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theme/theme2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6.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9.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0.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1.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2.xml" ContentType="application/vnd.openxmlformats-officedocument.theme+xml"/>
  <Override PartName="/ppt/slideLayouts/slideLayout337.xml" ContentType="application/vnd.openxmlformats-officedocument.presentationml.slideLayout+xml"/>
  <Override PartName="/ppt/theme/theme3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5.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6.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7.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8.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9.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0.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1.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2.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3.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4.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5.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6.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xml" ContentType="application/vnd.openxmlformats-officedocument.themeOverr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theme/themeOverride3.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audio1.bin" ContentType="audio/unknown"/>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embeddings/oleObject1.bin" ContentType="application/vnd.openxmlformats-officedocument.oleObject"/>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embeddings/oleObject2.bin" ContentType="application/vnd.openxmlformats-officedocument.oleObject"/>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3.bin" ContentType="application/vnd.openxmlformats-officedocument.oleObject"/>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4.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3" r:id="rId1"/>
    <p:sldMasterId id="2147483667" r:id="rId2"/>
    <p:sldMasterId id="2147483665" r:id="rId3"/>
    <p:sldMasterId id="2147483663" r:id="rId4"/>
    <p:sldMasterId id="2147483662" r:id="rId5"/>
    <p:sldMasterId id="2147483661" r:id="rId6"/>
    <p:sldMasterId id="2147483657" r:id="rId7"/>
    <p:sldMasterId id="2147483655" r:id="rId8"/>
    <p:sldMasterId id="2147484056" r:id="rId9"/>
    <p:sldMasterId id="2147484844" r:id="rId10"/>
    <p:sldMasterId id="2147484858" r:id="rId11"/>
    <p:sldMasterId id="2147484870" r:id="rId12"/>
    <p:sldMasterId id="2147484883" r:id="rId13"/>
    <p:sldMasterId id="2147484895" r:id="rId14"/>
    <p:sldMasterId id="2147484907" r:id="rId15"/>
    <p:sldMasterId id="2147484919" r:id="rId16"/>
    <p:sldMasterId id="2147484932" r:id="rId17"/>
    <p:sldMasterId id="2147484944" r:id="rId18"/>
    <p:sldMasterId id="2147484956" r:id="rId19"/>
    <p:sldMasterId id="2147484969" r:id="rId20"/>
    <p:sldMasterId id="2147484981" r:id="rId21"/>
    <p:sldMasterId id="2147484995" r:id="rId22"/>
    <p:sldMasterId id="2147485007" r:id="rId23"/>
    <p:sldMasterId id="2147485009" r:id="rId24"/>
    <p:sldMasterId id="2147485021" r:id="rId25"/>
    <p:sldMasterId id="2147485023" r:id="rId26"/>
    <p:sldMasterId id="2147485036" r:id="rId27"/>
    <p:sldMasterId id="2147485047" r:id="rId28"/>
    <p:sldMasterId id="2147485058" r:id="rId29"/>
    <p:sldMasterId id="2147485073" r:id="rId30"/>
    <p:sldMasterId id="2147485088" r:id="rId31"/>
    <p:sldMasterId id="2147485101" r:id="rId32"/>
    <p:sldMasterId id="2147485113" r:id="rId33"/>
    <p:sldMasterId id="2147485115" r:id="rId34"/>
    <p:sldMasterId id="2147485130" r:id="rId35"/>
    <p:sldMasterId id="2147485142" r:id="rId36"/>
    <p:sldMasterId id="2147485154" r:id="rId37"/>
    <p:sldMasterId id="2147485169" r:id="rId38"/>
    <p:sldMasterId id="2147485181" r:id="rId39"/>
    <p:sldMasterId id="2147485196" r:id="rId40"/>
    <p:sldMasterId id="2147485208" r:id="rId41"/>
    <p:sldMasterId id="2147485220" r:id="rId42"/>
    <p:sldMasterId id="2147485235" r:id="rId43"/>
    <p:sldMasterId id="2147485250" r:id="rId44"/>
    <p:sldMasterId id="2147485262" r:id="rId45"/>
    <p:sldMasterId id="2147485275" r:id="rId46"/>
    <p:sldMasterId id="2147485278" r:id="rId47"/>
  </p:sldMasterIdLst>
  <p:notesMasterIdLst>
    <p:notesMasterId r:id="rId203"/>
  </p:notesMasterIdLst>
  <p:handoutMasterIdLst>
    <p:handoutMasterId r:id="rId204"/>
  </p:handoutMasterIdLst>
  <p:sldIdLst>
    <p:sldId id="338" r:id="rId48"/>
    <p:sldId id="334" r:id="rId49"/>
    <p:sldId id="335" r:id="rId50"/>
    <p:sldId id="336" r:id="rId51"/>
    <p:sldId id="337"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55" r:id="rId66"/>
    <p:sldId id="356" r:id="rId67"/>
    <p:sldId id="357" r:id="rId68"/>
    <p:sldId id="358" r:id="rId69"/>
    <p:sldId id="359" r:id="rId70"/>
    <p:sldId id="360" r:id="rId71"/>
    <p:sldId id="361" r:id="rId72"/>
    <p:sldId id="362" r:id="rId73"/>
    <p:sldId id="363" r:id="rId74"/>
    <p:sldId id="364" r:id="rId75"/>
    <p:sldId id="365" r:id="rId76"/>
    <p:sldId id="366" r:id="rId77"/>
    <p:sldId id="367" r:id="rId78"/>
    <p:sldId id="368" r:id="rId79"/>
    <p:sldId id="369" r:id="rId80"/>
    <p:sldId id="370" r:id="rId81"/>
    <p:sldId id="371" r:id="rId82"/>
    <p:sldId id="372" r:id="rId83"/>
    <p:sldId id="373" r:id="rId84"/>
    <p:sldId id="374" r:id="rId85"/>
    <p:sldId id="375" r:id="rId86"/>
    <p:sldId id="376" r:id="rId87"/>
    <p:sldId id="377" r:id="rId88"/>
    <p:sldId id="378" r:id="rId89"/>
    <p:sldId id="379" r:id="rId90"/>
    <p:sldId id="380" r:id="rId91"/>
    <p:sldId id="381" r:id="rId92"/>
    <p:sldId id="382" r:id="rId93"/>
    <p:sldId id="383" r:id="rId94"/>
    <p:sldId id="384" r:id="rId95"/>
    <p:sldId id="390" r:id="rId96"/>
    <p:sldId id="389" r:id="rId97"/>
    <p:sldId id="391" r:id="rId98"/>
    <p:sldId id="386" r:id="rId99"/>
    <p:sldId id="387" r:id="rId100"/>
    <p:sldId id="388" r:id="rId101"/>
    <p:sldId id="286" r:id="rId102"/>
    <p:sldId id="396" r:id="rId103"/>
    <p:sldId id="393" r:id="rId104"/>
    <p:sldId id="394" r:id="rId105"/>
    <p:sldId id="395" r:id="rId106"/>
    <p:sldId id="341" r:id="rId107"/>
    <p:sldId id="257" r:id="rId108"/>
    <p:sldId id="302" r:id="rId109"/>
    <p:sldId id="303" r:id="rId110"/>
    <p:sldId id="297" r:id="rId111"/>
    <p:sldId id="298" r:id="rId112"/>
    <p:sldId id="299" r:id="rId113"/>
    <p:sldId id="300" r:id="rId114"/>
    <p:sldId id="323" r:id="rId115"/>
    <p:sldId id="301" r:id="rId116"/>
    <p:sldId id="397" r:id="rId117"/>
    <p:sldId id="398" r:id="rId118"/>
    <p:sldId id="399" r:id="rId119"/>
    <p:sldId id="400" r:id="rId120"/>
    <p:sldId id="401" r:id="rId121"/>
    <p:sldId id="402" r:id="rId122"/>
    <p:sldId id="403" r:id="rId123"/>
    <p:sldId id="306" r:id="rId124"/>
    <p:sldId id="325" r:id="rId125"/>
    <p:sldId id="326" r:id="rId126"/>
    <p:sldId id="324" r:id="rId127"/>
    <p:sldId id="328" r:id="rId128"/>
    <p:sldId id="327" r:id="rId129"/>
    <p:sldId id="408" r:id="rId130"/>
    <p:sldId id="409" r:id="rId131"/>
    <p:sldId id="410" r:id="rId132"/>
    <p:sldId id="411" r:id="rId133"/>
    <p:sldId id="412" r:id="rId134"/>
    <p:sldId id="417" r:id="rId135"/>
    <p:sldId id="416" r:id="rId136"/>
    <p:sldId id="415" r:id="rId137"/>
    <p:sldId id="418" r:id="rId138"/>
    <p:sldId id="419" r:id="rId139"/>
    <p:sldId id="329" r:id="rId140"/>
    <p:sldId id="420" r:id="rId141"/>
    <p:sldId id="421" r:id="rId142"/>
    <p:sldId id="422" r:id="rId143"/>
    <p:sldId id="423" r:id="rId144"/>
    <p:sldId id="424" r:id="rId145"/>
    <p:sldId id="425" r:id="rId146"/>
    <p:sldId id="426" r:id="rId147"/>
    <p:sldId id="427" r:id="rId148"/>
    <p:sldId id="428" r:id="rId149"/>
    <p:sldId id="429" r:id="rId150"/>
    <p:sldId id="430" r:id="rId151"/>
    <p:sldId id="431" r:id="rId152"/>
    <p:sldId id="432" r:id="rId153"/>
    <p:sldId id="437" r:id="rId154"/>
    <p:sldId id="434" r:id="rId155"/>
    <p:sldId id="435" r:id="rId156"/>
    <p:sldId id="436" r:id="rId157"/>
    <p:sldId id="260" r:id="rId158"/>
    <p:sldId id="261" r:id="rId159"/>
    <p:sldId id="262" r:id="rId160"/>
    <p:sldId id="404" r:id="rId161"/>
    <p:sldId id="405" r:id="rId162"/>
    <p:sldId id="406" r:id="rId163"/>
    <p:sldId id="407" r:id="rId164"/>
    <p:sldId id="331" r:id="rId165"/>
    <p:sldId id="322" r:id="rId166"/>
    <p:sldId id="330" r:id="rId167"/>
    <p:sldId id="332" r:id="rId168"/>
    <p:sldId id="263" r:id="rId169"/>
    <p:sldId id="264" r:id="rId170"/>
    <p:sldId id="265" r:id="rId171"/>
    <p:sldId id="266" r:id="rId172"/>
    <p:sldId id="310" r:id="rId173"/>
    <p:sldId id="267" r:id="rId174"/>
    <p:sldId id="307" r:id="rId175"/>
    <p:sldId id="268" r:id="rId176"/>
    <p:sldId id="269" r:id="rId177"/>
    <p:sldId id="288" r:id="rId178"/>
    <p:sldId id="294" r:id="rId179"/>
    <p:sldId id="309" r:id="rId180"/>
    <p:sldId id="289" r:id="rId181"/>
    <p:sldId id="312" r:id="rId182"/>
    <p:sldId id="290" r:id="rId183"/>
    <p:sldId id="291" r:id="rId184"/>
    <p:sldId id="292" r:id="rId185"/>
    <p:sldId id="311" r:id="rId186"/>
    <p:sldId id="321" r:id="rId187"/>
    <p:sldId id="304" r:id="rId188"/>
    <p:sldId id="313" r:id="rId189"/>
    <p:sldId id="314" r:id="rId190"/>
    <p:sldId id="315" r:id="rId191"/>
    <p:sldId id="333" r:id="rId192"/>
    <p:sldId id="317" r:id="rId193"/>
    <p:sldId id="318" r:id="rId194"/>
    <p:sldId id="270" r:id="rId195"/>
    <p:sldId id="319" r:id="rId196"/>
    <p:sldId id="320" r:id="rId197"/>
    <p:sldId id="271" r:id="rId198"/>
    <p:sldId id="272" r:id="rId199"/>
    <p:sldId id="273" r:id="rId200"/>
    <p:sldId id="339" r:id="rId201"/>
    <p:sldId id="340" r:id="rId20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BAFC"/>
    <a:srgbClr val="77EB8A"/>
    <a:srgbClr val="73D993"/>
    <a:srgbClr val="333399"/>
    <a:srgbClr val="F9493B"/>
    <a:srgbClr val="FF0066"/>
    <a:srgbClr val="FFFFFF"/>
    <a:srgbClr val="046B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9282" autoAdjust="0"/>
  </p:normalViewPr>
  <p:slideViewPr>
    <p:cSldViewPr>
      <p:cViewPr varScale="1">
        <p:scale>
          <a:sx n="78" d="100"/>
          <a:sy n="78" d="100"/>
        </p:scale>
        <p:origin x="-112" y="-9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772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95.xml"/><Relationship Id="rId143" Type="http://schemas.openxmlformats.org/officeDocument/2006/relationships/slide" Target="slides/slide96.xml"/><Relationship Id="rId144" Type="http://schemas.openxmlformats.org/officeDocument/2006/relationships/slide" Target="slides/slide97.xml"/><Relationship Id="rId145" Type="http://schemas.openxmlformats.org/officeDocument/2006/relationships/slide" Target="slides/slide98.xml"/><Relationship Id="rId146" Type="http://schemas.openxmlformats.org/officeDocument/2006/relationships/slide" Target="slides/slide99.xml"/><Relationship Id="rId147" Type="http://schemas.openxmlformats.org/officeDocument/2006/relationships/slide" Target="slides/slide100.xml"/><Relationship Id="rId148" Type="http://schemas.openxmlformats.org/officeDocument/2006/relationships/slide" Target="slides/slide101.xml"/><Relationship Id="rId149" Type="http://schemas.openxmlformats.org/officeDocument/2006/relationships/slide" Target="slides/slide102.xml"/><Relationship Id="rId180" Type="http://schemas.openxmlformats.org/officeDocument/2006/relationships/slide" Target="slides/slide133.xml"/><Relationship Id="rId181" Type="http://schemas.openxmlformats.org/officeDocument/2006/relationships/slide" Target="slides/slide134.xml"/><Relationship Id="rId182" Type="http://schemas.openxmlformats.org/officeDocument/2006/relationships/slide" Target="slides/slide135.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 Target="slides/slide1.xml"/><Relationship Id="rId49" Type="http://schemas.openxmlformats.org/officeDocument/2006/relationships/slide" Target="slides/slide2.xml"/><Relationship Id="rId183" Type="http://schemas.openxmlformats.org/officeDocument/2006/relationships/slide" Target="slides/slide136.xml"/><Relationship Id="rId184" Type="http://schemas.openxmlformats.org/officeDocument/2006/relationships/slide" Target="slides/slide137.xml"/><Relationship Id="rId185" Type="http://schemas.openxmlformats.org/officeDocument/2006/relationships/slide" Target="slides/slide138.xml"/><Relationship Id="rId186" Type="http://schemas.openxmlformats.org/officeDocument/2006/relationships/slide" Target="slides/slide139.xml"/><Relationship Id="rId187" Type="http://schemas.openxmlformats.org/officeDocument/2006/relationships/slide" Target="slides/slide140.xml"/><Relationship Id="rId188" Type="http://schemas.openxmlformats.org/officeDocument/2006/relationships/slide" Target="slides/slide141.xml"/><Relationship Id="rId189" Type="http://schemas.openxmlformats.org/officeDocument/2006/relationships/slide" Target="slides/slide142.xml"/><Relationship Id="rId80" Type="http://schemas.openxmlformats.org/officeDocument/2006/relationships/slide" Target="slides/slide33.xml"/><Relationship Id="rId81" Type="http://schemas.openxmlformats.org/officeDocument/2006/relationships/slide" Target="slides/slide34.xml"/><Relationship Id="rId82" Type="http://schemas.openxmlformats.org/officeDocument/2006/relationships/slide" Target="slides/slide35.xml"/><Relationship Id="rId83" Type="http://schemas.openxmlformats.org/officeDocument/2006/relationships/slide" Target="slides/slide36.xml"/><Relationship Id="rId84" Type="http://schemas.openxmlformats.org/officeDocument/2006/relationships/slide" Target="slides/slide37.xml"/><Relationship Id="rId85" Type="http://schemas.openxmlformats.org/officeDocument/2006/relationships/slide" Target="slides/slide38.xml"/><Relationship Id="rId86" Type="http://schemas.openxmlformats.org/officeDocument/2006/relationships/slide" Target="slides/slide39.xml"/><Relationship Id="rId87" Type="http://schemas.openxmlformats.org/officeDocument/2006/relationships/slide" Target="slides/slide40.xml"/><Relationship Id="rId88" Type="http://schemas.openxmlformats.org/officeDocument/2006/relationships/slide" Target="slides/slide41.xml"/><Relationship Id="rId89" Type="http://schemas.openxmlformats.org/officeDocument/2006/relationships/slide" Target="slides/slide42.xml"/><Relationship Id="rId110" Type="http://schemas.openxmlformats.org/officeDocument/2006/relationships/slide" Target="slides/slide63.xml"/><Relationship Id="rId111" Type="http://schemas.openxmlformats.org/officeDocument/2006/relationships/slide" Target="slides/slide64.xml"/><Relationship Id="rId112" Type="http://schemas.openxmlformats.org/officeDocument/2006/relationships/slide" Target="slides/slide65.xml"/><Relationship Id="rId113" Type="http://schemas.openxmlformats.org/officeDocument/2006/relationships/slide" Target="slides/slide66.xml"/><Relationship Id="rId114" Type="http://schemas.openxmlformats.org/officeDocument/2006/relationships/slide" Target="slides/slide67.xml"/><Relationship Id="rId115" Type="http://schemas.openxmlformats.org/officeDocument/2006/relationships/slide" Target="slides/slide68.xml"/><Relationship Id="rId116" Type="http://schemas.openxmlformats.org/officeDocument/2006/relationships/slide" Target="slides/slide69.xml"/><Relationship Id="rId117" Type="http://schemas.openxmlformats.org/officeDocument/2006/relationships/slide" Target="slides/slide70.xml"/><Relationship Id="rId118" Type="http://schemas.openxmlformats.org/officeDocument/2006/relationships/slide" Target="slides/slide71.xml"/><Relationship Id="rId119" Type="http://schemas.openxmlformats.org/officeDocument/2006/relationships/slide" Target="slides/slide72.xml"/><Relationship Id="rId150" Type="http://schemas.openxmlformats.org/officeDocument/2006/relationships/slide" Target="slides/slide103.xml"/><Relationship Id="rId151" Type="http://schemas.openxmlformats.org/officeDocument/2006/relationships/slide" Target="slides/slide104.xml"/><Relationship Id="rId152" Type="http://schemas.openxmlformats.org/officeDocument/2006/relationships/slide" Target="slides/slide10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06.xml"/><Relationship Id="rId154" Type="http://schemas.openxmlformats.org/officeDocument/2006/relationships/slide" Target="slides/slide107.xml"/><Relationship Id="rId155" Type="http://schemas.openxmlformats.org/officeDocument/2006/relationships/slide" Target="slides/slide108.xml"/><Relationship Id="rId156" Type="http://schemas.openxmlformats.org/officeDocument/2006/relationships/slide" Target="slides/slide109.xml"/><Relationship Id="rId157" Type="http://schemas.openxmlformats.org/officeDocument/2006/relationships/slide" Target="slides/slide110.xml"/><Relationship Id="rId158" Type="http://schemas.openxmlformats.org/officeDocument/2006/relationships/slide" Target="slides/slide111.xml"/><Relationship Id="rId159" Type="http://schemas.openxmlformats.org/officeDocument/2006/relationships/slide" Target="slides/slide112.xml"/><Relationship Id="rId190" Type="http://schemas.openxmlformats.org/officeDocument/2006/relationships/slide" Target="slides/slide143.xml"/><Relationship Id="rId191" Type="http://schemas.openxmlformats.org/officeDocument/2006/relationships/slide" Target="slides/slide144.xml"/><Relationship Id="rId192" Type="http://schemas.openxmlformats.org/officeDocument/2006/relationships/slide" Target="slides/slide145.xml"/><Relationship Id="rId50" Type="http://schemas.openxmlformats.org/officeDocument/2006/relationships/slide" Target="slides/slide3.xml"/><Relationship Id="rId51" Type="http://schemas.openxmlformats.org/officeDocument/2006/relationships/slide" Target="slides/slide4.xml"/><Relationship Id="rId52" Type="http://schemas.openxmlformats.org/officeDocument/2006/relationships/slide" Target="slides/slide5.xml"/><Relationship Id="rId53" Type="http://schemas.openxmlformats.org/officeDocument/2006/relationships/slide" Target="slides/slide6.xml"/><Relationship Id="rId54" Type="http://schemas.openxmlformats.org/officeDocument/2006/relationships/slide" Target="slides/slide7.xml"/><Relationship Id="rId55" Type="http://schemas.openxmlformats.org/officeDocument/2006/relationships/slide" Target="slides/slide8.xml"/><Relationship Id="rId56" Type="http://schemas.openxmlformats.org/officeDocument/2006/relationships/slide" Target="slides/slide9.xml"/><Relationship Id="rId57" Type="http://schemas.openxmlformats.org/officeDocument/2006/relationships/slide" Target="slides/slide10.xml"/><Relationship Id="rId58" Type="http://schemas.openxmlformats.org/officeDocument/2006/relationships/slide" Target="slides/slide11.xml"/><Relationship Id="rId59" Type="http://schemas.openxmlformats.org/officeDocument/2006/relationships/slide" Target="slides/slide12.xml"/><Relationship Id="rId193" Type="http://schemas.openxmlformats.org/officeDocument/2006/relationships/slide" Target="slides/slide146.xml"/><Relationship Id="rId194" Type="http://schemas.openxmlformats.org/officeDocument/2006/relationships/slide" Target="slides/slide147.xml"/><Relationship Id="rId195" Type="http://schemas.openxmlformats.org/officeDocument/2006/relationships/slide" Target="slides/slide148.xml"/><Relationship Id="rId196" Type="http://schemas.openxmlformats.org/officeDocument/2006/relationships/slide" Target="slides/slide149.xml"/><Relationship Id="rId197" Type="http://schemas.openxmlformats.org/officeDocument/2006/relationships/slide" Target="slides/slide150.xml"/><Relationship Id="rId198" Type="http://schemas.openxmlformats.org/officeDocument/2006/relationships/slide" Target="slides/slide151.xml"/><Relationship Id="rId199" Type="http://schemas.openxmlformats.org/officeDocument/2006/relationships/slide" Target="slides/slide152.xml"/><Relationship Id="rId90" Type="http://schemas.openxmlformats.org/officeDocument/2006/relationships/slide" Target="slides/slide43.xml"/><Relationship Id="rId91" Type="http://schemas.openxmlformats.org/officeDocument/2006/relationships/slide" Target="slides/slide44.xml"/><Relationship Id="rId92" Type="http://schemas.openxmlformats.org/officeDocument/2006/relationships/slide" Target="slides/slide45.xml"/><Relationship Id="rId93" Type="http://schemas.openxmlformats.org/officeDocument/2006/relationships/slide" Target="slides/slide46.xml"/><Relationship Id="rId94" Type="http://schemas.openxmlformats.org/officeDocument/2006/relationships/slide" Target="slides/slide47.xml"/><Relationship Id="rId95" Type="http://schemas.openxmlformats.org/officeDocument/2006/relationships/slide" Target="slides/slide48.xml"/><Relationship Id="rId96" Type="http://schemas.openxmlformats.org/officeDocument/2006/relationships/slide" Target="slides/slide49.xml"/><Relationship Id="rId97" Type="http://schemas.openxmlformats.org/officeDocument/2006/relationships/slide" Target="slides/slide50.xml"/><Relationship Id="rId98" Type="http://schemas.openxmlformats.org/officeDocument/2006/relationships/slide" Target="slides/slide51.xml"/><Relationship Id="rId99" Type="http://schemas.openxmlformats.org/officeDocument/2006/relationships/slide" Target="slides/slide52.xml"/><Relationship Id="rId120" Type="http://schemas.openxmlformats.org/officeDocument/2006/relationships/slide" Target="slides/slide73.xml"/><Relationship Id="rId121" Type="http://schemas.openxmlformats.org/officeDocument/2006/relationships/slide" Target="slides/slide74.xml"/><Relationship Id="rId122" Type="http://schemas.openxmlformats.org/officeDocument/2006/relationships/slide" Target="slides/slide75.xml"/><Relationship Id="rId123" Type="http://schemas.openxmlformats.org/officeDocument/2006/relationships/slide" Target="slides/slide76.xml"/><Relationship Id="rId124" Type="http://schemas.openxmlformats.org/officeDocument/2006/relationships/slide" Target="slides/slide77.xml"/><Relationship Id="rId125" Type="http://schemas.openxmlformats.org/officeDocument/2006/relationships/slide" Target="slides/slide78.xml"/><Relationship Id="rId126" Type="http://schemas.openxmlformats.org/officeDocument/2006/relationships/slide" Target="slides/slide79.xml"/><Relationship Id="rId127" Type="http://schemas.openxmlformats.org/officeDocument/2006/relationships/slide" Target="slides/slide80.xml"/><Relationship Id="rId128" Type="http://schemas.openxmlformats.org/officeDocument/2006/relationships/slide" Target="slides/slide81.xml"/><Relationship Id="rId129" Type="http://schemas.openxmlformats.org/officeDocument/2006/relationships/slide" Target="slides/slide82.xml"/><Relationship Id="rId160" Type="http://schemas.openxmlformats.org/officeDocument/2006/relationships/slide" Target="slides/slide113.xml"/><Relationship Id="rId161" Type="http://schemas.openxmlformats.org/officeDocument/2006/relationships/slide" Target="slides/slide114.xml"/><Relationship Id="rId162" Type="http://schemas.openxmlformats.org/officeDocument/2006/relationships/slide" Target="slides/slide11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16.xml"/><Relationship Id="rId164" Type="http://schemas.openxmlformats.org/officeDocument/2006/relationships/slide" Target="slides/slide117.xml"/><Relationship Id="rId165" Type="http://schemas.openxmlformats.org/officeDocument/2006/relationships/slide" Target="slides/slide118.xml"/><Relationship Id="rId166" Type="http://schemas.openxmlformats.org/officeDocument/2006/relationships/slide" Target="slides/slide119.xml"/><Relationship Id="rId167" Type="http://schemas.openxmlformats.org/officeDocument/2006/relationships/slide" Target="slides/slide120.xml"/><Relationship Id="rId168" Type="http://schemas.openxmlformats.org/officeDocument/2006/relationships/slide" Target="slides/slide121.xml"/><Relationship Id="rId169" Type="http://schemas.openxmlformats.org/officeDocument/2006/relationships/slide" Target="slides/slide122.xml"/><Relationship Id="rId200" Type="http://schemas.openxmlformats.org/officeDocument/2006/relationships/slide" Target="slides/slide153.xml"/><Relationship Id="rId201" Type="http://schemas.openxmlformats.org/officeDocument/2006/relationships/slide" Target="slides/slide154.xml"/><Relationship Id="rId202" Type="http://schemas.openxmlformats.org/officeDocument/2006/relationships/slide" Target="slides/slide155.xml"/><Relationship Id="rId203" Type="http://schemas.openxmlformats.org/officeDocument/2006/relationships/notesMaster" Target="notesMasters/notesMaster1.xml"/><Relationship Id="rId60" Type="http://schemas.openxmlformats.org/officeDocument/2006/relationships/slide" Target="slides/slide13.xml"/><Relationship Id="rId61" Type="http://schemas.openxmlformats.org/officeDocument/2006/relationships/slide" Target="slides/slide14.xml"/><Relationship Id="rId62" Type="http://schemas.openxmlformats.org/officeDocument/2006/relationships/slide" Target="slides/slide15.xml"/><Relationship Id="rId63" Type="http://schemas.openxmlformats.org/officeDocument/2006/relationships/slide" Target="slides/slide16.xml"/><Relationship Id="rId64" Type="http://schemas.openxmlformats.org/officeDocument/2006/relationships/slide" Target="slides/slide17.xml"/><Relationship Id="rId65" Type="http://schemas.openxmlformats.org/officeDocument/2006/relationships/slide" Target="slides/slide18.xml"/><Relationship Id="rId66" Type="http://schemas.openxmlformats.org/officeDocument/2006/relationships/slide" Target="slides/slide19.xml"/><Relationship Id="rId67" Type="http://schemas.openxmlformats.org/officeDocument/2006/relationships/slide" Target="slides/slide20.xml"/><Relationship Id="rId68" Type="http://schemas.openxmlformats.org/officeDocument/2006/relationships/slide" Target="slides/slide21.xml"/><Relationship Id="rId69" Type="http://schemas.openxmlformats.org/officeDocument/2006/relationships/slide" Target="slides/slide22.xml"/><Relationship Id="rId204" Type="http://schemas.openxmlformats.org/officeDocument/2006/relationships/handoutMaster" Target="handoutMasters/handoutMaster1.xml"/><Relationship Id="rId205" Type="http://schemas.openxmlformats.org/officeDocument/2006/relationships/printerSettings" Target="printerSettings/printerSettings1.bin"/><Relationship Id="rId206" Type="http://schemas.openxmlformats.org/officeDocument/2006/relationships/presProps" Target="presProps.xml"/><Relationship Id="rId207" Type="http://schemas.openxmlformats.org/officeDocument/2006/relationships/viewProps" Target="viewProps.xml"/><Relationship Id="rId208" Type="http://schemas.openxmlformats.org/officeDocument/2006/relationships/theme" Target="theme/theme1.xml"/><Relationship Id="rId209" Type="http://schemas.openxmlformats.org/officeDocument/2006/relationships/tableStyles" Target="tableStyles.xml"/><Relationship Id="rId130" Type="http://schemas.openxmlformats.org/officeDocument/2006/relationships/slide" Target="slides/slide83.xml"/><Relationship Id="rId131" Type="http://schemas.openxmlformats.org/officeDocument/2006/relationships/slide" Target="slides/slide84.xml"/><Relationship Id="rId132" Type="http://schemas.openxmlformats.org/officeDocument/2006/relationships/slide" Target="slides/slide85.xml"/><Relationship Id="rId133" Type="http://schemas.openxmlformats.org/officeDocument/2006/relationships/slide" Target="slides/slide86.xml"/><Relationship Id="rId134" Type="http://schemas.openxmlformats.org/officeDocument/2006/relationships/slide" Target="slides/slide87.xml"/><Relationship Id="rId135" Type="http://schemas.openxmlformats.org/officeDocument/2006/relationships/slide" Target="slides/slide88.xml"/><Relationship Id="rId136" Type="http://schemas.openxmlformats.org/officeDocument/2006/relationships/slide" Target="slides/slide89.xml"/><Relationship Id="rId137" Type="http://schemas.openxmlformats.org/officeDocument/2006/relationships/slide" Target="slides/slide90.xml"/><Relationship Id="rId138" Type="http://schemas.openxmlformats.org/officeDocument/2006/relationships/slide" Target="slides/slide91.xml"/><Relationship Id="rId139" Type="http://schemas.openxmlformats.org/officeDocument/2006/relationships/slide" Target="slides/slide92.xml"/><Relationship Id="rId170" Type="http://schemas.openxmlformats.org/officeDocument/2006/relationships/slide" Target="slides/slide123.xml"/><Relationship Id="rId171" Type="http://schemas.openxmlformats.org/officeDocument/2006/relationships/slide" Target="slides/slide124.xml"/><Relationship Id="rId172" Type="http://schemas.openxmlformats.org/officeDocument/2006/relationships/slide" Target="slides/slide125.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126.xml"/><Relationship Id="rId174" Type="http://schemas.openxmlformats.org/officeDocument/2006/relationships/slide" Target="slides/slide127.xml"/><Relationship Id="rId175" Type="http://schemas.openxmlformats.org/officeDocument/2006/relationships/slide" Target="slides/slide128.xml"/><Relationship Id="rId176" Type="http://schemas.openxmlformats.org/officeDocument/2006/relationships/slide" Target="slides/slide129.xml"/><Relationship Id="rId177" Type="http://schemas.openxmlformats.org/officeDocument/2006/relationships/slide" Target="slides/slide130.xml"/><Relationship Id="rId178" Type="http://schemas.openxmlformats.org/officeDocument/2006/relationships/slide" Target="slides/slide131.xml"/><Relationship Id="rId179" Type="http://schemas.openxmlformats.org/officeDocument/2006/relationships/slide" Target="slides/slide132.xml"/><Relationship Id="rId70" Type="http://schemas.openxmlformats.org/officeDocument/2006/relationships/slide" Target="slides/slide23.xml"/><Relationship Id="rId71" Type="http://schemas.openxmlformats.org/officeDocument/2006/relationships/slide" Target="slides/slide24.xml"/><Relationship Id="rId72" Type="http://schemas.openxmlformats.org/officeDocument/2006/relationships/slide" Target="slides/slide25.xml"/><Relationship Id="rId73" Type="http://schemas.openxmlformats.org/officeDocument/2006/relationships/slide" Target="slides/slide26.xml"/><Relationship Id="rId74" Type="http://schemas.openxmlformats.org/officeDocument/2006/relationships/slide" Target="slides/slide27.xml"/><Relationship Id="rId75" Type="http://schemas.openxmlformats.org/officeDocument/2006/relationships/slide" Target="slides/slide28.xml"/><Relationship Id="rId76" Type="http://schemas.openxmlformats.org/officeDocument/2006/relationships/slide" Target="slides/slide29.xml"/><Relationship Id="rId77" Type="http://schemas.openxmlformats.org/officeDocument/2006/relationships/slide" Target="slides/slide30.xml"/><Relationship Id="rId78" Type="http://schemas.openxmlformats.org/officeDocument/2006/relationships/slide" Target="slides/slide31.xml"/><Relationship Id="rId79" Type="http://schemas.openxmlformats.org/officeDocument/2006/relationships/slide" Target="slides/slide3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53.xml"/><Relationship Id="rId101" Type="http://schemas.openxmlformats.org/officeDocument/2006/relationships/slide" Target="slides/slide54.xml"/><Relationship Id="rId102" Type="http://schemas.openxmlformats.org/officeDocument/2006/relationships/slide" Target="slides/slide55.xml"/><Relationship Id="rId103" Type="http://schemas.openxmlformats.org/officeDocument/2006/relationships/slide" Target="slides/slide56.xml"/><Relationship Id="rId104" Type="http://schemas.openxmlformats.org/officeDocument/2006/relationships/slide" Target="slides/slide57.xml"/><Relationship Id="rId105" Type="http://schemas.openxmlformats.org/officeDocument/2006/relationships/slide" Target="slides/slide58.xml"/><Relationship Id="rId106" Type="http://schemas.openxmlformats.org/officeDocument/2006/relationships/slide" Target="slides/slide59.xml"/><Relationship Id="rId107" Type="http://schemas.openxmlformats.org/officeDocument/2006/relationships/slide" Target="slides/slide60.xml"/><Relationship Id="rId108" Type="http://schemas.openxmlformats.org/officeDocument/2006/relationships/slide" Target="slides/slide61.xml"/><Relationship Id="rId109" Type="http://schemas.openxmlformats.org/officeDocument/2006/relationships/slide" Target="slides/slide62.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93.xml"/><Relationship Id="rId141" Type="http://schemas.openxmlformats.org/officeDocument/2006/relationships/slide" Target="slides/slide9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E43CCAED-7B9E-1F4A-83B7-CBE01C35FCF8}" type="slidenum">
              <a:rPr lang="en-US"/>
              <a:pPr/>
              <a:t>‹#›</a:t>
            </a:fld>
            <a:endParaRPr lang="en-US"/>
          </a:p>
        </p:txBody>
      </p:sp>
    </p:spTree>
    <p:extLst>
      <p:ext uri="{BB962C8B-B14F-4D97-AF65-F5344CB8AC3E}">
        <p14:creationId xmlns:p14="http://schemas.microsoft.com/office/powerpoint/2010/main" val="4102784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5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6695FB58-127D-7E49-A4C7-8A7A25ECA51A}" type="slidenum">
              <a:rPr lang="en-US"/>
              <a:pPr/>
              <a:t>‹#›</a:t>
            </a:fld>
            <a:endParaRPr lang="en-US"/>
          </a:p>
        </p:txBody>
      </p:sp>
    </p:spTree>
    <p:extLst>
      <p:ext uri="{BB962C8B-B14F-4D97-AF65-F5344CB8AC3E}">
        <p14:creationId xmlns:p14="http://schemas.microsoft.com/office/powerpoint/2010/main" val="17520357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solidFill>
                  <a:prstClr val="black"/>
                </a:solidFill>
              </a:rPr>
              <a:pPr/>
              <a:t>1</a:t>
            </a:fld>
            <a:endParaRPr lang="en-US"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noTextEdit="1"/>
          </p:cNvSpPr>
          <p:nvPr>
            <p:ph type="sldImg"/>
          </p:nvPr>
        </p:nvSpPr>
        <p:spPr>
          <a:xfrm>
            <a:off x="1150938" y="692150"/>
            <a:ext cx="4556125" cy="3416300"/>
          </a:xfrm>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2B569BF0-6DAE-2B4E-8FB3-3CDD567A9081}" type="slidenum">
              <a:rPr lang="en-US"/>
              <a:pPr/>
              <a:t>133</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D0B4A5C-7C7D-F545-AFCE-F8CA4F388B54}" type="slidenum">
              <a:rPr lang="en-US"/>
              <a:pPr/>
              <a:t>134</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477D5B72-2279-8844-97F9-E58E5C4C0B0E}" type="slidenum">
              <a:rPr lang="en-US"/>
              <a:pPr/>
              <a:t>135</a:t>
            </a:fld>
            <a:endParaRPr lang="en-US"/>
          </a:p>
        </p:txBody>
      </p:sp>
      <p:sp>
        <p:nvSpPr>
          <p:cNvPr id="139267" name="Rectangle 1026"/>
          <p:cNvSpPr>
            <a:spLocks noGrp="1" noRot="1" noChangeAspect="1" noChangeArrowheads="1" noTextEdit="1"/>
          </p:cNvSpPr>
          <p:nvPr>
            <p:ph type="sldImg"/>
          </p:nvPr>
        </p:nvSpPr>
        <p:spPr>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EAF6F57C-A2FB-7B47-B2A0-848CA38D94E8}" type="slidenum">
              <a:rPr lang="en-US"/>
              <a:pPr/>
              <a:t>136</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8599BA58-B8C8-1B4F-BFAA-1887F620C2D8}" type="slidenum">
              <a:rPr lang="en-US"/>
              <a:pPr/>
              <a:t>137</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C8915441-08B7-E240-B0EE-C7909CB8660A}" type="slidenum">
              <a:rPr lang="en-US"/>
              <a:pPr/>
              <a:t>138</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186BED04-5E1D-EE4E-B75C-3E7918E94AFC}" type="slidenum">
              <a:rPr lang="en-US"/>
              <a:pPr/>
              <a:t>139</a:t>
            </a:fld>
            <a:endParaRPr lang="en-US"/>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EC6894C4-5737-204F-941B-69B32835AAB5}" type="slidenum">
              <a:rPr lang="en-US"/>
              <a:pPr/>
              <a:t>140</a:t>
            </a:fld>
            <a:endParaRPr lang="en-US"/>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44A2D378-B1BA-5E44-8043-B7F903BD9501}" type="slidenum">
              <a:rPr lang="en-US"/>
              <a:pPr/>
              <a:t>141</a:t>
            </a:fld>
            <a:endParaRPr lang="en-US"/>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solidFill>
            <a:srgbClr val="FFFFFF"/>
          </a:solidFill>
          <a:ln/>
        </p:spPr>
      </p:sp>
      <p:sp>
        <p:nvSpPr>
          <p:cNvPr id="1464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noTextEdit="1"/>
          </p:cNvSpPr>
          <p:nvPr>
            <p:ph type="sldImg"/>
          </p:nvPr>
        </p:nvSpPr>
        <p:spPr>
          <a:xfrm>
            <a:off x="1150938" y="692150"/>
            <a:ext cx="4556125" cy="3416300"/>
          </a:xfrm>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2F6D5299-8EEC-5D43-A8D1-15AFBB0A273C}" type="slidenum">
              <a:rPr lang="en-US" sz="1200"/>
              <a:pPr algn="r"/>
              <a:t>145</a:t>
            </a:fld>
            <a:endParaRPr lang="en-US" sz="1200"/>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solidFill>
            <a:srgbClr val="FFFFFF"/>
          </a:solidFill>
          <a:ln/>
        </p:spPr>
      </p:sp>
      <p:sp>
        <p:nvSpPr>
          <p:cNvPr id="1484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4567E645-F837-674E-9D3D-1DF7ED56D60F}" type="slidenum">
              <a:rPr lang="en-US"/>
              <a:pPr/>
              <a:t>148</a:t>
            </a:fld>
            <a:endParaRPr 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15BEC3F3-6E4E-6E42-BE51-D4E37AB17FB9}" type="slidenum">
              <a:rPr lang="en-US"/>
              <a:pPr/>
              <a:t>151</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513AE5A6-D68D-714F-9FF2-7AD3CF645C73}" type="slidenum">
              <a:rPr lang="en-US"/>
              <a:pPr/>
              <a:t>152</a:t>
            </a:fld>
            <a:endParaRPr 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8406959-D779-944F-A7E9-A0033F238006}" type="slidenum">
              <a:rPr lang="en-US"/>
              <a:pPr/>
              <a:t>153</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155</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mtClean="0">
                <a:latin typeface="Arial" charset="0"/>
                <a:ea typeface="ＭＳ Ｐゴシック" charset="0"/>
                <a:cs typeface="ＭＳ Ｐゴシック" charset="0"/>
              </a:rPr>
              <a:t>OT Survey </a:t>
            </a:r>
            <a:r>
              <a:rPr lang="en-US" baseline="0" smtClean="0">
                <a:latin typeface="Arial" charset="0"/>
                <a:ea typeface="ＭＳ Ｐゴシック" charset="0"/>
                <a:cs typeface="ＭＳ Ｐゴシック" charset="0"/>
              </a:rPr>
              <a:t>VN</a:t>
            </a:r>
            <a:endParaRPr lang="en-US" baseline="0"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noTextEdit="1"/>
          </p:cNvSpPr>
          <p:nvPr>
            <p:ph type="sldImg"/>
          </p:nvPr>
        </p:nvSpPr>
        <p:spPr>
          <a:xfrm>
            <a:off x="1150938" y="692150"/>
            <a:ext cx="4556125" cy="3416300"/>
          </a:xfrm>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noTextEdit="1"/>
          </p:cNvSpPr>
          <p:nvPr>
            <p:ph type="sldImg"/>
          </p:nvPr>
        </p:nvSpPr>
        <p:spPr>
          <a:xfrm>
            <a:off x="1150938" y="692150"/>
            <a:ext cx="4556125" cy="3416300"/>
          </a:xfrm>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35171"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685D3A-69B3-C94E-AF73-FFF72F639472}" type="slidenum">
              <a:rPr lang="en-US" sz="1200">
                <a:solidFill>
                  <a:prstClr val="black"/>
                </a:solidFill>
              </a:rPr>
              <a:pPr eaLnBrk="1" hangingPunct="1"/>
              <a:t>17</a:t>
            </a:fld>
            <a:endParaRPr lang="en-US" sz="1200">
              <a:solidFill>
                <a:prstClr val="black"/>
              </a:solidFill>
            </a:endParaRPr>
          </a:p>
        </p:txBody>
      </p:sp>
      <p:sp>
        <p:nvSpPr>
          <p:cNvPr id="136194" name="Rectangle 2"/>
          <p:cNvSpPr>
            <a:spLocks noGrp="1" noRot="1" noChangeAspect="1" noChangeArrowheads="1" noTextEdit="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Grp="1" noRot="1" noChangeAspect="1" noChangeArrowheads="1" noTextEdit="1"/>
          </p:cNvSpPr>
          <p:nvPr>
            <p:ph type="sldImg"/>
          </p:nvPr>
        </p:nvSpPr>
        <p:spPr>
          <a:xfrm>
            <a:off x="1150938" y="692150"/>
            <a:ext cx="4556125" cy="3416300"/>
          </a:xfrm>
          <a:ln/>
        </p:spPr>
      </p:sp>
      <p:sp>
        <p:nvSpPr>
          <p:cNvPr id="5089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Babylon -- that enormous Oriental metropolis next to the Euphrates River -- is the site of </a:t>
            </a:r>
            <a:r>
              <a:rPr lang="en-US" b="1" dirty="0" smtClean="0">
                <a:latin typeface="Times" charset="0"/>
                <a:ea typeface="ＭＳ Ｐゴシック" charset="0"/>
                <a:cs typeface="ＭＳ Ｐゴシック" charset="0"/>
              </a:rPr>
              <a:t>JUDAH</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7368AC-74DF-C84C-95DB-A511BE145C3D}" type="slidenum">
              <a:rPr lang="en-US" sz="1200">
                <a:solidFill>
                  <a:srgbClr val="000000"/>
                </a:solidFill>
                <a:latin typeface="Times New Roman" charset="0"/>
              </a:rPr>
              <a:pPr eaLnBrk="1" hangingPunct="1"/>
              <a:t>27</a:t>
            </a:fld>
            <a:endParaRPr lang="en-US" sz="1200">
              <a:solidFill>
                <a:srgbClr val="000000"/>
              </a:solidFill>
              <a:latin typeface="Times New Roman" charset="0"/>
            </a:endParaRPr>
          </a:p>
        </p:txBody>
      </p:sp>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B1FB09-658C-DC49-AD3E-54FC212C6DDB}"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C7E6B5-68DC-A746-98FC-EB2C3CD319B3}" type="slidenum">
              <a:rPr lang="en-US" sz="1200">
                <a:solidFill>
                  <a:srgbClr val="000000"/>
                </a:solidFill>
                <a:latin typeface="Times New Roman" charset="0"/>
              </a:rPr>
              <a:pPr eaLnBrk="1" hangingPunct="1"/>
              <a:t>29</a:t>
            </a:fld>
            <a:endParaRPr lang="en-US" sz="1200">
              <a:solidFill>
                <a:srgbClr val="000000"/>
              </a:solidFill>
              <a:latin typeface="Times New Roman" charset="0"/>
            </a:endParaRPr>
          </a:p>
        </p:txBody>
      </p:sp>
      <p:sp>
        <p:nvSpPr>
          <p:cNvPr id="522242"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FE8FC0-9F23-D443-BDEF-0B38B28C8453}" type="slidenum">
              <a:rPr lang="en-US" sz="1200">
                <a:solidFill>
                  <a:srgbClr val="000000"/>
                </a:solidFill>
                <a:latin typeface="Times New Roman" charset="0"/>
              </a:rPr>
              <a:pPr eaLnBrk="1" hangingPunct="1"/>
              <a:t>30</a:t>
            </a:fld>
            <a:endParaRPr lang="en-US" sz="1200">
              <a:solidFill>
                <a:srgbClr val="000000"/>
              </a:solidFill>
              <a:latin typeface="Times New Roman" charset="0"/>
            </a:endParaRPr>
          </a:p>
        </p:txBody>
      </p:sp>
      <p:sp>
        <p:nvSpPr>
          <p:cNvPr id="524290" name="Rectangle 2"/>
          <p:cNvSpPr>
            <a:spLocks noGrp="1" noRot="1" noChangeAspect="1" noChangeArrowheads="1" noTextEdit="1"/>
          </p:cNvSpPr>
          <p:nvPr>
            <p:ph type="sldImg"/>
          </p:nvPr>
        </p:nvSpPr>
        <p:spPr>
          <a:ln/>
        </p:spPr>
      </p:sp>
      <p:sp>
        <p:nvSpPr>
          <p:cNvPr id="524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FADB63-8377-DB4E-B0F6-975CE18590CB}" type="slidenum">
              <a:rPr lang="en-US" sz="1200">
                <a:solidFill>
                  <a:srgbClr val="000000"/>
                </a:solidFill>
                <a:latin typeface="Times New Roman" charset="0"/>
              </a:rPr>
              <a:pPr eaLnBrk="1" hangingPunct="1"/>
              <a:t>31</a:t>
            </a:fld>
            <a:endParaRPr lang="en-US" sz="1200">
              <a:solidFill>
                <a:srgbClr val="000000"/>
              </a:solidFill>
              <a:latin typeface="Times New Roman" charset="0"/>
            </a:endParaRPr>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6D5553-9382-1F43-A741-B0BC385A6C8C}" type="slidenum">
              <a:rPr lang="en-US" sz="1200">
                <a:solidFill>
                  <a:srgbClr val="000000"/>
                </a:solidFill>
                <a:latin typeface="Times New Roman" charset="0"/>
              </a:rPr>
              <a:pPr eaLnBrk="1" hangingPunct="1"/>
              <a:t>32</a:t>
            </a:fld>
            <a:endParaRPr lang="en-US" sz="1200">
              <a:solidFill>
                <a:srgbClr val="000000"/>
              </a:solidFill>
              <a:latin typeface="Times New Roman" charset="0"/>
            </a:endParaRPr>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512647-0899-8C47-82D1-E9EF6766A796}" type="slidenum">
              <a:rPr lang="en-US" sz="1200">
                <a:solidFill>
                  <a:srgbClr val="000000"/>
                </a:solidFill>
                <a:latin typeface="Times New Roman" charset="0"/>
              </a:rPr>
              <a:pPr eaLnBrk="1" hangingPunct="1"/>
              <a:t>33</a:t>
            </a:fld>
            <a:endParaRPr lang="en-US" sz="1200">
              <a:solidFill>
                <a:srgbClr val="000000"/>
              </a:solidFill>
              <a:latin typeface="Times New Roman" charset="0"/>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D0354C-52F6-0D43-8376-FCFF1A1F2F3B}" type="slidenum">
              <a:rPr lang="en-US" sz="1200">
                <a:solidFill>
                  <a:srgbClr val="000000"/>
                </a:solidFill>
                <a:latin typeface="Times New Roman" charset="0"/>
              </a:rPr>
              <a:pPr eaLnBrk="1" hangingPunct="1"/>
              <a:t>34</a:t>
            </a:fld>
            <a:endParaRPr lang="en-US" sz="1200">
              <a:solidFill>
                <a:srgbClr val="000000"/>
              </a:solidFill>
              <a:latin typeface="Times New Roman"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E73B77-B18F-AC41-8A25-0D24074CA87D}" type="slidenum">
              <a:rPr lang="en-US" sz="1200">
                <a:solidFill>
                  <a:srgbClr val="000000"/>
                </a:solidFill>
                <a:latin typeface="Times New Roman" charset="0"/>
              </a:rPr>
              <a:pPr eaLnBrk="1" hangingPunct="1"/>
              <a:t>35</a:t>
            </a:fld>
            <a:endParaRPr lang="en-US" sz="1200">
              <a:solidFill>
                <a:srgbClr val="000000"/>
              </a:solidFill>
              <a:latin typeface="Times New Roman" charset="0"/>
            </a:endParaRPr>
          </a:p>
        </p:txBody>
      </p:sp>
      <p:sp>
        <p:nvSpPr>
          <p:cNvPr id="534530" name="Rectangle 2"/>
          <p:cNvSpPr>
            <a:spLocks noGrp="1" noRot="1" noChangeAspect="1" noChangeArrowheads="1" noTextEdit="1"/>
          </p:cNvSpPr>
          <p:nvPr>
            <p:ph type="sldImg"/>
          </p:nvPr>
        </p:nvSpPr>
        <p:spPr>
          <a:solidFill>
            <a:srgbClr val="FFFFFF"/>
          </a:solidFill>
          <a:ln/>
        </p:spPr>
      </p:sp>
      <p:sp>
        <p:nvSpPr>
          <p:cNvPr id="534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9CCB6D-7B19-5A46-A2EC-7B1621D5E813}" type="slidenum">
              <a:rPr lang="en-US" sz="1200">
                <a:solidFill>
                  <a:srgbClr val="000000"/>
                </a:solidFill>
                <a:latin typeface="Times New Roman" charset="0"/>
              </a:rPr>
              <a:pPr eaLnBrk="1" hangingPunct="1"/>
              <a:t>36</a:t>
            </a:fld>
            <a:endParaRPr lang="en-US" sz="1200">
              <a:solidFill>
                <a:srgbClr val="000000"/>
              </a:solidFill>
              <a:latin typeface="Times New Roman"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C48D57-38A1-F740-90E8-7498E6B1DF28}" type="slidenum">
              <a:rPr lang="en-US" sz="1200">
                <a:solidFill>
                  <a:srgbClr val="000000"/>
                </a:solidFill>
                <a:latin typeface="Times New Roman" charset="0"/>
              </a:rPr>
              <a:pPr eaLnBrk="1" hangingPunct="1"/>
              <a:t>37</a:t>
            </a:fld>
            <a:endParaRPr lang="en-US" sz="1200">
              <a:solidFill>
                <a:srgbClr val="000000"/>
              </a:solidFill>
              <a:latin typeface="Times New Roman" charset="0"/>
            </a:endParaRPr>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802646-2EC0-8E43-A88D-561162C0436B}" type="slidenum">
              <a:rPr lang="en-US" sz="1200">
                <a:solidFill>
                  <a:srgbClr val="000000"/>
                </a:solidFill>
                <a:latin typeface="Times New Roman" charset="0"/>
              </a:rPr>
              <a:pPr eaLnBrk="1" hangingPunct="1"/>
              <a:t>38</a:t>
            </a:fld>
            <a:endParaRPr lang="en-US" sz="1200">
              <a:solidFill>
                <a:srgbClr val="000000"/>
              </a:solidFill>
              <a:latin typeface="Times New Roman" charset="0"/>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BC3774-B35A-0B41-AF9F-FA074198290C}" type="slidenum">
              <a:rPr lang="en-US" sz="1200">
                <a:solidFill>
                  <a:srgbClr val="000000"/>
                </a:solidFill>
                <a:latin typeface="Times New Roman" charset="0"/>
              </a:rPr>
              <a:pPr eaLnBrk="1" hangingPunct="1"/>
              <a:t>39</a:t>
            </a:fld>
            <a:endParaRPr lang="en-US" sz="1200">
              <a:solidFill>
                <a:srgbClr val="000000"/>
              </a:solidFill>
              <a:latin typeface="Times New Roman"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0CF156-EADE-B246-88D0-76CCFC63A339}" type="slidenum">
              <a:rPr lang="en-US" sz="1200">
                <a:solidFill>
                  <a:srgbClr val="000000"/>
                </a:solidFill>
                <a:latin typeface="Times New Roman" charset="0"/>
              </a:rPr>
              <a:pPr eaLnBrk="1" hangingPunct="1"/>
              <a:t>40</a:t>
            </a:fld>
            <a:endParaRPr lang="en-US" sz="1200">
              <a:solidFill>
                <a:srgbClr val="000000"/>
              </a:solidFill>
              <a:latin typeface="Times New Roman" charset="0"/>
            </a:endParaRPr>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8CB944-C294-3142-ABB8-4E43B88DFE5E}" type="slidenum">
              <a:rPr lang="en-US" sz="1200">
                <a:solidFill>
                  <a:srgbClr val="000000"/>
                </a:solidFill>
                <a:latin typeface="Times New Roman" charset="0"/>
              </a:rPr>
              <a:pPr eaLnBrk="1" hangingPunct="1"/>
              <a:t>41</a:t>
            </a:fld>
            <a:endParaRPr lang="en-US" sz="1200">
              <a:solidFill>
                <a:srgbClr val="000000"/>
              </a:solidFill>
              <a:latin typeface="Times New Roman" charset="0"/>
            </a:endParaRPr>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D14E09-8E62-6B46-BCFF-F455603D41E7}" type="slidenum">
              <a:rPr lang="en-US" sz="1200">
                <a:solidFill>
                  <a:srgbClr val="000000"/>
                </a:solidFill>
                <a:latin typeface="Times New Roman" charset="0"/>
              </a:rPr>
              <a:pPr eaLnBrk="1" hangingPunct="1"/>
              <a:t>47</a:t>
            </a:fld>
            <a:endParaRPr lang="en-US" sz="1200">
              <a:solidFill>
                <a:srgbClr val="000000"/>
              </a:solidFill>
              <a:latin typeface="Times New Roman"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B6B057-B771-6B42-9817-8500B1BCB36F}" type="slidenum">
              <a:rPr lang="en-US" sz="1200">
                <a:solidFill>
                  <a:srgbClr val="000000"/>
                </a:solidFill>
                <a:latin typeface="Times New Roman" charset="0"/>
              </a:rPr>
              <a:pPr eaLnBrk="1" hangingPunct="1"/>
              <a:t>48</a:t>
            </a:fld>
            <a:endParaRPr lang="en-US" sz="1200">
              <a:solidFill>
                <a:srgbClr val="000000"/>
              </a:solidFill>
              <a:latin typeface="Times New Roman"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8DA48D-D531-6F4B-A149-FC653C7CF087}" type="slidenum">
              <a:rPr lang="en-US" sz="1200">
                <a:solidFill>
                  <a:srgbClr val="000000"/>
                </a:solidFill>
                <a:latin typeface="Calibri" charset="0"/>
              </a:rPr>
              <a:pPr eaLnBrk="1" hangingPunct="1"/>
              <a:t>49</a:t>
            </a:fld>
            <a:endParaRPr lang="en-US" sz="1200">
              <a:solidFill>
                <a:srgbClr val="000000"/>
              </a:solidFill>
              <a:latin typeface="Calibri" charset="0"/>
            </a:endParaRPr>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4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66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This slide shows the Nebuchadnezzar</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6 deportations to Babylon. This one is number 3, the first of 2 major deportations, with 10,000 people deported.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4D0B76-3558-CF44-B78C-B734733C9F17}" type="slidenum">
              <a:rPr lang="en-US" sz="1200">
                <a:solidFill>
                  <a:prstClr val="black"/>
                </a:solidFill>
              </a:rPr>
              <a:pPr eaLnBrk="1" hangingPunct="1"/>
              <a:t>52</a:t>
            </a:fld>
            <a:endParaRPr lang="en-US" sz="1200">
              <a:solidFill>
                <a:prstClr val="black"/>
              </a:solidFill>
            </a:endParaRPr>
          </a:p>
        </p:txBody>
      </p:sp>
      <p:sp>
        <p:nvSpPr>
          <p:cNvPr id="138242" name="Rectangle 2"/>
          <p:cNvSpPr>
            <a:spLocks noGrp="1" noRot="1" noChangeAspect="1" noChangeArrowheads="1" noTextEdit="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795ED-E963-6140-BBF0-D8C75DCF43A7}" type="slidenum">
              <a:rPr lang="en-US" sz="1200">
                <a:solidFill>
                  <a:srgbClr val="000000"/>
                </a:solidFill>
                <a:latin typeface="Times New Roman" charset="0"/>
              </a:rPr>
              <a:pPr eaLnBrk="1" hangingPunct="1"/>
              <a:t>53</a:t>
            </a:fld>
            <a:endParaRPr lang="en-US" sz="1200">
              <a:solidFill>
                <a:srgbClr val="000000"/>
              </a:solidFill>
              <a:latin typeface="Times New Roman" charset="0"/>
            </a:endParaRPr>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15A750C5-5E0F-1C43-B520-404F0DF042C4}" type="slidenum">
              <a:rPr lang="en-US"/>
              <a:pPr/>
              <a:t>55</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7A35E3-F963-A94F-B979-CCA26674247D}" type="slidenum">
              <a:rPr lang="en-US" sz="1200">
                <a:solidFill>
                  <a:prstClr val="black"/>
                </a:solidFill>
              </a:rPr>
              <a:pPr/>
              <a:t>56</a:t>
            </a:fld>
            <a:endParaRPr lang="en-US" sz="1200">
              <a:solidFill>
                <a:prstClr val="black"/>
              </a:solidFill>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noTextEdit="1"/>
          </p:cNvSpPr>
          <p:nvPr>
            <p:ph type="sldImg"/>
          </p:nvPr>
        </p:nvSpPr>
        <p:spPr>
          <a:xfrm>
            <a:off x="1150938" y="692150"/>
            <a:ext cx="4556125" cy="3416300"/>
          </a:xfrm>
          <a:ln/>
        </p:spPr>
      </p:sp>
      <p:sp>
        <p:nvSpPr>
          <p:cNvPr id="1146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7A35E3-F963-A94F-B979-CCA26674247D}" type="slidenum">
              <a:rPr lang="en-US" sz="1200">
                <a:solidFill>
                  <a:prstClr val="black"/>
                </a:solidFill>
              </a:rPr>
              <a:pPr/>
              <a:t>58</a:t>
            </a:fld>
            <a:endParaRPr lang="en-US" sz="1200">
              <a:solidFill>
                <a:prstClr val="black"/>
              </a:solidFill>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86E483F5-F023-2F4F-A7FD-660C57153E09}" type="slidenum">
              <a:rPr lang="en-US"/>
              <a:pPr/>
              <a:t>61</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9EA23DAE-ADA2-0D43-AEC2-0276473F2D00}" type="slidenum">
              <a:rPr lang="en-US"/>
              <a:pPr/>
              <a:t>62</a:t>
            </a:fld>
            <a:endParaRPr lang="en-US"/>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22FBEABC-CCB9-B84E-9744-4E4C298E5B1B}" type="slidenum">
              <a:rPr lang="en-US"/>
              <a:pPr/>
              <a:t>63</a:t>
            </a:fld>
            <a:endParaRPr lang="en-US"/>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C5A0C13C-C9D9-FC41-9552-9C38C6F7006D}" type="slidenum">
              <a:rPr lang="en-US"/>
              <a:pPr/>
              <a:t>64</a:t>
            </a:fld>
            <a:endParaRPr lang="en-US"/>
          </a:p>
        </p:txBody>
      </p:sp>
      <p:sp>
        <p:nvSpPr>
          <p:cNvPr id="101379" name="Rectangle 1026"/>
          <p:cNvSpPr>
            <a:spLocks noGrp="1" noRot="1" noChangeAspect="1" noChangeArrowheads="1" noTextEdit="1"/>
          </p:cNvSpPr>
          <p:nvPr>
            <p:ph type="sldImg"/>
          </p:nvPr>
        </p:nvSpPr>
        <p:spPr>
          <a:solidFill>
            <a:srgbClr val="FFFFFF"/>
          </a:solidFill>
          <a:ln/>
        </p:spPr>
      </p:sp>
      <p:sp>
        <p:nvSpPr>
          <p:cNvPr id="10138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53CF3B1-39ED-B740-9585-0DC124C4847E}" type="slidenum">
              <a:rPr lang="en-US"/>
              <a:pPr/>
              <a:t>65</a:t>
            </a:fld>
            <a:endParaRPr lang="en-US"/>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19406C4A-586E-2B4C-8AB2-CFA2A9E17B70}" type="slidenum">
              <a:rPr lang="en-US"/>
              <a:pPr/>
              <a:t>66</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9B7CFB8A-72C2-BC4A-AF6D-7327F3001433}" type="slidenum">
              <a:rPr lang="en-US"/>
              <a:pPr/>
              <a:t>67</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18F10A2C-454F-C441-8E60-9522854845EA}" type="slidenum">
              <a:rPr lang="en-US"/>
              <a:pPr/>
              <a:t>69</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78410A-B19C-D149-BAD1-9F07221B37E0}" type="slidenum">
              <a:rPr lang="en-US" sz="1200">
                <a:solidFill>
                  <a:prstClr val="black"/>
                </a:solidFill>
              </a:rPr>
              <a:pPr/>
              <a:t>70</a:t>
            </a:fld>
            <a:endParaRPr lang="en-US" sz="1200">
              <a:solidFill>
                <a:prstClr val="black"/>
              </a:solidFill>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Picture from http://ldsscriptureteachings.org/2012/05/02/ezekiels-vision-ezekiel-1-3/</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noTextEdit="1"/>
          </p:cNvSpPr>
          <p:nvPr>
            <p:ph type="sldImg"/>
          </p:nvPr>
        </p:nvSpPr>
        <p:spPr>
          <a:xfrm>
            <a:off x="1150938" y="692150"/>
            <a:ext cx="4556125" cy="3416300"/>
          </a:xfrm>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42E0F2-43EA-8643-BC51-631DF10BB84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charset="0"/>
                <a:ea typeface="ＭＳ Ｐゴシック" charset="0"/>
                <a:cs typeface="ＭＳ Ｐゴシック" charset="0"/>
              </a:rPr>
              <a:t>"I </a:t>
            </a:r>
            <a:r>
              <a:rPr lang="en-US" dirty="0">
                <a:latin typeface="Times New Roman" charset="0"/>
                <a:ea typeface="ＭＳ Ｐゴシック" charset="0"/>
                <a:cs typeface="ＭＳ Ｐゴシック" charset="0"/>
              </a:rPr>
              <a:t>believe that these special creatures symbolize </a:t>
            </a:r>
            <a:r>
              <a:rPr lang="en-US" dirty="0" smtClean="0">
                <a:latin typeface="Times New Roman" charset="0"/>
                <a:ea typeface="ＭＳ Ｐゴシック" charset="0"/>
                <a:cs typeface="ＭＳ Ｐゴシック" charset="0"/>
              </a:rPr>
              <a:t>God</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creation and are related to </a:t>
            </a:r>
            <a:r>
              <a:rPr lang="en-US" dirty="0" smtClean="0">
                <a:latin typeface="Times New Roman" charset="0"/>
                <a:ea typeface="ＭＳ Ｐゴシック" charset="0"/>
                <a:cs typeface="ＭＳ Ｐゴシック" charset="0"/>
              </a:rPr>
              <a:t>God</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covenant with Noah (Gen. 9:8–17). The faces of the living creatures parallel </a:t>
            </a:r>
            <a:r>
              <a:rPr lang="en-US" dirty="0" smtClean="0">
                <a:latin typeface="Times New Roman" charset="0"/>
                <a:ea typeface="ＭＳ Ｐゴシック" charset="0"/>
                <a:cs typeface="ＭＳ Ｐゴシック" charset="0"/>
              </a:rPr>
              <a:t>God</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statement in Genesis 9:10—His covenant is with Noah (the face of the man), the fowl (the face of the eagle), the cattle (the face of the calf), and the beasts of the earth (the face of the lion</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(Wiersbe on Revelation 4:7).</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91783B-D41E-1F4A-8354-B7F279D5DFA3}"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charset="0"/>
                <a:ea typeface="ＭＳ Ｐゴシック" charset="0"/>
                <a:cs typeface="ＭＳ Ｐゴシック" charset="0"/>
              </a:rPr>
              <a:t>"I </a:t>
            </a:r>
            <a:r>
              <a:rPr lang="en-US" dirty="0">
                <a:latin typeface="Times New Roman" charset="0"/>
                <a:ea typeface="ＭＳ Ｐゴシック" charset="0"/>
                <a:cs typeface="ＭＳ Ｐゴシック" charset="0"/>
              </a:rPr>
              <a:t>believe that these special creatures symbolize </a:t>
            </a:r>
            <a:r>
              <a:rPr lang="en-US" dirty="0" smtClean="0">
                <a:latin typeface="Times New Roman" charset="0"/>
                <a:ea typeface="ＭＳ Ｐゴシック" charset="0"/>
                <a:cs typeface="ＭＳ Ｐゴシック" charset="0"/>
              </a:rPr>
              <a:t>God</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creation and are related to </a:t>
            </a:r>
            <a:r>
              <a:rPr lang="en-US" dirty="0" smtClean="0">
                <a:latin typeface="Times New Roman" charset="0"/>
                <a:ea typeface="ＭＳ Ｐゴシック" charset="0"/>
                <a:cs typeface="ＭＳ Ｐゴシック" charset="0"/>
              </a:rPr>
              <a:t>God</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covenant with Noah (Gen. 9:8–17). The faces of the living creatures parallel </a:t>
            </a:r>
            <a:r>
              <a:rPr lang="en-US" dirty="0" smtClean="0">
                <a:latin typeface="Times New Roman" charset="0"/>
                <a:ea typeface="ＭＳ Ｐゴシック" charset="0"/>
                <a:cs typeface="ＭＳ Ｐゴシック" charset="0"/>
              </a:rPr>
              <a:t>God</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statement in Genesis 9:10—His covenant is with Noah (the face of the man), the fowl (the face of the eagle), the cattle (the face of the calf), and the beasts of the earth (the face of the lion</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(Wiersbe on Revelation 4:7).</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68B6B9-A154-714E-83F3-893D199F4B5E}"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These four living creatures may depict four types of created beings over which the Father and the Lamb have authority: wild beasts, tame beasts, humans, and birds.</a:t>
            </a:r>
          </a:p>
          <a:p>
            <a:endParaRPr lang="en-US" dirty="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"I </a:t>
            </a:r>
            <a:r>
              <a:rPr lang="en-US" dirty="0">
                <a:latin typeface="Times New Roman" charset="0"/>
                <a:ea typeface="ＭＳ Ｐゴシック" charset="0"/>
                <a:cs typeface="ＭＳ Ｐゴシック" charset="0"/>
              </a:rPr>
              <a:t>believe that these special creatures symbolize </a:t>
            </a:r>
            <a:r>
              <a:rPr lang="en-US" dirty="0" smtClean="0">
                <a:latin typeface="Times New Roman" charset="0"/>
                <a:ea typeface="ＭＳ Ｐゴシック" charset="0"/>
                <a:cs typeface="ＭＳ Ｐゴシック" charset="0"/>
              </a:rPr>
              <a:t>God</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creation and are related to </a:t>
            </a:r>
            <a:r>
              <a:rPr lang="en-US" dirty="0" smtClean="0">
                <a:latin typeface="Times New Roman" charset="0"/>
                <a:ea typeface="ＭＳ Ｐゴシック" charset="0"/>
                <a:cs typeface="ＭＳ Ｐゴシック" charset="0"/>
              </a:rPr>
              <a:t>God</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covenant with Noah (Gen. 9:8–17). The faces of the living creatures parallel </a:t>
            </a:r>
            <a:r>
              <a:rPr lang="en-US" dirty="0" smtClean="0">
                <a:latin typeface="Times New Roman" charset="0"/>
                <a:ea typeface="ＭＳ Ｐゴシック" charset="0"/>
                <a:cs typeface="ＭＳ Ｐゴシック" charset="0"/>
              </a:rPr>
              <a:t>God</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statement in Genesis 9:10—His covenant is with Noah (the face of the man), the fowl (the face of the eagle), the cattle (the face of the calf), and the beasts of the earth (the face of the lion</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(Wiersbe).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59D81E-545B-0144-B415-CB6834F4BBA6}" type="slidenum">
              <a:rPr lang="en-US" sz="1200">
                <a:solidFill>
                  <a:srgbClr val="000000"/>
                </a:solidFill>
              </a:rPr>
              <a:pPr/>
              <a:t>76</a:t>
            </a:fld>
            <a:endParaRPr lang="en-US" sz="1200">
              <a:solidFill>
                <a:srgbClr val="000000"/>
              </a:solidFill>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23D7A05F-051A-AD4F-AF02-CB09B9DB6EC5}" type="slidenum">
              <a:rPr lang="en-US"/>
              <a:pPr/>
              <a:t>77</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7633427A-CE2F-BE4E-8892-A830EAB3C121}" type="slidenum">
              <a:rPr lang="en-US"/>
              <a:pPr/>
              <a:t>78</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E08892B-71E7-7448-BD84-952DE8F8144E}" type="slidenum">
              <a:rPr lang="en-US"/>
              <a:pPr/>
              <a:t>79</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A1098953-342E-134D-9FD6-AC6CB1D09C08}" type="slidenum">
              <a:rPr lang="en-US">
                <a:solidFill>
                  <a:srgbClr val="000000"/>
                </a:solidFill>
              </a:rPr>
              <a:pPr/>
              <a:t>80</a:t>
            </a:fld>
            <a:endParaRPr lang="en-US">
              <a:solidFill>
                <a:srgbClr val="000000"/>
              </a:solidFill>
            </a:endParaRPr>
          </a:p>
        </p:txBody>
      </p:sp>
      <p:sp>
        <p:nvSpPr>
          <p:cNvPr id="109571" name="Rectangle 1026"/>
          <p:cNvSpPr>
            <a:spLocks noGrp="1" noRot="1" noChangeAspect="1" noChangeArrowheads="1" noTextEdit="1"/>
          </p:cNvSpPr>
          <p:nvPr>
            <p:ph type="sldImg"/>
          </p:nvPr>
        </p:nvSpPr>
        <p:spPr>
          <a:solidFill>
            <a:srgbClr val="FFFFFF"/>
          </a:solidFill>
          <a:ln/>
        </p:spPr>
      </p:sp>
      <p:sp>
        <p:nvSpPr>
          <p:cNvPr id="10957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9987F295-A279-9D42-B1DA-38AAC8452B99}" type="slidenum">
              <a:rPr lang="en-US">
                <a:solidFill>
                  <a:srgbClr val="000000"/>
                </a:solidFill>
              </a:rPr>
              <a:pPr/>
              <a:t>81</a:t>
            </a:fld>
            <a:endParaRPr lang="en-US">
              <a:solidFill>
                <a:srgbClr val="000000"/>
              </a:solidFill>
            </a:endParaRPr>
          </a:p>
        </p:txBody>
      </p:sp>
      <p:sp>
        <p:nvSpPr>
          <p:cNvPr id="110595" name="Rectangle 1026"/>
          <p:cNvSpPr>
            <a:spLocks noGrp="1" noRot="1" noChangeAspect="1" noChangeArrowheads="1" noTextEdit="1"/>
          </p:cNvSpPr>
          <p:nvPr>
            <p:ph type="sldImg"/>
          </p:nvPr>
        </p:nvSpPr>
        <p:spPr>
          <a:solidFill>
            <a:srgbClr val="FFFFFF"/>
          </a:solidFill>
          <a:ln/>
        </p:spPr>
      </p:sp>
      <p:sp>
        <p:nvSpPr>
          <p:cNvPr id="11059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98D90AF8-3B60-6F43-A616-C3C08586E935}" type="slidenum">
              <a:rPr lang="en-US">
                <a:solidFill>
                  <a:srgbClr val="000000"/>
                </a:solidFill>
              </a:rPr>
              <a:pPr/>
              <a:t>82</a:t>
            </a:fld>
            <a:endParaRPr lang="en-US">
              <a:solidFill>
                <a:srgbClr val="000000"/>
              </a:solidFill>
            </a:endParaRPr>
          </a:p>
        </p:txBody>
      </p:sp>
      <p:sp>
        <p:nvSpPr>
          <p:cNvPr id="111619" name="Rectangle 1026"/>
          <p:cNvSpPr>
            <a:spLocks noGrp="1" noRot="1" noChangeAspect="1" noChangeArrowheads="1" noTextEdit="1"/>
          </p:cNvSpPr>
          <p:nvPr>
            <p:ph type="sldImg"/>
          </p:nvPr>
        </p:nvSpPr>
        <p:spPr>
          <a:solidFill>
            <a:srgbClr val="FFFFFF"/>
          </a:solidFill>
          <a:ln/>
        </p:spPr>
      </p:sp>
      <p:sp>
        <p:nvSpPr>
          <p:cNvPr id="11162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noTextEdit="1"/>
          </p:cNvSpPr>
          <p:nvPr>
            <p:ph type="sldImg"/>
          </p:nvPr>
        </p:nvSpPr>
        <p:spPr>
          <a:xfrm>
            <a:off x="1150938" y="692150"/>
            <a:ext cx="4556125" cy="3416300"/>
          </a:xfrm>
          <a:ln/>
        </p:spPr>
      </p:sp>
      <p:sp>
        <p:nvSpPr>
          <p:cNvPr id="1187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9F359D-698F-404A-A6FC-C09817F41743}" type="slidenum">
              <a:rPr lang="en-US" sz="1200">
                <a:solidFill>
                  <a:prstClr val="black"/>
                </a:solidFill>
              </a:rPr>
              <a:pPr/>
              <a:t>83</a:t>
            </a:fld>
            <a:endParaRPr lang="en-US" sz="1200">
              <a:solidFill>
                <a:prstClr val="black"/>
              </a:solidFill>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E98081-DEDA-4243-B4E5-FABD49D07D4B}" type="slidenum">
              <a:rPr lang="en-US" sz="1200">
                <a:solidFill>
                  <a:prstClr val="black"/>
                </a:solidFill>
              </a:rPr>
              <a:pPr/>
              <a:t>84</a:t>
            </a:fld>
            <a:endParaRPr lang="en-US" sz="1200">
              <a:solidFill>
                <a:prstClr val="black"/>
              </a:solidFill>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41980D-5B08-424A-8040-1DFE006F6050}" type="slidenum">
              <a:rPr lang="en-US" sz="1200">
                <a:solidFill>
                  <a:prstClr val="black"/>
                </a:solidFill>
              </a:rPr>
              <a:pPr/>
              <a:t>85</a:t>
            </a:fld>
            <a:endParaRPr lang="en-US" sz="1200">
              <a:solidFill>
                <a:prstClr val="black"/>
              </a:solidFill>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20FA61-0031-E843-89A9-CFF0A0E2DA59}" type="slidenum">
              <a:rPr lang="en-US" sz="1200">
                <a:solidFill>
                  <a:prstClr val="black"/>
                </a:solidFill>
              </a:rPr>
              <a:pPr/>
              <a:t>86</a:t>
            </a:fld>
            <a:endParaRPr lang="en-US" sz="1200">
              <a:solidFill>
                <a:prstClr val="black"/>
              </a:solidFill>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86E483F5-F023-2F4F-A7FD-660C57153E09}" type="slidenum">
              <a:rPr lang="en-US"/>
              <a:pPr/>
              <a:t>87</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47F96A43-7657-9D49-9CC7-F65E7563094F}" type="slidenum">
              <a:rPr lang="en-US">
                <a:solidFill>
                  <a:srgbClr val="000000"/>
                </a:solidFill>
                <a:latin typeface="Calibri" charset="0"/>
              </a:rPr>
              <a:pPr eaLnBrk="1" hangingPunct="1"/>
              <a:t>88</a:t>
            </a:fld>
            <a:endParaRPr lang="en-US">
              <a:solidFill>
                <a:srgbClr val="000000"/>
              </a:solidFill>
              <a:latin typeface="Calibri"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48DCCB-AE01-784E-B2B3-DE12EAF58FA9}" type="slidenum">
              <a:rPr lang="en-US" sz="1200"/>
              <a:pPr eaLnBrk="1" hangingPunct="1"/>
              <a:t>89</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2D907D-CCA3-F34B-8C00-6614D8C972D4}" type="slidenum">
              <a:rPr lang="en-US" sz="1200">
                <a:solidFill>
                  <a:prstClr val="black"/>
                </a:solidFill>
              </a:rPr>
              <a:pPr/>
              <a:t>91</a:t>
            </a:fld>
            <a:endParaRPr lang="en-US" sz="1200">
              <a:solidFill>
                <a:prstClr val="black"/>
              </a:solidFill>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62E402-E250-744C-8597-8E16AA0DD972}" type="slidenum">
              <a:rPr lang="en-US" sz="1200">
                <a:solidFill>
                  <a:prstClr val="black"/>
                </a:solidFill>
              </a:rPr>
              <a:pPr/>
              <a:t>92</a:t>
            </a:fld>
            <a:endParaRPr lang="en-US" sz="1200">
              <a:solidFill>
                <a:prstClr val="black"/>
              </a:solidFill>
            </a:endParaRPr>
          </a:p>
        </p:txBody>
      </p:sp>
      <p:sp>
        <p:nvSpPr>
          <p:cNvPr id="636930" name="Rectangle 2"/>
          <p:cNvSpPr>
            <a:spLocks noGrp="1" noRot="1" noChangeAspect="1" noChangeArrowheads="1" noTextEdit="1"/>
          </p:cNvSpPr>
          <p:nvPr>
            <p:ph type="sldImg"/>
          </p:nvPr>
        </p:nvSpPr>
        <p:spPr>
          <a:ln/>
        </p:spPr>
      </p:sp>
      <p:sp>
        <p:nvSpPr>
          <p:cNvPr id="636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800EB2-1791-5048-8F25-DB5C23257A81}" type="slidenum">
              <a:rPr lang="en-US" sz="1200">
                <a:solidFill>
                  <a:srgbClr val="000000"/>
                </a:solidFill>
                <a:latin typeface="Times New Roman" charset="0"/>
              </a:rPr>
              <a:pPr eaLnBrk="1" hangingPunct="1"/>
              <a:t>94</a:t>
            </a:fld>
            <a:endParaRPr lang="en-US" sz="1200">
              <a:solidFill>
                <a:srgbClr val="000000"/>
              </a:solidFill>
              <a:latin typeface="Times New Roman" charset="0"/>
            </a:endParaRPr>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noTextEdit="1"/>
          </p:cNvSpPr>
          <p:nvPr>
            <p:ph type="sldImg"/>
          </p:nvPr>
        </p:nvSpPr>
        <p:spPr>
          <a:xfrm>
            <a:off x="1150938" y="692150"/>
            <a:ext cx="4556125" cy="3416300"/>
          </a:xfrm>
          <a:ln/>
        </p:spPr>
      </p:sp>
      <p:sp>
        <p:nvSpPr>
          <p:cNvPr id="1208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9BA4E2-56F7-6F4B-A12F-62CB882F1242}" type="slidenum">
              <a:rPr lang="en-US" sz="1200">
                <a:solidFill>
                  <a:srgbClr val="000000"/>
                </a:solidFill>
                <a:latin typeface="Times New Roman" charset="0"/>
              </a:rPr>
              <a:pPr eaLnBrk="1" hangingPunct="1"/>
              <a:t>95</a:t>
            </a:fld>
            <a:endParaRPr lang="en-US" sz="1200">
              <a:solidFill>
                <a:srgbClr val="000000"/>
              </a:solidFill>
              <a:latin typeface="Times New Roman" charset="0"/>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98A4E0-22B1-0A4C-8C03-ABB3660B7199}" type="slidenum">
              <a:rPr lang="en-US" sz="1200">
                <a:solidFill>
                  <a:srgbClr val="000000"/>
                </a:solidFill>
                <a:latin typeface="Times New Roman" charset="0"/>
              </a:rPr>
              <a:pPr eaLnBrk="1" hangingPunct="1"/>
              <a:t>96</a:t>
            </a:fld>
            <a:endParaRPr lang="en-US" sz="1200">
              <a:solidFill>
                <a:srgbClr val="000000"/>
              </a:solidFill>
              <a:latin typeface="Times New Roman" charset="0"/>
            </a:endParaRPr>
          </a:p>
        </p:txBody>
      </p:sp>
      <p:sp>
        <p:nvSpPr>
          <p:cNvPr id="644098" name="Rectangle 2"/>
          <p:cNvSpPr>
            <a:spLocks noGrp="1" noRot="1" noChangeAspect="1" noChangeArrowheads="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4C9628-258E-734F-B729-8E8EF16B658A}" type="slidenum">
              <a:rPr lang="en-US" sz="1200">
                <a:solidFill>
                  <a:srgbClr val="000000"/>
                </a:solidFill>
                <a:latin typeface="Times New Roman" charset="0"/>
              </a:rPr>
              <a:pPr eaLnBrk="1" hangingPunct="1"/>
              <a:t>97</a:t>
            </a:fld>
            <a:endParaRPr lang="en-US" sz="1200">
              <a:solidFill>
                <a:srgbClr val="000000"/>
              </a:solidFill>
              <a:latin typeface="Times New Roman" charset="0"/>
            </a:endParaRPr>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DF00DA-6D99-2E40-9CD1-84EF6C971F79}" type="slidenum">
              <a:rPr lang="en-US" sz="1200">
                <a:solidFill>
                  <a:srgbClr val="000000"/>
                </a:solidFill>
                <a:latin typeface="Times New Roman" charset="0"/>
              </a:rPr>
              <a:pPr eaLnBrk="1" hangingPunct="1"/>
              <a:t>98</a:t>
            </a:fld>
            <a:endParaRPr lang="en-US" sz="1200">
              <a:solidFill>
                <a:srgbClr val="000000"/>
              </a:solidFill>
              <a:latin typeface="Times New Roman" charset="0"/>
            </a:endParaRPr>
          </a:p>
        </p:txBody>
      </p:sp>
      <p:sp>
        <p:nvSpPr>
          <p:cNvPr id="648194"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2C0DFC-8838-5F4C-BD1B-104735CE041A}" type="slidenum">
              <a:rPr lang="en-US" sz="1200">
                <a:solidFill>
                  <a:srgbClr val="000000"/>
                </a:solidFill>
                <a:latin typeface="Times New Roman" charset="0"/>
              </a:rPr>
              <a:pPr eaLnBrk="1" hangingPunct="1"/>
              <a:t>99</a:t>
            </a:fld>
            <a:endParaRPr lang="en-US" sz="1200">
              <a:solidFill>
                <a:srgbClr val="000000"/>
              </a:solidFill>
              <a:latin typeface="Times New Roman" charset="0"/>
            </a:endParaRPr>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Charles H. Dyer, </a:t>
            </a:r>
            <a:r>
              <a:rPr lang="en-US" dirty="0" smtClean="0">
                <a:latin typeface="Times New Roman" charset="0"/>
                <a:ea typeface="ＭＳ Ｐゴシック" charset="0"/>
                <a:cs typeface="ＭＳ Ｐゴシック" charset="0"/>
              </a:rPr>
              <a:t>"Ezekiel," </a:t>
            </a:r>
            <a:r>
              <a:rPr lang="en-US" dirty="0">
                <a:latin typeface="Times New Roman" charset="0"/>
                <a:ea typeface="ＭＳ Ｐゴシック" charset="0"/>
                <a:cs typeface="ＭＳ Ｐゴシック" charset="0"/>
              </a:rPr>
              <a:t>in </a:t>
            </a:r>
            <a:r>
              <a:rPr lang="en-US" i="1" dirty="0">
                <a:latin typeface="Times New Roman" charset="0"/>
                <a:ea typeface="ＭＳ Ｐゴシック" charset="0"/>
                <a:cs typeface="ＭＳ Ｐゴシック" charset="0"/>
              </a:rPr>
              <a:t>The Bible Knowledge Commentary</a:t>
            </a:r>
            <a:r>
              <a:rPr lang="en-US" dirty="0">
                <a:latin typeface="Times New Roman" charset="0"/>
                <a:ea typeface="ＭＳ Ｐゴシック" charset="0"/>
                <a:cs typeface="ＭＳ Ｐゴシック" charset="0"/>
              </a:rPr>
              <a:t>, 1:1278-1279: </a:t>
            </a:r>
            <a:r>
              <a:rPr lang="en-US" dirty="0" smtClean="0">
                <a:latin typeface="Times New Roman" charset="0"/>
                <a:ea typeface="ＭＳ Ｐゴシック" charset="0"/>
                <a:cs typeface="ＭＳ Ｐゴシック" charset="0"/>
              </a:rPr>
              <a:t>"</a:t>
            </a:r>
            <a:r>
              <a:rPr lang="en-US" b="1" dirty="0" smtClean="0">
                <a:latin typeface="Times New Roman" charset="0"/>
                <a:ea typeface="ＭＳ Ｐゴシック" charset="0"/>
                <a:cs typeface="ＭＳ Ｐゴシック" charset="0"/>
              </a:rPr>
              <a:t>26</a:t>
            </a:r>
            <a:r>
              <a:rPr lang="en-US" b="1" dirty="0">
                <a:latin typeface="Times New Roman" charset="0"/>
                <a:ea typeface="ＭＳ Ｐゴシック" charset="0"/>
                <a:cs typeface="ＭＳ Ｐゴシック" charset="0"/>
              </a:rPr>
              <a:t>:7-14</a:t>
            </a:r>
            <a:r>
              <a:rPr lang="en-US" dirty="0">
                <a:latin typeface="Times New Roman" charset="0"/>
                <a:ea typeface="ＭＳ Ｐゴシック" charset="0"/>
                <a:cs typeface="ＭＳ Ｐゴシック" charset="0"/>
              </a:rPr>
              <a:t>. God said He would bring </a:t>
            </a:r>
            <a:r>
              <a:rPr lang="en-US" b="1" dirty="0">
                <a:latin typeface="Times New Roman" charset="0"/>
                <a:ea typeface="ＭＳ Ｐゴシック" charset="0"/>
                <a:cs typeface="ＭＳ Ｐゴシック" charset="0"/>
              </a:rPr>
              <a:t>from the north ... Nebuchadnezzar.</a:t>
            </a:r>
            <a:r>
              <a:rPr lang="en-US" dirty="0">
                <a:latin typeface="Times New Roman" charset="0"/>
                <a:ea typeface="ＭＳ Ｐゴシック" charset="0"/>
                <a:cs typeface="ＭＳ Ｐゴシック" charset="0"/>
              </a:rPr>
              <a:t> </a:t>
            </a:r>
            <a:r>
              <a:rPr lang="en-US" dirty="0" err="1" smtClean="0">
                <a:latin typeface="Times New Roman" charset="0"/>
                <a:ea typeface="ＭＳ Ｐゴシック" charset="0"/>
                <a:cs typeface="ＭＳ Ｐゴシック" charset="0"/>
              </a:rPr>
              <a:t>Tyre</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gloating over </a:t>
            </a:r>
            <a:r>
              <a:rPr lang="en-US" dirty="0" smtClean="0">
                <a:latin typeface="Times New Roman" charset="0"/>
                <a:ea typeface="ＭＳ Ｐゴシック" charset="0"/>
                <a:cs typeface="ＭＳ Ｐゴシック" charset="0"/>
              </a:rPr>
              <a:t>Jerusalem</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fall would be short-lived. The </a:t>
            </a:r>
            <a:r>
              <a:rPr lang="en-US" b="1" dirty="0">
                <a:latin typeface="Times New Roman" charset="0"/>
                <a:ea typeface="ＭＳ Ｐゴシック" charset="0"/>
                <a:cs typeface="ＭＳ Ｐゴシック" charset="0"/>
              </a:rPr>
              <a:t>king</a:t>
            </a:r>
            <a:r>
              <a:rPr lang="en-US" dirty="0">
                <a:latin typeface="Times New Roman" charset="0"/>
                <a:ea typeface="ＭＳ Ｐゴシック" charset="0"/>
                <a:cs typeface="ＭＳ Ｐゴシック" charset="0"/>
              </a:rPr>
              <a:t> who destroyed Jerusalem would also attack </a:t>
            </a:r>
            <a:r>
              <a:rPr lang="en-US" b="1" dirty="0" err="1">
                <a:latin typeface="Times New Roman" charset="0"/>
                <a:ea typeface="ＭＳ Ｐゴシック" charset="0"/>
                <a:cs typeface="ＭＳ Ｐゴシック" charset="0"/>
              </a:rPr>
              <a:t>Tyre</a:t>
            </a:r>
            <a:r>
              <a:rPr lang="en-US" b="1"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After defeating Jerusalem, Nebuchadnezzar moved his army north to </a:t>
            </a:r>
            <a:r>
              <a:rPr lang="en-US" dirty="0" err="1">
                <a:latin typeface="Times New Roman" charset="0"/>
                <a:ea typeface="ＭＳ Ｐゴシック" charset="0"/>
                <a:cs typeface="ＭＳ Ｐゴシック" charset="0"/>
              </a:rPr>
              <a:t>Tyre</a:t>
            </a:r>
            <a:r>
              <a:rPr lang="en-US" dirty="0">
                <a:latin typeface="Times New Roman" charset="0"/>
                <a:ea typeface="ＭＳ Ｐゴシック" charset="0"/>
                <a:cs typeface="ＭＳ Ｐゴシック" charset="0"/>
              </a:rPr>
              <a:t> in 585 B.C. and besieged the city for 13 years till all </a:t>
            </a:r>
            <a:r>
              <a:rPr lang="en-US" b="1" dirty="0">
                <a:latin typeface="Times New Roman" charset="0"/>
                <a:ea typeface="ＭＳ Ｐゴシック" charset="0"/>
                <a:cs typeface="ＭＳ Ｐゴシック" charset="0"/>
              </a:rPr>
              <a:t>settlements on the mainland</a:t>
            </a:r>
            <a:r>
              <a:rPr lang="en-US" dirty="0">
                <a:latin typeface="Times New Roman" charset="0"/>
                <a:ea typeface="ＭＳ Ｐゴシック" charset="0"/>
                <a:cs typeface="ＭＳ Ｐゴシック" charset="0"/>
              </a:rPr>
              <a:t> were destroyed. </a:t>
            </a:r>
            <a:r>
              <a:rPr lang="en-US" dirty="0" err="1">
                <a:latin typeface="Times New Roman" charset="0"/>
                <a:ea typeface="ＭＳ Ｐゴシック" charset="0"/>
                <a:cs typeface="ＭＳ Ｐゴシック" charset="0"/>
              </a:rPr>
              <a:t>Tyre</a:t>
            </a:r>
            <a:r>
              <a:rPr lang="en-US" dirty="0">
                <a:latin typeface="Times New Roman" charset="0"/>
                <a:ea typeface="ＭＳ Ｐゴシック" charset="0"/>
                <a:cs typeface="ＭＳ Ｐゴシック" charset="0"/>
              </a:rPr>
              <a:t> could hold out for all those years because her navy brought in supplies that would otherwise have been depleted. Nebuchadnezzar destroyed mainland </a:t>
            </a:r>
            <a:r>
              <a:rPr lang="en-US" dirty="0" err="1">
                <a:latin typeface="Times New Roman" charset="0"/>
                <a:ea typeface="ＭＳ Ｐゴシック" charset="0"/>
                <a:cs typeface="ＭＳ Ｐゴシック" charset="0"/>
              </a:rPr>
              <a:t>Tyre</a:t>
            </a:r>
            <a:r>
              <a:rPr lang="en-US" dirty="0">
                <a:latin typeface="Times New Roman" charset="0"/>
                <a:ea typeface="ＭＳ Ｐゴシック" charset="0"/>
                <a:cs typeface="ＭＳ Ｐゴシック" charset="0"/>
              </a:rPr>
              <a:t> (depicted graphically by Ezekiel, vv. 8-12), but not the island stronghold. However, other evidence indicates that the island surrendered to Nebuchadnezzar in 573-572 B.C. That year Baal II succeeded </a:t>
            </a:r>
            <a:r>
              <a:rPr lang="en-US" dirty="0" err="1">
                <a:latin typeface="Times New Roman" charset="0"/>
                <a:ea typeface="ＭＳ Ｐゴシック" charset="0"/>
                <a:cs typeface="ＭＳ Ｐゴシック" charset="0"/>
              </a:rPr>
              <a:t>Ethbaal</a:t>
            </a:r>
            <a:r>
              <a:rPr lang="en-US" dirty="0">
                <a:latin typeface="Times New Roman" charset="0"/>
                <a:ea typeface="ＭＳ Ｐゴシック" charset="0"/>
                <a:cs typeface="ＭＳ Ｐゴシック" charset="0"/>
              </a:rPr>
              <a:t> III to the throne of </a:t>
            </a:r>
            <a:r>
              <a:rPr lang="en-US" dirty="0" err="1">
                <a:latin typeface="Times New Roman" charset="0"/>
                <a:ea typeface="ＭＳ Ｐゴシック" charset="0"/>
                <a:cs typeface="ＭＳ Ｐゴシック" charset="0"/>
              </a:rPr>
              <a:t>Tyre</a:t>
            </a:r>
            <a:r>
              <a:rPr lang="en-US" dirty="0">
                <a:latin typeface="Times New Roman" charset="0"/>
                <a:ea typeface="ＭＳ Ｐゴシック" charset="0"/>
                <a:cs typeface="ＭＳ Ｐゴシック" charset="0"/>
              </a:rPr>
              <a:t>. Most likely this was a political move by Nebuchadnezzar to remove the rebellious king and install a loyal vassal king. Some think </a:t>
            </a:r>
            <a:r>
              <a:rPr lang="en-US" dirty="0" err="1">
                <a:latin typeface="Times New Roman" charset="0"/>
                <a:ea typeface="ＭＳ Ｐゴシック" charset="0"/>
                <a:cs typeface="ＭＳ Ｐゴシック" charset="0"/>
              </a:rPr>
              <a:t>Ethbaal</a:t>
            </a:r>
            <a:r>
              <a:rPr lang="en-US" dirty="0">
                <a:latin typeface="Times New Roman" charset="0"/>
                <a:ea typeface="ＭＳ Ｐゴシック" charset="0"/>
                <a:cs typeface="ＭＳ Ｐゴシック" charset="0"/>
              </a:rPr>
              <a:t> III was deported to Babylon, but 28:8-9 seems to indicate that Nebuchadnezzar assassinated him</a:t>
            </a:r>
            <a:r>
              <a:rPr lang="en-US"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672DBF-E4F9-6F40-9625-6149F0EA6993}" type="slidenum">
              <a:rPr lang="en-US" sz="1200">
                <a:solidFill>
                  <a:srgbClr val="000000"/>
                </a:solidFill>
                <a:latin typeface="Times New Roman" charset="0"/>
              </a:rPr>
              <a:pPr eaLnBrk="1" hangingPunct="1"/>
              <a:t>100</a:t>
            </a:fld>
            <a:endParaRPr lang="en-US" sz="1200">
              <a:solidFill>
                <a:srgbClr val="000000"/>
              </a:solidFill>
              <a:latin typeface="Times New Roman" charset="0"/>
            </a:endParaRPr>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350680-6946-484E-8673-FB3A0C767E74}" type="slidenum">
              <a:rPr lang="en-US" sz="1200">
                <a:solidFill>
                  <a:srgbClr val="000000"/>
                </a:solidFill>
                <a:latin typeface="Times New Roman" charset="0"/>
              </a:rPr>
              <a:pPr eaLnBrk="1" hangingPunct="1"/>
              <a:t>101</a:t>
            </a:fld>
            <a:endParaRPr lang="en-US" sz="1200">
              <a:solidFill>
                <a:srgbClr val="000000"/>
              </a:solidFill>
              <a:latin typeface="Times New Roman" charset="0"/>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BE4097-55FD-1543-9C40-C227FF83CA78}" type="slidenum">
              <a:rPr lang="en-US" sz="1200">
                <a:solidFill>
                  <a:srgbClr val="000000"/>
                </a:solidFill>
                <a:latin typeface="Times New Roman" charset="0"/>
              </a:rPr>
              <a:pPr eaLnBrk="1" hangingPunct="1"/>
              <a:t>102</a:t>
            </a:fld>
            <a:endParaRPr lang="en-US" sz="1200">
              <a:solidFill>
                <a:srgbClr val="000000"/>
              </a:solidFill>
              <a:latin typeface="Times New Roman" charset="0"/>
            </a:endParaRPr>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95E2B3-6EDB-1840-B907-0F089250AAE5}" type="slidenum">
              <a:rPr lang="en-GB" sz="1200">
                <a:solidFill>
                  <a:srgbClr val="000000"/>
                </a:solidFill>
                <a:latin typeface="Times New Roman" charset="0"/>
              </a:rPr>
              <a:pPr eaLnBrk="1" hangingPunct="1"/>
              <a:t>103</a:t>
            </a:fld>
            <a:endParaRPr lang="en-GB" sz="1200">
              <a:solidFill>
                <a:srgbClr val="000000"/>
              </a:solidFill>
              <a:latin typeface="Times New Roman"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D323E6-1602-0E4F-A37D-665715EAEA33}" type="slidenum">
              <a:rPr lang="en-US" sz="1200">
                <a:solidFill>
                  <a:prstClr val="black"/>
                </a:solidFill>
              </a:rPr>
              <a:pPr/>
              <a:t>106</a:t>
            </a:fld>
            <a:endParaRPr lang="en-US" sz="1200">
              <a:solidFill>
                <a:prstClr val="black"/>
              </a:solidFill>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noTextEdit="1"/>
          </p:cNvSpPr>
          <p:nvPr>
            <p:ph type="sldImg"/>
          </p:nvPr>
        </p:nvSpPr>
        <p:spPr>
          <a:xfrm>
            <a:off x="1150938" y="692150"/>
            <a:ext cx="4556125" cy="3416300"/>
          </a:xfrm>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86E483F5-F023-2F4F-A7FD-660C57153E09}" type="slidenum">
              <a:rPr lang="en-US"/>
              <a:pPr/>
              <a:t>107</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D54C92-6389-0243-863E-AF44E69A0FFC}" type="slidenum">
              <a:rPr lang="en-US" sz="1200">
                <a:solidFill>
                  <a:prstClr val="black"/>
                </a:solidFill>
              </a:rPr>
              <a:pPr/>
              <a:t>108</a:t>
            </a:fld>
            <a:endParaRPr lang="en-US" sz="1200">
              <a:solidFill>
                <a:prstClr val="black"/>
              </a:solidFill>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3215FF-F10A-A543-949B-D5964EF08A53}" type="slidenum">
              <a:rPr lang="en-US" sz="1200">
                <a:solidFill>
                  <a:prstClr val="black"/>
                </a:solidFill>
              </a:rPr>
              <a:pPr/>
              <a:t>109</a:t>
            </a:fld>
            <a:endParaRPr lang="en-US" sz="1200">
              <a:solidFill>
                <a:prstClr val="black"/>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203C9529-36A0-FF4B-A650-3CA9C7603821}" type="slidenum">
              <a:rPr lang="en-US"/>
              <a:pPr/>
              <a:t>111</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7EAFCC82-D55E-7B4D-8948-00CD099D0035}" type="slidenum">
              <a:rPr lang="en-US"/>
              <a:pPr/>
              <a:t>112</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621262EF-1385-C143-BDAF-9F6603200A1F}" type="slidenum">
              <a:rPr lang="en-US"/>
              <a:pPr/>
              <a:t>113</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D32CAE-A0E4-1141-A11F-5421346373D5}" type="slidenum">
              <a:rPr lang="en-US" sz="1200">
                <a:solidFill>
                  <a:srgbClr val="000000"/>
                </a:solidFill>
              </a:rPr>
              <a:pPr/>
              <a:t>114</a:t>
            </a:fld>
            <a:endParaRPr lang="en-US" sz="1200">
              <a:solidFill>
                <a:srgbClr val="000000"/>
              </a:solidFill>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E904EE-5616-744F-830C-29D54A0FA86C}" type="slidenum">
              <a:rPr lang="en-US" sz="1200">
                <a:solidFill>
                  <a:srgbClr val="000000"/>
                </a:solidFill>
              </a:rPr>
              <a:pPr/>
              <a:t>115</a:t>
            </a:fld>
            <a:endParaRPr lang="en-US" sz="1200">
              <a:solidFill>
                <a:srgbClr val="000000"/>
              </a:solidFill>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902613-50FF-874E-BF8F-0886F4D813FE}" type="slidenum">
              <a:rPr lang="en-US" sz="1200">
                <a:solidFill>
                  <a:srgbClr val="000000"/>
                </a:solidFill>
              </a:rPr>
              <a:pPr/>
              <a:t>117</a:t>
            </a:fld>
            <a:endParaRPr lang="en-US" sz="1200">
              <a:solidFill>
                <a:srgbClr val="000000"/>
              </a:solidFill>
            </a:endParaRPr>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5116C23F-5737-A54C-AA9B-DFC0AA16C664}" type="slidenum">
              <a:rPr lang="en-US"/>
              <a:pPr/>
              <a:t>122</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noTextEdit="1"/>
          </p:cNvSpPr>
          <p:nvPr>
            <p:ph type="sldImg"/>
          </p:nvPr>
        </p:nvSpPr>
        <p:spPr>
          <a:xfrm>
            <a:off x="1150938" y="692150"/>
            <a:ext cx="4556125" cy="3416300"/>
          </a:xfrm>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CB1550CC-52FF-B447-AAF5-69669288EF55}" type="slidenum">
              <a:rPr lang="en-US"/>
              <a:pPr/>
              <a:t>123</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CD2F0DBB-6A20-5F49-BC8F-A53F3E33DB4E}" type="slidenum">
              <a:rPr lang="en-US"/>
              <a:pPr/>
              <a:t>124</a:t>
            </a:fld>
            <a:endParaRPr lang="en-US"/>
          </a:p>
        </p:txBody>
      </p:sp>
      <p:sp>
        <p:nvSpPr>
          <p:cNvPr id="128003" name="Rectangle 1026"/>
          <p:cNvSpPr>
            <a:spLocks noGrp="1" noRot="1" noChangeAspect="1" noChangeArrowheads="1" noTextEdit="1"/>
          </p:cNvSpPr>
          <p:nvPr>
            <p:ph type="sldImg"/>
          </p:nvPr>
        </p:nvSpPr>
        <p:spPr>
          <a:ln/>
        </p:spPr>
      </p:sp>
      <p:sp>
        <p:nvSpPr>
          <p:cNvPr id="12800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2E6C8C8D-46FD-0445-AE92-F322102AACD3}" type="slidenum">
              <a:rPr lang="en-US"/>
              <a:pPr/>
              <a:t>125</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39B14AC-A82C-B24F-9FCD-001AE65180D3}" type="slidenum">
              <a:rPr lang="en-US"/>
              <a:pPr/>
              <a:t>126</a:t>
            </a:fld>
            <a:endParaRPr lang="en-US"/>
          </a:p>
        </p:txBody>
      </p:sp>
      <p:sp>
        <p:nvSpPr>
          <p:cNvPr id="130051" name="Rectangle 1026"/>
          <p:cNvSpPr>
            <a:spLocks noGrp="1" noRot="1" noChangeAspect="1" noChangeArrowheads="1" noTextEdit="1"/>
          </p:cNvSpPr>
          <p:nvPr>
            <p:ph type="sldImg"/>
          </p:nvPr>
        </p:nvSpPr>
        <p:spPr>
          <a:solidFill>
            <a:srgbClr val="FFFFFF"/>
          </a:solidFill>
          <a:ln/>
        </p:spPr>
      </p:sp>
      <p:sp>
        <p:nvSpPr>
          <p:cNvPr id="1300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48F44779-1D44-9140-81A1-448876C612F8}" type="slidenum">
              <a:rPr lang="en-US"/>
              <a:pPr/>
              <a:t>127</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1066919D-91ED-0C46-9016-BDB7DCE638EE}" type="slidenum">
              <a:rPr lang="en-US"/>
              <a:pPr/>
              <a:t>128</a:t>
            </a:fld>
            <a:endParaRPr lang="en-US"/>
          </a:p>
        </p:txBody>
      </p:sp>
      <p:sp>
        <p:nvSpPr>
          <p:cNvPr id="132099" name="Rectangle 1026"/>
          <p:cNvSpPr>
            <a:spLocks noGrp="1" noRot="1" noChangeAspect="1" noChangeArrowheads="1" noTextEdit="1"/>
          </p:cNvSpPr>
          <p:nvPr>
            <p:ph type="sldImg"/>
          </p:nvPr>
        </p:nvSpPr>
        <p:spPr>
          <a:solidFill>
            <a:srgbClr val="FFFFFF"/>
          </a:solidFill>
          <a:ln/>
        </p:spPr>
      </p:sp>
      <p:sp>
        <p:nvSpPr>
          <p:cNvPr id="13210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CE9B27CA-E75D-DF4C-84FF-D90AA7CDC18E}" type="slidenum">
              <a:rPr lang="en-US"/>
              <a:pPr/>
              <a:t>129</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15452CA-13A6-9C4C-A874-74F6DAD00732}" type="slidenum">
              <a:rPr lang="en-US"/>
              <a:pPr/>
              <a:t>130</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6DD89926-1744-E148-B72B-38520B821646}" type="slidenum">
              <a:rPr lang="en-US"/>
              <a:pPr/>
              <a:t>131</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8EB374D3-E339-FE4C-9E36-EA3137F7606C}" type="slidenum">
              <a:rPr lang="en-US"/>
              <a:pPr/>
              <a:t>132</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1" name="Freeform 1031"/>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7" name="Freeform 1034"/>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grpSp>
      <p:sp>
        <p:nvSpPr>
          <p:cNvPr id="231435"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31436"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fld id="{9B18A07B-64C9-7A4B-B5DC-6EE918099797}" type="datetime1">
              <a:rPr lang="en-US"/>
              <a:pPr/>
              <a:t>11/9/15</a:t>
            </a:fld>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fld id="{F7C8C04E-FF86-7D47-A9F6-5AB70773F693}" type="slidenum">
              <a:rPr lang="en-US"/>
              <a:pPr/>
              <a:t>‹#›</a:t>
            </a:fld>
            <a:endParaRPr lang="en-US"/>
          </a:p>
        </p:txBody>
      </p:sp>
    </p:spTree>
    <p:extLst>
      <p:ext uri="{BB962C8B-B14F-4D97-AF65-F5344CB8AC3E}">
        <p14:creationId xmlns:p14="http://schemas.microsoft.com/office/powerpoint/2010/main" val="143832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fld id="{EF933BFC-2DD5-4344-9DF2-660ACEF48081}" type="datetime1">
              <a:rPr lang="en-US"/>
              <a:pPr/>
              <a:t>11/9/15</a:t>
            </a:fld>
            <a:endParaRPr lang="en-US"/>
          </a:p>
        </p:txBody>
      </p:sp>
      <p:sp>
        <p:nvSpPr>
          <p:cNvPr id="5" name="Rectangle 1027"/>
          <p:cNvSpPr>
            <a:spLocks noGrp="1" noChangeArrowheads="1"/>
          </p:cNvSpPr>
          <p:nvPr>
            <p:ph type="sldNum" sz="quarter" idx="11"/>
          </p:nvPr>
        </p:nvSpPr>
        <p:spPr>
          <a:ln/>
        </p:spPr>
        <p:txBody>
          <a:bodyPr/>
          <a:lstStyle>
            <a:lvl1pPr>
              <a:defRPr/>
            </a:lvl1pPr>
          </a:lstStyle>
          <a:p>
            <a:fld id="{1D1C756A-A552-9F40-973D-795D4FAC599E}" type="slidenum">
              <a:rPr lang="en-US"/>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07773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96967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129857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50139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500459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793037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020540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133720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573509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11/9/15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331362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11/9/15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249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fld id="{953EB32F-157F-814D-926B-7E9EF2C917CE}" type="datetime1">
              <a:rPr lang="en-US"/>
              <a:pPr/>
              <a:t>11/9/15</a:t>
            </a:fld>
            <a:endParaRPr lang="en-US"/>
          </a:p>
        </p:txBody>
      </p:sp>
      <p:sp>
        <p:nvSpPr>
          <p:cNvPr id="5" name="Rectangle 1027"/>
          <p:cNvSpPr>
            <a:spLocks noGrp="1" noChangeArrowheads="1"/>
          </p:cNvSpPr>
          <p:nvPr>
            <p:ph type="sldNum" sz="quarter" idx="11"/>
          </p:nvPr>
        </p:nvSpPr>
        <p:spPr>
          <a:ln/>
        </p:spPr>
        <p:txBody>
          <a:bodyPr/>
          <a:lstStyle>
            <a:lvl1pPr>
              <a:defRPr/>
            </a:lvl1pPr>
          </a:lstStyle>
          <a:p>
            <a:fld id="{DD9EE96D-3F72-0445-9ABE-58BBC285A7AA}" type="slidenum">
              <a:rPr lang="en-US"/>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210907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11/9/15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92682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844980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578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73550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260872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23959141"/>
      </p:ext>
    </p:extLst>
  </p:cSld>
  <p:clrMapOvr>
    <a:masterClrMapping/>
  </p:clrMapOvr>
  <p:transition xmlns:p14="http://schemas.microsoft.com/office/powerpoint/2010/mai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2140074"/>
      </p:ext>
    </p:extLst>
  </p:cSld>
  <p:clrMapOvr>
    <a:masterClrMapping/>
  </p:clrMapOvr>
  <p:transition xmlns:p14="http://schemas.microsoft.com/office/powerpoint/2010/mai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21524125"/>
      </p:ext>
    </p:extLst>
  </p:cSld>
  <p:clrMapOvr>
    <a:masterClrMapping/>
  </p:clrMapOvr>
  <p:transition xmlns:p14="http://schemas.microsoft.com/office/powerpoint/2010/mai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4772679"/>
      </p:ext>
    </p:extLst>
  </p:cSld>
  <p:clrMapOvr>
    <a:masterClrMapping/>
  </p:clrMapOvr>
  <p:transition xmlns:p14="http://schemas.microsoft.com/office/powerpoint/2010/mai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4761031"/>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fld id="{CA55F153-26F1-E14B-A2B2-9D30AAA437B4}" type="slidenum">
              <a:rPr lang="en-US"/>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99664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886972513"/>
      </p:ext>
    </p:extLst>
  </p:cSld>
  <p:clrMapOvr>
    <a:masterClrMapping/>
  </p:clrMapOvr>
  <p:transition xmlns:p14="http://schemas.microsoft.com/office/powerpoint/2010/mai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866612"/>
      </p:ext>
    </p:extLst>
  </p:cSld>
  <p:clrMapOvr>
    <a:masterClrMapping/>
  </p:clrMapOvr>
  <p:transition xmlns:p14="http://schemas.microsoft.com/office/powerpoint/2010/mai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4923955"/>
      </p:ext>
    </p:extLst>
  </p:cSld>
  <p:clrMapOvr>
    <a:masterClrMapping/>
  </p:clrMapOvr>
  <p:transition xmlns:p14="http://schemas.microsoft.com/office/powerpoint/2010/mai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1802150"/>
      </p:ext>
    </p:extLst>
  </p:cSld>
  <p:clrMapOvr>
    <a:masterClrMapping/>
  </p:clrMapOvr>
  <p:transition xmlns:p14="http://schemas.microsoft.com/office/powerpoint/2010/mai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02691"/>
      </p:ext>
    </p:extLst>
  </p:cSld>
  <p:clrMapOvr>
    <a:masterClrMapping/>
  </p:clrMapOvr>
  <p:transition xmlns:p14="http://schemas.microsoft.com/office/powerpoint/2010/mai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2051445"/>
      </p:ext>
    </p:extLst>
  </p:cSld>
  <p:clrMapOvr>
    <a:masterClrMapping/>
  </p:clrMapOvr>
  <p:transition xmlns:p14="http://schemas.microsoft.com/office/powerpoint/2010/mai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692370848"/>
      </p:ext>
    </p:extLst>
  </p:cSld>
  <p:clrMapOvr>
    <a:masterClrMapping/>
  </p:clrMapOvr>
  <p:transition xmlns:p14="http://schemas.microsoft.com/office/powerpoint/2010/main" spd="med">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98707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44011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433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fld id="{B7557C43-3BEC-B249-8831-4BEE7512D196}" type="slidenum">
              <a:rPr lang="en-US"/>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58687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96681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11812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64970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98188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36344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64096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14345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55823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660095965"/>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1182418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fld id="{FC6C18A1-8058-AE47-9C13-FD1914F703B6}" type="slidenum">
              <a:rPr lang="en-US"/>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03528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51285139"/>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1248859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355132"/>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7230003"/>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7179977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466164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25168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4990113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875794401"/>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644409745"/>
      </p:ext>
    </p:extLst>
  </p:cSld>
  <p:clrMapOvr>
    <a:masterClrMapping/>
  </p:clrMapOvr>
  <p:transition xmlns:p14="http://schemas.microsoft.com/office/powerpoint/2010/mai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fld id="{18797394-B3E1-E144-8EBC-F02D430D0AB5}" type="slidenum">
              <a:rPr lang="en-US"/>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52694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2182369309"/>
      </p:ext>
    </p:extLst>
  </p:cSld>
  <p:clrMapOvr>
    <a:masterClrMapping/>
  </p:clrMapOvr>
  <p:transition xmlns:p14="http://schemas.microsoft.com/office/powerpoint/2010/mai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3860000873"/>
      </p:ext>
    </p:extLst>
  </p:cSld>
  <p:clrMapOvr>
    <a:masterClrMapping/>
  </p:clrMapOvr>
  <p:transition xmlns:p14="http://schemas.microsoft.com/office/powerpoint/2010/mai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715538959"/>
      </p:ext>
    </p:extLst>
  </p:cSld>
  <p:clrMapOvr>
    <a:masterClrMapping/>
  </p:clrMapOvr>
  <p:transition xmlns:p14="http://schemas.microsoft.com/office/powerpoint/2010/mai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4046397527"/>
      </p:ext>
    </p:extLst>
  </p:cSld>
  <p:clrMapOvr>
    <a:masterClrMapping/>
  </p:clrMapOvr>
  <p:transition xmlns:p14="http://schemas.microsoft.com/office/powerpoint/2010/mai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745729120"/>
      </p:ext>
    </p:extLst>
  </p:cSld>
  <p:clrMapOvr>
    <a:masterClrMapping/>
  </p:clrMapOvr>
  <p:transition xmlns:p14="http://schemas.microsoft.com/office/powerpoint/2010/mai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1055192766"/>
      </p:ext>
    </p:extLst>
  </p:cSld>
  <p:clrMapOvr>
    <a:masterClrMapping/>
  </p:clrMapOvr>
  <p:transition xmlns:p14="http://schemas.microsoft.com/office/powerpoint/2010/mai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1791328470"/>
      </p:ext>
    </p:extLst>
  </p:cSld>
  <p:clrMapOvr>
    <a:masterClrMapping/>
  </p:clrMapOvr>
  <p:transition xmlns:p14="http://schemas.microsoft.com/office/powerpoint/2010/mai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2154598911"/>
      </p:ext>
    </p:extLst>
  </p:cSld>
  <p:clrMapOvr>
    <a:masterClrMapping/>
  </p:clrMapOvr>
  <p:transition xmlns:p14="http://schemas.microsoft.com/office/powerpoint/2010/mai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195051408"/>
      </p:ext>
    </p:extLst>
  </p:cSld>
  <p:clrMapOvr>
    <a:masterClrMapping/>
  </p:clrMapOvr>
  <p:transition xmlns:p14="http://schemas.microsoft.com/office/powerpoint/2010/mai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1357145762"/>
      </p:ext>
    </p:extLst>
  </p:cSld>
  <p:clrMapOvr>
    <a:masterClrMapping/>
  </p:clrMapOvr>
  <p:transition xmlns:p14="http://schemas.microsoft.com/office/powerpoint/2010/mai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fld id="{CF380021-0F29-9E4E-B8ED-668E9115CF82}" type="slidenum">
              <a:rPr lang="en-US"/>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4081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3016290"/>
      </p:ext>
    </p:extLst>
  </p:cSld>
  <p:clrMapOvr>
    <a:masterClrMapping/>
  </p:clrMapOvr>
  <p:transition xmlns:p14="http://schemas.microsoft.com/office/powerpoint/2010/mai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483945"/>
      </p:ext>
    </p:extLst>
  </p:cSld>
  <p:clrMapOvr>
    <a:masterClrMapping/>
  </p:clrMapOvr>
  <p:transition xmlns:p14="http://schemas.microsoft.com/office/powerpoint/2010/mai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3507925"/>
      </p:ext>
    </p:extLst>
  </p:cSld>
  <p:clrMapOvr>
    <a:masterClrMapping/>
  </p:clrMapOvr>
  <p:transition xmlns:p14="http://schemas.microsoft.com/office/powerpoint/2010/mai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0546852"/>
      </p:ext>
    </p:extLst>
  </p:cSld>
  <p:clrMapOvr>
    <a:masterClrMapping/>
  </p:clrMapOvr>
  <p:transition xmlns:p14="http://schemas.microsoft.com/office/powerpoint/2010/mai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170350"/>
      </p:ext>
    </p:extLst>
  </p:cSld>
  <p:clrMapOvr>
    <a:masterClrMapping/>
  </p:clrMapOvr>
  <p:transition xmlns:p14="http://schemas.microsoft.com/office/powerpoint/2010/mai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368760"/>
      </p:ext>
    </p:extLst>
  </p:cSld>
  <p:clrMapOvr>
    <a:masterClrMapping/>
  </p:clrMapOvr>
  <p:transition xmlns:p14="http://schemas.microsoft.com/office/powerpoint/2010/mai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351909"/>
      </p:ext>
    </p:extLst>
  </p:cSld>
  <p:clrMapOvr>
    <a:masterClrMapping/>
  </p:clrMapOvr>
  <p:transition xmlns:p14="http://schemas.microsoft.com/office/powerpoint/2010/mai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3163129"/>
      </p:ext>
    </p:extLst>
  </p:cSld>
  <p:clrMapOvr>
    <a:masterClrMapping/>
  </p:clrMapOvr>
  <p:transition xmlns:p14="http://schemas.microsoft.com/office/powerpoint/2010/mai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922768"/>
      </p:ext>
    </p:extLst>
  </p:cSld>
  <p:clrMapOvr>
    <a:masterClrMapping/>
  </p:clrMapOvr>
  <p:transition xmlns:p14="http://schemas.microsoft.com/office/powerpoint/2010/mai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57285"/>
      </p:ext>
    </p:extLst>
  </p:cSld>
  <p:clrMapOvr>
    <a:masterClrMapping/>
  </p:clrMapOvr>
  <p:transition xmlns:p14="http://schemas.microsoft.com/office/powerpoint/2010/mai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fld id="{4DE38D9D-FF73-CB46-AD40-2E56C8CDF387}" type="slidenum">
              <a:rPr lang="en-US"/>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990340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14609"/>
      </p:ext>
    </p:extLst>
  </p:cSld>
  <p:clrMapOvr>
    <a:masterClrMapping/>
  </p:clrMapOvr>
  <p:transition xmlns:p14="http://schemas.microsoft.com/office/powerpoint/2010/mai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9556415"/>
      </p:ext>
    </p:extLst>
  </p:cSld>
  <p:clrMapOvr>
    <a:masterClrMapping/>
  </p:clrMapOvr>
  <p:transition xmlns:p14="http://schemas.microsoft.com/office/powerpoint/2010/mai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3751149"/>
      </p:ext>
    </p:extLst>
  </p:cSld>
  <p:clrMapOvr>
    <a:masterClrMapping/>
  </p:clrMapOvr>
  <p:transition xmlns:p14="http://schemas.microsoft.com/office/powerpoint/2010/mai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3396350"/>
      </p:ext>
    </p:extLst>
  </p:cSld>
  <p:clrMapOvr>
    <a:masterClrMapping/>
  </p:clrMapOvr>
  <p:transition xmlns:p14="http://schemas.microsoft.com/office/powerpoint/2010/mai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17595454"/>
      </p:ext>
    </p:extLst>
  </p:cSld>
  <p:clrMapOvr>
    <a:masterClrMapping/>
  </p:clrMapOvr>
  <p:transition xmlns:p14="http://schemas.microsoft.com/office/powerpoint/2010/mai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6825402"/>
      </p:ext>
    </p:extLst>
  </p:cSld>
  <p:clrMapOvr>
    <a:masterClrMapping/>
  </p:clrMapOvr>
  <p:transition xmlns:p14="http://schemas.microsoft.com/office/powerpoint/2010/mai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368317"/>
      </p:ext>
    </p:extLst>
  </p:cSld>
  <p:clrMapOvr>
    <a:masterClrMapping/>
  </p:clrMapOvr>
  <p:transition xmlns:p14="http://schemas.microsoft.com/office/powerpoint/2010/mai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045660244"/>
      </p:ext>
    </p:extLst>
  </p:cSld>
  <p:clrMapOvr>
    <a:masterClrMapping/>
  </p:clrMapOvr>
  <p:transition xmlns:p14="http://schemas.microsoft.com/office/powerpoint/2010/mai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defRPr/>
            </a:pPr>
            <a:endParaRPr lang="en-US">
              <a:solidFill>
                <a:srgbClr val="FFFFFF"/>
              </a:solidFill>
              <a:ea typeface="ＭＳ Ｐゴシック" pitchFamily="34" charset="-128"/>
            </a:endParaRPr>
          </a:p>
        </p:txBody>
      </p:sp>
      <p:sp>
        <p:nvSpPr>
          <p:cNvPr id="3" name="Rectangle 2"/>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r>
              <a:rPr lang="en-US" sz="1000" b="1" smtClean="0">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269253105"/>
      </p:ext>
    </p:extLst>
  </p:cSld>
  <p:clrMapOvr>
    <a:masterClrMapping/>
  </p:clrMapOvr>
  <p:transition xmlns:p14="http://schemas.microsoft.com/office/powerpoint/2010/mai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defRPr/>
            </a:pPr>
            <a:endParaRPr lang="en-US">
              <a:solidFill>
                <a:srgbClr val="FFFFFF"/>
              </a:solidFill>
              <a:ea typeface="ＭＳ Ｐゴシック" pitchFamily="34" charset="-128"/>
            </a:endParaRPr>
          </a:p>
        </p:txBody>
      </p:sp>
      <p:sp>
        <p:nvSpPr>
          <p:cNvPr id="6" name="Rectangle 5"/>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r>
              <a:rPr lang="en-US" sz="1000" b="1" smtClean="0">
                <a:solidFill>
                  <a:srgbClr val="FFFFFF"/>
                </a:solidFill>
                <a:effectLst>
                  <a:outerShdw blurRad="38100" dist="38100" dir="2700000" algn="tl">
                    <a:srgbClr val="000000"/>
                  </a:outerShdw>
                </a:effectLst>
                <a:latin typeface="Comic Sans MS" charset="0"/>
              </a:rPr>
              <a:t>9.65.03d.</a:t>
            </a:r>
          </a:p>
        </p:txBody>
      </p:sp>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0686095"/>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fld id="{35338990-B569-344E-A084-006BBDD61844}" type="slidenum">
              <a:rPr lang="en-US"/>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4306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defRPr/>
            </a:pPr>
            <a:endParaRPr lang="en-US">
              <a:solidFill>
                <a:srgbClr val="FFFFFF"/>
              </a:solidFill>
              <a:ea typeface="ＭＳ Ｐゴシック" pitchFamily="34" charset="-128"/>
            </a:endParaRPr>
          </a:p>
        </p:txBody>
      </p:sp>
      <p:sp>
        <p:nvSpPr>
          <p:cNvPr id="6" name="Rectangle 5"/>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r>
              <a:rPr lang="en-US" sz="1000" b="1" smtClean="0">
                <a:solidFill>
                  <a:srgbClr val="FFFFFF"/>
                </a:solidFill>
                <a:effectLst>
                  <a:outerShdw blurRad="38100" dist="38100" dir="2700000" algn="tl">
                    <a:srgbClr val="000000"/>
                  </a:outerShdw>
                </a:effectLst>
                <a:latin typeface="Comic Sans MS" charset="0"/>
              </a:rPr>
              <a:t>9.65.03d.</a:t>
            </a: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8808610"/>
      </p:ext>
    </p:extLst>
  </p:cSld>
  <p:clrMapOvr>
    <a:masterClrMapping/>
  </p:clrMapOvr>
  <p:transition xmlns:p14="http://schemas.microsoft.com/office/powerpoint/2010/mai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defRPr/>
            </a:pPr>
            <a:endParaRPr lang="en-US">
              <a:solidFill>
                <a:srgbClr val="FFFFFF"/>
              </a:solidFill>
              <a:ea typeface="ＭＳ Ｐゴシック" pitchFamily="34" charset="-128"/>
            </a:endParaRPr>
          </a:p>
        </p:txBody>
      </p:sp>
      <p:sp>
        <p:nvSpPr>
          <p:cNvPr id="5" name="Rectangle 4"/>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r>
              <a:rPr lang="en-US" sz="1000" b="1" smtClean="0">
                <a:solidFill>
                  <a:srgbClr val="FFFFFF"/>
                </a:solidFill>
                <a:effectLst>
                  <a:outerShdw blurRad="38100" dist="38100" dir="2700000" algn="tl">
                    <a:srgbClr val="000000"/>
                  </a:outerShdw>
                </a:effectLst>
                <a:latin typeface="Comic Sans MS" charset="0"/>
              </a:rPr>
              <a:t>9.65.03d.</a:t>
            </a:r>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405082"/>
      </p:ext>
    </p:extLst>
  </p:cSld>
  <p:clrMapOvr>
    <a:masterClrMapping/>
  </p:clrMapOvr>
  <p:transition xmlns:p14="http://schemas.microsoft.com/office/powerpoint/2010/mai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defRPr/>
            </a:pPr>
            <a:endParaRPr lang="en-US">
              <a:solidFill>
                <a:srgbClr val="FFFFFF"/>
              </a:solidFill>
              <a:ea typeface="ＭＳ Ｐゴシック" pitchFamily="34" charset="-128"/>
            </a:endParaRPr>
          </a:p>
        </p:txBody>
      </p:sp>
      <p:sp>
        <p:nvSpPr>
          <p:cNvPr id="5" name="Rectangle 4"/>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r>
              <a:rPr lang="en-US" sz="1000" b="1" smtClean="0">
                <a:solidFill>
                  <a:srgbClr val="FFFFFF"/>
                </a:solidFill>
                <a:effectLst>
                  <a:outerShdw blurRad="38100" dist="38100" dir="2700000" algn="tl">
                    <a:srgbClr val="000000"/>
                  </a:outerShdw>
                </a:effectLst>
                <a:latin typeface="Comic Sans MS" charset="0"/>
              </a:rPr>
              <a:t>9.65.03d.</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844107"/>
      </p:ext>
    </p:extLst>
  </p:cSld>
  <p:clrMapOvr>
    <a:masterClrMapping/>
  </p:clrMapOvr>
  <p:transition xmlns:p14="http://schemas.microsoft.com/office/powerpoint/2010/mai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a:solidFill>
                  <a:srgbClr val="EAEAEA"/>
                </a:solidFill>
              </a:endParaRPr>
            </a:p>
          </p:txBody>
        </p:sp>
      </p:grpSp>
      <p:sp>
        <p:nvSpPr>
          <p:cNvPr id="332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2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latin typeface="Times New Roman"/>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latin typeface="Times New Roman"/>
            </a:endParaRPr>
          </a:p>
        </p:txBody>
      </p:sp>
      <p:sp>
        <p:nvSpPr>
          <p:cNvPr id="29" name="Rectangle 29"/>
          <p:cNvSpPr>
            <a:spLocks noGrp="1" noChangeArrowheads="1"/>
          </p:cNvSpPr>
          <p:nvPr>
            <p:ph type="sldNum" sz="quarter" idx="12"/>
          </p:nvPr>
        </p:nvSpPr>
        <p:spPr/>
        <p:txBody>
          <a:bodyPr/>
          <a:lstStyle>
            <a:lvl1pPr>
              <a:defRPr b="0"/>
            </a:lvl1pPr>
          </a:lstStyle>
          <a:p>
            <a:pPr>
              <a:defRPr/>
            </a:pPr>
            <a:fld id="{67D5929C-D535-0044-861C-C27ABB85834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472138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ACCA3BA-E16E-FB4B-9066-23C3ECE3753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060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ACA76E6-8877-3E43-B7B4-1E69C85ECEF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219891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F6296B94-0935-1641-B8D0-AC1E0C2D761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003165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25"/>
          <p:cNvSpPr>
            <a:spLocks noGrp="1" noChangeArrowheads="1"/>
          </p:cNvSpPr>
          <p:nvPr>
            <p:ph type="sldNum" sz="quarter" idx="12"/>
          </p:nvPr>
        </p:nvSpPr>
        <p:spPr>
          <a:ln/>
        </p:spPr>
        <p:txBody>
          <a:bodyPr/>
          <a:lstStyle>
            <a:lvl1pPr>
              <a:defRPr/>
            </a:lvl1pPr>
          </a:lstStyle>
          <a:p>
            <a:pPr>
              <a:defRPr/>
            </a:pPr>
            <a:fld id="{0940957E-5036-9249-8D6C-A3430596CE3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850131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25"/>
          <p:cNvSpPr>
            <a:spLocks noGrp="1" noChangeArrowheads="1"/>
          </p:cNvSpPr>
          <p:nvPr>
            <p:ph type="sldNum" sz="quarter" idx="12"/>
          </p:nvPr>
        </p:nvSpPr>
        <p:spPr>
          <a:ln/>
        </p:spPr>
        <p:txBody>
          <a:bodyPr/>
          <a:lstStyle>
            <a:lvl1pPr>
              <a:defRPr/>
            </a:lvl1pPr>
          </a:lstStyle>
          <a:p>
            <a:pPr>
              <a:defRPr/>
            </a:pPr>
            <a:fld id="{622578D2-99F4-6240-B860-D29D182C2CB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114313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25"/>
          <p:cNvSpPr>
            <a:spLocks noGrp="1" noChangeArrowheads="1"/>
          </p:cNvSpPr>
          <p:nvPr>
            <p:ph type="sldNum" sz="quarter" idx="12"/>
          </p:nvPr>
        </p:nvSpPr>
        <p:spPr>
          <a:ln/>
        </p:spPr>
        <p:txBody>
          <a:bodyPr/>
          <a:lstStyle>
            <a:lvl1pPr>
              <a:defRPr/>
            </a:lvl1pPr>
          </a:lstStyle>
          <a:p>
            <a:pPr>
              <a:defRPr/>
            </a:pPr>
            <a:fld id="{0D264A27-CC9C-544E-8D1F-CC629AF182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45218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fld id="{064FB32E-7233-D84B-88DD-C2D770223C4C}" type="slidenum">
              <a:rPr lang="en-US"/>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98944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69D2140-666E-AA48-BDB8-EFB46BD541C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38023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9D2F355-304F-7145-963B-70C76572A1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857155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0F89713-F3D4-4F4D-BAE1-00DFFD1F2A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271085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788B3E0-B00B-A241-860F-72412258F95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81286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B03379C-E1B7-A340-8154-4160D3356137}" type="slidenum">
              <a:rPr lang="en-US"/>
              <a:pPr>
                <a:defRPr/>
              </a:pPr>
              <a:t>‹#›</a:t>
            </a:fld>
            <a:endParaRPr lang="en-US"/>
          </a:p>
        </p:txBody>
      </p:sp>
    </p:spTree>
    <p:extLst>
      <p:ext uri="{BB962C8B-B14F-4D97-AF65-F5344CB8AC3E}">
        <p14:creationId xmlns:p14="http://schemas.microsoft.com/office/powerpoint/2010/main" val="26286110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EBFCB4B-926B-494C-BF49-2714A965EB2C}" type="slidenum">
              <a:rPr lang="en-US"/>
              <a:pPr>
                <a:defRPr/>
              </a:pPr>
              <a:t>‹#›</a:t>
            </a:fld>
            <a:endParaRPr lang="en-US"/>
          </a:p>
        </p:txBody>
      </p:sp>
    </p:spTree>
    <p:extLst>
      <p:ext uri="{BB962C8B-B14F-4D97-AF65-F5344CB8AC3E}">
        <p14:creationId xmlns:p14="http://schemas.microsoft.com/office/powerpoint/2010/main" val="37317556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A284795-6BB4-9642-9931-261F53036D10}" type="slidenum">
              <a:rPr lang="en-US"/>
              <a:pPr>
                <a:defRPr/>
              </a:pPr>
              <a:t>‹#›</a:t>
            </a:fld>
            <a:endParaRPr lang="en-US"/>
          </a:p>
        </p:txBody>
      </p:sp>
    </p:spTree>
    <p:extLst>
      <p:ext uri="{BB962C8B-B14F-4D97-AF65-F5344CB8AC3E}">
        <p14:creationId xmlns:p14="http://schemas.microsoft.com/office/powerpoint/2010/main" val="6407814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D10B888-4423-F34D-8CCC-01772EBEE031}" type="slidenum">
              <a:rPr lang="en-US"/>
              <a:pPr>
                <a:defRPr/>
              </a:pPr>
              <a:t>‹#›</a:t>
            </a:fld>
            <a:endParaRPr lang="en-US"/>
          </a:p>
        </p:txBody>
      </p:sp>
    </p:spTree>
    <p:extLst>
      <p:ext uri="{BB962C8B-B14F-4D97-AF65-F5344CB8AC3E}">
        <p14:creationId xmlns:p14="http://schemas.microsoft.com/office/powerpoint/2010/main" val="36993339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DD20C1A-21DA-5344-9D94-B60903249AAB}" type="slidenum">
              <a:rPr lang="en-US"/>
              <a:pPr>
                <a:defRPr/>
              </a:pPr>
              <a:t>‹#›</a:t>
            </a:fld>
            <a:endParaRPr lang="en-US"/>
          </a:p>
        </p:txBody>
      </p:sp>
    </p:spTree>
    <p:extLst>
      <p:ext uri="{BB962C8B-B14F-4D97-AF65-F5344CB8AC3E}">
        <p14:creationId xmlns:p14="http://schemas.microsoft.com/office/powerpoint/2010/main" val="323822756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BF83B65-2A08-EE41-9260-F30A133B10DB}" type="slidenum">
              <a:rPr lang="en-US"/>
              <a:pPr>
                <a:defRPr/>
              </a:pPr>
              <a:t>‹#›</a:t>
            </a:fld>
            <a:endParaRPr lang="en-US"/>
          </a:p>
        </p:txBody>
      </p:sp>
    </p:spTree>
    <p:extLst>
      <p:ext uri="{BB962C8B-B14F-4D97-AF65-F5344CB8AC3E}">
        <p14:creationId xmlns:p14="http://schemas.microsoft.com/office/powerpoint/2010/main" val="28403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fld id="{AD07AF58-AC08-0247-B857-22871FAFBB5D}" type="datetime1">
              <a:rPr lang="en-US"/>
              <a:pPr/>
              <a:t>11/9/15</a:t>
            </a:fld>
            <a:endParaRPr lang="en-US"/>
          </a:p>
        </p:txBody>
      </p:sp>
      <p:sp>
        <p:nvSpPr>
          <p:cNvPr id="5" name="Rectangle 1027"/>
          <p:cNvSpPr>
            <a:spLocks noGrp="1" noChangeArrowheads="1"/>
          </p:cNvSpPr>
          <p:nvPr>
            <p:ph type="sldNum" sz="quarter" idx="11"/>
          </p:nvPr>
        </p:nvSpPr>
        <p:spPr>
          <a:ln/>
        </p:spPr>
        <p:txBody>
          <a:bodyPr/>
          <a:lstStyle>
            <a:lvl1pPr>
              <a:defRPr/>
            </a:lvl1pPr>
          </a:lstStyle>
          <a:p>
            <a:fld id="{8BA2DFC4-2440-1D44-86E7-8C5B1D12ED0A}" type="slidenum">
              <a:rPr lang="en-US"/>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7595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fld id="{737822AF-D6E3-B940-9F7A-031BFA11C4B0}" type="slidenum">
              <a:rPr lang="en-US"/>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729144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BFA7408-108B-364C-890F-AC0117668F3F}" type="slidenum">
              <a:rPr lang="en-US"/>
              <a:pPr>
                <a:defRPr/>
              </a:pPr>
              <a:t>‹#›</a:t>
            </a:fld>
            <a:endParaRPr lang="en-US"/>
          </a:p>
        </p:txBody>
      </p:sp>
    </p:spTree>
    <p:extLst>
      <p:ext uri="{BB962C8B-B14F-4D97-AF65-F5344CB8AC3E}">
        <p14:creationId xmlns:p14="http://schemas.microsoft.com/office/powerpoint/2010/main" val="30353719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3FF38B1-D150-7146-B07B-941337C1C062}" type="slidenum">
              <a:rPr lang="en-US"/>
              <a:pPr>
                <a:defRPr/>
              </a:pPr>
              <a:t>‹#›</a:t>
            </a:fld>
            <a:endParaRPr lang="en-US"/>
          </a:p>
        </p:txBody>
      </p:sp>
    </p:spTree>
    <p:extLst>
      <p:ext uri="{BB962C8B-B14F-4D97-AF65-F5344CB8AC3E}">
        <p14:creationId xmlns:p14="http://schemas.microsoft.com/office/powerpoint/2010/main" val="39641927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C01E734-DB8C-C642-B4B3-4345C8B4DE36}" type="slidenum">
              <a:rPr lang="en-US"/>
              <a:pPr>
                <a:defRPr/>
              </a:pPr>
              <a:t>‹#›</a:t>
            </a:fld>
            <a:endParaRPr lang="en-US"/>
          </a:p>
        </p:txBody>
      </p:sp>
    </p:spTree>
    <p:extLst>
      <p:ext uri="{BB962C8B-B14F-4D97-AF65-F5344CB8AC3E}">
        <p14:creationId xmlns:p14="http://schemas.microsoft.com/office/powerpoint/2010/main" val="34074732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D914604-BD51-FA44-A881-8E87E2CED069}" type="slidenum">
              <a:rPr lang="en-US"/>
              <a:pPr>
                <a:defRPr/>
              </a:pPr>
              <a:t>‹#›</a:t>
            </a:fld>
            <a:endParaRPr lang="en-US"/>
          </a:p>
        </p:txBody>
      </p:sp>
    </p:spTree>
    <p:extLst>
      <p:ext uri="{BB962C8B-B14F-4D97-AF65-F5344CB8AC3E}">
        <p14:creationId xmlns:p14="http://schemas.microsoft.com/office/powerpoint/2010/main" val="33861078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FD260BF-4F28-4242-8489-63A5141334CF}" type="slidenum">
              <a:rPr lang="en-US"/>
              <a:pPr>
                <a:defRPr/>
              </a:pPr>
              <a:t>‹#›</a:t>
            </a:fld>
            <a:endParaRPr lang="en-US"/>
          </a:p>
        </p:txBody>
      </p:sp>
    </p:spTree>
    <p:extLst>
      <p:ext uri="{BB962C8B-B14F-4D97-AF65-F5344CB8AC3E}">
        <p14:creationId xmlns:p14="http://schemas.microsoft.com/office/powerpoint/2010/main" val="21070836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31AF7E8-0642-4248-B2B0-FE9CED12E938}" type="slidenum">
              <a:rPr lang="en-US"/>
              <a:pPr>
                <a:defRPr/>
              </a:pPr>
              <a:t>‹#›</a:t>
            </a:fld>
            <a:endParaRPr lang="en-US"/>
          </a:p>
        </p:txBody>
      </p:sp>
    </p:spTree>
    <p:extLst>
      <p:ext uri="{BB962C8B-B14F-4D97-AF65-F5344CB8AC3E}">
        <p14:creationId xmlns:p14="http://schemas.microsoft.com/office/powerpoint/2010/main" val="36588235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1135646390"/>
      </p:ext>
    </p:extLst>
  </p:cSld>
  <p:clrMapOvr>
    <a:masterClrMapping/>
  </p:clrMapOvr>
  <p:transition xmlns:p14="http://schemas.microsoft.com/office/powerpoint/2010/mai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796279673"/>
      </p:ext>
    </p:extLst>
  </p:cSld>
  <p:clrMapOvr>
    <a:masterClrMapping/>
  </p:clrMapOvr>
  <p:transition xmlns:p14="http://schemas.microsoft.com/office/powerpoint/2010/mai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1809741790"/>
      </p:ext>
    </p:extLst>
  </p:cSld>
  <p:clrMapOvr>
    <a:masterClrMapping/>
  </p:clrMapOvr>
  <p:transition xmlns:p14="http://schemas.microsoft.com/office/powerpoint/2010/mai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4019712061"/>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fld id="{DC0B3766-1BF2-D940-B45D-DDC8CE978115}" type="slidenum">
              <a:rPr lang="en-US"/>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29009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818824038"/>
      </p:ext>
    </p:extLst>
  </p:cSld>
  <p:clrMapOvr>
    <a:masterClrMapping/>
  </p:clrMapOvr>
  <p:transition xmlns:p14="http://schemas.microsoft.com/office/powerpoint/2010/mai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256097254"/>
      </p:ext>
    </p:extLst>
  </p:cSld>
  <p:clrMapOvr>
    <a:masterClrMapping/>
  </p:clrMapOvr>
  <p:transition xmlns:p14="http://schemas.microsoft.com/office/powerpoint/2010/mai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238617"/>
      </p:ext>
    </p:extLst>
  </p:cSld>
  <p:clrMapOvr>
    <a:masterClrMapping/>
  </p:clrMapOvr>
  <p:transition xmlns:p14="http://schemas.microsoft.com/office/powerpoint/2010/mai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430215583"/>
      </p:ext>
    </p:extLst>
  </p:cSld>
  <p:clrMapOvr>
    <a:masterClrMapping/>
  </p:clrMapOvr>
  <p:transition xmlns:p14="http://schemas.microsoft.com/office/powerpoint/2010/mai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31325382"/>
      </p:ext>
    </p:extLst>
  </p:cSld>
  <p:clrMapOvr>
    <a:masterClrMapping/>
  </p:clrMapOvr>
  <p:transition xmlns:p14="http://schemas.microsoft.com/office/powerpoint/2010/mai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468934186"/>
      </p:ext>
    </p:extLst>
  </p:cSld>
  <p:clrMapOvr>
    <a:masterClrMapping/>
  </p:clrMapOvr>
  <p:transition xmlns:p14="http://schemas.microsoft.com/office/powerpoint/2010/mai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605354279"/>
      </p:ext>
    </p:extLst>
  </p:cSld>
  <p:clrMapOvr>
    <a:masterClrMapping/>
  </p:clrMapOvr>
  <p:transition xmlns:p14="http://schemas.microsoft.com/office/powerpoint/2010/mai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89F0AFB2-E11D-F447-B6E6-7BE97B5DD981}" type="slidenum">
              <a:rPr lang="en-US"/>
              <a:pPr>
                <a:defRPr/>
              </a:pPr>
              <a:t>‹#›</a:t>
            </a:fld>
            <a:endParaRPr lang="en-US"/>
          </a:p>
        </p:txBody>
      </p:sp>
    </p:spTree>
    <p:extLst>
      <p:ext uri="{BB962C8B-B14F-4D97-AF65-F5344CB8AC3E}">
        <p14:creationId xmlns:p14="http://schemas.microsoft.com/office/powerpoint/2010/main" val="654745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8EF6F82E-C9CB-1345-BD4B-B86DFEF7534B}" type="slidenum">
              <a:rPr lang="en-US"/>
              <a:pPr>
                <a:defRPr/>
              </a:pPr>
              <a:t>‹#›</a:t>
            </a:fld>
            <a:endParaRPr lang="en-US"/>
          </a:p>
        </p:txBody>
      </p:sp>
    </p:spTree>
    <p:extLst>
      <p:ext uri="{BB962C8B-B14F-4D97-AF65-F5344CB8AC3E}">
        <p14:creationId xmlns:p14="http://schemas.microsoft.com/office/powerpoint/2010/main" val="18625686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146EEB8-6ED4-EB4D-A9B4-91C1DA3364A1}" type="slidenum">
              <a:rPr lang="en-US"/>
              <a:pPr>
                <a:defRPr/>
              </a:pPr>
              <a:t>‹#›</a:t>
            </a:fld>
            <a:endParaRPr lang="en-US"/>
          </a:p>
        </p:txBody>
      </p:sp>
    </p:spTree>
    <p:extLst>
      <p:ext uri="{BB962C8B-B14F-4D97-AF65-F5344CB8AC3E}">
        <p14:creationId xmlns:p14="http://schemas.microsoft.com/office/powerpoint/2010/main" val="2175184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9ED1207A-8E26-554A-8144-722A3D9E0EB5}" type="slidenum">
              <a:rPr lang="en-US"/>
              <a:pPr/>
              <a:t>‹#›</a:t>
            </a:fld>
            <a:endParaRPr lang="en-US"/>
          </a:p>
        </p:txBody>
      </p:sp>
    </p:spTree>
    <p:extLst>
      <p:ext uri="{BB962C8B-B14F-4D97-AF65-F5344CB8AC3E}">
        <p14:creationId xmlns:p14="http://schemas.microsoft.com/office/powerpoint/2010/main" val="4033936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7F9DA60-E67D-5545-9C1C-7EDABD2BC2FB}" type="slidenum">
              <a:rPr lang="en-US"/>
              <a:pPr>
                <a:defRPr/>
              </a:pPr>
              <a:t>‹#›</a:t>
            </a:fld>
            <a:endParaRPr lang="en-US"/>
          </a:p>
        </p:txBody>
      </p:sp>
    </p:spTree>
    <p:extLst>
      <p:ext uri="{BB962C8B-B14F-4D97-AF65-F5344CB8AC3E}">
        <p14:creationId xmlns:p14="http://schemas.microsoft.com/office/powerpoint/2010/main" val="9566683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ABD0CD4-6EB8-AC49-BD13-73D2D061AD99}" type="slidenum">
              <a:rPr lang="en-US"/>
              <a:pPr>
                <a:defRPr/>
              </a:pPr>
              <a:t>‹#›</a:t>
            </a:fld>
            <a:endParaRPr lang="en-US"/>
          </a:p>
        </p:txBody>
      </p:sp>
    </p:spTree>
    <p:extLst>
      <p:ext uri="{BB962C8B-B14F-4D97-AF65-F5344CB8AC3E}">
        <p14:creationId xmlns:p14="http://schemas.microsoft.com/office/powerpoint/2010/main" val="2255178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7DB9C69-A581-F24C-9874-130E78F42DE8}" type="slidenum">
              <a:rPr lang="en-US"/>
              <a:pPr>
                <a:defRPr/>
              </a:pPr>
              <a:t>‹#›</a:t>
            </a:fld>
            <a:endParaRPr lang="en-US"/>
          </a:p>
        </p:txBody>
      </p:sp>
    </p:spTree>
    <p:extLst>
      <p:ext uri="{BB962C8B-B14F-4D97-AF65-F5344CB8AC3E}">
        <p14:creationId xmlns:p14="http://schemas.microsoft.com/office/powerpoint/2010/main" val="6255993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925A4A6-DEBB-284F-9A01-1E7FB6721C5E}" type="slidenum">
              <a:rPr lang="en-US"/>
              <a:pPr>
                <a:defRPr/>
              </a:pPr>
              <a:t>‹#›</a:t>
            </a:fld>
            <a:endParaRPr lang="en-US"/>
          </a:p>
        </p:txBody>
      </p:sp>
    </p:spTree>
    <p:extLst>
      <p:ext uri="{BB962C8B-B14F-4D97-AF65-F5344CB8AC3E}">
        <p14:creationId xmlns:p14="http://schemas.microsoft.com/office/powerpoint/2010/main" val="4773974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8A373081-5D81-D24B-854C-721C9D808780}" type="slidenum">
              <a:rPr lang="en-US"/>
              <a:pPr>
                <a:defRPr/>
              </a:pPr>
              <a:t>‹#›</a:t>
            </a:fld>
            <a:endParaRPr lang="en-US"/>
          </a:p>
        </p:txBody>
      </p:sp>
    </p:spTree>
    <p:extLst>
      <p:ext uri="{BB962C8B-B14F-4D97-AF65-F5344CB8AC3E}">
        <p14:creationId xmlns:p14="http://schemas.microsoft.com/office/powerpoint/2010/main" val="127851432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8FADD3D-254F-BF44-81D0-BEED1F91B8BC}" type="slidenum">
              <a:rPr lang="en-US"/>
              <a:pPr>
                <a:defRPr/>
              </a:pPr>
              <a:t>‹#›</a:t>
            </a:fld>
            <a:endParaRPr lang="en-US"/>
          </a:p>
        </p:txBody>
      </p:sp>
    </p:spTree>
    <p:extLst>
      <p:ext uri="{BB962C8B-B14F-4D97-AF65-F5344CB8AC3E}">
        <p14:creationId xmlns:p14="http://schemas.microsoft.com/office/powerpoint/2010/main" val="15865296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27C93EA-6D9B-2A4B-8C70-0ED8EDE88603}" type="slidenum">
              <a:rPr lang="en-US"/>
              <a:pPr>
                <a:defRPr/>
              </a:pPr>
              <a:t>‹#›</a:t>
            </a:fld>
            <a:endParaRPr lang="en-US"/>
          </a:p>
        </p:txBody>
      </p:sp>
    </p:spTree>
    <p:extLst>
      <p:ext uri="{BB962C8B-B14F-4D97-AF65-F5344CB8AC3E}">
        <p14:creationId xmlns:p14="http://schemas.microsoft.com/office/powerpoint/2010/main" val="11325655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5FEDA77-4EE1-3643-A1E9-4AADA464C5E7}" type="slidenum">
              <a:rPr lang="en-US"/>
              <a:pPr>
                <a:defRPr/>
              </a:pPr>
              <a:t>‹#›</a:t>
            </a:fld>
            <a:endParaRPr lang="en-US"/>
          </a:p>
        </p:txBody>
      </p:sp>
    </p:spTree>
    <p:extLst>
      <p:ext uri="{BB962C8B-B14F-4D97-AF65-F5344CB8AC3E}">
        <p14:creationId xmlns:p14="http://schemas.microsoft.com/office/powerpoint/2010/main" val="367952477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FE0A02A-7EC1-3844-AB32-2E624C2C35BF}" type="slidenum">
              <a:rPr lang="en-US"/>
              <a:pPr>
                <a:defRPr/>
              </a:pPr>
              <a:t>‹#›</a:t>
            </a:fld>
            <a:endParaRPr lang="en-US"/>
          </a:p>
        </p:txBody>
      </p:sp>
    </p:spTree>
    <p:extLst>
      <p:ext uri="{BB962C8B-B14F-4D97-AF65-F5344CB8AC3E}">
        <p14:creationId xmlns:p14="http://schemas.microsoft.com/office/powerpoint/2010/main" val="28924028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8F455B2-036A-A24E-9901-21D40A561EDF}" type="slidenum">
              <a:rPr lang="en-US"/>
              <a:pPr>
                <a:defRPr/>
              </a:pPr>
              <a:t>‹#›</a:t>
            </a:fld>
            <a:endParaRPr lang="en-US"/>
          </a:p>
        </p:txBody>
      </p:sp>
    </p:spTree>
    <p:extLst>
      <p:ext uri="{BB962C8B-B14F-4D97-AF65-F5344CB8AC3E}">
        <p14:creationId xmlns:p14="http://schemas.microsoft.com/office/powerpoint/2010/main" val="1950767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6FB86D2F-0FF5-9342-926A-A9F6A70AE45C}" type="slidenum">
              <a:rPr lang="en-US"/>
              <a:pPr/>
              <a:t>‹#›</a:t>
            </a:fld>
            <a:endParaRPr lang="en-US"/>
          </a:p>
        </p:txBody>
      </p:sp>
    </p:spTree>
    <p:extLst>
      <p:ext uri="{BB962C8B-B14F-4D97-AF65-F5344CB8AC3E}">
        <p14:creationId xmlns:p14="http://schemas.microsoft.com/office/powerpoint/2010/main" val="9915822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70DEEBC5-6938-874A-BC0D-6DDE1896565B}" type="slidenum">
              <a:rPr lang="en-US"/>
              <a:pPr>
                <a:defRPr/>
              </a:pPr>
              <a:t>‹#›</a:t>
            </a:fld>
            <a:endParaRPr lang="en-US"/>
          </a:p>
        </p:txBody>
      </p:sp>
    </p:spTree>
    <p:extLst>
      <p:ext uri="{BB962C8B-B14F-4D97-AF65-F5344CB8AC3E}">
        <p14:creationId xmlns:p14="http://schemas.microsoft.com/office/powerpoint/2010/main" val="8671200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DE9DEEDA-0B5E-8F4D-BEA1-E1DCB49620C7}" type="slidenum">
              <a:rPr lang="en-US"/>
              <a:pPr>
                <a:defRPr/>
              </a:pPr>
              <a:t>‹#›</a:t>
            </a:fld>
            <a:endParaRPr lang="en-US"/>
          </a:p>
        </p:txBody>
      </p:sp>
    </p:spTree>
    <p:extLst>
      <p:ext uri="{BB962C8B-B14F-4D97-AF65-F5344CB8AC3E}">
        <p14:creationId xmlns:p14="http://schemas.microsoft.com/office/powerpoint/2010/main" val="15815573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578B076-2AEC-AE46-ACD6-6FADF20A8C66}" type="slidenum">
              <a:rPr lang="en-US"/>
              <a:pPr>
                <a:defRPr/>
              </a:pPr>
              <a:t>‹#›</a:t>
            </a:fld>
            <a:endParaRPr lang="en-US"/>
          </a:p>
        </p:txBody>
      </p:sp>
    </p:spTree>
    <p:extLst>
      <p:ext uri="{BB962C8B-B14F-4D97-AF65-F5344CB8AC3E}">
        <p14:creationId xmlns:p14="http://schemas.microsoft.com/office/powerpoint/2010/main" val="200348904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85964A1-F56D-5944-813C-F51EEE0F2AE2}" type="slidenum">
              <a:rPr lang="en-US"/>
              <a:pPr>
                <a:defRPr/>
              </a:pPr>
              <a:t>‹#›</a:t>
            </a:fld>
            <a:endParaRPr lang="en-US"/>
          </a:p>
        </p:txBody>
      </p:sp>
    </p:spTree>
    <p:extLst>
      <p:ext uri="{BB962C8B-B14F-4D97-AF65-F5344CB8AC3E}">
        <p14:creationId xmlns:p14="http://schemas.microsoft.com/office/powerpoint/2010/main" val="36252513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1DFFD591-233E-9645-9ECB-183FE7B19186}" type="slidenum">
              <a:rPr lang="en-US"/>
              <a:pPr>
                <a:defRPr/>
              </a:pPr>
              <a:t>‹#›</a:t>
            </a:fld>
            <a:endParaRPr lang="en-US"/>
          </a:p>
        </p:txBody>
      </p:sp>
    </p:spTree>
    <p:extLst>
      <p:ext uri="{BB962C8B-B14F-4D97-AF65-F5344CB8AC3E}">
        <p14:creationId xmlns:p14="http://schemas.microsoft.com/office/powerpoint/2010/main" val="28946075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962271C2-4C6F-E347-9DEB-43EE4584C8A8}" type="slidenum">
              <a:rPr lang="en-US"/>
              <a:pPr>
                <a:defRPr/>
              </a:pPr>
              <a:t>‹#›</a:t>
            </a:fld>
            <a:endParaRPr lang="en-US"/>
          </a:p>
        </p:txBody>
      </p:sp>
    </p:spTree>
    <p:extLst>
      <p:ext uri="{BB962C8B-B14F-4D97-AF65-F5344CB8AC3E}">
        <p14:creationId xmlns:p14="http://schemas.microsoft.com/office/powerpoint/2010/main" val="39723538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DB18D973-9892-384D-A290-F195E6B749DC}" type="slidenum">
              <a:rPr lang="en-US"/>
              <a:pPr>
                <a:defRPr/>
              </a:pPr>
              <a:t>‹#›</a:t>
            </a:fld>
            <a:endParaRPr lang="en-US"/>
          </a:p>
        </p:txBody>
      </p:sp>
    </p:spTree>
    <p:extLst>
      <p:ext uri="{BB962C8B-B14F-4D97-AF65-F5344CB8AC3E}">
        <p14:creationId xmlns:p14="http://schemas.microsoft.com/office/powerpoint/2010/main" val="4449907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DF54ED9-9876-0441-B51A-E083D2762102}" type="slidenum">
              <a:rPr lang="en-US"/>
              <a:pPr>
                <a:defRPr/>
              </a:pPr>
              <a:t>‹#›</a:t>
            </a:fld>
            <a:endParaRPr lang="en-US"/>
          </a:p>
        </p:txBody>
      </p:sp>
    </p:spTree>
    <p:extLst>
      <p:ext uri="{BB962C8B-B14F-4D97-AF65-F5344CB8AC3E}">
        <p14:creationId xmlns:p14="http://schemas.microsoft.com/office/powerpoint/2010/main" val="22752805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ED6B980-51EB-A544-B6BC-56792C288F40}" type="slidenum">
              <a:rPr lang="en-US"/>
              <a:pPr>
                <a:defRPr/>
              </a:pPr>
              <a:t>‹#›</a:t>
            </a:fld>
            <a:endParaRPr lang="en-US"/>
          </a:p>
        </p:txBody>
      </p:sp>
    </p:spTree>
    <p:extLst>
      <p:ext uri="{BB962C8B-B14F-4D97-AF65-F5344CB8AC3E}">
        <p14:creationId xmlns:p14="http://schemas.microsoft.com/office/powerpoint/2010/main" val="1927109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769841EC-51DC-6A43-839C-644C93074B85}" type="slidenum">
              <a:rPr lang="en-US"/>
              <a:pPr>
                <a:defRPr/>
              </a:pPr>
              <a:t>‹#›</a:t>
            </a:fld>
            <a:endParaRPr lang="en-US"/>
          </a:p>
        </p:txBody>
      </p:sp>
    </p:spTree>
    <p:extLst>
      <p:ext uri="{BB962C8B-B14F-4D97-AF65-F5344CB8AC3E}">
        <p14:creationId xmlns:p14="http://schemas.microsoft.com/office/powerpoint/2010/main" val="2959158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A8903591-3B2A-1746-8E65-A5C6A1AAF9EC}" type="slidenum">
              <a:rPr lang="en-US"/>
              <a:pPr/>
              <a:t>‹#›</a:t>
            </a:fld>
            <a:endParaRPr lang="en-US"/>
          </a:p>
        </p:txBody>
      </p:sp>
    </p:spTree>
    <p:extLst>
      <p:ext uri="{BB962C8B-B14F-4D97-AF65-F5344CB8AC3E}">
        <p14:creationId xmlns:p14="http://schemas.microsoft.com/office/powerpoint/2010/main" val="39532211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D8EB7BCE-F6EA-CB4C-B3CE-B9C17C51298F}" type="slidenum">
              <a:rPr lang="en-US"/>
              <a:pPr>
                <a:defRPr/>
              </a:pPr>
              <a:t>‹#›</a:t>
            </a:fld>
            <a:endParaRPr lang="en-US"/>
          </a:p>
        </p:txBody>
      </p:sp>
    </p:spTree>
    <p:extLst>
      <p:ext uri="{BB962C8B-B14F-4D97-AF65-F5344CB8AC3E}">
        <p14:creationId xmlns:p14="http://schemas.microsoft.com/office/powerpoint/2010/main" val="4485320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B940E2B-E6BE-7343-A11B-52C645248F7F}" type="slidenum">
              <a:rPr lang="en-US"/>
              <a:pPr>
                <a:defRPr/>
              </a:pPr>
              <a:t>‹#›</a:t>
            </a:fld>
            <a:endParaRPr lang="en-US"/>
          </a:p>
        </p:txBody>
      </p:sp>
    </p:spTree>
    <p:extLst>
      <p:ext uri="{BB962C8B-B14F-4D97-AF65-F5344CB8AC3E}">
        <p14:creationId xmlns:p14="http://schemas.microsoft.com/office/powerpoint/2010/main" val="1206161867"/>
      </p:ext>
    </p:extLst>
  </p:cSld>
  <p:clrMapOvr>
    <a:masterClrMapping/>
  </p:clrMapOvr>
  <p:transition xmlns:p14="http://schemas.microsoft.com/office/powerpoint/2010/main">
    <p:dissolv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grpSp>
      <p:sp>
        <p:nvSpPr>
          <p:cNvPr id="374797" name="Rectangle 1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374798"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79F3FF9-A73B-0746-8829-932670CA80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41390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1DA097-8295-204C-AD16-57BD3E2581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379701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87E144-B3E6-AC49-8316-DAA1B30638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56588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E55C2-C5CA-0A48-9870-FA7AC3C5E6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81745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D52DE4-00CA-1E4B-8A6C-1135BB951E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82777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29178644-E094-774A-B3F4-61549CD62D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20395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6E23B3-EC5E-A448-B3A8-24661060A7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7865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2B1623-487B-4842-A23B-B475B0241D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7184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CEC8EC2F-DD40-EF45-A657-0F41102965F2}" type="slidenum">
              <a:rPr lang="en-US"/>
              <a:pPr/>
              <a:t>‹#›</a:t>
            </a:fld>
            <a:endParaRPr lang="en-US"/>
          </a:p>
        </p:txBody>
      </p:sp>
    </p:spTree>
    <p:extLst>
      <p:ext uri="{BB962C8B-B14F-4D97-AF65-F5344CB8AC3E}">
        <p14:creationId xmlns:p14="http://schemas.microsoft.com/office/powerpoint/2010/main" val="15964098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35F689-9DA5-8344-90EC-B3AB6EDB7B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58182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83E8F2-2F05-2C47-B6C5-5988FB91F2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214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DD9575-DE57-8F40-B82E-67AFFEFE18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98391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00AB38A8-8F4A-3745-A5B4-28061EC69F58}" type="slidenum">
              <a:rPr lang="en-US"/>
              <a:pPr>
                <a:defRPr/>
              </a:pPr>
              <a:t>‹#›</a:t>
            </a:fld>
            <a:endParaRPr lang="en-US"/>
          </a:p>
        </p:txBody>
      </p:sp>
    </p:spTree>
    <p:extLst>
      <p:ext uri="{BB962C8B-B14F-4D97-AF65-F5344CB8AC3E}">
        <p14:creationId xmlns:p14="http://schemas.microsoft.com/office/powerpoint/2010/main" val="62159082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9907943"/>
      </p:ext>
    </p:extLst>
  </p:cSld>
  <p:clrMapOvr>
    <a:masterClrMapping/>
  </p:clrMapOvr>
  <p:transition xmlns:p14="http://schemas.microsoft.com/office/powerpoint/2010/mai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9848628"/>
      </p:ext>
    </p:extLst>
  </p:cSld>
  <p:clrMapOvr>
    <a:masterClrMapping/>
  </p:clrMapOvr>
  <p:transition xmlns:p14="http://schemas.microsoft.com/office/powerpoint/2010/mai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281306"/>
      </p:ext>
    </p:extLst>
  </p:cSld>
  <p:clrMapOvr>
    <a:masterClrMapping/>
  </p:clrMapOvr>
  <p:transition xmlns:p14="http://schemas.microsoft.com/office/powerpoint/2010/mai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12783"/>
      </p:ext>
    </p:extLst>
  </p:cSld>
  <p:clrMapOvr>
    <a:masterClrMapping/>
  </p:clrMapOvr>
  <p:transition xmlns:p14="http://schemas.microsoft.com/office/powerpoint/2010/mai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627298"/>
      </p:ext>
    </p:extLst>
  </p:cSld>
  <p:clrMapOvr>
    <a:masterClrMapping/>
  </p:clrMapOvr>
  <p:transition xmlns:p14="http://schemas.microsoft.com/office/powerpoint/2010/mai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4207680"/>
      </p:ext>
    </p:extLst>
  </p:cSld>
  <p:clrMapOvr>
    <a:masterClrMapping/>
  </p:clrMapOvr>
  <p:transition xmlns:p14="http://schemas.microsoft.com/office/powerpoint/2010/mai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fld id="{3AC8CFDA-055E-AD43-A7BB-F3F62C993C72}" type="slidenum">
              <a:rPr lang="en-US"/>
              <a:pPr/>
              <a:t>‹#›</a:t>
            </a:fld>
            <a:endParaRPr lang="en-US"/>
          </a:p>
        </p:txBody>
      </p:sp>
    </p:spTree>
    <p:extLst>
      <p:ext uri="{BB962C8B-B14F-4D97-AF65-F5344CB8AC3E}">
        <p14:creationId xmlns:p14="http://schemas.microsoft.com/office/powerpoint/2010/main" val="193923009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951155"/>
      </p:ext>
    </p:extLst>
  </p:cSld>
  <p:clrMapOvr>
    <a:masterClrMapping/>
  </p:clrMapOvr>
  <p:transition xmlns:p14="http://schemas.microsoft.com/office/powerpoint/2010/mai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65964"/>
      </p:ext>
    </p:extLst>
  </p:cSld>
  <p:clrMapOvr>
    <a:masterClrMapping/>
  </p:clrMapOvr>
  <p:transition xmlns:p14="http://schemas.microsoft.com/office/powerpoint/2010/mai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3312022"/>
      </p:ext>
    </p:extLst>
  </p:cSld>
  <p:clrMapOvr>
    <a:masterClrMapping/>
  </p:clrMapOvr>
  <p:transition xmlns:p14="http://schemas.microsoft.com/office/powerpoint/2010/mai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0457895"/>
      </p:ext>
    </p:extLst>
  </p:cSld>
  <p:clrMapOvr>
    <a:masterClrMapping/>
  </p:clrMapOvr>
  <p:transition xmlns:p14="http://schemas.microsoft.com/office/powerpoint/2010/mai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602938"/>
      </p:ext>
    </p:extLst>
  </p:cSld>
  <p:clrMapOvr>
    <a:masterClrMapping/>
  </p:clrMapOvr>
  <p:transition xmlns:p14="http://schemas.microsoft.com/office/powerpoint/2010/mai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939004"/>
      </p:ext>
    </p:extLst>
  </p:cSld>
  <p:clrMapOvr>
    <a:masterClrMapping/>
  </p:clrMapOvr>
  <p:transition xmlns:p14="http://schemas.microsoft.com/office/powerpoint/2010/mai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C638B97-6035-ED4E-B55E-48C26CEC3C4B}" type="datetime1">
              <a:rPr lang="en-US"/>
              <a:pPr/>
              <a:t>11/9/15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F08AAF1E-AFBE-E14F-95A7-51D68B3B4EA0}" type="slidenum">
              <a:rPr lang="en-US"/>
              <a:pPr/>
              <a:t>‹#›</a:t>
            </a:fld>
            <a:endParaRPr lang="en-US"/>
          </a:p>
        </p:txBody>
      </p:sp>
    </p:spTree>
    <p:extLst>
      <p:ext uri="{BB962C8B-B14F-4D97-AF65-F5344CB8AC3E}">
        <p14:creationId xmlns:p14="http://schemas.microsoft.com/office/powerpoint/2010/main" val="1952929886"/>
      </p:ext>
    </p:extLst>
  </p:cSld>
  <p:clrMapOvr>
    <a:overrideClrMapping bg1="lt1" tx1="dk1" bg2="lt2" tx2="dk2" accent1="accent1" accent2="accent2" accent3="accent3" accent4="accent4" accent5="accent5" accent6="accent6" hlink="hlink" folHlink="folHlink"/>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fld id="{8E90EBC3-5B01-9045-8885-E06E9965EA0B}" type="datetime1">
              <a:rPr lang="en-US"/>
              <a:pPr/>
              <a:t>11/9/15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fld id="{9B12C0C1-05FA-9245-B16C-72CD8CDD79D5}" type="slidenum">
              <a:rPr lang="en-US"/>
              <a:pPr/>
              <a:t>‹#›</a:t>
            </a:fld>
            <a:endParaRPr lang="en-US"/>
          </a:p>
        </p:txBody>
      </p:sp>
    </p:spTree>
    <p:extLst>
      <p:ext uri="{BB962C8B-B14F-4D97-AF65-F5344CB8AC3E}">
        <p14:creationId xmlns:p14="http://schemas.microsoft.com/office/powerpoint/2010/main" val="3363791650"/>
      </p:ext>
    </p:extLst>
  </p:cSld>
  <p:clrMapOvr>
    <a:overrideClrMapping bg1="lt1" tx1="dk1" bg2="lt2" tx2="dk2" accent1="accent1" accent2="accent2" accent3="accent3" accent4="accent4" accent5="accent5" accent6="accent6" hlink="hlink" folHlink="folHlink"/>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8"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0"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2" name="Rectangle 10"/>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17" name="Oval 2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fld id="{34DD0CF9-05F6-2540-A1C1-74E0BC338C7C}" type="datetime1">
              <a:rPr lang="en-US"/>
              <a:pPr/>
              <a:t>11/9/15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fld id="{4FF56A18-D49E-2646-86DE-C778BAE9DF1F}" type="slidenum">
              <a:rPr lang="en-US"/>
              <a:pPr/>
              <a:t>‹#›</a:t>
            </a:fld>
            <a:endParaRPr lang="en-US"/>
          </a:p>
        </p:txBody>
      </p:sp>
    </p:spTree>
    <p:extLst>
      <p:ext uri="{BB962C8B-B14F-4D97-AF65-F5344CB8AC3E}">
        <p14:creationId xmlns:p14="http://schemas.microsoft.com/office/powerpoint/2010/main" val="2426352110"/>
      </p:ext>
    </p:extLst>
  </p:cSld>
  <p:clrMapOvr>
    <a:overrideClrMapping bg1="lt1" tx1="dk1" bg2="lt2" tx2="dk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8DA95249-270C-2444-ACEE-AD4635C7BB01}" type="datetime1">
              <a:rPr lang="en-US"/>
              <a:pPr/>
              <a:t>11/9/15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fld id="{CDBE3A1A-7C66-C549-8B4C-EA4BAA1D2BF2}" type="slidenum">
              <a:rPr lang="en-US"/>
              <a:pPr/>
              <a:t>‹#›</a:t>
            </a:fld>
            <a:endParaRPr lang="en-US"/>
          </a:p>
        </p:txBody>
      </p:sp>
    </p:spTree>
    <p:extLst>
      <p:ext uri="{BB962C8B-B14F-4D97-AF65-F5344CB8AC3E}">
        <p14:creationId xmlns:p14="http://schemas.microsoft.com/office/powerpoint/2010/main" val="1505240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fld id="{6A54049B-9F20-FA40-88F0-409A4D0C9D44}" type="slidenum">
              <a:rPr lang="en-US"/>
              <a:pPr/>
              <a:t>‹#›</a:t>
            </a:fld>
            <a:endParaRPr lang="en-US"/>
          </a:p>
        </p:txBody>
      </p:sp>
    </p:spTree>
    <p:extLst>
      <p:ext uri="{BB962C8B-B14F-4D97-AF65-F5344CB8AC3E}">
        <p14:creationId xmlns:p14="http://schemas.microsoft.com/office/powerpoint/2010/main" val="40665755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3" name="Rectangle 7"/>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5"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fld id="{94FCAD23-767C-D646-961C-E4C1985F3BC3}" type="datetime1">
              <a:rPr lang="en-US"/>
              <a:pPr/>
              <a:t>11/9/15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fld id="{4EDAB1D4-1342-E940-B1EE-254FE16CC2AE}" type="slidenum">
              <a:rPr lang="en-US"/>
              <a:pPr/>
              <a:t>‹#›</a:t>
            </a:fld>
            <a:endParaRPr lang="en-US"/>
          </a:p>
        </p:txBody>
      </p:sp>
    </p:spTree>
    <p:extLst>
      <p:ext uri="{BB962C8B-B14F-4D97-AF65-F5344CB8AC3E}">
        <p14:creationId xmlns:p14="http://schemas.microsoft.com/office/powerpoint/2010/main" val="22021811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8"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9"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dirty="0">
              <a:solidFill>
                <a:prstClr val="black"/>
              </a:solidFill>
              <a:latin typeface="Georgia"/>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1"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fld id="{ABF51FF1-AB1F-D146-94B5-70FB43624DC2}" type="slidenum">
              <a:rPr lang="en-US"/>
              <a:pPr/>
              <a:t>‹#›</a:t>
            </a:fld>
            <a:endParaRPr 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fld id="{A0E1E8DE-AE8B-6949-B88C-FEF6B96D7B8C}" type="datetime1">
              <a:rPr lang="en-US"/>
              <a:pPr/>
              <a:t>11/9/15</a:t>
            </a:fld>
            <a:endParaRPr 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75107258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03E2E5F-390F-0E46-9B85-5ACBB628DB5F}" type="datetime1">
              <a:rPr lang="en-US"/>
              <a:pPr/>
              <a:t>11/9/15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fld id="{68F546DE-F516-AD4D-9D69-E4AECA19FC7F}" type="slidenum">
              <a:rPr lang="en-US"/>
              <a:pPr/>
              <a:t>‹#›</a:t>
            </a:fld>
            <a:endParaRPr lang="en-US"/>
          </a:p>
        </p:txBody>
      </p:sp>
    </p:spTree>
    <p:extLst>
      <p:ext uri="{BB962C8B-B14F-4D97-AF65-F5344CB8AC3E}">
        <p14:creationId xmlns:p14="http://schemas.microsoft.com/office/powerpoint/2010/main" val="47992499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6" name="Rectangle 8"/>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7"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fld id="{8CDB0DEB-EF76-4240-843A-D190BA02C859}" type="slidenum">
              <a:rPr lang="en-US"/>
              <a:pPr/>
              <a:t>‹#›</a:t>
            </a:fld>
            <a:endParaRPr lang="en-US"/>
          </a:p>
        </p:txBody>
      </p:sp>
      <p:sp>
        <p:nvSpPr>
          <p:cNvPr id="14" name="Date Placeholder 3"/>
          <p:cNvSpPr>
            <a:spLocks noGrp="1"/>
          </p:cNvSpPr>
          <p:nvPr>
            <p:ph type="dt" sz="half" idx="11"/>
          </p:nvPr>
        </p:nvSpPr>
        <p:spPr/>
        <p:txBody>
          <a:bodyPr/>
          <a:lstStyle>
            <a:lvl1pPr>
              <a:defRPr/>
            </a:lvl1pPr>
          </a:lstStyle>
          <a:p>
            <a:fld id="{F90707D2-1C6A-014A-BC38-774D3C1E472E}" type="datetime1">
              <a:rPr lang="en-US"/>
              <a:pPr/>
              <a:t>11/9/15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956827504"/>
      </p:ext>
    </p:extLst>
  </p:cSld>
  <p:clrMapOvr>
    <a:overrideClrMapping bg1="lt1" tx1="dk1" bg2="lt2" tx2="dk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8" name="Rectangle 7"/>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dirty="0">
              <a:solidFill>
                <a:prstClr val="black"/>
              </a:solidFill>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fld id="{23FB82F4-D3A9-EE40-BA73-AA5EADD23483}" type="slidenum">
              <a:rPr lang="en-US"/>
              <a:pPr/>
              <a:t>‹#›</a:t>
            </a:fld>
            <a:endParaRPr lang="en-US"/>
          </a:p>
        </p:txBody>
      </p:sp>
      <p:sp>
        <p:nvSpPr>
          <p:cNvPr id="17" name="Date Placeholder 4"/>
          <p:cNvSpPr>
            <a:spLocks noGrp="1"/>
          </p:cNvSpPr>
          <p:nvPr>
            <p:ph type="dt" sz="half" idx="11"/>
          </p:nvPr>
        </p:nvSpPr>
        <p:spPr/>
        <p:txBody>
          <a:bodyPr/>
          <a:lstStyle>
            <a:lvl1pPr>
              <a:defRPr/>
            </a:lvl1pPr>
          </a:lstStyle>
          <a:p>
            <a:fld id="{0EC7AF14-5157-AE46-9F1A-0552C28B0834}" type="datetime1">
              <a:rPr lang="en-US"/>
              <a:pPr/>
              <a:t>11/9/15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552106787"/>
      </p:ext>
    </p:extLst>
  </p:cSld>
  <p:clrMapOvr>
    <a:overrideClrMapping bg1="lt1" tx1="dk1" bg2="lt2" tx2="dk2" accent1="accent1" accent2="accent2" accent3="accent3" accent4="accent4" accent5="accent5" accent6="accent6" hlink="hlink" folHlink="folHlink"/>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a:solidFill>
                <a:prstClr val="black"/>
              </a:solidFill>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dirty="0">
              <a:solidFill>
                <a:prstClr val="black"/>
              </a:solidFill>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fld id="{041566B0-4FA8-F543-B695-04E058EE6DC9}" type="datetime1">
              <a:rPr lang="en-US"/>
              <a:pPr/>
              <a:t>11/9/15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fld id="{9C33B1E2-DFDB-BD4A-BCB7-457DCECB2BB7}" type="slidenum">
              <a:rPr lang="en-US"/>
              <a:pPr/>
              <a:t>‹#›</a:t>
            </a:fld>
            <a:endParaRPr lang="en-US"/>
          </a:p>
        </p:txBody>
      </p:sp>
    </p:spTree>
    <p:extLst>
      <p:ext uri="{BB962C8B-B14F-4D97-AF65-F5344CB8AC3E}">
        <p14:creationId xmlns:p14="http://schemas.microsoft.com/office/powerpoint/2010/main" val="2060517313"/>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39737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56761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153777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1975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2854F36E-4A84-DC42-9C62-5290FF7B759C}" type="slidenum">
              <a:rPr lang="en-US"/>
              <a:pPr/>
              <a:t>‹#›</a:t>
            </a:fld>
            <a:endParaRPr lang="en-US"/>
          </a:p>
        </p:txBody>
      </p:sp>
    </p:spTree>
    <p:extLst>
      <p:ext uri="{BB962C8B-B14F-4D97-AF65-F5344CB8AC3E}">
        <p14:creationId xmlns:p14="http://schemas.microsoft.com/office/powerpoint/2010/main" val="199249051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237499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886102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206298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800591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19701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444159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2301881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75242331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44728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518523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E9404D9D-9DCB-144B-9827-B50751F42C86}" type="slidenum">
              <a:rPr lang="en-US"/>
              <a:pPr/>
              <a:t>‹#›</a:t>
            </a:fld>
            <a:endParaRPr lang="en-US"/>
          </a:p>
        </p:txBody>
      </p:sp>
    </p:spTree>
    <p:extLst>
      <p:ext uri="{BB962C8B-B14F-4D97-AF65-F5344CB8AC3E}">
        <p14:creationId xmlns:p14="http://schemas.microsoft.com/office/powerpoint/2010/main" val="42422632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5666188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19614704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0034154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221226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7401445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2813402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29004284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2551876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02843519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8880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6"/>
          <p:cNvSpPr>
            <a:spLocks noGrp="1" noChangeArrowheads="1"/>
          </p:cNvSpPr>
          <p:nvPr>
            <p:ph type="dt" sz="half" idx="10"/>
          </p:nvPr>
        </p:nvSpPr>
        <p:spPr>
          <a:ln/>
        </p:spPr>
        <p:txBody>
          <a:bodyPr/>
          <a:lstStyle>
            <a:lvl1pPr>
              <a:defRPr/>
            </a:lvl1pPr>
          </a:lstStyle>
          <a:p>
            <a:fld id="{09A3AF6E-0D00-CC46-9DC4-71ABA978F4DE}" type="datetime1">
              <a:rPr lang="en-US"/>
              <a:pPr/>
              <a:t>11/9/15</a:t>
            </a:fld>
            <a:endParaRPr lang="en-US"/>
          </a:p>
        </p:txBody>
      </p:sp>
      <p:sp>
        <p:nvSpPr>
          <p:cNvPr id="5" name="Rectangle 1027"/>
          <p:cNvSpPr>
            <a:spLocks noGrp="1" noChangeArrowheads="1"/>
          </p:cNvSpPr>
          <p:nvPr>
            <p:ph type="sldNum" sz="quarter" idx="11"/>
          </p:nvPr>
        </p:nvSpPr>
        <p:spPr>
          <a:ln/>
        </p:spPr>
        <p:txBody>
          <a:bodyPr/>
          <a:lstStyle>
            <a:lvl1pPr>
              <a:defRPr/>
            </a:lvl1pPr>
          </a:lstStyle>
          <a:p>
            <a:fld id="{F1A2BC47-F985-A741-AD27-C28A4D78D05D}" type="slidenum">
              <a:rPr lang="en-US"/>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5140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B595099D-F0FC-8446-907A-5F4309507C1A}" type="slidenum">
              <a:rPr lang="en-US"/>
              <a:pPr/>
              <a:t>‹#›</a:t>
            </a:fld>
            <a:endParaRPr lang="en-US"/>
          </a:p>
        </p:txBody>
      </p:sp>
    </p:spTree>
    <p:extLst>
      <p:ext uri="{BB962C8B-B14F-4D97-AF65-F5344CB8AC3E}">
        <p14:creationId xmlns:p14="http://schemas.microsoft.com/office/powerpoint/2010/main" val="57931553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1251154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199282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83896037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65260621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7822142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4512813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7515053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48610157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97567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40740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27E10FDC-1E3C-1A40-945D-B70BDE5469DD}" type="slidenum">
              <a:rPr lang="en-US"/>
              <a:pPr/>
              <a:t>‹#›</a:t>
            </a:fld>
            <a:endParaRPr lang="en-US"/>
          </a:p>
        </p:txBody>
      </p:sp>
    </p:spTree>
    <p:extLst>
      <p:ext uri="{BB962C8B-B14F-4D97-AF65-F5344CB8AC3E}">
        <p14:creationId xmlns:p14="http://schemas.microsoft.com/office/powerpoint/2010/main" val="35587263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71736669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8122873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761598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970595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909578"/>
      </p:ext>
    </p:extLst>
  </p:cSld>
  <p:clrMapOvr>
    <a:masterClrMapping/>
  </p:clrMapOvr>
  <p:transition xmlns:p14="http://schemas.microsoft.com/office/powerpoint/2010/mai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70781"/>
      </p:ext>
    </p:extLst>
  </p:cSld>
  <p:clrMapOvr>
    <a:masterClrMapping/>
  </p:clrMapOvr>
  <p:transition xmlns:p14="http://schemas.microsoft.com/office/powerpoint/2010/mai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390352"/>
      </p:ext>
    </p:extLst>
  </p:cSld>
  <p:clrMapOvr>
    <a:masterClrMapping/>
  </p:clrMapOvr>
  <p:transition xmlns:p14="http://schemas.microsoft.com/office/powerpoint/2010/mai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4032159"/>
      </p:ext>
    </p:extLst>
  </p:cSld>
  <p:clrMapOvr>
    <a:masterClrMapping/>
  </p:clrMapOvr>
  <p:transition xmlns:p14="http://schemas.microsoft.com/office/powerpoint/2010/mai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8689137"/>
      </p:ext>
    </p:extLst>
  </p:cSld>
  <p:clrMapOvr>
    <a:masterClrMapping/>
  </p:clrMapOvr>
  <p:transition xmlns:p14="http://schemas.microsoft.com/office/powerpoint/2010/mai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09418"/>
      </p:ext>
    </p:extLst>
  </p:cSld>
  <p:clrMapOvr>
    <a:masterClrMapping/>
  </p:clrMapOvr>
  <p:transition xmlns:p14="http://schemas.microsoft.com/office/powerpoint/2010/mai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7A16B9E9-4ABA-1B42-8896-ADE9E0CF7979}" type="slidenum">
              <a:rPr lang="en-US"/>
              <a:pPr/>
              <a:t>‹#›</a:t>
            </a:fld>
            <a:endParaRPr lang="en-US"/>
          </a:p>
        </p:txBody>
      </p:sp>
    </p:spTree>
    <p:extLst>
      <p:ext uri="{BB962C8B-B14F-4D97-AF65-F5344CB8AC3E}">
        <p14:creationId xmlns:p14="http://schemas.microsoft.com/office/powerpoint/2010/main" val="573182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561942"/>
      </p:ext>
    </p:extLst>
  </p:cSld>
  <p:clrMapOvr>
    <a:masterClrMapping/>
  </p:clrMapOvr>
  <p:transition xmlns:p14="http://schemas.microsoft.com/office/powerpoint/2010/mai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498261"/>
      </p:ext>
    </p:extLst>
  </p:cSld>
  <p:clrMapOvr>
    <a:masterClrMapping/>
  </p:clrMapOvr>
  <p:transition xmlns:p14="http://schemas.microsoft.com/office/powerpoint/2010/mai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946016"/>
      </p:ext>
    </p:extLst>
  </p:cSld>
  <p:clrMapOvr>
    <a:masterClrMapping/>
  </p:clrMapOvr>
  <p:transition xmlns:p14="http://schemas.microsoft.com/office/powerpoint/2010/mai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62114"/>
      </p:ext>
    </p:extLst>
  </p:cSld>
  <p:clrMapOvr>
    <a:masterClrMapping/>
  </p:clrMapOvr>
  <p:transition xmlns:p14="http://schemas.microsoft.com/office/powerpoint/2010/mai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354129"/>
      </p:ext>
    </p:extLst>
  </p:cSld>
  <p:clrMapOvr>
    <a:masterClrMapping/>
  </p:clrMapOvr>
  <p:transition xmlns:p14="http://schemas.microsoft.com/office/powerpoint/2010/mai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801103"/>
      </p:ext>
    </p:extLst>
  </p:cSld>
  <p:clrMapOvr>
    <a:masterClrMapping/>
  </p:clrMapOvr>
  <p:transition xmlns:p14="http://schemas.microsoft.com/office/powerpoint/2010/mai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0F5B04-0A0A-4D3B-9CB0-4722B18F0223}" type="datetimeFigureOut">
              <a:rPr lang="en-US"/>
              <a:pPr>
                <a:defRPr/>
              </a:pPr>
              <a:t>11/9/15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37EED20E-A3F6-BE43-AE41-CF572A18BEBE}" type="slidenum">
              <a:rPr lang="en-US"/>
              <a:pPr>
                <a:defRPr/>
              </a:pPr>
              <a:t>‹#›</a:t>
            </a:fld>
            <a:endParaRPr lang="en-US"/>
          </a:p>
        </p:txBody>
      </p:sp>
    </p:spTree>
    <p:extLst>
      <p:ext uri="{BB962C8B-B14F-4D97-AF65-F5344CB8AC3E}">
        <p14:creationId xmlns:p14="http://schemas.microsoft.com/office/powerpoint/2010/main" val="34180377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0F5B04-0A0A-4D3B-9CB0-4722B18F0223}" type="datetimeFigureOut">
              <a:rPr lang="en-US"/>
              <a:pPr>
                <a:defRPr/>
              </a:pPr>
              <a:t>11/9/15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4732854-71D2-BC41-8F0A-61B40B3441E7}" type="slidenum">
              <a:rPr lang="en-US"/>
              <a:pPr>
                <a:defRPr/>
              </a:pPr>
              <a:t>‹#›</a:t>
            </a:fld>
            <a:endParaRPr lang="en-US"/>
          </a:p>
        </p:txBody>
      </p:sp>
    </p:spTree>
    <p:extLst>
      <p:ext uri="{BB962C8B-B14F-4D97-AF65-F5344CB8AC3E}">
        <p14:creationId xmlns:p14="http://schemas.microsoft.com/office/powerpoint/2010/main" val="75239800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0F5B04-0A0A-4D3B-9CB0-4722B18F0223}" type="datetimeFigureOut">
              <a:rPr lang="en-US"/>
              <a:pPr>
                <a:defRPr/>
              </a:pPr>
              <a:t>11/9/15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FA8E0A3-85FC-7648-A423-E8BCB4BB3F22}" type="slidenum">
              <a:rPr lang="en-US"/>
              <a:pPr>
                <a:defRPr/>
              </a:pPr>
              <a:t>‹#›</a:t>
            </a:fld>
            <a:endParaRPr lang="en-US"/>
          </a:p>
        </p:txBody>
      </p:sp>
    </p:spTree>
    <p:extLst>
      <p:ext uri="{BB962C8B-B14F-4D97-AF65-F5344CB8AC3E}">
        <p14:creationId xmlns:p14="http://schemas.microsoft.com/office/powerpoint/2010/main" val="136114652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0F5B04-0A0A-4D3B-9CB0-4722B18F0223}" type="datetimeFigureOut">
              <a:rPr lang="en-US"/>
              <a:pPr>
                <a:defRPr/>
              </a:pPr>
              <a:t>11/9/15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F2F3A282-D607-C74D-BDE9-B687AECC4F4F}" type="slidenum">
              <a:rPr lang="en-US"/>
              <a:pPr>
                <a:defRPr/>
              </a:pPr>
              <a:t>‹#›</a:t>
            </a:fld>
            <a:endParaRPr lang="en-US"/>
          </a:p>
        </p:txBody>
      </p:sp>
    </p:spTree>
    <p:extLst>
      <p:ext uri="{BB962C8B-B14F-4D97-AF65-F5344CB8AC3E}">
        <p14:creationId xmlns:p14="http://schemas.microsoft.com/office/powerpoint/2010/main" val="137602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fld id="{24264496-2CE2-9E44-95AE-45582316060C}" type="slidenum">
              <a:rPr lang="en-US"/>
              <a:pPr/>
              <a:t>‹#›</a:t>
            </a:fld>
            <a:endParaRPr lang="en-US"/>
          </a:p>
        </p:txBody>
      </p:sp>
    </p:spTree>
    <p:extLst>
      <p:ext uri="{BB962C8B-B14F-4D97-AF65-F5344CB8AC3E}">
        <p14:creationId xmlns:p14="http://schemas.microsoft.com/office/powerpoint/2010/main" val="15710658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0F5B04-0A0A-4D3B-9CB0-4722B18F0223}" type="datetimeFigureOut">
              <a:rPr lang="en-US"/>
              <a:pPr>
                <a:defRPr/>
              </a:pPr>
              <a:t>11/9/15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F221D0B7-C8BE-5046-B827-BD8B00C42C1A}" type="slidenum">
              <a:rPr lang="en-US"/>
              <a:pPr>
                <a:defRPr/>
              </a:pPr>
              <a:t>‹#›</a:t>
            </a:fld>
            <a:endParaRPr lang="en-US"/>
          </a:p>
        </p:txBody>
      </p:sp>
    </p:spTree>
    <p:extLst>
      <p:ext uri="{BB962C8B-B14F-4D97-AF65-F5344CB8AC3E}">
        <p14:creationId xmlns:p14="http://schemas.microsoft.com/office/powerpoint/2010/main" val="210307568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0F5B04-0A0A-4D3B-9CB0-4722B18F0223}" type="datetimeFigureOut">
              <a:rPr lang="en-US"/>
              <a:pPr>
                <a:defRPr/>
              </a:pPr>
              <a:t>11/9/15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FA7B6631-51AE-F44A-BCB2-B2CE45984C9A}" type="slidenum">
              <a:rPr lang="en-US"/>
              <a:pPr>
                <a:defRPr/>
              </a:pPr>
              <a:t>‹#›</a:t>
            </a:fld>
            <a:endParaRPr lang="en-US"/>
          </a:p>
        </p:txBody>
      </p:sp>
    </p:spTree>
    <p:extLst>
      <p:ext uri="{BB962C8B-B14F-4D97-AF65-F5344CB8AC3E}">
        <p14:creationId xmlns:p14="http://schemas.microsoft.com/office/powerpoint/2010/main" val="175489861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0F5B04-0A0A-4D3B-9CB0-4722B18F0223}" type="datetimeFigureOut">
              <a:rPr lang="en-US"/>
              <a:pPr>
                <a:defRPr/>
              </a:pPr>
              <a:t>11/9/15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F17BF57A-3C59-2A4F-8B15-D3B789F2B7D1}" type="slidenum">
              <a:rPr lang="en-US"/>
              <a:pPr>
                <a:defRPr/>
              </a:pPr>
              <a:t>‹#›</a:t>
            </a:fld>
            <a:endParaRPr lang="en-US"/>
          </a:p>
        </p:txBody>
      </p:sp>
    </p:spTree>
    <p:extLst>
      <p:ext uri="{BB962C8B-B14F-4D97-AF65-F5344CB8AC3E}">
        <p14:creationId xmlns:p14="http://schemas.microsoft.com/office/powerpoint/2010/main" val="41469017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0F5B04-0A0A-4D3B-9CB0-4722B18F0223}" type="datetimeFigureOut">
              <a:rPr lang="en-US"/>
              <a:pPr>
                <a:defRPr/>
              </a:pPr>
              <a:t>11/9/15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26D40E4-5E10-7742-BC49-7166A56EBE7C}" type="slidenum">
              <a:rPr lang="en-US"/>
              <a:pPr>
                <a:defRPr/>
              </a:pPr>
              <a:t>‹#›</a:t>
            </a:fld>
            <a:endParaRPr lang="en-US"/>
          </a:p>
        </p:txBody>
      </p:sp>
    </p:spTree>
    <p:extLst>
      <p:ext uri="{BB962C8B-B14F-4D97-AF65-F5344CB8AC3E}">
        <p14:creationId xmlns:p14="http://schemas.microsoft.com/office/powerpoint/2010/main" val="191987190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0F5B04-0A0A-4D3B-9CB0-4722B18F0223}" type="datetimeFigureOut">
              <a:rPr lang="en-US"/>
              <a:pPr>
                <a:defRPr/>
              </a:pPr>
              <a:t>11/9/15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A48AA82-CE6F-F34D-8DE3-2353BEB167B8}" type="slidenum">
              <a:rPr lang="en-US"/>
              <a:pPr>
                <a:defRPr/>
              </a:pPr>
              <a:t>‹#›</a:t>
            </a:fld>
            <a:endParaRPr lang="en-US"/>
          </a:p>
        </p:txBody>
      </p:sp>
    </p:spTree>
    <p:extLst>
      <p:ext uri="{BB962C8B-B14F-4D97-AF65-F5344CB8AC3E}">
        <p14:creationId xmlns:p14="http://schemas.microsoft.com/office/powerpoint/2010/main" val="29596602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0F5B04-0A0A-4D3B-9CB0-4722B18F0223}" type="datetimeFigureOut">
              <a:rPr lang="en-US"/>
              <a:pPr>
                <a:defRPr/>
              </a:pPr>
              <a:t>11/9/15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9CD3251-6A1C-B247-B315-FA0EEF8AD7F0}" type="slidenum">
              <a:rPr lang="en-US"/>
              <a:pPr>
                <a:defRPr/>
              </a:pPr>
              <a:t>‹#›</a:t>
            </a:fld>
            <a:endParaRPr lang="en-US"/>
          </a:p>
        </p:txBody>
      </p:sp>
    </p:spTree>
    <p:extLst>
      <p:ext uri="{BB962C8B-B14F-4D97-AF65-F5344CB8AC3E}">
        <p14:creationId xmlns:p14="http://schemas.microsoft.com/office/powerpoint/2010/main" val="234042916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0F5B04-0A0A-4D3B-9CB0-4722B18F0223}" type="datetimeFigureOut">
              <a:rPr lang="en-US"/>
              <a:pPr>
                <a:defRPr/>
              </a:pPr>
              <a:t>11/9/15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52CF42C-D13B-8442-9A70-815D14F74A4A}" type="slidenum">
              <a:rPr lang="en-US"/>
              <a:pPr>
                <a:defRPr/>
              </a:pPr>
              <a:t>‹#›</a:t>
            </a:fld>
            <a:endParaRPr lang="en-US"/>
          </a:p>
        </p:txBody>
      </p:sp>
    </p:spTree>
    <p:extLst>
      <p:ext uri="{BB962C8B-B14F-4D97-AF65-F5344CB8AC3E}">
        <p14:creationId xmlns:p14="http://schemas.microsoft.com/office/powerpoint/2010/main" val="75713408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50035724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5B8DC0A-4C64-DF42-80D3-3C8959F84232}" type="slidenum">
              <a:rPr lang="en-US"/>
              <a:pPr>
                <a:defRPr/>
              </a:pPr>
              <a:t>‹#›</a:t>
            </a:fld>
            <a:endParaRPr lang="en-US"/>
          </a:p>
        </p:txBody>
      </p:sp>
    </p:spTree>
    <p:extLst>
      <p:ext uri="{BB962C8B-B14F-4D97-AF65-F5344CB8AC3E}">
        <p14:creationId xmlns:p14="http://schemas.microsoft.com/office/powerpoint/2010/main" val="421383428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4A1E04-EB18-1841-99E0-D73C9979C7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431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fld id="{E1F546F2-49C0-B944-BB20-FDE9E283F9D5}" type="slidenum">
              <a:rPr lang="en-US"/>
              <a:pPr/>
              <a:t>‹#›</a:t>
            </a:fld>
            <a:endParaRPr lang="en-US"/>
          </a:p>
        </p:txBody>
      </p:sp>
    </p:spTree>
    <p:extLst>
      <p:ext uri="{BB962C8B-B14F-4D97-AF65-F5344CB8AC3E}">
        <p14:creationId xmlns:p14="http://schemas.microsoft.com/office/powerpoint/2010/main" val="237876818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CEBB44E-0A9E-9347-9973-33E8383A8BC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309155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101080-69F7-0241-AAA1-24E08DD4FB3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819494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94C60B6-53D9-FD46-AFA1-F1B8030EA97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832861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1EBEB2D-6886-A941-BD38-9A00198955E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501376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43EF159F-5AEC-2F44-B497-6700452BA72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60424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FD729B7-CEEF-0E42-9873-D801FF7BC7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137920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75612C8-6736-A449-AF63-524AFD6234D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464448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A6D9D51-579A-1448-A423-A0B70A68442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2340608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9020F2B-D59A-D64A-91FC-B4E5AE08827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9165698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07AEB15-D12B-514D-A619-5B005C1646C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5819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fld id="{D5204A65-2FF6-9741-9E88-567B5B90E18B}" type="slidenum">
              <a:rPr lang="en-US"/>
              <a:pPr/>
              <a:t>‹#›</a:t>
            </a:fld>
            <a:endParaRPr lang="en-US"/>
          </a:p>
        </p:txBody>
      </p:sp>
    </p:spTree>
    <p:extLst>
      <p:ext uri="{BB962C8B-B14F-4D97-AF65-F5344CB8AC3E}">
        <p14:creationId xmlns:p14="http://schemas.microsoft.com/office/powerpoint/2010/main" val="3847698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453D95F-AB5F-9540-808E-763E01C0DCC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781124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EDE1B389-FBF6-BA43-9AFF-BF57AF09045B}"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977930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0"/>
          <p:cNvGrpSpPr>
            <a:grpSpLocks/>
          </p:cNvGrpSpPr>
          <p:nvPr/>
        </p:nvGrpSpPr>
        <p:grpSpPr bwMode="auto">
          <a:xfrm>
            <a:off x="457200" y="2362200"/>
            <a:ext cx="8305800" cy="1295400"/>
            <a:chOff x="288" y="192"/>
            <a:chExt cx="5232" cy="816"/>
          </a:xfrm>
        </p:grpSpPr>
        <p:sp>
          <p:nvSpPr>
            <p:cNvPr id="5" name="AutoShape 1031"/>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sz="2400">
                <a:solidFill>
                  <a:srgbClr val="000000"/>
                </a:solidFill>
              </a:endParaRPr>
            </a:p>
          </p:txBody>
        </p:sp>
        <p:sp>
          <p:nvSpPr>
            <p:cNvPr id="6" name="AutoShape 1032"/>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sz="2400">
                <a:solidFill>
                  <a:srgbClr val="000000"/>
                </a:solidFill>
              </a:endParaRPr>
            </a:p>
          </p:txBody>
        </p:sp>
        <p:sp>
          <p:nvSpPr>
            <p:cNvPr id="7" name="Freeform 1033"/>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sz="2400">
                <a:solidFill>
                  <a:srgbClr val="000000"/>
                </a:solidFill>
              </a:endParaRPr>
            </a:p>
          </p:txBody>
        </p:sp>
        <p:sp>
          <p:nvSpPr>
            <p:cNvPr id="8" name="Freeform 1034"/>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sz="2400">
                <a:solidFill>
                  <a:srgbClr val="000000"/>
                </a:solidFill>
              </a:endParaRPr>
            </a:p>
          </p:txBody>
        </p:sp>
        <p:sp>
          <p:nvSpPr>
            <p:cNvPr id="9" name="Freeform 1035"/>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sz="2400">
                <a:solidFill>
                  <a:srgbClr val="000000"/>
                </a:solidFill>
              </a:endParaRPr>
            </a:p>
          </p:txBody>
        </p:sp>
      </p:grpSp>
      <p:sp>
        <p:nvSpPr>
          <p:cNvPr id="29701" name="Rectangle 1029"/>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29708" name="Rectangle 1036"/>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1026"/>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1027"/>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1028"/>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5CDADDC7-58D7-A540-A536-4A0BC7CBCFC3}" type="slidenum">
              <a:rPr lang="en-US"/>
              <a:pPr>
                <a:defRPr/>
              </a:pPr>
              <a:t>‹#›</a:t>
            </a:fld>
            <a:endParaRPr lang="en-US"/>
          </a:p>
        </p:txBody>
      </p:sp>
    </p:spTree>
    <p:extLst>
      <p:ext uri="{BB962C8B-B14F-4D97-AF65-F5344CB8AC3E}">
        <p14:creationId xmlns:p14="http://schemas.microsoft.com/office/powerpoint/2010/main" val="1235020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D76FB408-604E-B74C-A776-B97AA601B775}" type="slidenum">
              <a:rPr lang="en-US"/>
              <a:pPr>
                <a:defRPr/>
              </a:pPr>
              <a:t>‹#›</a:t>
            </a:fld>
            <a:endParaRPr lang="en-US"/>
          </a:p>
        </p:txBody>
      </p:sp>
    </p:spTree>
    <p:extLst>
      <p:ext uri="{BB962C8B-B14F-4D97-AF65-F5344CB8AC3E}">
        <p14:creationId xmlns:p14="http://schemas.microsoft.com/office/powerpoint/2010/main" val="19684842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6586EA1B-0E42-E246-8E4D-0103450192E0}" type="slidenum">
              <a:rPr lang="en-US"/>
              <a:pPr>
                <a:defRPr/>
              </a:pPr>
              <a:t>‹#›</a:t>
            </a:fld>
            <a:endParaRPr lang="en-US"/>
          </a:p>
        </p:txBody>
      </p:sp>
    </p:spTree>
    <p:extLst>
      <p:ext uri="{BB962C8B-B14F-4D97-AF65-F5344CB8AC3E}">
        <p14:creationId xmlns:p14="http://schemas.microsoft.com/office/powerpoint/2010/main" val="378734582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B771CA02-0745-8D4D-B45F-7EA845B28BF7}" type="slidenum">
              <a:rPr lang="en-US"/>
              <a:pPr>
                <a:defRPr/>
              </a:pPr>
              <a:t>‹#›</a:t>
            </a:fld>
            <a:endParaRPr lang="en-US"/>
          </a:p>
        </p:txBody>
      </p:sp>
    </p:spTree>
    <p:extLst>
      <p:ext uri="{BB962C8B-B14F-4D97-AF65-F5344CB8AC3E}">
        <p14:creationId xmlns:p14="http://schemas.microsoft.com/office/powerpoint/2010/main" val="256764804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A539F856-FC0A-7349-A9DD-D688ECD499F1}" type="slidenum">
              <a:rPr lang="en-US"/>
              <a:pPr>
                <a:defRPr/>
              </a:pPr>
              <a:t>‹#›</a:t>
            </a:fld>
            <a:endParaRPr lang="en-US"/>
          </a:p>
        </p:txBody>
      </p:sp>
    </p:spTree>
    <p:extLst>
      <p:ext uri="{BB962C8B-B14F-4D97-AF65-F5344CB8AC3E}">
        <p14:creationId xmlns:p14="http://schemas.microsoft.com/office/powerpoint/2010/main" val="30764157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8F0FD070-DA9A-1F43-B8E2-809027131ABA}" type="slidenum">
              <a:rPr lang="en-US"/>
              <a:pPr>
                <a:defRPr/>
              </a:pPr>
              <a:t>‹#›</a:t>
            </a:fld>
            <a:endParaRPr lang="en-US"/>
          </a:p>
        </p:txBody>
      </p:sp>
    </p:spTree>
    <p:extLst>
      <p:ext uri="{BB962C8B-B14F-4D97-AF65-F5344CB8AC3E}">
        <p14:creationId xmlns:p14="http://schemas.microsoft.com/office/powerpoint/2010/main" val="332784113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B3AFC0E7-A4EB-9240-9619-4D4B51720361}" type="slidenum">
              <a:rPr lang="en-US"/>
              <a:pPr>
                <a:defRPr/>
              </a:pPr>
              <a:t>‹#›</a:t>
            </a:fld>
            <a:endParaRPr lang="en-US"/>
          </a:p>
        </p:txBody>
      </p:sp>
    </p:spTree>
    <p:extLst>
      <p:ext uri="{BB962C8B-B14F-4D97-AF65-F5344CB8AC3E}">
        <p14:creationId xmlns:p14="http://schemas.microsoft.com/office/powerpoint/2010/main" val="229744132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740DBECB-C7A9-6C42-B862-C5A52E7C7E75}" type="slidenum">
              <a:rPr lang="en-US"/>
              <a:pPr>
                <a:defRPr/>
              </a:pPr>
              <a:t>‹#›</a:t>
            </a:fld>
            <a:endParaRPr lang="en-US"/>
          </a:p>
        </p:txBody>
      </p:sp>
    </p:spTree>
    <p:extLst>
      <p:ext uri="{BB962C8B-B14F-4D97-AF65-F5344CB8AC3E}">
        <p14:creationId xmlns:p14="http://schemas.microsoft.com/office/powerpoint/2010/main" val="1221377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fld id="{AF22BE06-8515-9346-86EF-50EACA7FB71F}" type="slidenum">
              <a:rPr lang="en-US"/>
              <a:pPr/>
              <a:t>‹#›</a:t>
            </a:fld>
            <a:endParaRPr lang="en-US"/>
          </a:p>
        </p:txBody>
      </p:sp>
    </p:spTree>
    <p:extLst>
      <p:ext uri="{BB962C8B-B14F-4D97-AF65-F5344CB8AC3E}">
        <p14:creationId xmlns:p14="http://schemas.microsoft.com/office/powerpoint/2010/main" val="323993988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A36B9E8D-3DCB-8144-9062-BA199B78B679}" type="slidenum">
              <a:rPr lang="en-US"/>
              <a:pPr>
                <a:defRPr/>
              </a:pPr>
              <a:t>‹#›</a:t>
            </a:fld>
            <a:endParaRPr lang="en-US"/>
          </a:p>
        </p:txBody>
      </p:sp>
    </p:spTree>
    <p:extLst>
      <p:ext uri="{BB962C8B-B14F-4D97-AF65-F5344CB8AC3E}">
        <p14:creationId xmlns:p14="http://schemas.microsoft.com/office/powerpoint/2010/main" val="52983514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7D79C21D-8596-0A4A-8D13-EF3DC6F45E19}" type="slidenum">
              <a:rPr lang="en-US"/>
              <a:pPr>
                <a:defRPr/>
              </a:pPr>
              <a:t>‹#›</a:t>
            </a:fld>
            <a:endParaRPr lang="en-US"/>
          </a:p>
        </p:txBody>
      </p:sp>
    </p:spTree>
    <p:extLst>
      <p:ext uri="{BB962C8B-B14F-4D97-AF65-F5344CB8AC3E}">
        <p14:creationId xmlns:p14="http://schemas.microsoft.com/office/powerpoint/2010/main" val="3102259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40C28709-DFF0-464A-A1B8-75515E468FD8}" type="slidenum">
              <a:rPr lang="en-US"/>
              <a:pPr>
                <a:defRPr/>
              </a:pPr>
              <a:t>‹#›</a:t>
            </a:fld>
            <a:endParaRPr lang="en-US"/>
          </a:p>
        </p:txBody>
      </p:sp>
    </p:spTree>
    <p:extLst>
      <p:ext uri="{BB962C8B-B14F-4D97-AF65-F5344CB8AC3E}">
        <p14:creationId xmlns:p14="http://schemas.microsoft.com/office/powerpoint/2010/main" val="38606957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A08BD-C136-944C-8759-62B93C18508F}" type="slidenum">
              <a:rPr lang="en-US"/>
              <a:pPr>
                <a:defRPr/>
              </a:pPr>
              <a:t>‹#›</a:t>
            </a:fld>
            <a:endParaRPr lang="en-US"/>
          </a:p>
        </p:txBody>
      </p:sp>
    </p:spTree>
    <p:extLst>
      <p:ext uri="{BB962C8B-B14F-4D97-AF65-F5344CB8AC3E}">
        <p14:creationId xmlns:p14="http://schemas.microsoft.com/office/powerpoint/2010/main" val="220548693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82B0E-A17B-A24D-817B-59F3DF4E418A}" type="slidenum">
              <a:rPr lang="en-US"/>
              <a:pPr>
                <a:defRPr/>
              </a:pPr>
              <a:t>‹#›</a:t>
            </a:fld>
            <a:endParaRPr lang="en-US"/>
          </a:p>
        </p:txBody>
      </p:sp>
    </p:spTree>
    <p:extLst>
      <p:ext uri="{BB962C8B-B14F-4D97-AF65-F5344CB8AC3E}">
        <p14:creationId xmlns:p14="http://schemas.microsoft.com/office/powerpoint/2010/main" val="17121457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20DED-CCF8-484F-8453-4E753EB6D972}" type="slidenum">
              <a:rPr lang="en-US"/>
              <a:pPr>
                <a:defRPr/>
              </a:pPr>
              <a:t>‹#›</a:t>
            </a:fld>
            <a:endParaRPr lang="en-US"/>
          </a:p>
        </p:txBody>
      </p:sp>
    </p:spTree>
    <p:extLst>
      <p:ext uri="{BB962C8B-B14F-4D97-AF65-F5344CB8AC3E}">
        <p14:creationId xmlns:p14="http://schemas.microsoft.com/office/powerpoint/2010/main" val="79625617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98471-DD71-7346-AD48-AA4D4EDC7CD5}" type="slidenum">
              <a:rPr lang="en-US"/>
              <a:pPr>
                <a:defRPr/>
              </a:pPr>
              <a:t>‹#›</a:t>
            </a:fld>
            <a:endParaRPr lang="en-US"/>
          </a:p>
        </p:txBody>
      </p:sp>
    </p:spTree>
    <p:extLst>
      <p:ext uri="{BB962C8B-B14F-4D97-AF65-F5344CB8AC3E}">
        <p14:creationId xmlns:p14="http://schemas.microsoft.com/office/powerpoint/2010/main" val="77632342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A8DFA-D579-214E-AE0F-FC2264375004}" type="slidenum">
              <a:rPr lang="en-US"/>
              <a:pPr>
                <a:defRPr/>
              </a:pPr>
              <a:t>‹#›</a:t>
            </a:fld>
            <a:endParaRPr lang="en-US"/>
          </a:p>
        </p:txBody>
      </p:sp>
    </p:spTree>
    <p:extLst>
      <p:ext uri="{BB962C8B-B14F-4D97-AF65-F5344CB8AC3E}">
        <p14:creationId xmlns:p14="http://schemas.microsoft.com/office/powerpoint/2010/main" val="423810726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21C83-AB8C-DA48-A009-46061353D081}" type="slidenum">
              <a:rPr lang="en-US"/>
              <a:pPr>
                <a:defRPr/>
              </a:pPr>
              <a:t>‹#›</a:t>
            </a:fld>
            <a:endParaRPr lang="en-US"/>
          </a:p>
        </p:txBody>
      </p:sp>
    </p:spTree>
    <p:extLst>
      <p:ext uri="{BB962C8B-B14F-4D97-AF65-F5344CB8AC3E}">
        <p14:creationId xmlns:p14="http://schemas.microsoft.com/office/powerpoint/2010/main" val="5045366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02BC0D-FC90-914D-851D-001533FF51A7}" type="slidenum">
              <a:rPr lang="en-US"/>
              <a:pPr>
                <a:defRPr/>
              </a:pPr>
              <a:t>‹#›</a:t>
            </a:fld>
            <a:endParaRPr lang="en-US"/>
          </a:p>
        </p:txBody>
      </p:sp>
    </p:spTree>
    <p:extLst>
      <p:ext uri="{BB962C8B-B14F-4D97-AF65-F5344CB8AC3E}">
        <p14:creationId xmlns:p14="http://schemas.microsoft.com/office/powerpoint/2010/main" val="2700000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fld id="{D2CF6E7B-FE81-9C4C-83F0-E938F96C3782}" type="slidenum">
              <a:rPr lang="en-US"/>
              <a:pPr/>
              <a:t>‹#›</a:t>
            </a:fld>
            <a:endParaRPr lang="en-US"/>
          </a:p>
        </p:txBody>
      </p:sp>
    </p:spTree>
    <p:extLst>
      <p:ext uri="{BB962C8B-B14F-4D97-AF65-F5344CB8AC3E}">
        <p14:creationId xmlns:p14="http://schemas.microsoft.com/office/powerpoint/2010/main" val="230394421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24C84-2CD6-4544-904C-858C34B2FB2C}" type="slidenum">
              <a:rPr lang="en-US"/>
              <a:pPr>
                <a:defRPr/>
              </a:pPr>
              <a:t>‹#›</a:t>
            </a:fld>
            <a:endParaRPr lang="en-US"/>
          </a:p>
        </p:txBody>
      </p:sp>
    </p:spTree>
    <p:extLst>
      <p:ext uri="{BB962C8B-B14F-4D97-AF65-F5344CB8AC3E}">
        <p14:creationId xmlns:p14="http://schemas.microsoft.com/office/powerpoint/2010/main" val="110450185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BA814-2A2B-7447-A5AF-190108241A4D}" type="slidenum">
              <a:rPr lang="en-US"/>
              <a:pPr>
                <a:defRPr/>
              </a:pPr>
              <a:t>‹#›</a:t>
            </a:fld>
            <a:endParaRPr lang="en-US"/>
          </a:p>
        </p:txBody>
      </p:sp>
    </p:spTree>
    <p:extLst>
      <p:ext uri="{BB962C8B-B14F-4D97-AF65-F5344CB8AC3E}">
        <p14:creationId xmlns:p14="http://schemas.microsoft.com/office/powerpoint/2010/main" val="186839850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DFB07-7652-4541-8ADD-E56DD667AFE3}" type="slidenum">
              <a:rPr lang="en-US"/>
              <a:pPr>
                <a:defRPr/>
              </a:pPr>
              <a:t>‹#›</a:t>
            </a:fld>
            <a:endParaRPr lang="en-US"/>
          </a:p>
        </p:txBody>
      </p:sp>
    </p:spTree>
    <p:extLst>
      <p:ext uri="{BB962C8B-B14F-4D97-AF65-F5344CB8AC3E}">
        <p14:creationId xmlns:p14="http://schemas.microsoft.com/office/powerpoint/2010/main" val="39321936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B2A-DA59-9E48-86E2-B04CC14403D8}" type="slidenum">
              <a:rPr lang="en-US"/>
              <a:pPr>
                <a:defRPr/>
              </a:pPr>
              <a:t>‹#›</a:t>
            </a:fld>
            <a:endParaRPr lang="en-US"/>
          </a:p>
        </p:txBody>
      </p:sp>
    </p:spTree>
    <p:extLst>
      <p:ext uri="{BB962C8B-B14F-4D97-AF65-F5344CB8AC3E}">
        <p14:creationId xmlns:p14="http://schemas.microsoft.com/office/powerpoint/2010/main" val="328995665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3592605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58180898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7285936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67444284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5543181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1938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fld id="{67605648-D8AB-1941-8811-83F2A4A1E2BE}" type="slidenum">
              <a:rPr lang="en-US"/>
              <a:pPr/>
              <a:t>‹#›</a:t>
            </a:fld>
            <a:endParaRPr lang="en-US"/>
          </a:p>
        </p:txBody>
      </p:sp>
    </p:spTree>
    <p:extLst>
      <p:ext uri="{BB962C8B-B14F-4D97-AF65-F5344CB8AC3E}">
        <p14:creationId xmlns:p14="http://schemas.microsoft.com/office/powerpoint/2010/main" val="38822663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8640332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89916738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8548053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8415578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280235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29964760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86311114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57442646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298389641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1954362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fld id="{9FA40D7C-8E01-3C4B-A0AC-63F63A4DA168}" type="slidenum">
              <a:rPr lang="en-US"/>
              <a:pPr/>
              <a:t>‹#›</a:t>
            </a:fld>
            <a:endParaRPr lang="en-US"/>
          </a:p>
        </p:txBody>
      </p:sp>
    </p:spTree>
    <p:extLst>
      <p:ext uri="{BB962C8B-B14F-4D97-AF65-F5344CB8AC3E}">
        <p14:creationId xmlns:p14="http://schemas.microsoft.com/office/powerpoint/2010/main" val="243260920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395385167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393171492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5904027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42651979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51031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84401504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1180202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358235321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409760637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63476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6"/>
          <p:cNvSpPr>
            <a:spLocks noGrp="1" noChangeArrowheads="1"/>
          </p:cNvSpPr>
          <p:nvPr>
            <p:ph type="dt" sz="half" idx="10"/>
          </p:nvPr>
        </p:nvSpPr>
        <p:spPr>
          <a:ln/>
        </p:spPr>
        <p:txBody>
          <a:bodyPr/>
          <a:lstStyle>
            <a:lvl1pPr>
              <a:defRPr/>
            </a:lvl1pPr>
          </a:lstStyle>
          <a:p>
            <a:fld id="{2621E117-E286-2C4B-B653-71BF51EFDA39}" type="datetime1">
              <a:rPr lang="en-US"/>
              <a:pPr/>
              <a:t>11/9/15</a:t>
            </a:fld>
            <a:endParaRPr lang="en-US"/>
          </a:p>
        </p:txBody>
      </p:sp>
      <p:sp>
        <p:nvSpPr>
          <p:cNvPr id="6" name="Rectangle 1027"/>
          <p:cNvSpPr>
            <a:spLocks noGrp="1" noChangeArrowheads="1"/>
          </p:cNvSpPr>
          <p:nvPr>
            <p:ph type="sldNum" sz="quarter" idx="11"/>
          </p:nvPr>
        </p:nvSpPr>
        <p:spPr>
          <a:ln/>
        </p:spPr>
        <p:txBody>
          <a:bodyPr/>
          <a:lstStyle>
            <a:lvl1pPr>
              <a:defRPr/>
            </a:lvl1pPr>
          </a:lstStyle>
          <a:p>
            <a:fld id="{9C6ABBA5-35EB-E344-AD3E-F0507F4716D5}" type="slidenum">
              <a:rPr lang="en-US"/>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26263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fld id="{0C911496-3975-0A4F-BF65-7C53E937E3C3}" type="slidenum">
              <a:rPr lang="en-US"/>
              <a:pPr/>
              <a:t>‹#›</a:t>
            </a:fld>
            <a:endParaRPr lang="en-US"/>
          </a:p>
        </p:txBody>
      </p:sp>
    </p:spTree>
    <p:extLst>
      <p:ext uri="{BB962C8B-B14F-4D97-AF65-F5344CB8AC3E}">
        <p14:creationId xmlns:p14="http://schemas.microsoft.com/office/powerpoint/2010/main" val="88620982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4214315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6566517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86753637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97833837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4531055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33825009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23188148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3308523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7545897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8056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fld id="{07EB79A5-C092-2046-8113-87F8A4789F8A}" type="slidenum">
              <a:rPr lang="en-US"/>
              <a:pPr/>
              <a:t>‹#›</a:t>
            </a:fld>
            <a:endParaRPr lang="en-US"/>
          </a:p>
        </p:txBody>
      </p:sp>
    </p:spTree>
    <p:extLst>
      <p:ext uri="{BB962C8B-B14F-4D97-AF65-F5344CB8AC3E}">
        <p14:creationId xmlns:p14="http://schemas.microsoft.com/office/powerpoint/2010/main" val="368385602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4765277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30011418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9948909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02175F95-2F67-8244-A552-EE1816CF6903}" type="slidenum">
              <a:rPr lang="en-GB"/>
              <a:pPr>
                <a:defRPr/>
              </a:pPr>
              <a:t>‹#›</a:t>
            </a:fld>
            <a:endParaRPr lang="en-GB"/>
          </a:p>
        </p:txBody>
      </p:sp>
    </p:spTree>
    <p:extLst>
      <p:ext uri="{BB962C8B-B14F-4D97-AF65-F5344CB8AC3E}">
        <p14:creationId xmlns:p14="http://schemas.microsoft.com/office/powerpoint/2010/main" val="106508949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82BB43E7-37FB-7547-A487-3DA72338D939}" type="slidenum">
              <a:rPr lang="en-GB"/>
              <a:pPr>
                <a:defRPr/>
              </a:pPr>
              <a:t>‹#›</a:t>
            </a:fld>
            <a:endParaRPr lang="en-GB"/>
          </a:p>
        </p:txBody>
      </p:sp>
    </p:spTree>
    <p:extLst>
      <p:ext uri="{BB962C8B-B14F-4D97-AF65-F5344CB8AC3E}">
        <p14:creationId xmlns:p14="http://schemas.microsoft.com/office/powerpoint/2010/main" val="253503559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3449EDA2-96E4-D449-8BBE-0E11B913E326}" type="slidenum">
              <a:rPr lang="en-GB"/>
              <a:pPr>
                <a:defRPr/>
              </a:pPr>
              <a:t>‹#›</a:t>
            </a:fld>
            <a:endParaRPr lang="en-GB"/>
          </a:p>
        </p:txBody>
      </p:sp>
    </p:spTree>
    <p:extLst>
      <p:ext uri="{BB962C8B-B14F-4D97-AF65-F5344CB8AC3E}">
        <p14:creationId xmlns:p14="http://schemas.microsoft.com/office/powerpoint/2010/main" val="66446725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2"/>
          <p:cNvSpPr>
            <a:spLocks noGrp="1" noChangeArrowheads="1"/>
          </p:cNvSpPr>
          <p:nvPr>
            <p:ph type="sldNum" idx="10"/>
          </p:nvPr>
        </p:nvSpPr>
        <p:spPr/>
        <p:txBody>
          <a:bodyPr/>
          <a:lstStyle>
            <a:lvl1pPr defTabSz="914400" eaLnBrk="0" hangingPunct="0">
              <a:defRPr/>
            </a:lvl1pPr>
          </a:lstStyle>
          <a:p>
            <a:pPr>
              <a:defRPr/>
            </a:pPr>
            <a:fld id="{930101F2-8D08-7445-A7F3-C330E5751D9E}" type="slidenum">
              <a:rPr lang="en-GB"/>
              <a:pPr>
                <a:defRPr/>
              </a:pPr>
              <a:t>‹#›</a:t>
            </a:fld>
            <a:endParaRPr lang="en-GB"/>
          </a:p>
        </p:txBody>
      </p:sp>
    </p:spTree>
    <p:extLst>
      <p:ext uri="{BB962C8B-B14F-4D97-AF65-F5344CB8AC3E}">
        <p14:creationId xmlns:p14="http://schemas.microsoft.com/office/powerpoint/2010/main" val="144331693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2"/>
          <p:cNvSpPr>
            <a:spLocks noGrp="1" noChangeArrowheads="1"/>
          </p:cNvSpPr>
          <p:nvPr>
            <p:ph type="sldNum" idx="10"/>
          </p:nvPr>
        </p:nvSpPr>
        <p:spPr/>
        <p:txBody>
          <a:bodyPr/>
          <a:lstStyle>
            <a:lvl1pPr defTabSz="914400" eaLnBrk="0" hangingPunct="0">
              <a:defRPr/>
            </a:lvl1pPr>
          </a:lstStyle>
          <a:p>
            <a:pPr>
              <a:defRPr/>
            </a:pPr>
            <a:fld id="{DA63D013-F466-964D-BD52-E61B8CC2D26B}" type="slidenum">
              <a:rPr lang="en-GB"/>
              <a:pPr>
                <a:defRPr/>
              </a:pPr>
              <a:t>‹#›</a:t>
            </a:fld>
            <a:endParaRPr lang="en-GB"/>
          </a:p>
        </p:txBody>
      </p:sp>
    </p:spTree>
    <p:extLst>
      <p:ext uri="{BB962C8B-B14F-4D97-AF65-F5344CB8AC3E}">
        <p14:creationId xmlns:p14="http://schemas.microsoft.com/office/powerpoint/2010/main" val="105558769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2"/>
          <p:cNvSpPr>
            <a:spLocks noGrp="1" noChangeArrowheads="1"/>
          </p:cNvSpPr>
          <p:nvPr>
            <p:ph type="sldNum" idx="10"/>
          </p:nvPr>
        </p:nvSpPr>
        <p:spPr/>
        <p:txBody>
          <a:bodyPr/>
          <a:lstStyle>
            <a:lvl1pPr defTabSz="914400" eaLnBrk="0" hangingPunct="0">
              <a:defRPr/>
            </a:lvl1pPr>
          </a:lstStyle>
          <a:p>
            <a:pPr>
              <a:defRPr/>
            </a:pPr>
            <a:fld id="{34141190-93DD-2146-91B1-68F856A8A1BF}" type="slidenum">
              <a:rPr lang="en-GB"/>
              <a:pPr>
                <a:defRPr/>
              </a:pPr>
              <a:t>‹#›</a:t>
            </a:fld>
            <a:endParaRPr lang="en-GB"/>
          </a:p>
        </p:txBody>
      </p:sp>
    </p:spTree>
    <p:extLst>
      <p:ext uri="{BB962C8B-B14F-4D97-AF65-F5344CB8AC3E}">
        <p14:creationId xmlns:p14="http://schemas.microsoft.com/office/powerpoint/2010/main" val="354247175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defTabSz="914400" eaLnBrk="0" hangingPunct="0">
              <a:defRPr/>
            </a:lvl1pPr>
          </a:lstStyle>
          <a:p>
            <a:pPr>
              <a:defRPr/>
            </a:pPr>
            <a:fld id="{EBA0FE32-CAFA-C946-A769-B20C2C5BFEC9}" type="slidenum">
              <a:rPr lang="en-GB"/>
              <a:pPr>
                <a:defRPr/>
              </a:pPr>
              <a:t>‹#›</a:t>
            </a:fld>
            <a:endParaRPr lang="en-GB"/>
          </a:p>
        </p:txBody>
      </p:sp>
    </p:spTree>
    <p:extLst>
      <p:ext uri="{BB962C8B-B14F-4D97-AF65-F5344CB8AC3E}">
        <p14:creationId xmlns:p14="http://schemas.microsoft.com/office/powerpoint/2010/main" val="3823253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fld id="{7161DCDF-3E68-3947-B3B1-DE8535740F86}" type="slidenum">
              <a:rPr lang="en-US"/>
              <a:pPr/>
              <a:t>‹#›</a:t>
            </a:fld>
            <a:endParaRPr lang="en-US"/>
          </a:p>
        </p:txBody>
      </p:sp>
    </p:spTree>
    <p:extLst>
      <p:ext uri="{BB962C8B-B14F-4D97-AF65-F5344CB8AC3E}">
        <p14:creationId xmlns:p14="http://schemas.microsoft.com/office/powerpoint/2010/main" val="360093350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p:txBody>
          <a:bodyPr/>
          <a:lstStyle>
            <a:lvl1pPr defTabSz="914400" eaLnBrk="0" hangingPunct="0">
              <a:defRPr/>
            </a:lvl1pPr>
          </a:lstStyle>
          <a:p>
            <a:pPr>
              <a:defRPr/>
            </a:pPr>
            <a:fld id="{D8B38EEC-3E71-1348-9FD9-F21514DE225F}" type="slidenum">
              <a:rPr lang="en-GB"/>
              <a:pPr>
                <a:defRPr/>
              </a:pPr>
              <a:t>‹#›</a:t>
            </a:fld>
            <a:endParaRPr lang="en-GB"/>
          </a:p>
        </p:txBody>
      </p:sp>
    </p:spTree>
    <p:extLst>
      <p:ext uri="{BB962C8B-B14F-4D97-AF65-F5344CB8AC3E}">
        <p14:creationId xmlns:p14="http://schemas.microsoft.com/office/powerpoint/2010/main" val="308400239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p:txBody>
          <a:bodyPr/>
          <a:lstStyle>
            <a:lvl1pPr defTabSz="914400" eaLnBrk="0" hangingPunct="0">
              <a:defRPr/>
            </a:lvl1pPr>
          </a:lstStyle>
          <a:p>
            <a:pPr>
              <a:defRPr/>
            </a:pPr>
            <a:fld id="{4B00DEC8-0157-6F46-A499-FF6FB15F890A}" type="slidenum">
              <a:rPr lang="en-GB"/>
              <a:pPr>
                <a:defRPr/>
              </a:pPr>
              <a:t>‹#›</a:t>
            </a:fld>
            <a:endParaRPr lang="en-GB"/>
          </a:p>
        </p:txBody>
      </p:sp>
    </p:spTree>
    <p:extLst>
      <p:ext uri="{BB962C8B-B14F-4D97-AF65-F5344CB8AC3E}">
        <p14:creationId xmlns:p14="http://schemas.microsoft.com/office/powerpoint/2010/main" val="388858015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95AB8650-7F18-BF48-BC77-FFB4EC5F4743}" type="slidenum">
              <a:rPr lang="en-GB"/>
              <a:pPr>
                <a:defRPr/>
              </a:pPr>
              <a:t>‹#›</a:t>
            </a:fld>
            <a:endParaRPr lang="en-GB"/>
          </a:p>
        </p:txBody>
      </p:sp>
    </p:spTree>
    <p:extLst>
      <p:ext uri="{BB962C8B-B14F-4D97-AF65-F5344CB8AC3E}">
        <p14:creationId xmlns:p14="http://schemas.microsoft.com/office/powerpoint/2010/main" val="49355266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6358F30B-7DE8-4642-A72C-5814C4E1D888}" type="slidenum">
              <a:rPr lang="en-GB"/>
              <a:pPr>
                <a:defRPr/>
              </a:pPr>
              <a:t>‹#›</a:t>
            </a:fld>
            <a:endParaRPr lang="en-GB"/>
          </a:p>
        </p:txBody>
      </p:sp>
    </p:spTree>
    <p:extLst>
      <p:ext uri="{BB962C8B-B14F-4D97-AF65-F5344CB8AC3E}">
        <p14:creationId xmlns:p14="http://schemas.microsoft.com/office/powerpoint/2010/main" val="340256653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AE60B57-97BE-2948-A162-CBB841BEF045}" type="slidenum">
              <a:rPr lang="en-GB"/>
              <a:pPr>
                <a:defRPr/>
              </a:pPr>
              <a:t>‹#›</a:t>
            </a:fld>
            <a:endParaRPr lang="en-GB"/>
          </a:p>
        </p:txBody>
      </p:sp>
    </p:spTree>
    <p:extLst>
      <p:ext uri="{BB962C8B-B14F-4D97-AF65-F5344CB8AC3E}">
        <p14:creationId xmlns:p14="http://schemas.microsoft.com/office/powerpoint/2010/main" val="193926685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2A4CBD8-2ADD-884F-87E1-4641ED0BE4D1}" type="slidenum">
              <a:rPr lang="en-GB"/>
              <a:pPr>
                <a:defRPr/>
              </a:pPr>
              <a:t>‹#›</a:t>
            </a:fld>
            <a:endParaRPr lang="en-GB"/>
          </a:p>
        </p:txBody>
      </p:sp>
    </p:spTree>
    <p:extLst>
      <p:ext uri="{BB962C8B-B14F-4D97-AF65-F5344CB8AC3E}">
        <p14:creationId xmlns:p14="http://schemas.microsoft.com/office/powerpoint/2010/main" val="325139918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400F0B5-7996-E645-B85F-A1A3E97CE0F3}" type="slidenum">
              <a:rPr lang="en-GB"/>
              <a:pPr>
                <a:defRPr/>
              </a:pPr>
              <a:t>‹#›</a:t>
            </a:fld>
            <a:endParaRPr lang="en-GB"/>
          </a:p>
        </p:txBody>
      </p:sp>
    </p:spTree>
    <p:extLst>
      <p:ext uri="{BB962C8B-B14F-4D97-AF65-F5344CB8AC3E}">
        <p14:creationId xmlns:p14="http://schemas.microsoft.com/office/powerpoint/2010/main" val="378201862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34E1A21-E2B7-A24A-B1D1-4F6A85AB3FBB}" type="slidenum">
              <a:rPr lang="en-GB"/>
              <a:pPr>
                <a:defRPr/>
              </a:pPr>
              <a:t>‹#›</a:t>
            </a:fld>
            <a:endParaRPr lang="en-GB"/>
          </a:p>
        </p:txBody>
      </p:sp>
    </p:spTree>
    <p:extLst>
      <p:ext uri="{BB962C8B-B14F-4D97-AF65-F5344CB8AC3E}">
        <p14:creationId xmlns:p14="http://schemas.microsoft.com/office/powerpoint/2010/main" val="393796306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BD8B29-045C-E445-9838-B317D63E1A9F}" type="slidenum">
              <a:rPr lang="en-GB"/>
              <a:pPr>
                <a:defRPr/>
              </a:pPr>
              <a:t>‹#›</a:t>
            </a:fld>
            <a:endParaRPr lang="en-GB"/>
          </a:p>
        </p:txBody>
      </p:sp>
    </p:spTree>
    <p:extLst>
      <p:ext uri="{BB962C8B-B14F-4D97-AF65-F5344CB8AC3E}">
        <p14:creationId xmlns:p14="http://schemas.microsoft.com/office/powerpoint/2010/main" val="307499796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A6E8327-5DA6-2A44-A9F1-6BAB25C1ABD2}" type="slidenum">
              <a:rPr lang="en-GB"/>
              <a:pPr>
                <a:defRPr/>
              </a:pPr>
              <a:t>‹#›</a:t>
            </a:fld>
            <a:endParaRPr lang="en-GB"/>
          </a:p>
        </p:txBody>
      </p:sp>
    </p:spTree>
    <p:extLst>
      <p:ext uri="{BB962C8B-B14F-4D97-AF65-F5344CB8AC3E}">
        <p14:creationId xmlns:p14="http://schemas.microsoft.com/office/powerpoint/2010/main" val="1023973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ADBACE-F938-DF40-B4F5-802636D8734D}" type="slidenum">
              <a:rPr lang="en-US"/>
              <a:pPr/>
              <a:t>‹#›</a:t>
            </a:fld>
            <a:endParaRPr lang="en-US"/>
          </a:p>
        </p:txBody>
      </p:sp>
    </p:spTree>
    <p:extLst>
      <p:ext uri="{BB962C8B-B14F-4D97-AF65-F5344CB8AC3E}">
        <p14:creationId xmlns:p14="http://schemas.microsoft.com/office/powerpoint/2010/main" val="2525986239"/>
      </p:ext>
    </p:extLst>
  </p:cSld>
  <p:clrMapOvr>
    <a:masterClrMapping/>
  </p:clrMapOvr>
  <p:transition xmlns:p14="http://schemas.microsoft.com/office/powerpoint/2010/main" spd="med">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0D7ACF9-6E98-1F44-8BBA-00F2622DD4AE}" type="slidenum">
              <a:rPr lang="en-GB"/>
              <a:pPr>
                <a:defRPr/>
              </a:pPr>
              <a:t>‹#›</a:t>
            </a:fld>
            <a:endParaRPr lang="en-GB"/>
          </a:p>
        </p:txBody>
      </p:sp>
    </p:spTree>
    <p:extLst>
      <p:ext uri="{BB962C8B-B14F-4D97-AF65-F5344CB8AC3E}">
        <p14:creationId xmlns:p14="http://schemas.microsoft.com/office/powerpoint/2010/main" val="7704220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BD7A0E-C0AE-2F4E-8572-FA65E4948285}" type="slidenum">
              <a:rPr lang="en-GB"/>
              <a:pPr>
                <a:defRPr/>
              </a:pPr>
              <a:t>‹#›</a:t>
            </a:fld>
            <a:endParaRPr lang="en-GB"/>
          </a:p>
        </p:txBody>
      </p:sp>
    </p:spTree>
    <p:extLst>
      <p:ext uri="{BB962C8B-B14F-4D97-AF65-F5344CB8AC3E}">
        <p14:creationId xmlns:p14="http://schemas.microsoft.com/office/powerpoint/2010/main" val="56444787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88E9321-5376-084E-9D67-AA1173F4D9DE}" type="slidenum">
              <a:rPr lang="en-GB"/>
              <a:pPr>
                <a:defRPr/>
              </a:pPr>
              <a:t>‹#›</a:t>
            </a:fld>
            <a:endParaRPr lang="en-GB"/>
          </a:p>
        </p:txBody>
      </p:sp>
    </p:spTree>
    <p:extLst>
      <p:ext uri="{BB962C8B-B14F-4D97-AF65-F5344CB8AC3E}">
        <p14:creationId xmlns:p14="http://schemas.microsoft.com/office/powerpoint/2010/main" val="394485505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75D601B-EF35-5C4E-BCC0-2CFF25284DCB}" type="slidenum">
              <a:rPr lang="en-GB"/>
              <a:pPr>
                <a:defRPr/>
              </a:pPr>
              <a:t>‹#›</a:t>
            </a:fld>
            <a:endParaRPr lang="en-GB"/>
          </a:p>
        </p:txBody>
      </p:sp>
    </p:spTree>
    <p:extLst>
      <p:ext uri="{BB962C8B-B14F-4D97-AF65-F5344CB8AC3E}">
        <p14:creationId xmlns:p14="http://schemas.microsoft.com/office/powerpoint/2010/main" val="297903167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F462634-1138-0C4F-8E86-6EF851ADC3DB}" type="slidenum">
              <a:rPr lang="en-GB"/>
              <a:pPr>
                <a:defRPr/>
              </a:pPr>
              <a:t>‹#›</a:t>
            </a:fld>
            <a:endParaRPr lang="en-GB"/>
          </a:p>
        </p:txBody>
      </p:sp>
    </p:spTree>
    <p:extLst>
      <p:ext uri="{BB962C8B-B14F-4D97-AF65-F5344CB8AC3E}">
        <p14:creationId xmlns:p14="http://schemas.microsoft.com/office/powerpoint/2010/main" val="73104712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84722465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15647845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53288621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8619482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6506498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5A4C6FB-DDC1-C743-816F-34212BC6F411}" type="slidenum">
              <a:rPr lang="en-US"/>
              <a:pPr/>
              <a:t>‹#›</a:t>
            </a:fld>
            <a:endParaRPr lang="en-US"/>
          </a:p>
        </p:txBody>
      </p:sp>
    </p:spTree>
    <p:extLst>
      <p:ext uri="{BB962C8B-B14F-4D97-AF65-F5344CB8AC3E}">
        <p14:creationId xmlns:p14="http://schemas.microsoft.com/office/powerpoint/2010/main" val="2728578205"/>
      </p:ext>
    </p:extLst>
  </p:cSld>
  <p:clrMapOvr>
    <a:masterClrMapping/>
  </p:clrMapOvr>
  <p:transition xmlns:p14="http://schemas.microsoft.com/office/powerpoint/2010/main" spd="med">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14700307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30084254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3058610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87309031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3751789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79447514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86635372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6554367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8102340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848927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2B4EE41-CF0E-4141-9837-6EA9D48E5B82}" type="slidenum">
              <a:rPr lang="en-US"/>
              <a:pPr/>
              <a:t>‹#›</a:t>
            </a:fld>
            <a:endParaRPr lang="en-US"/>
          </a:p>
        </p:txBody>
      </p:sp>
    </p:spTree>
    <p:extLst>
      <p:ext uri="{BB962C8B-B14F-4D97-AF65-F5344CB8AC3E}">
        <p14:creationId xmlns:p14="http://schemas.microsoft.com/office/powerpoint/2010/main" val="4234671229"/>
      </p:ext>
    </p:extLst>
  </p:cSld>
  <p:clrMapOvr>
    <a:masterClrMapping/>
  </p:clrMapOvr>
  <p:transition xmlns:p14="http://schemas.microsoft.com/office/powerpoint/2010/mai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60580575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92542952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98104076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0678814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25174301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28317783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19656005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6941178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6546621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841460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0201463-2D5D-BA4A-BA2F-D89A08C5D763}" type="slidenum">
              <a:rPr lang="en-US"/>
              <a:pPr/>
              <a:t>‹#›</a:t>
            </a:fld>
            <a:endParaRPr lang="en-US"/>
          </a:p>
        </p:txBody>
      </p:sp>
    </p:spTree>
    <p:extLst>
      <p:ext uri="{BB962C8B-B14F-4D97-AF65-F5344CB8AC3E}">
        <p14:creationId xmlns:p14="http://schemas.microsoft.com/office/powerpoint/2010/main" val="1161546390"/>
      </p:ext>
    </p:extLst>
  </p:cSld>
  <p:clrMapOvr>
    <a:masterClrMapping/>
  </p:clrMapOvr>
  <p:transition xmlns:p14="http://schemas.microsoft.com/office/powerpoint/2010/mai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9880765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8988663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58659644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E387911-9857-5B45-9E60-EE1CE302A288}" type="slidenum">
              <a:rPr lang="en-US"/>
              <a:pPr>
                <a:defRPr/>
              </a:pPr>
              <a:t>‹#›</a:t>
            </a:fld>
            <a:endParaRPr lang="en-US"/>
          </a:p>
        </p:txBody>
      </p:sp>
    </p:spTree>
    <p:extLst>
      <p:ext uri="{BB962C8B-B14F-4D97-AF65-F5344CB8AC3E}">
        <p14:creationId xmlns:p14="http://schemas.microsoft.com/office/powerpoint/2010/main" val="12835717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891CAC-E9A8-9F43-A22F-CE58D4415486}" type="slidenum">
              <a:rPr lang="en-US"/>
              <a:pPr>
                <a:defRPr/>
              </a:pPr>
              <a:t>‹#›</a:t>
            </a:fld>
            <a:endParaRPr lang="en-US"/>
          </a:p>
        </p:txBody>
      </p:sp>
    </p:spTree>
    <p:extLst>
      <p:ext uri="{BB962C8B-B14F-4D97-AF65-F5344CB8AC3E}">
        <p14:creationId xmlns:p14="http://schemas.microsoft.com/office/powerpoint/2010/main" val="278418354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AC3B1F6-C388-EE46-8BE7-0FA5C8BB4A08}" type="slidenum">
              <a:rPr lang="en-US"/>
              <a:pPr>
                <a:defRPr/>
              </a:pPr>
              <a:t>‹#›</a:t>
            </a:fld>
            <a:endParaRPr lang="en-US"/>
          </a:p>
        </p:txBody>
      </p:sp>
    </p:spTree>
    <p:extLst>
      <p:ext uri="{BB962C8B-B14F-4D97-AF65-F5344CB8AC3E}">
        <p14:creationId xmlns:p14="http://schemas.microsoft.com/office/powerpoint/2010/main" val="211262147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C0D384F-39AB-834F-A46F-3CB57803CC01}" type="slidenum">
              <a:rPr lang="en-US"/>
              <a:pPr>
                <a:defRPr/>
              </a:pPr>
              <a:t>‹#›</a:t>
            </a:fld>
            <a:endParaRPr lang="en-US"/>
          </a:p>
        </p:txBody>
      </p:sp>
    </p:spTree>
    <p:extLst>
      <p:ext uri="{BB962C8B-B14F-4D97-AF65-F5344CB8AC3E}">
        <p14:creationId xmlns:p14="http://schemas.microsoft.com/office/powerpoint/2010/main" val="339625409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D247172-A3F7-F746-85EC-66EA0C60A36D}" type="slidenum">
              <a:rPr lang="en-US"/>
              <a:pPr>
                <a:defRPr/>
              </a:pPr>
              <a:t>‹#›</a:t>
            </a:fld>
            <a:endParaRPr lang="en-US"/>
          </a:p>
        </p:txBody>
      </p:sp>
    </p:spTree>
    <p:extLst>
      <p:ext uri="{BB962C8B-B14F-4D97-AF65-F5344CB8AC3E}">
        <p14:creationId xmlns:p14="http://schemas.microsoft.com/office/powerpoint/2010/main" val="55022831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4AC81A9-914C-544F-B51F-94CBA296E069}" type="slidenum">
              <a:rPr lang="en-US"/>
              <a:pPr>
                <a:defRPr/>
              </a:pPr>
              <a:t>‹#›</a:t>
            </a:fld>
            <a:endParaRPr lang="en-US"/>
          </a:p>
        </p:txBody>
      </p:sp>
    </p:spTree>
    <p:extLst>
      <p:ext uri="{BB962C8B-B14F-4D97-AF65-F5344CB8AC3E}">
        <p14:creationId xmlns:p14="http://schemas.microsoft.com/office/powerpoint/2010/main" val="31437151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E26D4A1-55B9-D548-9D7C-69DE054F4B8D}" type="slidenum">
              <a:rPr lang="en-US"/>
              <a:pPr>
                <a:defRPr/>
              </a:pPr>
              <a:t>‹#›</a:t>
            </a:fld>
            <a:endParaRPr lang="en-US"/>
          </a:p>
        </p:txBody>
      </p:sp>
    </p:spTree>
    <p:extLst>
      <p:ext uri="{BB962C8B-B14F-4D97-AF65-F5344CB8AC3E}">
        <p14:creationId xmlns:p14="http://schemas.microsoft.com/office/powerpoint/2010/main" val="3586848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68E6391-C607-A644-80C4-212765DBE346}" type="slidenum">
              <a:rPr lang="en-US"/>
              <a:pPr/>
              <a:t>‹#›</a:t>
            </a:fld>
            <a:endParaRPr lang="en-US"/>
          </a:p>
        </p:txBody>
      </p:sp>
    </p:spTree>
    <p:extLst>
      <p:ext uri="{BB962C8B-B14F-4D97-AF65-F5344CB8AC3E}">
        <p14:creationId xmlns:p14="http://schemas.microsoft.com/office/powerpoint/2010/main" val="2538051726"/>
      </p:ext>
    </p:extLst>
  </p:cSld>
  <p:clrMapOvr>
    <a:masterClrMapping/>
  </p:clrMapOvr>
  <p:transition xmlns:p14="http://schemas.microsoft.com/office/powerpoint/2010/mai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64D42A3-73F5-4240-A535-5D4149A92FF4}" type="slidenum">
              <a:rPr lang="en-US"/>
              <a:pPr>
                <a:defRPr/>
              </a:pPr>
              <a:t>‹#›</a:t>
            </a:fld>
            <a:endParaRPr lang="en-US"/>
          </a:p>
        </p:txBody>
      </p:sp>
    </p:spTree>
    <p:extLst>
      <p:ext uri="{BB962C8B-B14F-4D97-AF65-F5344CB8AC3E}">
        <p14:creationId xmlns:p14="http://schemas.microsoft.com/office/powerpoint/2010/main" val="49385352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12CFAB9-FBB5-D74B-A90E-18D166C39BA1}" type="slidenum">
              <a:rPr lang="en-US"/>
              <a:pPr>
                <a:defRPr/>
              </a:pPr>
              <a:t>‹#›</a:t>
            </a:fld>
            <a:endParaRPr lang="en-US"/>
          </a:p>
        </p:txBody>
      </p:sp>
    </p:spTree>
    <p:extLst>
      <p:ext uri="{BB962C8B-B14F-4D97-AF65-F5344CB8AC3E}">
        <p14:creationId xmlns:p14="http://schemas.microsoft.com/office/powerpoint/2010/main" val="399643765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96BFADA-FA07-9B49-8388-1B85D727BE84}" type="slidenum">
              <a:rPr lang="en-US"/>
              <a:pPr>
                <a:defRPr/>
              </a:pPr>
              <a:t>‹#›</a:t>
            </a:fld>
            <a:endParaRPr lang="en-US"/>
          </a:p>
        </p:txBody>
      </p:sp>
    </p:spTree>
    <p:extLst>
      <p:ext uri="{BB962C8B-B14F-4D97-AF65-F5344CB8AC3E}">
        <p14:creationId xmlns:p14="http://schemas.microsoft.com/office/powerpoint/2010/main" val="246188585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3CAF573-481E-2749-8CA1-0CB98D095F5B}" type="slidenum">
              <a:rPr lang="en-US"/>
              <a:pPr>
                <a:defRPr/>
              </a:pPr>
              <a:t>‹#›</a:t>
            </a:fld>
            <a:endParaRPr lang="en-US"/>
          </a:p>
        </p:txBody>
      </p:sp>
    </p:spTree>
    <p:extLst>
      <p:ext uri="{BB962C8B-B14F-4D97-AF65-F5344CB8AC3E}">
        <p14:creationId xmlns:p14="http://schemas.microsoft.com/office/powerpoint/2010/main" val="368103351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5325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eaLnBrk="0" hangingPunc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eaLnBrk="0" hangingPunc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eaLnBrk="0" hangingPunct="0">
              <a:defRPr/>
            </a:lvl1pPr>
          </a:lstStyle>
          <a:p>
            <a:pPr>
              <a:defRPr/>
            </a:pPr>
            <a:fld id="{8EDF2594-13BB-8E4D-BF58-B9CFE06F3873}" type="slidenum">
              <a:rPr lang="en-US"/>
              <a:pPr>
                <a:defRPr/>
              </a:pPr>
              <a:t>‹#›</a:t>
            </a:fld>
            <a:endParaRPr lang="en-US"/>
          </a:p>
        </p:txBody>
      </p:sp>
    </p:spTree>
    <p:extLst>
      <p:ext uri="{BB962C8B-B14F-4D97-AF65-F5344CB8AC3E}">
        <p14:creationId xmlns:p14="http://schemas.microsoft.com/office/powerpoint/2010/main" val="227672106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BE2D8676-6C27-6849-915E-3863A83F972C}"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71777770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C53B4A85-E6CE-EC4A-B4C4-1D779E63B0F5}"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04768418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3"/>
          <p:cNvSpPr>
            <a:spLocks noGrp="1" noChangeArrowheads="1"/>
          </p:cNvSpPr>
          <p:nvPr>
            <p:ph type="sldNum" sz="quarter" idx="11"/>
          </p:nvPr>
        </p:nvSpPr>
        <p:spPr/>
        <p:txBody>
          <a:bodyPr/>
          <a:lstStyle>
            <a:lvl1pPr eaLnBrk="0" hangingPunct="0">
              <a:defRPr/>
            </a:lvl1pPr>
          </a:lstStyle>
          <a:p>
            <a:pPr>
              <a:defRPr/>
            </a:pPr>
            <a:fld id="{39502815-67A6-304D-887C-0FA3C5092986}" type="slidenum">
              <a:rPr lang="en-US"/>
              <a:pPr>
                <a:defRPr/>
              </a:pPr>
              <a:t>‹#›</a:t>
            </a:fld>
            <a:endParaRPr lang="en-US"/>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37324332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3"/>
          <p:cNvSpPr>
            <a:spLocks noGrp="1" noChangeArrowheads="1"/>
          </p:cNvSpPr>
          <p:nvPr>
            <p:ph type="sldNum" sz="quarter" idx="11"/>
          </p:nvPr>
        </p:nvSpPr>
        <p:spPr/>
        <p:txBody>
          <a:bodyPr/>
          <a:lstStyle>
            <a:lvl1pPr eaLnBrk="0" hangingPunct="0">
              <a:defRPr/>
            </a:lvl1pPr>
          </a:lstStyle>
          <a:p>
            <a:pPr>
              <a:defRPr/>
            </a:pPr>
            <a:fld id="{E9D43E50-6D85-7C4C-BF64-EA3F8595E247}" type="slidenum">
              <a:rPr lang="en-US"/>
              <a:pPr>
                <a:defRPr/>
              </a:pPr>
              <a:t>‹#›</a:t>
            </a:fld>
            <a:endParaRPr lang="en-US"/>
          </a:p>
        </p:txBody>
      </p:sp>
      <p:sp>
        <p:nvSpPr>
          <p:cNvPr id="9"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71312537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3"/>
          <p:cNvSpPr>
            <a:spLocks noGrp="1" noChangeArrowheads="1"/>
          </p:cNvSpPr>
          <p:nvPr>
            <p:ph type="sldNum" sz="quarter" idx="11"/>
          </p:nvPr>
        </p:nvSpPr>
        <p:spPr/>
        <p:txBody>
          <a:bodyPr/>
          <a:lstStyle>
            <a:lvl1pPr eaLnBrk="0" hangingPunct="0">
              <a:defRPr/>
            </a:lvl1pPr>
          </a:lstStyle>
          <a:p>
            <a:pPr>
              <a:defRPr/>
            </a:pPr>
            <a:fld id="{19B26DC0-A30E-5D47-B275-5CD8A7530BC7}" type="slidenum">
              <a:rPr lang="en-US"/>
              <a:pPr>
                <a:defRPr/>
              </a:pPr>
              <a:t>‹#›</a:t>
            </a:fld>
            <a:endParaRPr lang="en-US"/>
          </a:p>
        </p:txBody>
      </p:sp>
      <p:sp>
        <p:nvSpPr>
          <p:cNvPr id="5"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181105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6F3FB56-72C0-9B4D-A42D-E3B45B3F0E93}" type="slidenum">
              <a:rPr lang="en-US"/>
              <a:pPr/>
              <a:t>‹#›</a:t>
            </a:fld>
            <a:endParaRPr lang="en-US"/>
          </a:p>
        </p:txBody>
      </p:sp>
    </p:spTree>
    <p:extLst>
      <p:ext uri="{BB962C8B-B14F-4D97-AF65-F5344CB8AC3E}">
        <p14:creationId xmlns:p14="http://schemas.microsoft.com/office/powerpoint/2010/main" val="1059230469"/>
      </p:ext>
    </p:extLst>
  </p:cSld>
  <p:clrMapOvr>
    <a:masterClrMapping/>
  </p:clrMapOvr>
  <p:transition xmlns:p14="http://schemas.microsoft.com/office/powerpoint/2010/main" spd="med">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3"/>
          <p:cNvSpPr>
            <a:spLocks noGrp="1" noChangeArrowheads="1"/>
          </p:cNvSpPr>
          <p:nvPr>
            <p:ph type="sldNum" sz="quarter" idx="11"/>
          </p:nvPr>
        </p:nvSpPr>
        <p:spPr/>
        <p:txBody>
          <a:bodyPr/>
          <a:lstStyle>
            <a:lvl1pPr eaLnBrk="0" hangingPunct="0">
              <a:defRPr/>
            </a:lvl1pPr>
          </a:lstStyle>
          <a:p>
            <a:pPr>
              <a:defRPr/>
            </a:pPr>
            <a:fld id="{AA2014F8-21AF-CA41-B3F8-B163B5E323B5}" type="slidenum">
              <a:rPr lang="en-US"/>
              <a:pPr>
                <a:defRPr/>
              </a:pPr>
              <a:t>‹#›</a:t>
            </a:fld>
            <a:endParaRPr lang="en-US"/>
          </a:p>
        </p:txBody>
      </p:sp>
      <p:sp>
        <p:nvSpPr>
          <p:cNvPr id="4"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90474307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3"/>
          <p:cNvSpPr>
            <a:spLocks noGrp="1" noChangeArrowheads="1"/>
          </p:cNvSpPr>
          <p:nvPr>
            <p:ph type="sldNum" sz="quarter" idx="11"/>
          </p:nvPr>
        </p:nvSpPr>
        <p:spPr/>
        <p:txBody>
          <a:bodyPr/>
          <a:lstStyle>
            <a:lvl1pPr eaLnBrk="0" hangingPunct="0">
              <a:defRPr/>
            </a:lvl1pPr>
          </a:lstStyle>
          <a:p>
            <a:pPr>
              <a:defRPr/>
            </a:pPr>
            <a:fld id="{94A73D93-B3A4-FD46-A08B-1EC8DFB70D1F}" type="slidenum">
              <a:rPr lang="en-US"/>
              <a:pPr>
                <a:defRPr/>
              </a:pPr>
              <a:t>‹#›</a:t>
            </a:fld>
            <a:endParaRPr lang="en-US"/>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70619184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3"/>
          <p:cNvSpPr>
            <a:spLocks noGrp="1" noChangeArrowheads="1"/>
          </p:cNvSpPr>
          <p:nvPr>
            <p:ph type="sldNum" sz="quarter" idx="11"/>
          </p:nvPr>
        </p:nvSpPr>
        <p:spPr/>
        <p:txBody>
          <a:bodyPr/>
          <a:lstStyle>
            <a:lvl1pPr eaLnBrk="0" hangingPunct="0">
              <a:defRPr/>
            </a:lvl1pPr>
          </a:lstStyle>
          <a:p>
            <a:pPr>
              <a:defRPr/>
            </a:pPr>
            <a:fld id="{D4925F7B-EBE9-D548-9E10-4532FF00680F}" type="slidenum">
              <a:rPr lang="en-US"/>
              <a:pPr>
                <a:defRPr/>
              </a:pPr>
              <a:t>‹#›</a:t>
            </a:fld>
            <a:endParaRPr lang="en-US"/>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42259266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4EBFBE7A-0C5C-1D4E-8679-C645927D8632}"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81971456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401C8E5C-A075-D444-9B66-AF9C6903348F}"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35372894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3"/>
          <p:cNvSpPr>
            <a:spLocks noGrp="1" noChangeArrowheads="1"/>
          </p:cNvSpPr>
          <p:nvPr>
            <p:ph type="sldNum" sz="quarter" idx="11"/>
          </p:nvPr>
        </p:nvSpPr>
        <p:spPr/>
        <p:txBody>
          <a:bodyPr/>
          <a:lstStyle>
            <a:lvl1pPr eaLnBrk="0" hangingPunct="0">
              <a:defRPr/>
            </a:lvl1pPr>
          </a:lstStyle>
          <a:p>
            <a:pPr>
              <a:defRPr/>
            </a:pPr>
            <a:fld id="{23463D59-9BE8-E14F-8AAC-D88DF68AFAC1}" type="slidenum">
              <a:rPr lang="en-US"/>
              <a:pPr>
                <a:defRPr/>
              </a:pPr>
              <a:t>‹#›</a:t>
            </a:fld>
            <a:endParaRPr lang="en-US"/>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96854719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8BA2183-FDBA-2646-990B-5C57E3FD8F48}" type="slidenum">
              <a:rPr lang="en-US"/>
              <a:pPr>
                <a:defRPr/>
              </a:pPr>
              <a:t>‹#›</a:t>
            </a:fld>
            <a:endParaRPr lang="en-US"/>
          </a:p>
        </p:txBody>
      </p:sp>
    </p:spTree>
    <p:extLst>
      <p:ext uri="{BB962C8B-B14F-4D97-AF65-F5344CB8AC3E}">
        <p14:creationId xmlns:p14="http://schemas.microsoft.com/office/powerpoint/2010/main" val="416926097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C2F3A94-C9DB-1041-9892-5417BFF1411A}" type="slidenum">
              <a:rPr lang="en-US"/>
              <a:pPr>
                <a:defRPr/>
              </a:pPr>
              <a:t>‹#›</a:t>
            </a:fld>
            <a:endParaRPr lang="en-US"/>
          </a:p>
        </p:txBody>
      </p:sp>
    </p:spTree>
    <p:extLst>
      <p:ext uri="{BB962C8B-B14F-4D97-AF65-F5344CB8AC3E}">
        <p14:creationId xmlns:p14="http://schemas.microsoft.com/office/powerpoint/2010/main" val="108900190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10741084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909373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086CBF6-941E-B747-84E7-3CF2F62C9D40}" type="slidenum">
              <a:rPr lang="en-US"/>
              <a:pPr/>
              <a:t>‹#›</a:t>
            </a:fld>
            <a:endParaRPr lang="en-US"/>
          </a:p>
        </p:txBody>
      </p:sp>
    </p:spTree>
    <p:extLst>
      <p:ext uri="{BB962C8B-B14F-4D97-AF65-F5344CB8AC3E}">
        <p14:creationId xmlns:p14="http://schemas.microsoft.com/office/powerpoint/2010/main" val="1796715919"/>
      </p:ext>
    </p:extLst>
  </p:cSld>
  <p:clrMapOvr>
    <a:masterClrMapping/>
  </p:clrMapOvr>
  <p:transition xmlns:p14="http://schemas.microsoft.com/office/powerpoint/2010/main" spd="med">
    <p:randomBa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84092323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87730491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85436935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17057139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24886299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32735177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9041864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67182420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446157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625461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6"/>
          <p:cNvSpPr>
            <a:spLocks noGrp="1" noChangeArrowheads="1"/>
          </p:cNvSpPr>
          <p:nvPr>
            <p:ph type="dt" sz="half" idx="10"/>
          </p:nvPr>
        </p:nvSpPr>
        <p:spPr>
          <a:ln/>
        </p:spPr>
        <p:txBody>
          <a:bodyPr/>
          <a:lstStyle>
            <a:lvl1pPr>
              <a:defRPr/>
            </a:lvl1pPr>
          </a:lstStyle>
          <a:p>
            <a:fld id="{624F302B-C592-1946-80D6-0C2BAF8E43CB}" type="datetime1">
              <a:rPr lang="en-US"/>
              <a:pPr/>
              <a:t>11/9/15</a:t>
            </a:fld>
            <a:endParaRPr lang="en-US"/>
          </a:p>
        </p:txBody>
      </p:sp>
      <p:sp>
        <p:nvSpPr>
          <p:cNvPr id="8" name="Rectangle 1027"/>
          <p:cNvSpPr>
            <a:spLocks noGrp="1" noChangeArrowheads="1"/>
          </p:cNvSpPr>
          <p:nvPr>
            <p:ph type="sldNum" sz="quarter" idx="11"/>
          </p:nvPr>
        </p:nvSpPr>
        <p:spPr>
          <a:ln/>
        </p:spPr>
        <p:txBody>
          <a:bodyPr/>
          <a:lstStyle>
            <a:lvl1pPr>
              <a:defRPr/>
            </a:lvl1pPr>
          </a:lstStyle>
          <a:p>
            <a:fld id="{2B9A24FA-FC77-2144-8D72-4BDEA481B4C0}" type="slidenum">
              <a:rPr lang="en-US"/>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2756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5FB68FF-3B0C-8D49-9C95-A30219AAD434}" type="slidenum">
              <a:rPr lang="en-US"/>
              <a:pPr/>
              <a:t>‹#›</a:t>
            </a:fld>
            <a:endParaRPr lang="en-US"/>
          </a:p>
        </p:txBody>
      </p:sp>
    </p:spTree>
    <p:extLst>
      <p:ext uri="{BB962C8B-B14F-4D97-AF65-F5344CB8AC3E}">
        <p14:creationId xmlns:p14="http://schemas.microsoft.com/office/powerpoint/2010/main" val="3989004679"/>
      </p:ext>
    </p:extLst>
  </p:cSld>
  <p:clrMapOvr>
    <a:masterClrMapping/>
  </p:clrMapOvr>
  <p:transition xmlns:p14="http://schemas.microsoft.com/office/powerpoint/2010/main" spd="med">
    <p:randomBar dir="vert"/>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2137800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822031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9C70970-9444-214E-8951-DE804B68A15A}" type="slidenum">
              <a:rPr lang="en-US"/>
              <a:pPr/>
              <a:t>‹#›</a:t>
            </a:fld>
            <a:endParaRPr lang="en-US"/>
          </a:p>
        </p:txBody>
      </p:sp>
    </p:spTree>
    <p:extLst>
      <p:ext uri="{BB962C8B-B14F-4D97-AF65-F5344CB8AC3E}">
        <p14:creationId xmlns:p14="http://schemas.microsoft.com/office/powerpoint/2010/main" val="3714292727"/>
      </p:ext>
    </p:extLst>
  </p:cSld>
  <p:clrMapOvr>
    <a:masterClrMapping/>
  </p:clrMapOvr>
  <p:transition xmlns:p14="http://schemas.microsoft.com/office/powerpoint/2010/mai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DD9A692-3577-F147-AE42-31BAD4C4BDDB}" type="slidenum">
              <a:rPr lang="en-US"/>
              <a:pPr/>
              <a:t>‹#›</a:t>
            </a:fld>
            <a:endParaRPr lang="en-US"/>
          </a:p>
        </p:txBody>
      </p:sp>
    </p:spTree>
    <p:extLst>
      <p:ext uri="{BB962C8B-B14F-4D97-AF65-F5344CB8AC3E}">
        <p14:creationId xmlns:p14="http://schemas.microsoft.com/office/powerpoint/2010/main" val="3480370850"/>
      </p:ext>
    </p:extLst>
  </p:cSld>
  <p:clrMapOvr>
    <a:masterClrMapping/>
  </p:clrMapOvr>
  <p:transition xmlns:p14="http://schemas.microsoft.com/office/powerpoint/2010/mai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74508C-F6FC-6E49-8F5A-07000844C8BC}" type="slidenum">
              <a:rPr lang="en-US"/>
              <a:pPr/>
              <a:t>‹#›</a:t>
            </a:fld>
            <a:endParaRPr lang="en-US"/>
          </a:p>
        </p:txBody>
      </p:sp>
    </p:spTree>
    <p:extLst>
      <p:ext uri="{BB962C8B-B14F-4D97-AF65-F5344CB8AC3E}">
        <p14:creationId xmlns:p14="http://schemas.microsoft.com/office/powerpoint/2010/main" val="814178690"/>
      </p:ext>
    </p:extLst>
  </p:cSld>
  <p:clrMapOvr>
    <a:masterClrMapping/>
  </p:clrMapOvr>
  <p:transition xmlns:p14="http://schemas.microsoft.com/office/powerpoint/2010/mai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121E0D8-8A17-FE4E-910F-1E6F4106E11F}" type="slidenum">
              <a:rPr lang="en-US"/>
              <a:pPr/>
              <a:t>‹#›</a:t>
            </a:fld>
            <a:endParaRPr lang="en-US"/>
          </a:p>
        </p:txBody>
      </p:sp>
    </p:spTree>
    <p:extLst>
      <p:ext uri="{BB962C8B-B14F-4D97-AF65-F5344CB8AC3E}">
        <p14:creationId xmlns:p14="http://schemas.microsoft.com/office/powerpoint/2010/main" val="724947037"/>
      </p:ext>
    </p:extLst>
  </p:cSld>
  <p:clrMapOvr>
    <a:masterClrMapping/>
  </p:clrMapOvr>
  <p:transition xmlns:p14="http://schemas.microsoft.com/office/powerpoint/2010/mai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8692475"/>
      </p:ext>
    </p:extLst>
  </p:cSld>
  <p:clrMapOvr>
    <a:masterClrMapping/>
  </p:clrMapOvr>
  <p:transition xmlns:p14="http://schemas.microsoft.com/office/powerpoint/2010/main">
    <p:wheel spokes="0"/>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8685912"/>
      </p:ext>
    </p:extLst>
  </p:cSld>
  <p:clrMapOvr>
    <a:masterClrMapping/>
  </p:clrMapOvr>
  <p:transition xmlns:p14="http://schemas.microsoft.com/office/powerpoint/2010/main">
    <p:wheel spokes="0"/>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8878319"/>
      </p:ext>
    </p:extLst>
  </p:cSld>
  <p:clrMapOvr>
    <a:masterClrMapping/>
  </p:clrMapOvr>
  <p:transition xmlns:p14="http://schemas.microsoft.com/office/powerpoint/2010/main">
    <p:wheel spokes="0"/>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803493"/>
      </p:ext>
    </p:extLst>
  </p:cSld>
  <p:clrMapOvr>
    <a:masterClrMapping/>
  </p:clrMapOvr>
  <p:transition xmlns:p14="http://schemas.microsoft.com/office/powerpoint/2010/main">
    <p:wheel spokes="0"/>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2912294"/>
      </p:ext>
    </p:extLst>
  </p:cSld>
  <p:clrMapOvr>
    <a:masterClrMapping/>
  </p:clrMapOvr>
  <p:transition xmlns:p14="http://schemas.microsoft.com/office/powerpoint/2010/mai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6"/>
          <p:cNvSpPr>
            <a:spLocks noGrp="1" noChangeArrowheads="1"/>
          </p:cNvSpPr>
          <p:nvPr>
            <p:ph type="dt" sz="half" idx="10"/>
          </p:nvPr>
        </p:nvSpPr>
        <p:spPr>
          <a:ln/>
        </p:spPr>
        <p:txBody>
          <a:bodyPr/>
          <a:lstStyle>
            <a:lvl1pPr>
              <a:defRPr/>
            </a:lvl1pPr>
          </a:lstStyle>
          <a:p>
            <a:fld id="{0C668474-D1F1-DA43-A417-E4486E40440C}" type="datetime1">
              <a:rPr lang="en-US"/>
              <a:pPr/>
              <a:t>11/9/15</a:t>
            </a:fld>
            <a:endParaRPr lang="en-US"/>
          </a:p>
        </p:txBody>
      </p:sp>
      <p:sp>
        <p:nvSpPr>
          <p:cNvPr id="4" name="Rectangle 1027"/>
          <p:cNvSpPr>
            <a:spLocks noGrp="1" noChangeArrowheads="1"/>
          </p:cNvSpPr>
          <p:nvPr>
            <p:ph type="sldNum" sz="quarter" idx="11"/>
          </p:nvPr>
        </p:nvSpPr>
        <p:spPr>
          <a:ln/>
        </p:spPr>
        <p:txBody>
          <a:bodyPr/>
          <a:lstStyle>
            <a:lvl1pPr>
              <a:defRPr/>
            </a:lvl1pPr>
          </a:lstStyle>
          <a:p>
            <a:fld id="{7A6DA943-E707-DB47-9B86-FADF84C2AA9C}" type="slidenum">
              <a:rPr lang="en-US"/>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52679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947780561"/>
      </p:ext>
    </p:extLst>
  </p:cSld>
  <p:clrMapOvr>
    <a:masterClrMapping/>
  </p:clrMapOvr>
  <p:transition xmlns:p14="http://schemas.microsoft.com/office/powerpoint/2010/main">
    <p:wheel spokes="0"/>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068844"/>
      </p:ext>
    </p:extLst>
  </p:cSld>
  <p:clrMapOvr>
    <a:masterClrMapping/>
  </p:clrMapOvr>
  <p:transition xmlns:p14="http://schemas.microsoft.com/office/powerpoint/2010/main">
    <p:wheel spokes="0"/>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3056974"/>
      </p:ext>
    </p:extLst>
  </p:cSld>
  <p:clrMapOvr>
    <a:masterClrMapping/>
  </p:clrMapOvr>
  <p:transition xmlns:p14="http://schemas.microsoft.com/office/powerpoint/2010/main">
    <p:wheel spokes="0"/>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8218148"/>
      </p:ext>
    </p:extLst>
  </p:cSld>
  <p:clrMapOvr>
    <a:masterClrMapping/>
  </p:clrMapOvr>
  <p:transition xmlns:p14="http://schemas.microsoft.com/office/powerpoint/2010/main">
    <p:wheel spokes="0"/>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4822114"/>
      </p:ext>
    </p:extLst>
  </p:cSld>
  <p:clrMapOvr>
    <a:masterClrMapping/>
  </p:clrMapOvr>
  <p:transition xmlns:p14="http://schemas.microsoft.com/office/powerpoint/2010/main">
    <p:wheel spokes="0"/>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0097920"/>
      </p:ext>
    </p:extLst>
  </p:cSld>
  <p:clrMapOvr>
    <a:masterClrMapping/>
  </p:clrMapOvr>
  <p:transition xmlns:p14="http://schemas.microsoft.com/office/powerpoint/2010/main">
    <p:wheel spokes="0"/>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E177944C-4721-3346-902F-E101BE5EC759}" type="slidenum">
              <a:rPr lang="en-US"/>
              <a:pPr/>
              <a:t>‹#›</a:t>
            </a:fld>
            <a:endParaRPr lang="en-US"/>
          </a:p>
        </p:txBody>
      </p:sp>
    </p:spTree>
    <p:extLst>
      <p:ext uri="{BB962C8B-B14F-4D97-AF65-F5344CB8AC3E}">
        <p14:creationId xmlns:p14="http://schemas.microsoft.com/office/powerpoint/2010/main" val="22213307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ECF9751E-D43E-8B49-89C1-1788FDFBDF38}" type="slidenum">
              <a:rPr lang="en-US"/>
              <a:pPr/>
              <a:t>‹#›</a:t>
            </a:fld>
            <a:endParaRPr lang="en-US"/>
          </a:p>
        </p:txBody>
      </p:sp>
    </p:spTree>
    <p:extLst>
      <p:ext uri="{BB962C8B-B14F-4D97-AF65-F5344CB8AC3E}">
        <p14:creationId xmlns:p14="http://schemas.microsoft.com/office/powerpoint/2010/main" val="28901860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fld id="{5A9C72AD-2A53-4B46-810B-440D088FF8CC}" type="slidenum">
              <a:rPr lang="en-US"/>
              <a:pPr/>
              <a:t>‹#›</a:t>
            </a:fld>
            <a:endParaRPr lang="en-US"/>
          </a:p>
        </p:txBody>
      </p:sp>
    </p:spTree>
    <p:extLst>
      <p:ext uri="{BB962C8B-B14F-4D97-AF65-F5344CB8AC3E}">
        <p14:creationId xmlns:p14="http://schemas.microsoft.com/office/powerpoint/2010/main" val="337739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fld id="{4E14123F-24C1-F947-B519-5428B622B880}" type="slidenum">
              <a:rPr lang="en-US"/>
              <a:pPr/>
              <a:t>‹#›</a:t>
            </a:fld>
            <a:endParaRPr lang="en-US"/>
          </a:p>
        </p:txBody>
      </p:sp>
    </p:spTree>
    <p:extLst>
      <p:ext uri="{BB962C8B-B14F-4D97-AF65-F5344CB8AC3E}">
        <p14:creationId xmlns:p14="http://schemas.microsoft.com/office/powerpoint/2010/main" val="1552203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fld id="{87C5CF47-FC20-F341-9B21-F043AFE7B410}" type="datetime1">
              <a:rPr lang="en-US"/>
              <a:pPr/>
              <a:t>11/9/15</a:t>
            </a:fld>
            <a:endParaRPr lang="en-US"/>
          </a:p>
        </p:txBody>
      </p:sp>
      <p:sp>
        <p:nvSpPr>
          <p:cNvPr id="3" name="Rectangle 1027"/>
          <p:cNvSpPr>
            <a:spLocks noGrp="1" noChangeArrowheads="1"/>
          </p:cNvSpPr>
          <p:nvPr>
            <p:ph type="sldNum" sz="quarter" idx="11"/>
          </p:nvPr>
        </p:nvSpPr>
        <p:spPr>
          <a:ln/>
        </p:spPr>
        <p:txBody>
          <a:bodyPr/>
          <a:lstStyle>
            <a:lvl1pPr>
              <a:defRPr/>
            </a:lvl1pPr>
          </a:lstStyle>
          <a:p>
            <a:fld id="{D99CCA07-1640-C14F-B256-60931298C5ED}" type="slidenum">
              <a:rPr lang="en-US"/>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44242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fld id="{63E81CC4-FB15-2242-BC57-EAD14ACCEB38}" type="slidenum">
              <a:rPr lang="en-US"/>
              <a:pPr/>
              <a:t>‹#›</a:t>
            </a:fld>
            <a:endParaRPr lang="en-US"/>
          </a:p>
        </p:txBody>
      </p:sp>
    </p:spTree>
    <p:extLst>
      <p:ext uri="{BB962C8B-B14F-4D97-AF65-F5344CB8AC3E}">
        <p14:creationId xmlns:p14="http://schemas.microsoft.com/office/powerpoint/2010/main" val="23001983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fld id="{3FDF0585-8AAE-094A-BF29-216714D8BDE3}" type="slidenum">
              <a:rPr lang="en-US"/>
              <a:pPr/>
              <a:t>‹#›</a:t>
            </a:fld>
            <a:endParaRPr lang="en-US"/>
          </a:p>
        </p:txBody>
      </p:sp>
    </p:spTree>
    <p:extLst>
      <p:ext uri="{BB962C8B-B14F-4D97-AF65-F5344CB8AC3E}">
        <p14:creationId xmlns:p14="http://schemas.microsoft.com/office/powerpoint/2010/main" val="40548415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fld id="{5ED68381-4296-E34E-9AB1-4A741D9FFACC}" type="slidenum">
              <a:rPr lang="en-US"/>
              <a:pPr/>
              <a:t>‹#›</a:t>
            </a:fld>
            <a:endParaRPr lang="en-US"/>
          </a:p>
        </p:txBody>
      </p:sp>
    </p:spTree>
    <p:extLst>
      <p:ext uri="{BB962C8B-B14F-4D97-AF65-F5344CB8AC3E}">
        <p14:creationId xmlns:p14="http://schemas.microsoft.com/office/powerpoint/2010/main" val="15437235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fld id="{5AE1709F-4EE5-804B-822C-5FE94C0C7B99}" type="slidenum">
              <a:rPr lang="en-US"/>
              <a:pPr/>
              <a:t>‹#›</a:t>
            </a:fld>
            <a:endParaRPr lang="en-US"/>
          </a:p>
        </p:txBody>
      </p:sp>
    </p:spTree>
    <p:extLst>
      <p:ext uri="{BB962C8B-B14F-4D97-AF65-F5344CB8AC3E}">
        <p14:creationId xmlns:p14="http://schemas.microsoft.com/office/powerpoint/2010/main" val="1165299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215B410C-3966-D74F-8F8D-8855699F6940}" type="slidenum">
              <a:rPr lang="en-US"/>
              <a:pPr/>
              <a:t>‹#›</a:t>
            </a:fld>
            <a:endParaRPr lang="en-US"/>
          </a:p>
        </p:txBody>
      </p:sp>
    </p:spTree>
    <p:extLst>
      <p:ext uri="{BB962C8B-B14F-4D97-AF65-F5344CB8AC3E}">
        <p14:creationId xmlns:p14="http://schemas.microsoft.com/office/powerpoint/2010/main" val="2124982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C13666C7-E784-064B-AB18-C2663DF4E8C3}" type="slidenum">
              <a:rPr lang="en-US"/>
              <a:pPr/>
              <a:t>‹#›</a:t>
            </a:fld>
            <a:endParaRPr lang="en-US"/>
          </a:p>
        </p:txBody>
      </p:sp>
    </p:spTree>
    <p:extLst>
      <p:ext uri="{BB962C8B-B14F-4D97-AF65-F5344CB8AC3E}">
        <p14:creationId xmlns:p14="http://schemas.microsoft.com/office/powerpoint/2010/main" val="4510891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defRPr/>
              </a:pPr>
              <a:endParaRPr lang="en-US">
                <a:latin typeface="Arial" pitchFamily="-112" charset="0"/>
                <a:ea typeface="+mn-ea"/>
                <a:cs typeface="+mn-cs"/>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defRPr/>
              </a:pPr>
              <a:endParaRPr lang="en-US">
                <a:latin typeface="Arial" pitchFamily="-112" charset="0"/>
                <a:ea typeface="+mn-ea"/>
                <a:cs typeface="+mn-cs"/>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defRPr/>
              </a:pPr>
              <a:endParaRPr lang="en-US">
                <a:latin typeface="Arial" pitchFamily="-112" charset="0"/>
                <a:ea typeface="+mn-ea"/>
                <a:cs typeface="+mn-cs"/>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18AACD57-38CC-8846-8D06-FF4A35EF9E2F}" type="slidenum">
              <a:rPr lang="en-US" altLang="zh-TW"/>
              <a:pPr/>
              <a:t>‹#›</a:t>
            </a:fld>
            <a:endParaRPr lang="en-US" altLang="zh-TW"/>
          </a:p>
        </p:txBody>
      </p:sp>
    </p:spTree>
    <p:extLst>
      <p:ext uri="{BB962C8B-B14F-4D97-AF65-F5344CB8AC3E}">
        <p14:creationId xmlns:p14="http://schemas.microsoft.com/office/powerpoint/2010/main" val="27970730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B4B0B610-2650-A042-A1FF-E5C21418DA89}" type="slidenum">
              <a:rPr lang="en-US" altLang="zh-TW"/>
              <a:pPr/>
              <a:t>‹#›</a:t>
            </a:fld>
            <a:endParaRPr lang="en-US" altLang="zh-TW"/>
          </a:p>
        </p:txBody>
      </p:sp>
    </p:spTree>
    <p:extLst>
      <p:ext uri="{BB962C8B-B14F-4D97-AF65-F5344CB8AC3E}">
        <p14:creationId xmlns:p14="http://schemas.microsoft.com/office/powerpoint/2010/main" val="28182162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38E1EAE6-389A-4346-AB61-AC3459C945DC}" type="slidenum">
              <a:rPr lang="en-US" altLang="zh-TW"/>
              <a:pPr/>
              <a:t>‹#›</a:t>
            </a:fld>
            <a:endParaRPr lang="en-US" altLang="zh-TW"/>
          </a:p>
        </p:txBody>
      </p:sp>
    </p:spTree>
    <p:extLst>
      <p:ext uri="{BB962C8B-B14F-4D97-AF65-F5344CB8AC3E}">
        <p14:creationId xmlns:p14="http://schemas.microsoft.com/office/powerpoint/2010/main" val="30763504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70751498-4A06-2144-9AE8-11EE14169884}" type="slidenum">
              <a:rPr lang="en-US" altLang="zh-TW"/>
              <a:pPr/>
              <a:t>‹#›</a:t>
            </a:fld>
            <a:endParaRPr lang="en-US" altLang="zh-TW"/>
          </a:p>
        </p:txBody>
      </p:sp>
    </p:spTree>
    <p:extLst>
      <p:ext uri="{BB962C8B-B14F-4D97-AF65-F5344CB8AC3E}">
        <p14:creationId xmlns:p14="http://schemas.microsoft.com/office/powerpoint/2010/main" val="321724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fld id="{D438ED2B-4738-594A-B18F-936501DEE3B7}" type="datetime1">
              <a:rPr lang="en-US"/>
              <a:pPr/>
              <a:t>11/9/15</a:t>
            </a:fld>
            <a:endParaRPr lang="en-US"/>
          </a:p>
        </p:txBody>
      </p:sp>
      <p:sp>
        <p:nvSpPr>
          <p:cNvPr id="6" name="Rectangle 1027"/>
          <p:cNvSpPr>
            <a:spLocks noGrp="1" noChangeArrowheads="1"/>
          </p:cNvSpPr>
          <p:nvPr>
            <p:ph type="sldNum" sz="quarter" idx="11"/>
          </p:nvPr>
        </p:nvSpPr>
        <p:spPr>
          <a:ln/>
        </p:spPr>
        <p:txBody>
          <a:bodyPr/>
          <a:lstStyle>
            <a:lvl1pPr>
              <a:defRPr/>
            </a:lvl1pPr>
          </a:lstStyle>
          <a:p>
            <a:fld id="{6F5B8F50-5EA7-A44E-B315-6D2056785812}" type="slidenum">
              <a:rPr lang="en-US"/>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20536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E492DFA1-0D09-FC45-BE7F-6D0B72C5BE43}" type="slidenum">
              <a:rPr lang="en-US" altLang="zh-TW"/>
              <a:pPr/>
              <a:t>‹#›</a:t>
            </a:fld>
            <a:endParaRPr lang="en-US" altLang="zh-TW"/>
          </a:p>
        </p:txBody>
      </p:sp>
    </p:spTree>
    <p:extLst>
      <p:ext uri="{BB962C8B-B14F-4D97-AF65-F5344CB8AC3E}">
        <p14:creationId xmlns:p14="http://schemas.microsoft.com/office/powerpoint/2010/main" val="12993293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4B3DD024-101F-8E46-AA25-D5EA5A769E98}" type="slidenum">
              <a:rPr lang="en-US" altLang="zh-TW"/>
              <a:pPr/>
              <a:t>‹#›</a:t>
            </a:fld>
            <a:endParaRPr lang="en-US" altLang="zh-TW"/>
          </a:p>
        </p:txBody>
      </p:sp>
    </p:spTree>
    <p:extLst>
      <p:ext uri="{BB962C8B-B14F-4D97-AF65-F5344CB8AC3E}">
        <p14:creationId xmlns:p14="http://schemas.microsoft.com/office/powerpoint/2010/main" val="34938361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D7BA2639-4F5D-F240-9E98-443F5631485A}" type="slidenum">
              <a:rPr lang="en-US" altLang="zh-TW"/>
              <a:pPr/>
              <a:t>‹#›</a:t>
            </a:fld>
            <a:endParaRPr lang="en-US" altLang="zh-TW"/>
          </a:p>
        </p:txBody>
      </p:sp>
    </p:spTree>
    <p:extLst>
      <p:ext uri="{BB962C8B-B14F-4D97-AF65-F5344CB8AC3E}">
        <p14:creationId xmlns:p14="http://schemas.microsoft.com/office/powerpoint/2010/main" val="16362584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F46749B7-A852-3F4D-837D-303F0CA0856C}" type="slidenum">
              <a:rPr lang="en-US" altLang="zh-TW"/>
              <a:pPr/>
              <a:t>‹#›</a:t>
            </a:fld>
            <a:endParaRPr lang="en-US" altLang="zh-TW"/>
          </a:p>
        </p:txBody>
      </p:sp>
    </p:spTree>
    <p:extLst>
      <p:ext uri="{BB962C8B-B14F-4D97-AF65-F5344CB8AC3E}">
        <p14:creationId xmlns:p14="http://schemas.microsoft.com/office/powerpoint/2010/main" val="16125136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9CF1BFF4-B749-8149-8D37-88494D780052}" type="slidenum">
              <a:rPr lang="en-US" altLang="zh-TW"/>
              <a:pPr/>
              <a:t>‹#›</a:t>
            </a:fld>
            <a:endParaRPr lang="en-US" altLang="zh-TW"/>
          </a:p>
        </p:txBody>
      </p:sp>
    </p:spTree>
    <p:extLst>
      <p:ext uri="{BB962C8B-B14F-4D97-AF65-F5344CB8AC3E}">
        <p14:creationId xmlns:p14="http://schemas.microsoft.com/office/powerpoint/2010/main" val="25179684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2C37D799-47EC-DE42-9251-115F8227CB53}" type="slidenum">
              <a:rPr lang="en-US" altLang="zh-TW"/>
              <a:pPr/>
              <a:t>‹#›</a:t>
            </a:fld>
            <a:endParaRPr lang="en-US" altLang="zh-TW"/>
          </a:p>
        </p:txBody>
      </p:sp>
    </p:spTree>
    <p:extLst>
      <p:ext uri="{BB962C8B-B14F-4D97-AF65-F5344CB8AC3E}">
        <p14:creationId xmlns:p14="http://schemas.microsoft.com/office/powerpoint/2010/main" val="20633386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51D101A7-0B32-454C-B7C8-40F4662E4A0B}" type="slidenum">
              <a:rPr lang="en-US" altLang="zh-TW"/>
              <a:pPr/>
              <a:t>‹#›</a:t>
            </a:fld>
            <a:endParaRPr lang="en-US" altLang="zh-TW"/>
          </a:p>
        </p:txBody>
      </p:sp>
    </p:spTree>
    <p:extLst>
      <p:ext uri="{BB962C8B-B14F-4D97-AF65-F5344CB8AC3E}">
        <p14:creationId xmlns:p14="http://schemas.microsoft.com/office/powerpoint/2010/main" val="26894984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562AED52-38CD-1746-B242-2F857150D499}" type="slidenum">
              <a:rPr lang="en-US" altLang="zh-TW"/>
              <a:pPr/>
              <a:t>‹#›</a:t>
            </a:fld>
            <a:endParaRPr lang="en-US" altLang="zh-TW"/>
          </a:p>
        </p:txBody>
      </p:sp>
    </p:spTree>
    <p:extLst>
      <p:ext uri="{BB962C8B-B14F-4D97-AF65-F5344CB8AC3E}">
        <p14:creationId xmlns:p14="http://schemas.microsoft.com/office/powerpoint/2010/main" val="18887203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0EEE7AB3-8492-6942-829D-85F62B01C205}" type="slidenum">
              <a:rPr lang="en-US" altLang="zh-TW"/>
              <a:pPr/>
              <a:t>‹#›</a:t>
            </a:fld>
            <a:endParaRPr lang="en-US" altLang="zh-TW"/>
          </a:p>
        </p:txBody>
      </p:sp>
    </p:spTree>
    <p:extLst>
      <p:ext uri="{BB962C8B-B14F-4D97-AF65-F5344CB8AC3E}">
        <p14:creationId xmlns:p14="http://schemas.microsoft.com/office/powerpoint/2010/main" val="27770246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PMingLiU" charset="0"/>
                <a:cs typeface="PMingLiU" charset="0"/>
              </a:defRPr>
            </a:lvl1pPr>
          </a:lstStyle>
          <a:p>
            <a:fld id="{FCB536A5-876E-4440-B669-EAD47EC1B915}" type="slidenum">
              <a:rPr lang="en-US" altLang="zh-TW"/>
              <a:pPr/>
              <a:t>‹#›</a:t>
            </a:fld>
            <a:endParaRPr lang="en-US" altLang="zh-TW"/>
          </a:p>
        </p:txBody>
      </p:sp>
    </p:spTree>
    <p:extLst>
      <p:ext uri="{BB962C8B-B14F-4D97-AF65-F5344CB8AC3E}">
        <p14:creationId xmlns:p14="http://schemas.microsoft.com/office/powerpoint/2010/main" val="3379894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fld id="{8990104C-655E-6945-A9F6-F37AA97AE6A9}" type="datetime1">
              <a:rPr lang="en-US"/>
              <a:pPr/>
              <a:t>11/9/15</a:t>
            </a:fld>
            <a:endParaRPr lang="en-US"/>
          </a:p>
        </p:txBody>
      </p:sp>
      <p:sp>
        <p:nvSpPr>
          <p:cNvPr id="6" name="Rectangle 1027"/>
          <p:cNvSpPr>
            <a:spLocks noGrp="1" noChangeArrowheads="1"/>
          </p:cNvSpPr>
          <p:nvPr>
            <p:ph type="sldNum" sz="quarter" idx="11"/>
          </p:nvPr>
        </p:nvSpPr>
        <p:spPr>
          <a:ln/>
        </p:spPr>
        <p:txBody>
          <a:bodyPr/>
          <a:lstStyle>
            <a:lvl1pPr>
              <a:defRPr/>
            </a:lvl1pPr>
          </a:lstStyle>
          <a:p>
            <a:fld id="{3EDD90C7-3239-B94F-A47A-5782EE492312}" type="slidenum">
              <a:rPr lang="en-US"/>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83732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fld id="{4EE428C2-5A01-6D47-B73E-FFF4155763D9}" type="slidenum">
              <a:rPr lang="en-US"/>
              <a:pPr/>
              <a:t>‹#›</a:t>
            </a:fld>
            <a:endParaRPr lang="en-US"/>
          </a:p>
        </p:txBody>
      </p:sp>
    </p:spTree>
    <p:extLst>
      <p:ext uri="{BB962C8B-B14F-4D97-AF65-F5344CB8AC3E}">
        <p14:creationId xmlns:p14="http://schemas.microsoft.com/office/powerpoint/2010/main" val="3304850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02507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10041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46877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672671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218002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577349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988353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96736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855969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theme" Target="../theme/theme10.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slideLayout" Target="../slideLayouts/slideLayout126.xml"/><Relationship Id="rId13" Type="http://schemas.openxmlformats.org/officeDocument/2006/relationships/theme" Target="../theme/theme12.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3.xml"/><Relationship Id="rId13" Type="http://schemas.openxmlformats.org/officeDocument/2006/relationships/image" Target="../media/image5.jpeg"/><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4.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5.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slideLayout" Target="../slideLayouts/slideLayout171.xml"/><Relationship Id="rId13" Type="http://schemas.openxmlformats.org/officeDocument/2006/relationships/theme" Target="../theme/theme16.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17.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3.xml"/><Relationship Id="rId12" Type="http://schemas.openxmlformats.org/officeDocument/2006/relationships/theme" Target="../theme/theme18.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 Id="rId9" Type="http://schemas.openxmlformats.org/officeDocument/2006/relationships/slideLayout" Target="../slideLayouts/slideLayout191.xml"/><Relationship Id="rId10"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4.xml"/><Relationship Id="rId12" Type="http://schemas.openxmlformats.org/officeDocument/2006/relationships/slideLayout" Target="../slideLayouts/slideLayout205.xml"/><Relationship Id="rId13" Type="http://schemas.openxmlformats.org/officeDocument/2006/relationships/theme" Target="../theme/theme19.xml"/><Relationship Id="rId14" Type="http://schemas.openxmlformats.org/officeDocument/2006/relationships/image" Target="../media/image6.png"/><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9" Type="http://schemas.openxmlformats.org/officeDocument/2006/relationships/slideLayout" Target="../slideLayouts/slideLayout202.xml"/><Relationship Id="rId10"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theme" Target="../theme/theme20.xml"/><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7.xml"/><Relationship Id="rId12" Type="http://schemas.openxmlformats.org/officeDocument/2006/relationships/slideLayout" Target="../slideLayouts/slideLayout228.xml"/><Relationship Id="rId13" Type="http://schemas.openxmlformats.org/officeDocument/2006/relationships/slideLayout" Target="../slideLayouts/slideLayout229.xml"/><Relationship Id="rId14" Type="http://schemas.openxmlformats.org/officeDocument/2006/relationships/theme" Target="../theme/theme21.xml"/><Relationship Id="rId15" Type="http://schemas.openxmlformats.org/officeDocument/2006/relationships/image" Target="../media/image6.png"/><Relationship Id="rId1" Type="http://schemas.openxmlformats.org/officeDocument/2006/relationships/slideLayout" Target="../slideLayouts/slideLayout217.xml"/><Relationship Id="rId2" Type="http://schemas.openxmlformats.org/officeDocument/2006/relationships/slideLayout" Target="../slideLayouts/slideLayout218.xml"/><Relationship Id="rId3" Type="http://schemas.openxmlformats.org/officeDocument/2006/relationships/slideLayout" Target="../slideLayouts/slideLayout219.xml"/><Relationship Id="rId4" Type="http://schemas.openxmlformats.org/officeDocument/2006/relationships/slideLayout" Target="../slideLayouts/slideLayout220.xml"/><Relationship Id="rId5" Type="http://schemas.openxmlformats.org/officeDocument/2006/relationships/slideLayout" Target="../slideLayouts/slideLayout221.xml"/><Relationship Id="rId6" Type="http://schemas.openxmlformats.org/officeDocument/2006/relationships/slideLayout" Target="../slideLayouts/slideLayout222.xml"/><Relationship Id="rId7" Type="http://schemas.openxmlformats.org/officeDocument/2006/relationships/slideLayout" Target="../slideLayouts/slideLayout223.xml"/><Relationship Id="rId8" Type="http://schemas.openxmlformats.org/officeDocument/2006/relationships/slideLayout" Target="../slideLayouts/slideLayout224.xml"/><Relationship Id="rId9" Type="http://schemas.openxmlformats.org/officeDocument/2006/relationships/slideLayout" Target="../slideLayouts/slideLayout225.xml"/><Relationship Id="rId10"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0.xml"/><Relationship Id="rId12" Type="http://schemas.openxmlformats.org/officeDocument/2006/relationships/theme" Target="../theme/theme22.xml"/><Relationship Id="rId13" Type="http://schemas.openxmlformats.org/officeDocument/2006/relationships/image" Target="../media/image6.png"/><Relationship Id="rId1" Type="http://schemas.openxmlformats.org/officeDocument/2006/relationships/slideLayout" Target="../slideLayouts/slideLayout230.xml"/><Relationship Id="rId2" Type="http://schemas.openxmlformats.org/officeDocument/2006/relationships/slideLayout" Target="../slideLayouts/slideLayout231.xml"/><Relationship Id="rId3" Type="http://schemas.openxmlformats.org/officeDocument/2006/relationships/slideLayout" Target="../slideLayouts/slideLayout232.xml"/><Relationship Id="rId4" Type="http://schemas.openxmlformats.org/officeDocument/2006/relationships/slideLayout" Target="../slideLayouts/slideLayout233.xml"/><Relationship Id="rId5" Type="http://schemas.openxmlformats.org/officeDocument/2006/relationships/slideLayout" Target="../slideLayouts/slideLayout234.xml"/><Relationship Id="rId6" Type="http://schemas.openxmlformats.org/officeDocument/2006/relationships/slideLayout" Target="../slideLayouts/slideLayout235.xml"/><Relationship Id="rId7" Type="http://schemas.openxmlformats.org/officeDocument/2006/relationships/slideLayout" Target="../slideLayouts/slideLayout236.xml"/><Relationship Id="rId8" Type="http://schemas.openxmlformats.org/officeDocument/2006/relationships/slideLayout" Target="../slideLayouts/slideLayout237.xml"/><Relationship Id="rId9" Type="http://schemas.openxmlformats.org/officeDocument/2006/relationships/slideLayout" Target="../slideLayouts/slideLayout238.xml"/><Relationship Id="rId10" Type="http://schemas.openxmlformats.org/officeDocument/2006/relationships/slideLayout" Target="../slideLayouts/slideLayout239.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2.xml"/><Relationship Id="rId12" Type="http://schemas.openxmlformats.org/officeDocument/2006/relationships/theme" Target="../theme/theme24.xml"/><Relationship Id="rId1" Type="http://schemas.openxmlformats.org/officeDocument/2006/relationships/slideLayout" Target="../slideLayouts/slideLayout242.xml"/><Relationship Id="rId2" Type="http://schemas.openxmlformats.org/officeDocument/2006/relationships/slideLayout" Target="../slideLayouts/slideLayout243.xml"/><Relationship Id="rId3" Type="http://schemas.openxmlformats.org/officeDocument/2006/relationships/slideLayout" Target="../slideLayouts/slideLayout244.xml"/><Relationship Id="rId4" Type="http://schemas.openxmlformats.org/officeDocument/2006/relationships/slideLayout" Target="../slideLayouts/slideLayout245.xml"/><Relationship Id="rId5" Type="http://schemas.openxmlformats.org/officeDocument/2006/relationships/slideLayout" Target="../slideLayouts/slideLayout246.xml"/><Relationship Id="rId6" Type="http://schemas.openxmlformats.org/officeDocument/2006/relationships/slideLayout" Target="../slideLayouts/slideLayout247.xml"/><Relationship Id="rId7" Type="http://schemas.openxmlformats.org/officeDocument/2006/relationships/slideLayout" Target="../slideLayouts/slideLayout248.xml"/><Relationship Id="rId8" Type="http://schemas.openxmlformats.org/officeDocument/2006/relationships/slideLayout" Target="../slideLayouts/slideLayout249.xml"/><Relationship Id="rId9" Type="http://schemas.openxmlformats.org/officeDocument/2006/relationships/slideLayout" Target="../slideLayouts/slideLayout250.xml"/><Relationship Id="rId10"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slideLayout" Target="../slideLayouts/slideLayout265.xml"/><Relationship Id="rId13" Type="http://schemas.openxmlformats.org/officeDocument/2006/relationships/theme" Target="../theme/theme26.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68.xml"/><Relationship Id="rId4" Type="http://schemas.openxmlformats.org/officeDocument/2006/relationships/slideLayout" Target="../slideLayouts/slideLayout269.xml"/><Relationship Id="rId5" Type="http://schemas.openxmlformats.org/officeDocument/2006/relationships/slideLayout" Target="../slideLayouts/slideLayout270.xml"/><Relationship Id="rId6" Type="http://schemas.openxmlformats.org/officeDocument/2006/relationships/slideLayout" Target="../slideLayouts/slideLayout271.xml"/><Relationship Id="rId7" Type="http://schemas.openxmlformats.org/officeDocument/2006/relationships/slideLayout" Target="../slideLayouts/slideLayout272.xml"/><Relationship Id="rId8" Type="http://schemas.openxmlformats.org/officeDocument/2006/relationships/slideLayout" Target="../slideLayouts/slideLayout273.xml"/><Relationship Id="rId9" Type="http://schemas.openxmlformats.org/officeDocument/2006/relationships/slideLayout" Target="../slideLayouts/slideLayout274.xml"/><Relationship Id="rId10" Type="http://schemas.openxmlformats.org/officeDocument/2006/relationships/slideLayout" Target="../slideLayouts/slideLayout275.xml"/><Relationship Id="rId11" Type="http://schemas.openxmlformats.org/officeDocument/2006/relationships/theme" Target="../theme/theme27.xml"/><Relationship Id="rId1" Type="http://schemas.openxmlformats.org/officeDocument/2006/relationships/slideLayout" Target="../slideLayouts/slideLayout266.xml"/><Relationship Id="rId2" Type="http://schemas.openxmlformats.org/officeDocument/2006/relationships/slideLayout" Target="../slideLayouts/slideLayout267.xml"/></Relationships>
</file>

<file path=ppt/slideMasters/_rels/slideMaster28.xml.rels><?xml version="1.0" encoding="UTF-8" standalone="yes"?>
<Relationships xmlns="http://schemas.openxmlformats.org/package/2006/relationships"><Relationship Id="rId11" Type="http://schemas.openxmlformats.org/officeDocument/2006/relationships/theme" Target="../theme/theme28.xml"/><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image" Target="../media/image4.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96.xml"/><Relationship Id="rId12" Type="http://schemas.openxmlformats.org/officeDocument/2006/relationships/slideLayout" Target="../slideLayouts/slideLayout297.xml"/><Relationship Id="rId13" Type="http://schemas.openxmlformats.org/officeDocument/2006/relationships/slideLayout" Target="../slideLayouts/slideLayout298.xml"/><Relationship Id="rId14" Type="http://schemas.openxmlformats.org/officeDocument/2006/relationships/slideLayout" Target="../slideLayouts/slideLayout299.xml"/><Relationship Id="rId15" Type="http://schemas.openxmlformats.org/officeDocument/2006/relationships/theme" Target="../theme/theme29.xml"/><Relationship Id="rId1" Type="http://schemas.openxmlformats.org/officeDocument/2006/relationships/slideLayout" Target="../slideLayouts/slideLayout286.xml"/><Relationship Id="rId2" Type="http://schemas.openxmlformats.org/officeDocument/2006/relationships/slideLayout" Target="../slideLayouts/slideLayout287.xml"/><Relationship Id="rId3" Type="http://schemas.openxmlformats.org/officeDocument/2006/relationships/slideLayout" Target="../slideLayouts/slideLayout288.xml"/><Relationship Id="rId4" Type="http://schemas.openxmlformats.org/officeDocument/2006/relationships/slideLayout" Target="../slideLayouts/slideLayout289.xml"/><Relationship Id="rId5" Type="http://schemas.openxmlformats.org/officeDocument/2006/relationships/slideLayout" Target="../slideLayouts/slideLayout290.xml"/><Relationship Id="rId6" Type="http://schemas.openxmlformats.org/officeDocument/2006/relationships/slideLayout" Target="../slideLayouts/slideLayout291.xml"/><Relationship Id="rId7" Type="http://schemas.openxmlformats.org/officeDocument/2006/relationships/slideLayout" Target="../slideLayouts/slideLayout292.xml"/><Relationship Id="rId8" Type="http://schemas.openxmlformats.org/officeDocument/2006/relationships/slideLayout" Target="../slideLayouts/slideLayout293.xml"/><Relationship Id="rId9" Type="http://schemas.openxmlformats.org/officeDocument/2006/relationships/slideLayout" Target="../slideLayouts/slideLayout294.xml"/><Relationship Id="rId10"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10.xml"/><Relationship Id="rId12" Type="http://schemas.openxmlformats.org/officeDocument/2006/relationships/slideLayout" Target="../slideLayouts/slideLayout311.xml"/><Relationship Id="rId13" Type="http://schemas.openxmlformats.org/officeDocument/2006/relationships/slideLayout" Target="../slideLayouts/slideLayout312.xml"/><Relationship Id="rId14" Type="http://schemas.openxmlformats.org/officeDocument/2006/relationships/slideLayout" Target="../slideLayouts/slideLayout313.xml"/><Relationship Id="rId15" Type="http://schemas.openxmlformats.org/officeDocument/2006/relationships/theme" Target="../theme/theme30.xml"/><Relationship Id="rId1" Type="http://schemas.openxmlformats.org/officeDocument/2006/relationships/slideLayout" Target="../slideLayouts/slideLayout300.xml"/><Relationship Id="rId2" Type="http://schemas.openxmlformats.org/officeDocument/2006/relationships/slideLayout" Target="../slideLayouts/slideLayout301.xml"/><Relationship Id="rId3" Type="http://schemas.openxmlformats.org/officeDocument/2006/relationships/slideLayout" Target="../slideLayouts/slideLayout302.xml"/><Relationship Id="rId4" Type="http://schemas.openxmlformats.org/officeDocument/2006/relationships/slideLayout" Target="../slideLayouts/slideLayout303.xml"/><Relationship Id="rId5" Type="http://schemas.openxmlformats.org/officeDocument/2006/relationships/slideLayout" Target="../slideLayouts/slideLayout304.xml"/><Relationship Id="rId6" Type="http://schemas.openxmlformats.org/officeDocument/2006/relationships/slideLayout" Target="../slideLayouts/slideLayout305.xml"/><Relationship Id="rId7" Type="http://schemas.openxmlformats.org/officeDocument/2006/relationships/slideLayout" Target="../slideLayouts/slideLayout306.xml"/><Relationship Id="rId8" Type="http://schemas.openxmlformats.org/officeDocument/2006/relationships/slideLayout" Target="../slideLayouts/slideLayout307.xml"/><Relationship Id="rId9" Type="http://schemas.openxmlformats.org/officeDocument/2006/relationships/slideLayout" Target="../slideLayouts/slideLayout308.xml"/><Relationship Id="rId10" Type="http://schemas.openxmlformats.org/officeDocument/2006/relationships/slideLayout" Target="../slideLayouts/slideLayout30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24.xml"/><Relationship Id="rId12" Type="http://schemas.openxmlformats.org/officeDocument/2006/relationships/slideLayout" Target="../slideLayouts/slideLayout325.xml"/><Relationship Id="rId13" Type="http://schemas.openxmlformats.org/officeDocument/2006/relationships/theme" Target="../theme/theme31.xml"/><Relationship Id="rId1" Type="http://schemas.openxmlformats.org/officeDocument/2006/relationships/slideLayout" Target="../slideLayouts/slideLayout314.xml"/><Relationship Id="rId2" Type="http://schemas.openxmlformats.org/officeDocument/2006/relationships/slideLayout" Target="../slideLayouts/slideLayout315.xml"/><Relationship Id="rId3" Type="http://schemas.openxmlformats.org/officeDocument/2006/relationships/slideLayout" Target="../slideLayouts/slideLayout316.xml"/><Relationship Id="rId4" Type="http://schemas.openxmlformats.org/officeDocument/2006/relationships/slideLayout" Target="../slideLayouts/slideLayout317.xml"/><Relationship Id="rId5" Type="http://schemas.openxmlformats.org/officeDocument/2006/relationships/slideLayout" Target="../slideLayouts/slideLayout318.xml"/><Relationship Id="rId6" Type="http://schemas.openxmlformats.org/officeDocument/2006/relationships/slideLayout" Target="../slideLayouts/slideLayout319.xml"/><Relationship Id="rId7" Type="http://schemas.openxmlformats.org/officeDocument/2006/relationships/slideLayout" Target="../slideLayouts/slideLayout320.xml"/><Relationship Id="rId8" Type="http://schemas.openxmlformats.org/officeDocument/2006/relationships/slideLayout" Target="../slideLayouts/slideLayout321.xml"/><Relationship Id="rId9" Type="http://schemas.openxmlformats.org/officeDocument/2006/relationships/slideLayout" Target="../slideLayouts/slideLayout322.xml"/><Relationship Id="rId10" Type="http://schemas.openxmlformats.org/officeDocument/2006/relationships/slideLayout" Target="../slideLayouts/slideLayout32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36.xml"/><Relationship Id="rId12" Type="http://schemas.openxmlformats.org/officeDocument/2006/relationships/theme" Target="../theme/theme32.xml"/><Relationship Id="rId1" Type="http://schemas.openxmlformats.org/officeDocument/2006/relationships/slideLayout" Target="../slideLayouts/slideLayout326.xml"/><Relationship Id="rId2" Type="http://schemas.openxmlformats.org/officeDocument/2006/relationships/slideLayout" Target="../slideLayouts/slideLayout327.xml"/><Relationship Id="rId3" Type="http://schemas.openxmlformats.org/officeDocument/2006/relationships/slideLayout" Target="../slideLayouts/slideLayout328.xml"/><Relationship Id="rId4" Type="http://schemas.openxmlformats.org/officeDocument/2006/relationships/slideLayout" Target="../slideLayouts/slideLayout329.xml"/><Relationship Id="rId5" Type="http://schemas.openxmlformats.org/officeDocument/2006/relationships/slideLayout" Target="../slideLayouts/slideLayout330.xml"/><Relationship Id="rId6" Type="http://schemas.openxmlformats.org/officeDocument/2006/relationships/slideLayout" Target="../slideLayouts/slideLayout331.xml"/><Relationship Id="rId7" Type="http://schemas.openxmlformats.org/officeDocument/2006/relationships/slideLayout" Target="../slideLayouts/slideLayout332.xml"/><Relationship Id="rId8" Type="http://schemas.openxmlformats.org/officeDocument/2006/relationships/slideLayout" Target="../slideLayouts/slideLayout333.xml"/><Relationship Id="rId9" Type="http://schemas.openxmlformats.org/officeDocument/2006/relationships/slideLayout" Target="../slideLayouts/slideLayout334.xml"/><Relationship Id="rId10" Type="http://schemas.openxmlformats.org/officeDocument/2006/relationships/slideLayout" Target="../slideLayouts/slideLayout335.xml"/></Relationships>
</file>

<file path=ppt/slideMasters/_rels/slideMaster33.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48.xml"/><Relationship Id="rId12" Type="http://schemas.openxmlformats.org/officeDocument/2006/relationships/slideLayout" Target="../slideLayouts/slideLayout349.xml"/><Relationship Id="rId13" Type="http://schemas.openxmlformats.org/officeDocument/2006/relationships/slideLayout" Target="../slideLayouts/slideLayout350.xml"/><Relationship Id="rId14" Type="http://schemas.openxmlformats.org/officeDocument/2006/relationships/slideLayout" Target="../slideLayouts/slideLayout351.xml"/><Relationship Id="rId15" Type="http://schemas.openxmlformats.org/officeDocument/2006/relationships/theme" Target="../theme/theme34.xml"/><Relationship Id="rId1" Type="http://schemas.openxmlformats.org/officeDocument/2006/relationships/slideLayout" Target="../slideLayouts/slideLayout338.xml"/><Relationship Id="rId2" Type="http://schemas.openxmlformats.org/officeDocument/2006/relationships/slideLayout" Target="../slideLayouts/slideLayout339.xml"/><Relationship Id="rId3" Type="http://schemas.openxmlformats.org/officeDocument/2006/relationships/slideLayout" Target="../slideLayouts/slideLayout340.xml"/><Relationship Id="rId4" Type="http://schemas.openxmlformats.org/officeDocument/2006/relationships/slideLayout" Target="../slideLayouts/slideLayout341.xml"/><Relationship Id="rId5" Type="http://schemas.openxmlformats.org/officeDocument/2006/relationships/slideLayout" Target="../slideLayouts/slideLayout342.xml"/><Relationship Id="rId6" Type="http://schemas.openxmlformats.org/officeDocument/2006/relationships/slideLayout" Target="../slideLayouts/slideLayout343.xml"/><Relationship Id="rId7" Type="http://schemas.openxmlformats.org/officeDocument/2006/relationships/slideLayout" Target="../slideLayouts/slideLayout344.xml"/><Relationship Id="rId8" Type="http://schemas.openxmlformats.org/officeDocument/2006/relationships/slideLayout" Target="../slideLayouts/slideLayout345.xml"/><Relationship Id="rId9" Type="http://schemas.openxmlformats.org/officeDocument/2006/relationships/slideLayout" Target="../slideLayouts/slideLayout346.xml"/><Relationship Id="rId10" Type="http://schemas.openxmlformats.org/officeDocument/2006/relationships/slideLayout" Target="../slideLayouts/slideLayout34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62.xml"/><Relationship Id="rId12" Type="http://schemas.openxmlformats.org/officeDocument/2006/relationships/theme" Target="../theme/theme35.xml"/><Relationship Id="rId13" Type="http://schemas.openxmlformats.org/officeDocument/2006/relationships/image" Target="../media/image9.png"/><Relationship Id="rId1" Type="http://schemas.openxmlformats.org/officeDocument/2006/relationships/slideLayout" Target="../slideLayouts/slideLayout352.xml"/><Relationship Id="rId2" Type="http://schemas.openxmlformats.org/officeDocument/2006/relationships/slideLayout" Target="../slideLayouts/slideLayout353.xml"/><Relationship Id="rId3" Type="http://schemas.openxmlformats.org/officeDocument/2006/relationships/slideLayout" Target="../slideLayouts/slideLayout354.xml"/><Relationship Id="rId4" Type="http://schemas.openxmlformats.org/officeDocument/2006/relationships/slideLayout" Target="../slideLayouts/slideLayout355.xml"/><Relationship Id="rId5" Type="http://schemas.openxmlformats.org/officeDocument/2006/relationships/slideLayout" Target="../slideLayouts/slideLayout356.xml"/><Relationship Id="rId6" Type="http://schemas.openxmlformats.org/officeDocument/2006/relationships/slideLayout" Target="../slideLayouts/slideLayout357.xml"/><Relationship Id="rId7" Type="http://schemas.openxmlformats.org/officeDocument/2006/relationships/slideLayout" Target="../slideLayouts/slideLayout358.xml"/><Relationship Id="rId8" Type="http://schemas.openxmlformats.org/officeDocument/2006/relationships/slideLayout" Target="../slideLayouts/slideLayout359.xml"/><Relationship Id="rId9" Type="http://schemas.openxmlformats.org/officeDocument/2006/relationships/slideLayout" Target="../slideLayouts/slideLayout360.xml"/><Relationship Id="rId10" Type="http://schemas.openxmlformats.org/officeDocument/2006/relationships/slideLayout" Target="../slideLayouts/slideLayout361.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73.xml"/><Relationship Id="rId12" Type="http://schemas.openxmlformats.org/officeDocument/2006/relationships/theme" Target="../theme/theme36.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 Id="rId9" Type="http://schemas.openxmlformats.org/officeDocument/2006/relationships/slideLayout" Target="../slideLayouts/slideLayout371.xml"/><Relationship Id="rId10" Type="http://schemas.openxmlformats.org/officeDocument/2006/relationships/slideLayout" Target="../slideLayouts/slideLayout372.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384.xml"/><Relationship Id="rId12" Type="http://schemas.openxmlformats.org/officeDocument/2006/relationships/slideLayout" Target="../slideLayouts/slideLayout385.xml"/><Relationship Id="rId13" Type="http://schemas.openxmlformats.org/officeDocument/2006/relationships/slideLayout" Target="../slideLayouts/slideLayout386.xml"/><Relationship Id="rId14" Type="http://schemas.openxmlformats.org/officeDocument/2006/relationships/slideLayout" Target="../slideLayouts/slideLayout387.xml"/><Relationship Id="rId15" Type="http://schemas.openxmlformats.org/officeDocument/2006/relationships/theme" Target="../theme/theme37.xml"/><Relationship Id="rId1" Type="http://schemas.openxmlformats.org/officeDocument/2006/relationships/slideLayout" Target="../slideLayouts/slideLayout374.xml"/><Relationship Id="rId2" Type="http://schemas.openxmlformats.org/officeDocument/2006/relationships/slideLayout" Target="../slideLayouts/slideLayout375.xml"/><Relationship Id="rId3" Type="http://schemas.openxmlformats.org/officeDocument/2006/relationships/slideLayout" Target="../slideLayouts/slideLayout376.xml"/><Relationship Id="rId4" Type="http://schemas.openxmlformats.org/officeDocument/2006/relationships/slideLayout" Target="../slideLayouts/slideLayout377.xml"/><Relationship Id="rId5" Type="http://schemas.openxmlformats.org/officeDocument/2006/relationships/slideLayout" Target="../slideLayouts/slideLayout378.xml"/><Relationship Id="rId6" Type="http://schemas.openxmlformats.org/officeDocument/2006/relationships/slideLayout" Target="../slideLayouts/slideLayout379.xml"/><Relationship Id="rId7" Type="http://schemas.openxmlformats.org/officeDocument/2006/relationships/slideLayout" Target="../slideLayouts/slideLayout380.xml"/><Relationship Id="rId8" Type="http://schemas.openxmlformats.org/officeDocument/2006/relationships/slideLayout" Target="../slideLayouts/slideLayout381.xml"/><Relationship Id="rId9" Type="http://schemas.openxmlformats.org/officeDocument/2006/relationships/slideLayout" Target="../slideLayouts/slideLayout382.xml"/><Relationship Id="rId10" Type="http://schemas.openxmlformats.org/officeDocument/2006/relationships/slideLayout" Target="../slideLayouts/slideLayout383.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398.xml"/><Relationship Id="rId12" Type="http://schemas.openxmlformats.org/officeDocument/2006/relationships/theme" Target="../theme/theme38.xml"/><Relationship Id="rId1" Type="http://schemas.openxmlformats.org/officeDocument/2006/relationships/slideLayout" Target="../slideLayouts/slideLayout388.xml"/><Relationship Id="rId2" Type="http://schemas.openxmlformats.org/officeDocument/2006/relationships/slideLayout" Target="../slideLayouts/slideLayout389.xml"/><Relationship Id="rId3" Type="http://schemas.openxmlformats.org/officeDocument/2006/relationships/slideLayout" Target="../slideLayouts/slideLayout390.xml"/><Relationship Id="rId4" Type="http://schemas.openxmlformats.org/officeDocument/2006/relationships/slideLayout" Target="../slideLayouts/slideLayout391.xml"/><Relationship Id="rId5" Type="http://schemas.openxmlformats.org/officeDocument/2006/relationships/slideLayout" Target="../slideLayouts/slideLayout392.xml"/><Relationship Id="rId6" Type="http://schemas.openxmlformats.org/officeDocument/2006/relationships/slideLayout" Target="../slideLayouts/slideLayout393.xml"/><Relationship Id="rId7" Type="http://schemas.openxmlformats.org/officeDocument/2006/relationships/slideLayout" Target="../slideLayouts/slideLayout394.xml"/><Relationship Id="rId8" Type="http://schemas.openxmlformats.org/officeDocument/2006/relationships/slideLayout" Target="../slideLayouts/slideLayout395.xml"/><Relationship Id="rId9" Type="http://schemas.openxmlformats.org/officeDocument/2006/relationships/slideLayout" Target="../slideLayouts/slideLayout396.xml"/><Relationship Id="rId10" Type="http://schemas.openxmlformats.org/officeDocument/2006/relationships/slideLayout" Target="../slideLayouts/slideLayout39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09.xml"/><Relationship Id="rId12" Type="http://schemas.openxmlformats.org/officeDocument/2006/relationships/slideLayout" Target="../slideLayouts/slideLayout410.xml"/><Relationship Id="rId13" Type="http://schemas.openxmlformats.org/officeDocument/2006/relationships/slideLayout" Target="../slideLayouts/slideLayout411.xml"/><Relationship Id="rId14" Type="http://schemas.openxmlformats.org/officeDocument/2006/relationships/slideLayout" Target="../slideLayouts/slideLayout412.xml"/><Relationship Id="rId15" Type="http://schemas.openxmlformats.org/officeDocument/2006/relationships/theme" Target="../theme/theme39.xml"/><Relationship Id="rId1" Type="http://schemas.openxmlformats.org/officeDocument/2006/relationships/slideLayout" Target="../slideLayouts/slideLayout399.xml"/><Relationship Id="rId2" Type="http://schemas.openxmlformats.org/officeDocument/2006/relationships/slideLayout" Target="../slideLayouts/slideLayout400.xml"/><Relationship Id="rId3" Type="http://schemas.openxmlformats.org/officeDocument/2006/relationships/slideLayout" Target="../slideLayouts/slideLayout401.xml"/><Relationship Id="rId4" Type="http://schemas.openxmlformats.org/officeDocument/2006/relationships/slideLayout" Target="../slideLayouts/slideLayout402.xml"/><Relationship Id="rId5" Type="http://schemas.openxmlformats.org/officeDocument/2006/relationships/slideLayout" Target="../slideLayouts/slideLayout403.xml"/><Relationship Id="rId6" Type="http://schemas.openxmlformats.org/officeDocument/2006/relationships/slideLayout" Target="../slideLayouts/slideLayout404.xml"/><Relationship Id="rId7" Type="http://schemas.openxmlformats.org/officeDocument/2006/relationships/slideLayout" Target="../slideLayouts/slideLayout405.xml"/><Relationship Id="rId8" Type="http://schemas.openxmlformats.org/officeDocument/2006/relationships/slideLayout" Target="../slideLayouts/slideLayout406.xml"/><Relationship Id="rId9" Type="http://schemas.openxmlformats.org/officeDocument/2006/relationships/slideLayout" Target="../slideLayouts/slideLayout407.xml"/><Relationship Id="rId10" Type="http://schemas.openxmlformats.org/officeDocument/2006/relationships/slideLayout" Target="../slideLayouts/slideLayout408.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4.xml"/><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image" Target="../media/image4.png"/><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23.xml"/><Relationship Id="rId12" Type="http://schemas.openxmlformats.org/officeDocument/2006/relationships/theme" Target="../theme/theme40.xml"/><Relationship Id="rId1" Type="http://schemas.openxmlformats.org/officeDocument/2006/relationships/slideLayout" Target="../slideLayouts/slideLayout413.xml"/><Relationship Id="rId2" Type="http://schemas.openxmlformats.org/officeDocument/2006/relationships/slideLayout" Target="../slideLayouts/slideLayout414.xml"/><Relationship Id="rId3" Type="http://schemas.openxmlformats.org/officeDocument/2006/relationships/slideLayout" Target="../slideLayouts/slideLayout415.xml"/><Relationship Id="rId4" Type="http://schemas.openxmlformats.org/officeDocument/2006/relationships/slideLayout" Target="../slideLayouts/slideLayout416.xml"/><Relationship Id="rId5" Type="http://schemas.openxmlformats.org/officeDocument/2006/relationships/slideLayout" Target="../slideLayouts/slideLayout417.xml"/><Relationship Id="rId6" Type="http://schemas.openxmlformats.org/officeDocument/2006/relationships/slideLayout" Target="../slideLayouts/slideLayout418.xml"/><Relationship Id="rId7" Type="http://schemas.openxmlformats.org/officeDocument/2006/relationships/slideLayout" Target="../slideLayouts/slideLayout419.xml"/><Relationship Id="rId8" Type="http://schemas.openxmlformats.org/officeDocument/2006/relationships/slideLayout" Target="../slideLayouts/slideLayout420.xml"/><Relationship Id="rId9" Type="http://schemas.openxmlformats.org/officeDocument/2006/relationships/slideLayout" Target="../slideLayouts/slideLayout421.xml"/><Relationship Id="rId10" Type="http://schemas.openxmlformats.org/officeDocument/2006/relationships/slideLayout" Target="../slideLayouts/slideLayout422.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34.xml"/><Relationship Id="rId12" Type="http://schemas.openxmlformats.org/officeDocument/2006/relationships/theme" Target="../theme/theme41.xml"/><Relationship Id="rId1" Type="http://schemas.openxmlformats.org/officeDocument/2006/relationships/slideLayout" Target="../slideLayouts/slideLayout424.xml"/><Relationship Id="rId2" Type="http://schemas.openxmlformats.org/officeDocument/2006/relationships/slideLayout" Target="../slideLayouts/slideLayout425.xml"/><Relationship Id="rId3" Type="http://schemas.openxmlformats.org/officeDocument/2006/relationships/slideLayout" Target="../slideLayouts/slideLayout426.xml"/><Relationship Id="rId4" Type="http://schemas.openxmlformats.org/officeDocument/2006/relationships/slideLayout" Target="../slideLayouts/slideLayout427.xml"/><Relationship Id="rId5" Type="http://schemas.openxmlformats.org/officeDocument/2006/relationships/slideLayout" Target="../slideLayouts/slideLayout428.xml"/><Relationship Id="rId6" Type="http://schemas.openxmlformats.org/officeDocument/2006/relationships/slideLayout" Target="../slideLayouts/slideLayout429.xml"/><Relationship Id="rId7" Type="http://schemas.openxmlformats.org/officeDocument/2006/relationships/slideLayout" Target="../slideLayouts/slideLayout430.xml"/><Relationship Id="rId8" Type="http://schemas.openxmlformats.org/officeDocument/2006/relationships/slideLayout" Target="../slideLayouts/slideLayout431.xml"/><Relationship Id="rId9" Type="http://schemas.openxmlformats.org/officeDocument/2006/relationships/slideLayout" Target="../slideLayouts/slideLayout432.xml"/><Relationship Id="rId10" Type="http://schemas.openxmlformats.org/officeDocument/2006/relationships/slideLayout" Target="../slideLayouts/slideLayout433.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45.xml"/><Relationship Id="rId12" Type="http://schemas.openxmlformats.org/officeDocument/2006/relationships/slideLayout" Target="../slideLayouts/slideLayout446.xml"/><Relationship Id="rId13" Type="http://schemas.openxmlformats.org/officeDocument/2006/relationships/slideLayout" Target="../slideLayouts/slideLayout447.xml"/><Relationship Id="rId14" Type="http://schemas.openxmlformats.org/officeDocument/2006/relationships/slideLayout" Target="../slideLayouts/slideLayout448.xml"/><Relationship Id="rId15" Type="http://schemas.openxmlformats.org/officeDocument/2006/relationships/theme" Target="../theme/theme42.xml"/><Relationship Id="rId1" Type="http://schemas.openxmlformats.org/officeDocument/2006/relationships/slideLayout" Target="../slideLayouts/slideLayout435.xml"/><Relationship Id="rId2" Type="http://schemas.openxmlformats.org/officeDocument/2006/relationships/slideLayout" Target="../slideLayouts/slideLayout436.xml"/><Relationship Id="rId3" Type="http://schemas.openxmlformats.org/officeDocument/2006/relationships/slideLayout" Target="../slideLayouts/slideLayout437.xml"/><Relationship Id="rId4" Type="http://schemas.openxmlformats.org/officeDocument/2006/relationships/slideLayout" Target="../slideLayouts/slideLayout438.xml"/><Relationship Id="rId5" Type="http://schemas.openxmlformats.org/officeDocument/2006/relationships/slideLayout" Target="../slideLayouts/slideLayout439.xml"/><Relationship Id="rId6" Type="http://schemas.openxmlformats.org/officeDocument/2006/relationships/slideLayout" Target="../slideLayouts/slideLayout440.xml"/><Relationship Id="rId7" Type="http://schemas.openxmlformats.org/officeDocument/2006/relationships/slideLayout" Target="../slideLayouts/slideLayout441.xml"/><Relationship Id="rId8" Type="http://schemas.openxmlformats.org/officeDocument/2006/relationships/slideLayout" Target="../slideLayouts/slideLayout442.xml"/><Relationship Id="rId9" Type="http://schemas.openxmlformats.org/officeDocument/2006/relationships/slideLayout" Target="../slideLayouts/slideLayout443.xml"/><Relationship Id="rId10" Type="http://schemas.openxmlformats.org/officeDocument/2006/relationships/slideLayout" Target="../slideLayouts/slideLayout44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slideLayout" Target="../slideLayouts/slideLayout462.xml"/><Relationship Id="rId15" Type="http://schemas.openxmlformats.org/officeDocument/2006/relationships/theme" Target="../theme/theme43.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theme" Target="../theme/theme44.xml"/><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84.xml"/><Relationship Id="rId12" Type="http://schemas.openxmlformats.org/officeDocument/2006/relationships/slideLayout" Target="../slideLayouts/slideLayout485.xml"/><Relationship Id="rId13" Type="http://schemas.openxmlformats.org/officeDocument/2006/relationships/theme" Target="../theme/theme45.xml"/><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46.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slideLayout" Target="../slideLayouts/slideLayout487.xml"/><Relationship Id="rId3"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slideLayout" Target="../slideLayouts/slideLayout501.xml"/><Relationship Id="rId15" Type="http://schemas.openxmlformats.org/officeDocument/2006/relationships/theme" Target="../theme/theme47.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theme" Target="../theme/theme5.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theme" Target="../theme/theme6.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 Id="rId11" Type="http://schemas.openxmlformats.org/officeDocument/2006/relationships/theme" Target="../theme/theme7.xml"/><Relationship Id="rId1" Type="http://schemas.openxmlformats.org/officeDocument/2006/relationships/slideLayout" Target="../slideLayouts/slideLayout66.xml"/><Relationship Id="rId2"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slideLayout" Target="../slideLayouts/slideLayout87.xml"/><Relationship Id="rId13" Type="http://schemas.openxmlformats.org/officeDocument/2006/relationships/slideLayout" Target="../slideLayouts/slideLayout88.xml"/><Relationship Id="rId14" Type="http://schemas.openxmlformats.org/officeDocument/2006/relationships/slideLayout" Target="../slideLayouts/slideLayout89.xml"/><Relationship Id="rId15" Type="http://schemas.openxmlformats.org/officeDocument/2006/relationships/theme" Target="../theme/theme8.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2DFD8A6F-725D-8446-9D89-333E0E4ADC7C}" type="datetime1">
              <a:rPr lang="en-US"/>
              <a:pPr/>
              <a:t>11/9/15</a:t>
            </a:fld>
            <a:endParaRPr lang="en-US"/>
          </a:p>
        </p:txBody>
      </p:sp>
      <p:sp>
        <p:nvSpPr>
          <p:cNvPr id="23040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BEB55A5-B11A-944D-B9BB-DF0E239B3815}" type="slidenum">
              <a:rPr lang="en-US"/>
              <a:pPr/>
              <a:t>‹#›</a:t>
            </a:fld>
            <a:endParaRPr lang="en-US"/>
          </a:p>
        </p:txBody>
      </p:sp>
      <p:grpSp>
        <p:nvGrpSpPr>
          <p:cNvPr id="2052" name="Group 1028"/>
          <p:cNvGrpSpPr>
            <a:grpSpLocks/>
          </p:cNvGrpSpPr>
          <p:nvPr/>
        </p:nvGrpSpPr>
        <p:grpSpPr bwMode="auto">
          <a:xfrm>
            <a:off x="0" y="0"/>
            <a:ext cx="9140825" cy="6850063"/>
            <a:chOff x="0" y="0"/>
            <a:chExt cx="5758" cy="4315"/>
          </a:xfrm>
        </p:grpSpPr>
        <p:grpSp>
          <p:nvGrpSpPr>
            <p:cNvPr id="2056" name="Group 1029"/>
            <p:cNvGrpSpPr>
              <a:grpSpLocks/>
            </p:cNvGrpSpPr>
            <p:nvPr userDrawn="1"/>
          </p:nvGrpSpPr>
          <p:grpSpPr bwMode="auto">
            <a:xfrm>
              <a:off x="1728" y="2230"/>
              <a:ext cx="4027" cy="2085"/>
              <a:chOff x="1728" y="2230"/>
              <a:chExt cx="4027" cy="2085"/>
            </a:xfrm>
          </p:grpSpPr>
          <p:sp>
            <p:nvSpPr>
              <p:cNvPr id="23040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23040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040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30409" name="Freeform 1033"/>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23041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23041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0412" name="Freeform 1036"/>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grpSp>
      <p:sp>
        <p:nvSpPr>
          <p:cNvPr id="23041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1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23041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29"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938564491"/>
      </p:ext>
    </p:extLst>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2" r:id="rId8"/>
    <p:sldLayoutId id="2147484853" r:id="rId9"/>
    <p:sldLayoutId id="2147484854" r:id="rId10"/>
    <p:sldLayoutId id="2147484855" r:id="rId11"/>
    <p:sldLayoutId id="2147484856" r:id="rId12"/>
    <p:sldLayoutId id="21474848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11/9/15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4201582586"/>
      </p:ext>
    </p:extLst>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Tree>
    <p:extLst>
      <p:ext uri="{BB962C8B-B14F-4D97-AF65-F5344CB8AC3E}">
        <p14:creationId xmlns:p14="http://schemas.microsoft.com/office/powerpoint/2010/main" val="3005475027"/>
      </p:ext>
    </p:extLst>
  </p:cSld>
  <p:clrMap bg1="dk2" tx1="lt1" bg2="dk1" tx2="lt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 id="2147484882"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F7B6181-1E59-E742-97C3-C46CD8CA38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442097"/>
      </p:ext>
    </p:extLst>
  </p:cSld>
  <p:clrMap bg1="dk2" tx1="lt1" bg2="dk1" tx2="lt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343746883"/>
      </p:ext>
    </p:extLst>
  </p:cSld>
  <p:clrMap bg1="dk2" tx1="lt1" bg2="dk1" tx2="lt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pPr>
                <a:defRPr/>
              </a:pPr>
              <a:t>‹#›</a:t>
            </a:fld>
            <a:endParaRPr lang="en-US"/>
          </a:p>
        </p:txBody>
      </p:sp>
    </p:spTree>
    <p:extLst>
      <p:ext uri="{BB962C8B-B14F-4D97-AF65-F5344CB8AC3E}">
        <p14:creationId xmlns:p14="http://schemas.microsoft.com/office/powerpoint/2010/main" val="24460762"/>
      </p:ext>
    </p:extLst>
  </p:cSld>
  <p:clrMap bg1="lt1" tx1="dk1" bg2="lt2" tx2="dk2" accent1="accent1" accent2="accent2" accent3="accent3" accent4="accent4" accent5="accent5" accent6="accent6" hlink="hlink" folHlink="folHlink"/>
  <p:sldLayoutIdLst>
    <p:sldLayoutId id="2147484908" r:id="rId1"/>
    <p:sldLayoutId id="2147484909" r:id="rId2"/>
    <p:sldLayoutId id="2147484910" r:id="rId3"/>
    <p:sldLayoutId id="2147484911" r:id="rId4"/>
    <p:sldLayoutId id="2147484912" r:id="rId5"/>
    <p:sldLayoutId id="2147484913" r:id="rId6"/>
    <p:sldLayoutId id="2147484914" r:id="rId7"/>
    <p:sldLayoutId id="2147484915" r:id="rId8"/>
    <p:sldLayoutId id="2147484916" r:id="rId9"/>
    <p:sldLayoutId id="2147484917" r:id="rId10"/>
    <p:sldLayoutId id="2147484918"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750419"/>
      </p:ext>
    </p:extLst>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 id="2147484931"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a:solidFill>
                  <a:srgbClr val="00DFCA"/>
                </a:solidFill>
                <a:latin typeface="Matura MT Script Capitals" pitchFamily="66" charset="0"/>
              </a:endParaRPr>
            </a:p>
          </p:txBody>
        </p:sp>
        <p:grpSp>
          <p:nvGrpSpPr>
            <p:cNvPr id="1032"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dist="197566"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31"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3"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4"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a:solidFill>
                    <a:srgbClr val="00DFCA"/>
                  </a:solidFill>
                  <a:latin typeface="Matura MT Script Capitals" pitchFamily="66" charset="0"/>
                </a:endParaRPr>
              </a:p>
            </p:txBody>
          </p:sp>
        </p:grpSp>
        <p:grpSp>
          <p:nvGrpSpPr>
            <p:cNvPr id="1033"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a:solidFill>
                    <a:srgbClr val="00DFCA"/>
                  </a:solidFill>
                  <a:latin typeface="Matura MT Script Capitals" pitchFamily="66"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a:solidFill>
                    <a:srgbClr val="00DFCA"/>
                  </a:solidFill>
                  <a:latin typeface="Matura MT Script Capitals" pitchFamily="66"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a:solidFill>
                    <a:srgbClr val="00DFCA"/>
                  </a:solidFill>
                  <a:latin typeface="Matura MT Script Capitals" pitchFamily="66" charset="0"/>
                </a:endParaRPr>
              </a:p>
            </p:txBody>
          </p:sp>
        </p:grpSp>
      </p:grpSp>
      <p:sp>
        <p:nvSpPr>
          <p:cNvPr id="1059" name="Text Box 35"/>
          <p:cNvSpPr txBox="1">
            <a:spLocks noChangeArrowheads="1"/>
          </p:cNvSpPr>
          <p:nvPr userDrawn="1"/>
        </p:nvSpPr>
        <p:spPr bwMode="auto">
          <a:xfrm>
            <a:off x="419100" y="6569075"/>
            <a:ext cx="1008063" cy="244475"/>
          </a:xfrm>
          <a:prstGeom prst="rect">
            <a:avLst/>
          </a:prstGeom>
          <a:noFill/>
          <a:ln w="12700">
            <a:noFill/>
            <a:miter lim="800000"/>
            <a:headEnd/>
            <a:tailEnd/>
          </a:ln>
          <a:effectLst/>
        </p:spPr>
        <p:txBody>
          <a:bodyPr wrap="none" anchor="ctr">
            <a:spAutoFit/>
          </a:bodyPr>
          <a:lstStyle/>
          <a:p>
            <a:pPr algn="ctr">
              <a:spcBef>
                <a:spcPct val="50000"/>
              </a:spcBef>
              <a:defRPr/>
            </a:pPr>
            <a:r>
              <a:rPr lang="en-US" sz="900" b="1">
                <a:solidFill>
                  <a:srgbClr val="FFFFFF"/>
                </a:solidFill>
              </a:rPr>
              <a:t>© </a:t>
            </a:r>
            <a:r>
              <a:rPr lang="en-US" sz="1000" b="1">
                <a:solidFill>
                  <a:srgbClr val="FFFFFF"/>
                </a:solidFill>
              </a:rPr>
              <a:t>2006 </a:t>
            </a:r>
            <a:r>
              <a:rPr lang="en-US" sz="900" b="1">
                <a:solidFill>
                  <a:srgbClr val="FFFFFF"/>
                </a:solidFill>
              </a:rPr>
              <a:t> TBBMI</a:t>
            </a:r>
          </a:p>
        </p:txBody>
      </p:sp>
      <p:sp>
        <p:nvSpPr>
          <p:cNvPr id="1060" name="Rectangle 36"/>
          <p:cNvSpPr>
            <a:spLocks noChangeArrowheads="1"/>
          </p:cNvSpPr>
          <p:nvPr userDrawn="1"/>
        </p:nvSpPr>
        <p:spPr bwMode="auto">
          <a:xfrm>
            <a:off x="7540625" y="6543675"/>
            <a:ext cx="736600"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9.6.03d.</a:t>
            </a:r>
          </a:p>
        </p:txBody>
      </p:sp>
      <p:sp>
        <p:nvSpPr>
          <p:cNvPr id="34" name="Rectangle 75"/>
          <p:cNvSpPr>
            <a:spLocks noChangeArrowheads="1"/>
          </p:cNvSpPr>
          <p:nvPr userDrawn="1"/>
        </p:nvSpPr>
        <p:spPr bwMode="auto">
          <a:xfrm>
            <a:off x="519113" y="0"/>
            <a:ext cx="854075" cy="170497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r>
              <a:rPr lang="en-US" sz="10600" smtClean="0">
                <a:solidFill>
                  <a:srgbClr val="FFFF00"/>
                </a:solidFill>
                <a:latin typeface="Times" charset="0"/>
              </a:rPr>
              <a:t>7</a:t>
            </a:r>
            <a:endParaRPr lang="en-US" sz="2800" smtClean="0">
              <a:solidFill>
                <a:srgbClr val="00DFCA"/>
              </a:solidFill>
              <a:latin typeface="Matura MT Script Capitals" charset="0"/>
            </a:endParaRPr>
          </a:p>
        </p:txBody>
      </p:sp>
      <p:sp>
        <p:nvSpPr>
          <p:cNvPr id="35" name="Line 76"/>
          <p:cNvSpPr>
            <a:spLocks noChangeShapeType="1"/>
          </p:cNvSpPr>
          <p:nvPr userDrawn="1"/>
        </p:nvSpPr>
        <p:spPr bwMode="auto">
          <a:xfrm flipV="1">
            <a:off x="830263" y="889000"/>
            <a:ext cx="396875" cy="0"/>
          </a:xfrm>
          <a:prstGeom prst="line">
            <a:avLst/>
          </a:prstGeom>
          <a:noFill/>
          <a:ln w="76200">
            <a:solidFill>
              <a:srgbClr val="FFFF00"/>
            </a:solidFill>
            <a:round/>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Tree>
    <p:extLst>
      <p:ext uri="{BB962C8B-B14F-4D97-AF65-F5344CB8AC3E}">
        <p14:creationId xmlns:p14="http://schemas.microsoft.com/office/powerpoint/2010/main" val="1198870492"/>
      </p:ext>
    </p:extLst>
  </p:cSld>
  <p:clrMap bg1="dk2" tx1="lt1" bg2="dk1" tx2="lt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0" y="0"/>
            <a:ext cx="8839200" cy="6858000"/>
            <a:chOff x="0" y="0"/>
            <a:chExt cx="5568" cy="4320"/>
          </a:xfrm>
        </p:grpSpPr>
        <p:grpSp>
          <p:nvGrpSpPr>
            <p:cNvPr id="41992" name="Group 3"/>
            <p:cNvGrpSpPr>
              <a:grpSpLocks/>
            </p:cNvGrpSpPr>
            <p:nvPr userDrawn="1"/>
          </p:nvGrpSpPr>
          <p:grpSpPr bwMode="auto">
            <a:xfrm>
              <a:off x="0" y="0"/>
              <a:ext cx="3216" cy="3072"/>
              <a:chOff x="0" y="0"/>
              <a:chExt cx="2928" cy="2784"/>
            </a:xfrm>
          </p:grpSpPr>
          <p:sp>
            <p:nvSpPr>
              <p:cNvPr id="4200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2006" name="Oval 5"/>
              <p:cNvSpPr>
                <a:spLocks noChangeArrowheads="1"/>
              </p:cNvSpPr>
              <p:nvPr userDrawn="1"/>
            </p:nvSpPr>
            <p:spPr bwMode="auto">
              <a:xfrm>
                <a:off x="240" y="240"/>
                <a:ext cx="2447"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2007" name="Oval 6"/>
              <p:cNvSpPr>
                <a:spLocks noChangeArrowheads="1"/>
              </p:cNvSpPr>
              <p:nvPr userDrawn="1"/>
            </p:nvSpPr>
            <p:spPr bwMode="auto">
              <a:xfrm>
                <a:off x="480" y="480"/>
                <a:ext cx="1968" cy="182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2008" name="Oval 7"/>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2009"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grpSp>
        <p:grpSp>
          <p:nvGrpSpPr>
            <p:cNvPr id="41993" name="Group 9"/>
            <p:cNvGrpSpPr>
              <a:grpSpLocks/>
            </p:cNvGrpSpPr>
            <p:nvPr userDrawn="1"/>
          </p:nvGrpSpPr>
          <p:grpSpPr bwMode="auto">
            <a:xfrm>
              <a:off x="2016" y="2016"/>
              <a:ext cx="2448" cy="2304"/>
              <a:chOff x="0" y="0"/>
              <a:chExt cx="2928" cy="2784"/>
            </a:xfrm>
          </p:grpSpPr>
          <p:sp>
            <p:nvSpPr>
              <p:cNvPr id="4200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200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2002"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200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2004"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grpSp>
        <p:grpSp>
          <p:nvGrpSpPr>
            <p:cNvPr id="41994" name="Group 15"/>
            <p:cNvGrpSpPr>
              <a:grpSpLocks/>
            </p:cNvGrpSpPr>
            <p:nvPr userDrawn="1"/>
          </p:nvGrpSpPr>
          <p:grpSpPr bwMode="auto">
            <a:xfrm>
              <a:off x="2832" y="96"/>
              <a:ext cx="2736" cy="2592"/>
              <a:chOff x="0" y="0"/>
              <a:chExt cx="2928" cy="2784"/>
            </a:xfrm>
          </p:grpSpPr>
          <p:sp>
            <p:nvSpPr>
              <p:cNvPr id="4199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1996"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199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1998"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sp>
            <p:nvSpPr>
              <p:cNvPr id="4199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endParaRPr>
              </a:p>
            </p:txBody>
          </p:sp>
        </p:grpSp>
      </p:grpSp>
      <p:sp>
        <p:nvSpPr>
          <p:cNvPr id="4198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mn-lt"/>
                <a:ea typeface="+mn-ea"/>
                <a:cs typeface="Arial" pitchFamily="34" charset="0"/>
              </a:defRPr>
            </a:lvl1pPr>
          </a:lstStyle>
          <a:p>
            <a:pPr eaLnBrk="1" hangingPunct="1">
              <a:defRPr/>
            </a:pPr>
            <a:endParaRPr lang="en-US">
              <a:solidFill>
                <a:srgbClr val="EAEAEA"/>
              </a:solidFill>
              <a:latin typeface="Times New Roman"/>
            </a:endParaRPr>
          </a:p>
        </p:txBody>
      </p:sp>
      <p:sp>
        <p:nvSpPr>
          <p:cNvPr id="331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mn-lt"/>
                <a:ea typeface="+mn-ea"/>
                <a:cs typeface="Arial" pitchFamily="34" charset="0"/>
              </a:defRPr>
            </a:lvl1pPr>
          </a:lstStyle>
          <a:p>
            <a:pPr eaLnBrk="1" hangingPunct="1">
              <a:defRPr/>
            </a:pPr>
            <a:endParaRPr lang="en-US">
              <a:solidFill>
                <a:srgbClr val="EAEAEA"/>
              </a:solidFill>
              <a:latin typeface="Times New Roman"/>
            </a:endParaRPr>
          </a:p>
        </p:txBody>
      </p:sp>
      <p:sp>
        <p:nvSpPr>
          <p:cNvPr id="331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Times New Roman" charset="0"/>
                <a:cs typeface="Arial" charset="0"/>
              </a:defRPr>
            </a:lvl1pPr>
          </a:lstStyle>
          <a:p>
            <a:pPr eaLnBrk="1" hangingPunct="1">
              <a:defRPr/>
            </a:pPr>
            <a:fld id="{5052C778-A3C6-7848-B548-4AFA674B181A}" type="slidenum">
              <a:rPr lang="en-US">
                <a:solidFill>
                  <a:srgbClr val="EAEAEA"/>
                </a:solidFill>
              </a:rPr>
              <a:pPr eaLnBrk="1" hangingPunct="1">
                <a:defRPr/>
              </a:pPr>
              <a:t>‹#›</a:t>
            </a:fld>
            <a:endParaRPr lang="en-US">
              <a:solidFill>
                <a:srgbClr val="EAEAEA"/>
              </a:solidFill>
            </a:endParaRPr>
          </a:p>
        </p:txBody>
      </p:sp>
    </p:spTree>
    <p:extLst>
      <p:ext uri="{BB962C8B-B14F-4D97-AF65-F5344CB8AC3E}">
        <p14:creationId xmlns:p14="http://schemas.microsoft.com/office/powerpoint/2010/main" val="1462020391"/>
      </p:ext>
    </p:extLst>
  </p:cSld>
  <p:clrMap bg1="dk2" tx1="lt1" bg2="dk1" tx2="lt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2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27CADDB-6A2E-814F-AFF3-AA07949B7038}" type="slidenum">
              <a:rPr lang="en-US"/>
              <a:pPr>
                <a:defRPr/>
              </a:pPr>
              <a:t>‹#›</a:t>
            </a:fld>
            <a:endParaRPr lang="en-US"/>
          </a:p>
        </p:txBody>
      </p:sp>
    </p:spTree>
    <p:extLst>
      <p:ext uri="{BB962C8B-B14F-4D97-AF65-F5344CB8AC3E}">
        <p14:creationId xmlns:p14="http://schemas.microsoft.com/office/powerpoint/2010/main" val="3425040899"/>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 id="214748496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956EF210-83AD-D440-AE6B-EDCD8C2AB46A}" type="slidenum">
              <a:rPr lang="en-US"/>
              <a:pPr/>
              <a:t>‹#›</a:t>
            </a:fld>
            <a:endParaRPr lang="en-US"/>
          </a:p>
        </p:txBody>
      </p:sp>
      <p:grpSp>
        <p:nvGrpSpPr>
          <p:cNvPr id="3076" name="Group 1028"/>
          <p:cNvGrpSpPr>
            <a:grpSpLocks/>
          </p:cNvGrpSpPr>
          <p:nvPr/>
        </p:nvGrpSpPr>
        <p:grpSpPr bwMode="auto">
          <a:xfrm>
            <a:off x="0" y="0"/>
            <a:ext cx="9140825" cy="6850063"/>
            <a:chOff x="0" y="0"/>
            <a:chExt cx="5758" cy="4315"/>
          </a:xfrm>
        </p:grpSpPr>
        <p:grpSp>
          <p:nvGrpSpPr>
            <p:cNvPr id="3080"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57705" name="Freeform 1033"/>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8" name="Freeform 1036"/>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31"/>
          <p:cNvGrpSpPr>
            <a:grpSpLocks/>
          </p:cNvGrpSpPr>
          <p:nvPr/>
        </p:nvGrpSpPr>
        <p:grpSpPr bwMode="auto">
          <a:xfrm>
            <a:off x="0" y="0"/>
            <a:ext cx="9132888" cy="6845300"/>
            <a:chOff x="0" y="0"/>
            <a:chExt cx="5753" cy="4312"/>
          </a:xfrm>
        </p:grpSpPr>
        <p:sp>
          <p:nvSpPr>
            <p:cNvPr id="2232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grpSp>
          <p:nvGrpSpPr>
            <p:cNvPr id="2232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sz="2800">
                  <a:solidFill>
                    <a:srgbClr val="00DFCA"/>
                  </a:solidFill>
                  <a:latin typeface="Matura MT Script Capitals" pitchFamily="-112" charset="0"/>
                </a:endParaRPr>
              </a:p>
            </p:txBody>
          </p:sp>
          <p:sp>
            <p:nvSpPr>
              <p:cNvPr id="2232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32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23239" name="Group 30"/>
            <p:cNvGrpSpPr>
              <a:grpSpLocks/>
            </p:cNvGrpSpPr>
            <p:nvPr/>
          </p:nvGrpSpPr>
          <p:grpSpPr bwMode="auto">
            <a:xfrm>
              <a:off x="0" y="0"/>
              <a:ext cx="1246" cy="1232"/>
              <a:chOff x="0" y="0"/>
              <a:chExt cx="1246" cy="1232"/>
            </a:xfrm>
          </p:grpSpPr>
          <p:sp>
            <p:nvSpPr>
              <p:cNvPr id="2232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2232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2232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smtClean="0">
                <a:solidFill>
                  <a:srgbClr val="FFFFFF"/>
                </a:solidFill>
                <a:latin typeface="Arial" charset="0"/>
              </a:rPr>
              <a:t>© </a:t>
            </a:r>
            <a:r>
              <a:rPr lang="en-US" sz="1000" b="1" smtClean="0">
                <a:solidFill>
                  <a:srgbClr val="FFFFFF"/>
                </a:solidFill>
                <a:latin typeface="Arial" charset="0"/>
              </a:rPr>
              <a:t>2006 </a:t>
            </a:r>
            <a:r>
              <a:rPr lang="en-US" sz="900" b="1" smtClean="0">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763665826"/>
      </p:ext>
    </p:extLst>
  </p:cSld>
  <p:clrMap bg1="dk2" tx1="lt1" bg2="dk1" tx2="lt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5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F67F65D-C0B1-7246-A6ED-079F6755805E}" type="slidenum">
              <a:rPr lang="en-US"/>
              <a:pPr>
                <a:defRPr/>
              </a:pPr>
              <a:t>‹#›</a:t>
            </a:fld>
            <a:endParaRPr lang="en-US"/>
          </a:p>
        </p:txBody>
      </p:sp>
    </p:spTree>
    <p:extLst>
      <p:ext uri="{BB962C8B-B14F-4D97-AF65-F5344CB8AC3E}">
        <p14:creationId xmlns:p14="http://schemas.microsoft.com/office/powerpoint/2010/main" val="3926842095"/>
      </p:ext>
    </p:extLst>
  </p:cSld>
  <p:clrMap bg1="lt1" tx1="dk1" bg2="lt2" tx2="dk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 id="2147484993" r:id="rId12"/>
    <p:sldLayoutId id="214748499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6A6417B-1D9A-F344-A488-E5D950ADEBC0}" type="slidenum">
              <a:rPr lang="en-US"/>
              <a:pPr>
                <a:defRPr/>
              </a:pPr>
              <a:t>‹#›</a:t>
            </a:fld>
            <a:endParaRPr lang="en-US"/>
          </a:p>
        </p:txBody>
      </p:sp>
    </p:spTree>
    <p:extLst>
      <p:ext uri="{BB962C8B-B14F-4D97-AF65-F5344CB8AC3E}">
        <p14:creationId xmlns:p14="http://schemas.microsoft.com/office/powerpoint/2010/main" val="11175631"/>
      </p:ext>
    </p:extLst>
  </p:cSld>
  <p:clrMap bg1="lt1" tx1="dk1" bg2="lt2" tx2="dk2" accent1="accent1" accent2="accent2" accent3="accent3" accent4="accent4" accent5="accent5" accent6="accent6" hlink="hlink" folHlink="folHlink"/>
  <p:sldLayoutIdLst>
    <p:sldLayoutId id="2147484996" r:id="rId1"/>
    <p:sldLayoutId id="2147484997" r:id="rId2"/>
    <p:sldLayoutId id="2147484998" r:id="rId3"/>
    <p:sldLayoutId id="2147484999" r:id="rId4"/>
    <p:sldLayoutId id="2147485000" r:id="rId5"/>
    <p:sldLayoutId id="2147485001" r:id="rId6"/>
    <p:sldLayoutId id="2147485002" r:id="rId7"/>
    <p:sldLayoutId id="2147485003" r:id="rId8"/>
    <p:sldLayoutId id="2147485004" r:id="rId9"/>
    <p:sldLayoutId id="2147485005" r:id="rId10"/>
    <p:sldLayoutId id="214748500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07465202-BFF7-154F-9839-F59776F334E8}" type="slidenum">
              <a:rPr lang="en-US"/>
              <a:pPr>
                <a:defRPr/>
              </a:pPr>
              <a:t>‹#›</a:t>
            </a:fld>
            <a:endParaRPr lang="en-US"/>
          </a:p>
        </p:txBody>
      </p:sp>
    </p:spTree>
    <p:extLst>
      <p:ext uri="{BB962C8B-B14F-4D97-AF65-F5344CB8AC3E}">
        <p14:creationId xmlns:p14="http://schemas.microsoft.com/office/powerpoint/2010/main" val="1363267144"/>
      </p:ext>
    </p:extLst>
  </p:cSld>
  <p:clrMap bg1="lt1" tx1="dk1" bg2="lt2" tx2="dk2" accent1="accent1" accent2="accent2" accent3="accent3" accent4="accent4" accent5="accent5" accent6="accent6" hlink="hlink" folHlink="folHlink"/>
  <p:sldLayoutIdLst>
    <p:sldLayoutId id="2147485008" r:id="rId1"/>
  </p:sldLayoutIdLst>
  <p:transition xmlns:p14="http://schemas.microsoft.com/office/powerpoint/2010/mai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sp>
        <p:nvSpPr>
          <p:cNvPr id="373763"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sp>
        <p:nvSpPr>
          <p:cNvPr id="373764"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Arial" pitchFamily="34" charset="0"/>
              </a:defRPr>
            </a:lvl1pPr>
          </a:lstStyle>
          <a:p>
            <a:pPr>
              <a:defRPr/>
            </a:pPr>
            <a:endParaRPr lang="en-US">
              <a:solidFill>
                <a:srgbClr val="FFFFFF"/>
              </a:solidFill>
              <a:latin typeface="Times"/>
            </a:endParaRPr>
          </a:p>
        </p:txBody>
      </p:sp>
      <p:sp>
        <p:nvSpPr>
          <p:cNvPr id="373765"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Arial" pitchFamily="34" charset="0"/>
              </a:defRPr>
            </a:lvl1pPr>
          </a:lstStyle>
          <a:p>
            <a:pPr>
              <a:defRPr/>
            </a:pPr>
            <a:endParaRPr lang="en-US">
              <a:solidFill>
                <a:srgbClr val="FFFFFF"/>
              </a:solidFill>
              <a:latin typeface="Times"/>
            </a:endParaRPr>
          </a:p>
        </p:txBody>
      </p:sp>
      <p:sp>
        <p:nvSpPr>
          <p:cNvPr id="373766"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Arial" charset="0"/>
              </a:defRPr>
            </a:lvl1pPr>
          </a:lstStyle>
          <a:p>
            <a:pPr>
              <a:defRPr/>
            </a:pPr>
            <a:fld id="{562736CF-B3D2-8446-9B01-3E59FC3AC7E0}" type="slidenum">
              <a:rPr lang="en-US">
                <a:solidFill>
                  <a:srgbClr val="FFFFFF"/>
                </a:solidFill>
              </a:rPr>
              <a:pPr>
                <a:defRPr/>
              </a:pPr>
              <a:t>‹#›</a:t>
            </a:fld>
            <a:endParaRPr lang="en-US">
              <a:solidFill>
                <a:srgbClr val="FFFFFF"/>
              </a:solidFill>
            </a:endParaRPr>
          </a:p>
        </p:txBody>
      </p:sp>
      <p:grpSp>
        <p:nvGrpSpPr>
          <p:cNvPr id="17415" name="Group 7"/>
          <p:cNvGrpSpPr>
            <a:grpSpLocks/>
          </p:cNvGrpSpPr>
          <p:nvPr/>
        </p:nvGrpSpPr>
        <p:grpSpPr bwMode="auto">
          <a:xfrm>
            <a:off x="0" y="355600"/>
            <a:ext cx="6172200" cy="2438400"/>
            <a:chOff x="0" y="1200"/>
            <a:chExt cx="3888" cy="1536"/>
          </a:xfrm>
        </p:grpSpPr>
        <p:sp>
          <p:nvSpPr>
            <p:cNvPr id="373768"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sp>
          <p:nvSpPr>
            <p:cNvPr id="373769"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sp>
          <p:nvSpPr>
            <p:cNvPr id="373770"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sp>
          <p:nvSpPr>
            <p:cNvPr id="373771"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sp>
          <p:nvSpPr>
            <p:cNvPr id="373772"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pitchFamily="34" charset="0"/>
                <a:cs typeface="Arial" pitchFamily="34" charset="0"/>
              </a:endParaRPr>
            </a:p>
          </p:txBody>
        </p:sp>
      </p:grpSp>
      <p:sp>
        <p:nvSpPr>
          <p:cNvPr id="1741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7" name="Rectangle 14"/>
          <p:cNvSpPr>
            <a:spLocks noGrp="1" noChangeArrowheads="1"/>
          </p:cNvSpPr>
          <p:nvPr>
            <p:ph type="title"/>
          </p:nvPr>
        </p:nvSpPr>
        <p:spPr bwMode="auto">
          <a:xfrm>
            <a:off x="152400" y="152400"/>
            <a:ext cx="8915400" cy="1143000"/>
          </a:xfrm>
          <a:prstGeom prst="rect">
            <a:avLst/>
          </a:prstGeom>
          <a:noFill/>
          <a:ln>
            <a:noFill/>
          </a:ln>
          <a:effectLst>
            <a:outerShdw dist="12700" dir="162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142938084"/>
      </p:ext>
    </p:extLst>
  </p:cSld>
  <p:clrMap bg1="dk2" tx1="lt1" bg2="dk1" tx2="lt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Arial" pitchFamily="34" charset="0"/>
        </a:defRPr>
      </a:lvl6pPr>
      <a:lvl7pPr marL="914400" algn="ctr" rtl="0" fontAlgn="base">
        <a:spcBef>
          <a:spcPct val="0"/>
        </a:spcBef>
        <a:spcAft>
          <a:spcPct val="0"/>
        </a:spcAft>
        <a:defRPr sz="4400" b="1">
          <a:solidFill>
            <a:schemeClr val="tx2"/>
          </a:solidFill>
          <a:latin typeface="Arial" pitchFamily="34" charset="0"/>
        </a:defRPr>
      </a:lvl7pPr>
      <a:lvl8pPr marL="1371600" algn="ctr" rtl="0" fontAlgn="base">
        <a:spcBef>
          <a:spcPct val="0"/>
        </a:spcBef>
        <a:spcAft>
          <a:spcPct val="0"/>
        </a:spcAft>
        <a:defRPr sz="4400" b="1">
          <a:solidFill>
            <a:schemeClr val="tx2"/>
          </a:solidFill>
          <a:latin typeface="Arial" pitchFamily="34" charset="0"/>
        </a:defRPr>
      </a:lvl8pPr>
      <a:lvl9pPr marL="1828800" algn="ctr" rtl="0" fontAlgn="base">
        <a:spcBef>
          <a:spcPct val="0"/>
        </a:spcBef>
        <a:spcAft>
          <a:spcPct val="0"/>
        </a:spcAft>
        <a:defRPr sz="4400" b="1">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3346" name="Group 2"/>
          <p:cNvGrpSpPr>
            <a:grpSpLocks/>
          </p:cNvGrpSpPr>
          <p:nvPr/>
        </p:nvGrpSpPr>
        <p:grpSpPr bwMode="auto">
          <a:xfrm>
            <a:off x="0" y="0"/>
            <a:ext cx="8839200" cy="6858000"/>
            <a:chOff x="0" y="0"/>
            <a:chExt cx="5568" cy="4320"/>
          </a:xfrm>
        </p:grpSpPr>
        <p:grpSp>
          <p:nvGrpSpPr>
            <p:cNvPr id="313352"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grpSp>
        <p:grpSp>
          <p:nvGrpSpPr>
            <p:cNvPr id="313353"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grpSp>
        <p:grpSp>
          <p:nvGrpSpPr>
            <p:cNvPr id="313354"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ndParaRPr>
              </a:p>
            </p:txBody>
          </p:sp>
        </p:grpSp>
      </p:grpSp>
      <p:sp>
        <p:nvSpPr>
          <p:cNvPr id="31334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30D430A6-1B5D-F84A-B10F-985C595C51F4}" type="slidenum">
              <a:rPr lang="en-US"/>
              <a:pPr>
                <a:defRPr/>
              </a:pPr>
              <a:t>‹#›</a:t>
            </a:fld>
            <a:endParaRPr lang="en-US"/>
          </a:p>
        </p:txBody>
      </p:sp>
    </p:spTree>
    <p:extLst>
      <p:ext uri="{BB962C8B-B14F-4D97-AF65-F5344CB8AC3E}">
        <p14:creationId xmlns:p14="http://schemas.microsoft.com/office/powerpoint/2010/main" val="657311982"/>
      </p:ext>
    </p:extLst>
  </p:cSld>
  <p:clrMap bg1="dk2" tx1="lt1" bg2="dk1" tx2="lt2" accent1="accent1" accent2="accent2" accent3="accent3" accent4="accent4" accent5="accent5" accent6="accent6" hlink="hlink" folHlink="folHlink"/>
  <p:sldLayoutIdLst>
    <p:sldLayoutId id="21474850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279653"/>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 id="2147485035"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eaLnBrk="1" hangingPunct="1"/>
            <a:fld id="{0BE115E9-87FF-F445-8AC9-27E36363C231}" type="datetime1">
              <a:rPr lang="en-US"/>
              <a:pPr eaLnBrk="1" hangingPunct="1"/>
              <a:t>11/9/15</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eaLnBrk="1" hangingPunct="1"/>
            <a:fld id="{15ED13A7-F792-7B43-8E9B-87A7A33A70B5}" type="slidenum">
              <a:rPr lang="en-US"/>
              <a:pPr eaLnBrk="1" hangingPunct="1"/>
              <a:t>‹#›</a:t>
            </a:fld>
            <a:endParaRPr lang="en-US"/>
          </a:p>
        </p:txBody>
      </p:sp>
      <p:sp>
        <p:nvSpPr>
          <p:cNvPr id="5134"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35"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157801"/>
      </p:ext>
    </p:extLst>
  </p:cSld>
  <p:clrMap bg1="lt1" tx1="dk1" bg2="lt2" tx2="dk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pitchFamily="-107" charset="-128"/>
          <a:cs typeface="+mn-cs"/>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ＭＳ Ｐゴシック" pitchFamily="-107" charset="-128"/>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ＭＳ Ｐゴシック" pitchFamily="-107"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2D1EF1ED-5190-4941-AF19-B7A317720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8062125"/>
      </p:ext>
    </p:extLst>
  </p:cSld>
  <p:clrMap bg1="dk2" tx1="lt1" bg2="dk1" tx2="lt2" accent1="accent1" accent2="accent2" accent3="accent3" accent4="accent4" accent5="accent5" accent6="accent6" hlink="hlink" folHlink="folHlink"/>
  <p:sldLayoutIdLst>
    <p:sldLayoutId id="2147485048" r:id="rId1"/>
    <p:sldLayoutId id="2147485049" r:id="rId2"/>
    <p:sldLayoutId id="2147485050" r:id="rId3"/>
    <p:sldLayoutId id="2147485051" r:id="rId4"/>
    <p:sldLayoutId id="2147485052" r:id="rId5"/>
    <p:sldLayoutId id="2147485053" r:id="rId6"/>
    <p:sldLayoutId id="2147485054" r:id="rId7"/>
    <p:sldLayoutId id="2147485055" r:id="rId8"/>
    <p:sldLayoutId id="2147485056" r:id="rId9"/>
    <p:sldLayoutId id="2147485057"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16210229"/>
      </p:ext>
    </p:extLst>
  </p:cSld>
  <p:clrMap bg1="dk2" tx1="lt1" bg2="dk1" tx2="lt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fld id="{053DCBCD-375D-4C4A-8F20-28D4E8DE5DF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774" r:id="rId1"/>
    <p:sldLayoutId id="2147484775" r:id="rId2"/>
    <p:sldLayoutId id="2147484776" r:id="rId3"/>
    <p:sldLayoutId id="2147484777" r:id="rId4"/>
    <p:sldLayoutId id="2147484778" r:id="rId5"/>
    <p:sldLayoutId id="2147484779" r:id="rId6"/>
    <p:sldLayoutId id="2147484780" r:id="rId7"/>
    <p:sldLayoutId id="2147484781" r:id="rId8"/>
    <p:sldLayoutId id="2147484782" r:id="rId9"/>
    <p:sldLayoutId id="2147484783" r:id="rId10"/>
    <p:sldLayoutId id="21474847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4146767437"/>
      </p:ext>
    </p:extLst>
  </p:cSld>
  <p:clrMap bg1="dk2" tx1="lt1" bg2="dk1" tx2="lt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084" r:id="rId11"/>
    <p:sldLayoutId id="2147485085" r:id="rId12"/>
    <p:sldLayoutId id="2147485086" r:id="rId13"/>
    <p:sldLayoutId id="2147485087"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564403"/>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 id="2147485100"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592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50167465"/>
      </p:ext>
    </p:extLst>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kumimoji="1" lang="en-US" sz="2400">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980047260"/>
      </p:ext>
    </p:extLst>
  </p:cSld>
  <p:clrMap bg1="dk2" tx1="lt1" bg2="dk1" tx2="lt2" accent1="accent1" accent2="accent2" accent3="accent3" accent4="accent4" accent5="accent5" accent6="accent6" hlink="hlink" folHlink="folHlink"/>
  <p:sldLayoutIdLst>
    <p:sldLayoutId id="21474851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E59BBBE2-B38A-3E49-80E1-1D5EE3C3CA80}" type="slidenum">
              <a:rPr lang="en-US"/>
              <a:pPr>
                <a:defRPr/>
              </a:pPr>
              <a:t>‹#›</a:t>
            </a:fld>
            <a:endParaRPr lang="en-US"/>
          </a:p>
        </p:txBody>
      </p:sp>
      <p:grpSp>
        <p:nvGrpSpPr>
          <p:cNvPr id="408580" name="Group 4"/>
          <p:cNvGrpSpPr>
            <a:grpSpLocks/>
          </p:cNvGrpSpPr>
          <p:nvPr/>
        </p:nvGrpSpPr>
        <p:grpSpPr bwMode="auto">
          <a:xfrm>
            <a:off x="0" y="0"/>
            <a:ext cx="9140825" cy="6850063"/>
            <a:chOff x="0" y="0"/>
            <a:chExt cx="5758" cy="4315"/>
          </a:xfrm>
        </p:grpSpPr>
        <p:grpSp>
          <p:nvGrpSpPr>
            <p:cNvPr id="4085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535047"/>
      </p:ext>
    </p:extLst>
  </p:cSld>
  <p:clrMap bg1="dk2" tx1="lt1" bg2="dk1" tx2="lt2" accent1="accent1" accent2="accent2" accent3="accent3" accent4="accent4" accent5="accent5" accent6="accent6" hlink="hlink" folHlink="folHlink"/>
  <p:sldLayoutIdLst>
    <p:sldLayoutId id="2147485116" r:id="rId1"/>
    <p:sldLayoutId id="2147485117" r:id="rId2"/>
    <p:sldLayoutId id="2147485118" r:id="rId3"/>
    <p:sldLayoutId id="2147485119" r:id="rId4"/>
    <p:sldLayoutId id="2147485120" r:id="rId5"/>
    <p:sldLayoutId id="2147485121" r:id="rId6"/>
    <p:sldLayoutId id="2147485122" r:id="rId7"/>
    <p:sldLayoutId id="2147485123" r:id="rId8"/>
    <p:sldLayoutId id="2147485124" r:id="rId9"/>
    <p:sldLayoutId id="2147485125" r:id="rId10"/>
    <p:sldLayoutId id="2147485126" r:id="rId11"/>
    <p:sldLayoutId id="2147485127" r:id="rId12"/>
    <p:sldLayoutId id="2147485128" r:id="rId13"/>
    <p:sldLayoutId id="2147485129" r:id="rId14"/>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86370" name="Group 1026"/>
          <p:cNvGrpSpPr>
            <a:grpSpLocks/>
          </p:cNvGrpSpPr>
          <p:nvPr/>
        </p:nvGrpSpPr>
        <p:grpSpPr bwMode="auto">
          <a:xfrm>
            <a:off x="457200" y="304800"/>
            <a:ext cx="8305800" cy="1295400"/>
            <a:chOff x="288" y="192"/>
            <a:chExt cx="5232" cy="816"/>
          </a:xfrm>
        </p:grpSpPr>
        <p:sp>
          <p:nvSpPr>
            <p:cNvPr id="28675"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sz="2400">
                <a:solidFill>
                  <a:srgbClr val="000000"/>
                </a:solidFill>
              </a:endParaRPr>
            </a:p>
          </p:txBody>
        </p:sp>
        <p:sp>
          <p:nvSpPr>
            <p:cNvPr id="28676"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sz="2400">
                <a:solidFill>
                  <a:srgbClr val="000000"/>
                </a:solidFill>
              </a:endParaRPr>
            </a:p>
          </p:txBody>
        </p:sp>
        <p:sp>
          <p:nvSpPr>
            <p:cNvPr id="28677"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sz="2400">
                <a:solidFill>
                  <a:srgbClr val="000000"/>
                </a:solidFill>
              </a:endParaRPr>
            </a:p>
          </p:txBody>
        </p:sp>
        <p:sp>
          <p:nvSpPr>
            <p:cNvPr id="28678"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sz="2400">
                <a:solidFill>
                  <a:srgbClr val="000000"/>
                </a:solidFill>
              </a:endParaRPr>
            </a:p>
          </p:txBody>
        </p:sp>
        <p:sp>
          <p:nvSpPr>
            <p:cNvPr id="28679"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sz="2400">
                <a:solidFill>
                  <a:srgbClr val="000000"/>
                </a:solidFill>
              </a:endParaRPr>
            </a:p>
          </p:txBody>
        </p:sp>
      </p:grpSp>
      <p:sp>
        <p:nvSpPr>
          <p:cNvPr id="186371"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2"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82"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28683"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28684"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defRPr>
            </a:lvl1pPr>
          </a:lstStyle>
          <a:p>
            <a:pPr>
              <a:defRPr/>
            </a:pPr>
            <a:fld id="{23E5C55D-7544-A443-8273-9E48D30DDB09}" type="slidenum">
              <a:rPr lang="en-US"/>
              <a:pPr>
                <a:defRPr/>
              </a:pPr>
              <a:t>‹#›</a:t>
            </a:fld>
            <a:endParaRPr lang="en-US"/>
          </a:p>
        </p:txBody>
      </p:sp>
    </p:spTree>
    <p:extLst>
      <p:ext uri="{BB962C8B-B14F-4D97-AF65-F5344CB8AC3E}">
        <p14:creationId xmlns:p14="http://schemas.microsoft.com/office/powerpoint/2010/main" val="704488394"/>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B3A600B-6E19-EB4B-89BC-74ABBBF33EB3}" type="slidenum">
              <a:rPr lang="en-US"/>
              <a:pPr>
                <a:defRPr/>
              </a:pPr>
              <a:t>‹#›</a:t>
            </a:fld>
            <a:endParaRPr lang="en-US"/>
          </a:p>
        </p:txBody>
      </p:sp>
    </p:spTree>
    <p:extLst>
      <p:ext uri="{BB962C8B-B14F-4D97-AF65-F5344CB8AC3E}">
        <p14:creationId xmlns:p14="http://schemas.microsoft.com/office/powerpoint/2010/main" val="2183438360"/>
      </p:ext>
    </p:extLst>
  </p:cSld>
  <p:clrMap bg1="lt1" tx1="dk1" bg2="lt2" tx2="dk2" accent1="accent1" accent2="accent2" accent3="accent3" accent4="accent4" accent5="accent5" accent6="accent6" hlink="hlink" folHlink="folHlink"/>
  <p:sldLayoutIdLst>
    <p:sldLayoutId id="2147485143" r:id="rId1"/>
    <p:sldLayoutId id="2147485144" r:id="rId2"/>
    <p:sldLayoutId id="2147485145" r:id="rId3"/>
    <p:sldLayoutId id="2147485146" r:id="rId4"/>
    <p:sldLayoutId id="2147485147" r:id="rId5"/>
    <p:sldLayoutId id="2147485148" r:id="rId6"/>
    <p:sldLayoutId id="2147485149" r:id="rId7"/>
    <p:sldLayoutId id="2147485150" r:id="rId8"/>
    <p:sldLayoutId id="2147485151" r:id="rId9"/>
    <p:sldLayoutId id="2147485152" r:id="rId10"/>
    <p:sldLayoutId id="2147485153"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827980767"/>
      </p:ext>
    </p:extLst>
  </p:cSld>
  <p:clrMap bg1="dk2" tx1="lt1" bg2="dk1" tx2="lt2" accent1="accent1" accent2="accent2" accent3="accent3" accent4="accent4" accent5="accent5" accent6="accent6" hlink="hlink" folHlink="folHlink"/>
  <p:sldLayoutIdLst>
    <p:sldLayoutId id="2147485155" r:id="rId1"/>
    <p:sldLayoutId id="2147485156" r:id="rId2"/>
    <p:sldLayoutId id="2147485157" r:id="rId3"/>
    <p:sldLayoutId id="2147485158" r:id="rId4"/>
    <p:sldLayoutId id="2147485159" r:id="rId5"/>
    <p:sldLayoutId id="2147485160" r:id="rId6"/>
    <p:sldLayoutId id="2147485161" r:id="rId7"/>
    <p:sldLayoutId id="2147485162" r:id="rId8"/>
    <p:sldLayoutId id="2147485163" r:id="rId9"/>
    <p:sldLayoutId id="2147485164" r:id="rId10"/>
    <p:sldLayoutId id="2147485165" r:id="rId11"/>
    <p:sldLayoutId id="2147485166" r:id="rId12"/>
    <p:sldLayoutId id="2147485167" r:id="rId13"/>
    <p:sldLayoutId id="214748516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9C02D1E-96AD-4548-98B7-C9603C8492B1}" type="slidenum">
              <a:rPr lang="en-US"/>
              <a:pPr>
                <a:defRPr/>
              </a:pPr>
              <a:t>‹#›</a:t>
            </a:fld>
            <a:endParaRPr lang="en-US"/>
          </a:p>
        </p:txBody>
      </p:sp>
    </p:spTree>
    <p:extLst>
      <p:ext uri="{BB962C8B-B14F-4D97-AF65-F5344CB8AC3E}">
        <p14:creationId xmlns:p14="http://schemas.microsoft.com/office/powerpoint/2010/main" val="1452703920"/>
      </p:ext>
    </p:extLst>
  </p:cSld>
  <p:clrMap bg1="lt1" tx1="dk1" bg2="lt2" tx2="dk2" accent1="accent1" accent2="accent2" accent3="accent3" accent4="accent4" accent5="accent5" accent6="accent6" hlink="hlink" folHlink="folHlink"/>
  <p:sldLayoutIdLst>
    <p:sldLayoutId id="2147485170" r:id="rId1"/>
    <p:sldLayoutId id="2147485171" r:id="rId2"/>
    <p:sldLayoutId id="2147485172" r:id="rId3"/>
    <p:sldLayoutId id="2147485173" r:id="rId4"/>
    <p:sldLayoutId id="2147485174" r:id="rId5"/>
    <p:sldLayoutId id="2147485175" r:id="rId6"/>
    <p:sldLayoutId id="2147485176" r:id="rId7"/>
    <p:sldLayoutId id="2147485177" r:id="rId8"/>
    <p:sldLayoutId id="2147485178" r:id="rId9"/>
    <p:sldLayoutId id="2147485179" r:id="rId10"/>
    <p:sldLayoutId id="21474851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374915916"/>
      </p:ext>
    </p:extLst>
  </p:cSld>
  <p:clrMap bg1="dk2" tx1="lt1" bg2="dk1" tx2="lt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 id="2147485193" r:id="rId12"/>
    <p:sldLayoutId id="2147485194" r:id="rId13"/>
    <p:sldLayoutId id="2147485195"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2"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78" name="Freeform 1030"/>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5480" name="Freeform 1032"/>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105481" name="Freeform 1033"/>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83" name="Freeform 1035"/>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85" name="Freeform 1037"/>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87" name="Freeform 1039"/>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91" name="Freeform 1043"/>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93" name="Freeform 1045"/>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pitchFamily="-112" charset="0"/>
                <a:ea typeface="+mn-ea"/>
                <a:cs typeface="+mn-cs"/>
              </a:endParaRPr>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97" name="Freeform 1049"/>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pitchFamily="-112" charset="0"/>
                <a:ea typeface="+mn-ea"/>
                <a:cs typeface="+mn-cs"/>
              </a:endParaRPr>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05500" name="Freeform 1052"/>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pitchFamily="-112" charset="0"/>
                <a:ea typeface="+mn-ea"/>
                <a:cs typeface="+mn-cs"/>
              </a:endParaRPr>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2" name="Freeform 1054"/>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pitchFamily="-112" charset="0"/>
                <a:ea typeface="+mn-ea"/>
                <a:cs typeface="+mn-cs"/>
              </a:endParaRPr>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5164"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997FACB-A24C-F94C-85CE-ED0DF18E9E31}"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eaLnBrk="1" hangingPunct="1">
              <a:buClr>
                <a:srgbClr val="FFFFFF"/>
              </a:buClr>
              <a:buSzPct val="100000"/>
              <a:buFont typeface="Arial" charset="0"/>
              <a:buNone/>
              <a:defRPr sz="1200">
                <a:solidFill>
                  <a:srgbClr val="FFFFFF"/>
                </a:solidFill>
                <a:latin typeface="Times New Roman" charset="0"/>
              </a:defRPr>
            </a:lvl1pPr>
          </a:lstStyle>
          <a:p>
            <a:pPr>
              <a:defRPr/>
            </a:pPr>
            <a:fld id="{5A3013E1-C98C-A540-8177-39B172A0A85E}" type="slidenum">
              <a:rPr lang="en-GB"/>
              <a:pPr>
                <a:defRPr/>
              </a:pPr>
              <a:t>‹#›</a:t>
            </a:fld>
            <a:endParaRPr lang="en-GB"/>
          </a:p>
        </p:txBody>
      </p:sp>
      <p:grpSp>
        <p:nvGrpSpPr>
          <p:cNvPr id="262148" name="Group 3"/>
          <p:cNvGrpSpPr>
            <a:grpSpLocks/>
          </p:cNvGrpSpPr>
          <p:nvPr/>
        </p:nvGrpSpPr>
        <p:grpSpPr bwMode="auto">
          <a:xfrm>
            <a:off x="0" y="0"/>
            <a:ext cx="9139238" cy="6848475"/>
            <a:chOff x="0" y="0"/>
            <a:chExt cx="5757" cy="4314"/>
          </a:xfrm>
        </p:grpSpPr>
        <p:grpSp>
          <p:nvGrpSpPr>
            <p:cNvPr id="262152" name="Group 4"/>
            <p:cNvGrpSpPr>
              <a:grpSpLocks/>
            </p:cNvGrpSpPr>
            <p:nvPr/>
          </p:nvGrpSpPr>
          <p:grpSpPr bwMode="auto">
            <a:xfrm>
              <a:off x="1728" y="2230"/>
              <a:ext cx="4026" cy="2084"/>
              <a:chOff x="1728" y="2230"/>
              <a:chExt cx="4026" cy="2084"/>
            </a:xfrm>
          </p:grpSpPr>
          <p:sp>
            <p:nvSpPr>
              <p:cNvPr id="262155"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2156"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2157"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2158"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2159"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262153" name="AutoShape 10"/>
            <p:cNvSpPr>
              <a:spLocks noChangeArrowheads="1"/>
            </p:cNvSpPr>
            <p:nvPr/>
          </p:nvSpPr>
          <p:spPr bwMode="auto">
            <a:xfrm>
              <a:off x="3322" y="1341"/>
              <a:ext cx="1825" cy="1537"/>
            </a:xfrm>
            <a:custGeom>
              <a:avLst/>
              <a:gdLst>
                <a:gd name="T0" fmla="*/ 2 w 2296"/>
                <a:gd name="T1" fmla="*/ 5652 h 1469"/>
                <a:gd name="T2" fmla="*/ 2 w 2296"/>
                <a:gd name="T3" fmla="*/ 5397 h 1469"/>
                <a:gd name="T4" fmla="*/ 2 w 2296"/>
                <a:gd name="T5" fmla="*/ 5108 h 1469"/>
                <a:gd name="T6" fmla="*/ 2 w 2296"/>
                <a:gd name="T7" fmla="*/ 4785 h 1469"/>
                <a:gd name="T8" fmla="*/ 2 w 2296"/>
                <a:gd name="T9" fmla="*/ 4438 h 1469"/>
                <a:gd name="T10" fmla="*/ 2 w 2296"/>
                <a:gd name="T11" fmla="*/ 4038 h 1469"/>
                <a:gd name="T12" fmla="*/ 2 w 2296"/>
                <a:gd name="T13" fmla="*/ 3567 h 1469"/>
                <a:gd name="T14" fmla="*/ 2 w 2296"/>
                <a:gd name="T15" fmla="*/ 2987 h 1469"/>
                <a:gd name="T16" fmla="*/ 2 w 2296"/>
                <a:gd name="T17" fmla="*/ 2439 h 1469"/>
                <a:gd name="T18" fmla="*/ 2 w 2296"/>
                <a:gd name="T19" fmla="*/ 1944 h 1469"/>
                <a:gd name="T20" fmla="*/ 2 w 2296"/>
                <a:gd name="T21" fmla="*/ 1475 h 1469"/>
                <a:gd name="T22" fmla="*/ 2 w 2296"/>
                <a:gd name="T23" fmla="*/ 840 h 1469"/>
                <a:gd name="T24" fmla="*/ 2 w 2296"/>
                <a:gd name="T25" fmla="*/ 492 h 1469"/>
                <a:gd name="T26" fmla="*/ 2 w 2296"/>
                <a:gd name="T27" fmla="*/ 227 h 1469"/>
                <a:gd name="T28" fmla="*/ 2 w 2296"/>
                <a:gd name="T29" fmla="*/ 10 h 1469"/>
                <a:gd name="T30" fmla="*/ 2 w 2296"/>
                <a:gd name="T31" fmla="*/ 0 h 1469"/>
                <a:gd name="T32" fmla="*/ 2 w 2296"/>
                <a:gd name="T33" fmla="*/ 640 h 1469"/>
                <a:gd name="T34" fmla="*/ 2 w 2296"/>
                <a:gd name="T35" fmla="*/ 1361 h 1469"/>
                <a:gd name="T36" fmla="*/ 2 w 2296"/>
                <a:gd name="T37" fmla="*/ 1744 h 1469"/>
                <a:gd name="T38" fmla="*/ 2 w 2296"/>
                <a:gd name="T39" fmla="*/ 2139 h 1469"/>
                <a:gd name="T40" fmla="*/ 2 w 2296"/>
                <a:gd name="T41" fmla="*/ 2552 h 1469"/>
                <a:gd name="T42" fmla="*/ 2 w 2296"/>
                <a:gd name="T43" fmla="*/ 2987 h 1469"/>
                <a:gd name="T44" fmla="*/ 2 w 2296"/>
                <a:gd name="T45" fmla="*/ 3386 h 1469"/>
                <a:gd name="T46" fmla="*/ 2 w 2296"/>
                <a:gd name="T47" fmla="*/ 3745 h 1469"/>
                <a:gd name="T48" fmla="*/ 2 w 2296"/>
                <a:gd name="T49" fmla="*/ 4038 h 1469"/>
                <a:gd name="T50" fmla="*/ 2 w 2296"/>
                <a:gd name="T51" fmla="*/ 4274 h 1469"/>
                <a:gd name="T52" fmla="*/ 2 w 2296"/>
                <a:gd name="T53" fmla="*/ 4503 h 1469"/>
                <a:gd name="T54" fmla="*/ 2 w 2296"/>
                <a:gd name="T55" fmla="*/ 4844 h 1469"/>
                <a:gd name="T56" fmla="*/ 2 w 2296"/>
                <a:gd name="T57" fmla="*/ 5162 h 1469"/>
                <a:gd name="T58" fmla="*/ 2 w 2296"/>
                <a:gd name="T59" fmla="*/ 5492 h 1469"/>
                <a:gd name="T60" fmla="*/ 2 w 2296"/>
                <a:gd name="T61" fmla="*/ 5693 h 1469"/>
                <a:gd name="T62" fmla="*/ 2 w 2296"/>
                <a:gd name="T63" fmla="*/ 5884 h 1469"/>
                <a:gd name="T64" fmla="*/ 2 w 2296"/>
                <a:gd name="T65" fmla="*/ 6134 h 1469"/>
                <a:gd name="T66" fmla="*/ 2 w 2296"/>
                <a:gd name="T67" fmla="*/ 6424 h 1469"/>
                <a:gd name="T68" fmla="*/ 0 w 2296"/>
                <a:gd name="T69" fmla="*/ 6728 h 1469"/>
                <a:gd name="T70" fmla="*/ 2 w 2296"/>
                <a:gd name="T71" fmla="*/ 7078 h 1469"/>
                <a:gd name="T72" fmla="*/ 2 w 2296"/>
                <a:gd name="T73" fmla="*/ 7371 h 1469"/>
                <a:gd name="T74" fmla="*/ 2 w 2296"/>
                <a:gd name="T75" fmla="*/ 7610 h 1469"/>
                <a:gd name="T76" fmla="*/ 2 w 2296"/>
                <a:gd name="T77" fmla="*/ 7829 h 1469"/>
                <a:gd name="T78" fmla="*/ 2 w 2296"/>
                <a:gd name="T79" fmla="*/ 7541 h 1469"/>
                <a:gd name="T80" fmla="*/ 2 w 2296"/>
                <a:gd name="T81" fmla="*/ 7257 h 1469"/>
                <a:gd name="T82" fmla="*/ 2 w 2296"/>
                <a:gd name="T83" fmla="*/ 6960 h 1469"/>
                <a:gd name="T84" fmla="*/ 2 w 2296"/>
                <a:gd name="T85" fmla="*/ 6715 h 1469"/>
                <a:gd name="T86" fmla="*/ 2 w 2296"/>
                <a:gd name="T87" fmla="*/ 6441 h 1469"/>
                <a:gd name="T88" fmla="*/ 2 w 2296"/>
                <a:gd name="T89" fmla="*/ 6213 h 1469"/>
                <a:gd name="T90" fmla="*/ 2 w 2296"/>
                <a:gd name="T91" fmla="*/ 5977 h 1469"/>
                <a:gd name="T92" fmla="*/ 2 w 2296"/>
                <a:gd name="T93" fmla="*/ 5805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2154" name="AutoShape 11"/>
            <p:cNvSpPr>
              <a:spLocks noChangeArrowheads="1"/>
            </p:cNvSpPr>
            <p:nvPr/>
          </p:nvSpPr>
          <p:spPr bwMode="auto">
            <a:xfrm>
              <a:off x="0" y="0"/>
              <a:ext cx="5758" cy="1776"/>
            </a:xfrm>
            <a:custGeom>
              <a:avLst/>
              <a:gdLst>
                <a:gd name="T0" fmla="*/ 0 w 5740"/>
                <a:gd name="T1" fmla="*/ 0 h 1906"/>
                <a:gd name="T2" fmla="*/ 0 w 5740"/>
                <a:gd name="T3" fmla="*/ 138 h 1906"/>
                <a:gd name="T4" fmla="*/ 6445 w 5740"/>
                <a:gd name="T5" fmla="*/ 138 h 1906"/>
                <a:gd name="T6" fmla="*/ 644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262149"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endParaRPr>
          </a:p>
        </p:txBody>
      </p:sp>
      <p:sp>
        <p:nvSpPr>
          <p:cNvPr id="262151"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373957909"/>
      </p:ext>
    </p:extLst>
  </p:cSld>
  <p:clrMap bg1="lt1" tx1="dk1" bg2="lt2" tx2="dk2" accent1="accent1" accent2="accent2" accent3="accent3" accent4="accent4" accent5="accent5" accent6="accent6" hlink="hlink" folHlink="folHlink"/>
  <p:sldLayoutIdLst>
    <p:sldLayoutId id="2147485197" r:id="rId1"/>
    <p:sldLayoutId id="2147485198" r:id="rId2"/>
    <p:sldLayoutId id="2147485199" r:id="rId3"/>
    <p:sldLayoutId id="2147485200" r:id="rId4"/>
    <p:sldLayoutId id="2147485201" r:id="rId5"/>
    <p:sldLayoutId id="2147485202" r:id="rId6"/>
    <p:sldLayoutId id="2147485203" r:id="rId7"/>
    <p:sldLayoutId id="2147485204" r:id="rId8"/>
    <p:sldLayoutId id="2147485205" r:id="rId9"/>
    <p:sldLayoutId id="2147485206" r:id="rId10"/>
    <p:sldLayoutId id="2147485207"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49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82CAE3E-8C28-3F47-B14F-F3931977B420}" type="slidenum">
              <a:rPr lang="en-GB"/>
              <a:pPr>
                <a:defRPr/>
              </a:pPr>
              <a:t>‹#›</a:t>
            </a:fld>
            <a:endParaRPr lang="en-GB"/>
          </a:p>
        </p:txBody>
      </p:sp>
    </p:spTree>
    <p:extLst>
      <p:ext uri="{BB962C8B-B14F-4D97-AF65-F5344CB8AC3E}">
        <p14:creationId xmlns:p14="http://schemas.microsoft.com/office/powerpoint/2010/main" val="1467767205"/>
      </p:ext>
    </p:extLst>
  </p:cSld>
  <p:clrMap bg1="lt1" tx1="dk1" bg2="lt2" tx2="dk2" accent1="accent1" accent2="accent2" accent3="accent3" accent4="accent4" accent5="accent5" accent6="accent6" hlink="hlink" folHlink="folHlink"/>
  <p:sldLayoutIdLst>
    <p:sldLayoutId id="2147485209" r:id="rId1"/>
    <p:sldLayoutId id="2147485210" r:id="rId2"/>
    <p:sldLayoutId id="2147485211" r:id="rId3"/>
    <p:sldLayoutId id="2147485212" r:id="rId4"/>
    <p:sldLayoutId id="2147485213" r:id="rId5"/>
    <p:sldLayoutId id="2147485214" r:id="rId6"/>
    <p:sldLayoutId id="2147485215" r:id="rId7"/>
    <p:sldLayoutId id="2147485216" r:id="rId8"/>
    <p:sldLayoutId id="2147485217" r:id="rId9"/>
    <p:sldLayoutId id="2147485218" r:id="rId10"/>
    <p:sldLayoutId id="214748521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235236411"/>
      </p:ext>
    </p:extLst>
  </p:cSld>
  <p:clrMap bg1="dk2" tx1="lt1" bg2="dk1" tx2="lt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 id="2147485232" r:id="rId12"/>
    <p:sldLayoutId id="2147485233" r:id="rId13"/>
    <p:sldLayoutId id="2147485234"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081759910"/>
      </p:ext>
    </p:extLst>
  </p:cSld>
  <p:clrMap bg1="dk2" tx1="lt1" bg2="dk1" tx2="lt2" accent1="accent1" accent2="accent2" accent3="accent3" accent4="accent4" accent5="accent5" accent6="accent6" hlink="hlink" folHlink="folHlink"/>
  <p:sldLayoutIdLst>
    <p:sldLayoutId id="2147485236" r:id="rId1"/>
    <p:sldLayoutId id="2147485237" r:id="rId2"/>
    <p:sldLayoutId id="2147485238" r:id="rId3"/>
    <p:sldLayoutId id="2147485239" r:id="rId4"/>
    <p:sldLayoutId id="2147485240" r:id="rId5"/>
    <p:sldLayoutId id="2147485241" r:id="rId6"/>
    <p:sldLayoutId id="2147485242" r:id="rId7"/>
    <p:sldLayoutId id="2147485243" r:id="rId8"/>
    <p:sldLayoutId id="2147485244" r:id="rId9"/>
    <p:sldLayoutId id="2147485245" r:id="rId10"/>
    <p:sldLayoutId id="2147485246" r:id="rId11"/>
    <p:sldLayoutId id="2147485247" r:id="rId12"/>
    <p:sldLayoutId id="2147485248" r:id="rId13"/>
    <p:sldLayoutId id="2147485249"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8B2C99B-8F89-2B47-80AF-930482272901}" type="slidenum">
              <a:rPr lang="en-US"/>
              <a:pPr>
                <a:defRPr/>
              </a:pPr>
              <a:t>‹#›</a:t>
            </a:fld>
            <a:endParaRPr lang="en-US"/>
          </a:p>
        </p:txBody>
      </p:sp>
    </p:spTree>
    <p:extLst>
      <p:ext uri="{BB962C8B-B14F-4D97-AF65-F5344CB8AC3E}">
        <p14:creationId xmlns:p14="http://schemas.microsoft.com/office/powerpoint/2010/main" val="3464233617"/>
      </p:ext>
    </p:extLst>
  </p:cSld>
  <p:clrMap bg1="lt1" tx1="dk1" bg2="lt2" tx2="dk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 id="2147485259" r:id="rId9"/>
    <p:sldLayoutId id="2147485260" r:id="rId10"/>
    <p:sldLayoutId id="2147485261" r:id="rId11"/>
  </p:sldLayoutIdLst>
  <p:txStyles>
    <p:titleStyle>
      <a:lvl1pPr algn="ctr" rtl="0" eaLnBrk="0" fontAlgn="base" hangingPunct="0">
        <a:spcBef>
          <a:spcPct val="0"/>
        </a:spcBef>
        <a:spcAft>
          <a:spcPct val="0"/>
        </a:spcAft>
        <a:defRPr sz="4400">
          <a:solidFill>
            <a:schemeClr val="bg1"/>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522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9F0B4D7B-6499-9B49-AC03-F7FDFF0CA88A}" type="slidenum">
              <a:rPr lang="en-US"/>
              <a:pPr>
                <a:defRPr/>
              </a:pPr>
              <a:t>‹#›</a:t>
            </a:fld>
            <a:endParaRPr lang="en-US"/>
          </a:p>
        </p:txBody>
      </p:sp>
      <p:grpSp>
        <p:nvGrpSpPr>
          <p:cNvPr id="164868" name="Group 4"/>
          <p:cNvGrpSpPr>
            <a:grpSpLocks/>
          </p:cNvGrpSpPr>
          <p:nvPr/>
        </p:nvGrpSpPr>
        <p:grpSpPr bwMode="auto">
          <a:xfrm>
            <a:off x="0" y="0"/>
            <a:ext cx="9140825" cy="6850063"/>
            <a:chOff x="0" y="0"/>
            <a:chExt cx="5758" cy="4315"/>
          </a:xfrm>
        </p:grpSpPr>
        <p:grpSp>
          <p:nvGrpSpPr>
            <p:cNvPr id="164872"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5223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648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64874"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522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3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5223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787293"/>
      </p:ext>
    </p:extLst>
  </p:cSld>
  <p:clrMap bg1="dk2" tx1="lt1" bg2="dk1" tx2="lt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 id="2147485274"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20E6095-A939-3A42-9C2B-9918E6B626B3}" type="slidenum">
              <a:rPr lang="en-US"/>
              <a:pPr>
                <a:defRPr/>
              </a:pPr>
              <a:t>‹#›</a:t>
            </a:fld>
            <a:endParaRPr lang="en-US"/>
          </a:p>
        </p:txBody>
      </p:sp>
    </p:spTree>
    <p:extLst>
      <p:ext uri="{BB962C8B-B14F-4D97-AF65-F5344CB8AC3E}">
        <p14:creationId xmlns:p14="http://schemas.microsoft.com/office/powerpoint/2010/main" val="2202625785"/>
      </p:ext>
    </p:extLst>
  </p:cSld>
  <p:clrMap bg1="lt1" tx1="dk1" bg2="lt2" tx2="dk2" accent1="accent1" accent2="accent2" accent3="accent3" accent4="accent4" accent5="accent5" accent6="accent6" hlink="hlink" folHlink="folHlink"/>
  <p:sldLayoutIdLst>
    <p:sldLayoutId id="2147485276" r:id="rId1"/>
    <p:sldLayoutId id="2147485277"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239122960"/>
      </p:ext>
    </p:extLst>
  </p:cSld>
  <p:clrMap bg1="dk2" tx1="lt1" bg2="dk1" tx2="lt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 id="2147485290" r:id="rId12"/>
    <p:sldLayoutId id="2147485291" r:id="rId13"/>
    <p:sldLayoutId id="2147485292"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E7E91BCB-2C65-CB42-8603-53E100D6B1F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 id="2147484806"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32888" cy="6845300"/>
            <a:chOff x="0" y="0"/>
            <a:chExt cx="5753" cy="4312"/>
          </a:xfrm>
        </p:grpSpPr>
        <p:sp>
          <p:nvSpPr>
            <p:cNvPr id="98307"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Arial" pitchFamily="-112" charset="0"/>
                <a:ea typeface="+mn-ea"/>
                <a:cs typeface="+mn-cs"/>
              </a:endParaRPr>
            </a:p>
          </p:txBody>
        </p:sp>
        <p:grpSp>
          <p:nvGrpSpPr>
            <p:cNvPr id="717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Arial" pitchFamily="-112" charset="0"/>
                  <a:ea typeface="+mn-ea"/>
                  <a:cs typeface="+mn-cs"/>
                </a:endParaRPr>
              </a:p>
            </p:txBody>
          </p:sp>
          <p:sp>
            <p:nvSpPr>
              <p:cNvPr id="983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983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grpSp>
        <p:grpSp>
          <p:nvGrpSpPr>
            <p:cNvPr id="7175" name="Group 28"/>
            <p:cNvGrpSpPr>
              <a:grpSpLocks/>
            </p:cNvGrpSpPr>
            <p:nvPr/>
          </p:nvGrpSpPr>
          <p:grpSpPr bwMode="auto">
            <a:xfrm>
              <a:off x="0" y="0"/>
              <a:ext cx="1246" cy="1232"/>
              <a:chOff x="0" y="0"/>
              <a:chExt cx="1246" cy="1232"/>
            </a:xfrm>
          </p:grpSpPr>
          <p:sp>
            <p:nvSpPr>
              <p:cNvPr id="98333"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98334"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98335"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Arial" pitchFamily="-112" charset="0"/>
                  <a:ea typeface="+mn-ea"/>
                  <a:cs typeface="+mn-cs"/>
                </a:endParaRPr>
              </a:p>
            </p:txBody>
          </p:sp>
        </p:grpSp>
      </p:grpSp>
      <p:sp>
        <p:nvSpPr>
          <p:cNvPr id="98336" name="Text Box 32"/>
          <p:cNvSpPr txBox="1">
            <a:spLocks noChangeArrowheads="1"/>
          </p:cNvSpPr>
          <p:nvPr/>
        </p:nvSpPr>
        <p:spPr bwMode="auto">
          <a:xfrm>
            <a:off x="479425" y="6545263"/>
            <a:ext cx="915988" cy="228600"/>
          </a:xfrm>
          <a:prstGeom prst="rect">
            <a:avLst/>
          </a:prstGeom>
          <a:noFill/>
          <a:ln w="12700">
            <a:noFill/>
            <a:miter lim="800000"/>
            <a:headEnd/>
            <a:tailEnd/>
          </a:ln>
          <a:effectLst/>
        </p:spPr>
        <p:txBody>
          <a:bodyPr wrap="none"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a:r>
              <a:rPr lang="en-US" sz="1000" b="1">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996" name="Freeform 4"/>
          <p:cNvSpPr>
            <a:spLocks/>
          </p:cNvSpPr>
          <p:nvPr/>
        </p:nvSpPr>
        <p:spPr bwMode="auto">
          <a:xfrm>
            <a:off x="3587750" y="53975"/>
            <a:ext cx="1982788" cy="654050"/>
          </a:xfrm>
          <a:custGeom>
            <a:avLst/>
            <a:gdLst/>
            <a:ahLst/>
            <a:cxnLst>
              <a:cxn ang="0">
                <a:pos x="16" y="67"/>
              </a:cxn>
              <a:cxn ang="0">
                <a:pos x="26" y="62"/>
              </a:cxn>
              <a:cxn ang="0">
                <a:pos x="452" y="62"/>
              </a:cxn>
              <a:cxn ang="0">
                <a:pos x="483" y="40"/>
              </a:cxn>
              <a:cxn ang="0">
                <a:pos x="505" y="27"/>
              </a:cxn>
              <a:cxn ang="0">
                <a:pos x="526" y="17"/>
              </a:cxn>
              <a:cxn ang="0">
                <a:pos x="552" y="11"/>
              </a:cxn>
              <a:cxn ang="0">
                <a:pos x="578" y="5"/>
              </a:cxn>
              <a:cxn ang="0">
                <a:pos x="605" y="2"/>
              </a:cxn>
              <a:cxn ang="0">
                <a:pos x="639" y="0"/>
              </a:cxn>
              <a:cxn ang="0">
                <a:pos x="678" y="5"/>
              </a:cxn>
              <a:cxn ang="0">
                <a:pos x="714" y="15"/>
              </a:cxn>
              <a:cxn ang="0">
                <a:pos x="740" y="27"/>
              </a:cxn>
              <a:cxn ang="0">
                <a:pos x="768" y="40"/>
              </a:cxn>
              <a:cxn ang="0">
                <a:pos x="786" y="51"/>
              </a:cxn>
              <a:cxn ang="0">
                <a:pos x="802" y="64"/>
              </a:cxn>
              <a:cxn ang="0">
                <a:pos x="1209" y="62"/>
              </a:cxn>
              <a:cxn ang="0">
                <a:pos x="1223" y="66"/>
              </a:cxn>
              <a:cxn ang="0">
                <a:pos x="1233" y="73"/>
              </a:cxn>
              <a:cxn ang="0">
                <a:pos x="1242" y="91"/>
              </a:cxn>
              <a:cxn ang="0">
                <a:pos x="1246" y="112"/>
              </a:cxn>
              <a:cxn ang="0">
                <a:pos x="1248" y="137"/>
              </a:cxn>
              <a:cxn ang="0">
                <a:pos x="1248" y="349"/>
              </a:cxn>
              <a:cxn ang="0">
                <a:pos x="809" y="350"/>
              </a:cxn>
              <a:cxn ang="0">
                <a:pos x="700" y="409"/>
              </a:cxn>
              <a:cxn ang="0">
                <a:pos x="523" y="411"/>
              </a:cxn>
              <a:cxn ang="0">
                <a:pos x="437" y="346"/>
              </a:cxn>
              <a:cxn ang="0">
                <a:pos x="46" y="349"/>
              </a:cxn>
              <a:cxn ang="0">
                <a:pos x="0" y="349"/>
              </a:cxn>
              <a:cxn ang="0">
                <a:pos x="0" y="152"/>
              </a:cxn>
              <a:cxn ang="0">
                <a:pos x="0" y="123"/>
              </a:cxn>
              <a:cxn ang="0">
                <a:pos x="5" y="94"/>
              </a:cxn>
              <a:cxn ang="0">
                <a:pos x="9" y="80"/>
              </a:cxn>
              <a:cxn ang="0">
                <a:pos x="16" y="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499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w="9525">
            <a:noFill/>
            <a:round/>
            <a:headEnd/>
            <a:tailEnd/>
          </a:ln>
          <a:effectLst/>
        </p:spPr>
        <p:txBody>
          <a:bodyPr/>
          <a:lstStyle/>
          <a:p>
            <a:pPr algn="ctr" eaLnBrk="1" hangingPunct="1">
              <a:defRPr/>
            </a:pPr>
            <a:endParaRPr kumimoji="1" lang="en-US" sz="2400">
              <a:latin typeface="Times New Roman" pitchFamily="-112" charset="0"/>
              <a:ea typeface="+mn-ea"/>
              <a:cs typeface="+mn-cs"/>
            </a:endParaRPr>
          </a:p>
        </p:txBody>
      </p:sp>
      <p:sp>
        <p:nvSpPr>
          <p:cNvPr id="84998" name="Freeform 6"/>
          <p:cNvSpPr>
            <a:spLocks/>
          </p:cNvSpPr>
          <p:nvPr/>
        </p:nvSpPr>
        <p:spPr bwMode="auto">
          <a:xfrm>
            <a:off x="3586163" y="452438"/>
            <a:ext cx="1984375" cy="304800"/>
          </a:xfrm>
          <a:custGeom>
            <a:avLst/>
            <a:gdLst/>
            <a:ahLst/>
            <a:cxnLst>
              <a:cxn ang="0">
                <a:pos x="60" y="42"/>
              </a:cxn>
              <a:cxn ang="0">
                <a:pos x="98" y="42"/>
              </a:cxn>
              <a:cxn ang="0">
                <a:pos x="128" y="63"/>
              </a:cxn>
              <a:cxn ang="0">
                <a:pos x="176" y="51"/>
              </a:cxn>
              <a:cxn ang="0">
                <a:pos x="231" y="45"/>
              </a:cxn>
              <a:cxn ang="0">
                <a:pos x="269" y="57"/>
              </a:cxn>
              <a:cxn ang="0">
                <a:pos x="311" y="51"/>
              </a:cxn>
              <a:cxn ang="0">
                <a:pos x="378" y="54"/>
              </a:cxn>
              <a:cxn ang="0">
                <a:pos x="420" y="63"/>
              </a:cxn>
              <a:cxn ang="0">
                <a:pos x="483" y="80"/>
              </a:cxn>
              <a:cxn ang="0">
                <a:pos x="513" y="99"/>
              </a:cxn>
              <a:cxn ang="0">
                <a:pos x="536" y="130"/>
              </a:cxn>
              <a:cxn ang="0">
                <a:pos x="578" y="129"/>
              </a:cxn>
              <a:cxn ang="0">
                <a:pos x="617" y="139"/>
              </a:cxn>
              <a:cxn ang="0">
                <a:pos x="651" y="131"/>
              </a:cxn>
              <a:cxn ang="0">
                <a:pos x="688" y="121"/>
              </a:cxn>
              <a:cxn ang="0">
                <a:pos x="728" y="101"/>
              </a:cxn>
              <a:cxn ang="0">
                <a:pos x="769" y="68"/>
              </a:cxn>
              <a:cxn ang="0">
                <a:pos x="814" y="52"/>
              </a:cxn>
              <a:cxn ang="0">
                <a:pos x="844" y="56"/>
              </a:cxn>
              <a:cxn ang="0">
                <a:pos x="881" y="57"/>
              </a:cxn>
              <a:cxn ang="0">
                <a:pos x="933" y="69"/>
              </a:cxn>
              <a:cxn ang="0">
                <a:pos x="963" y="51"/>
              </a:cxn>
              <a:cxn ang="0">
                <a:pos x="989" y="55"/>
              </a:cxn>
              <a:cxn ang="0">
                <a:pos x="1035" y="33"/>
              </a:cxn>
              <a:cxn ang="0">
                <a:pos x="1063" y="35"/>
              </a:cxn>
              <a:cxn ang="0">
                <a:pos x="1096" y="6"/>
              </a:cxn>
              <a:cxn ang="0">
                <a:pos x="1130" y="32"/>
              </a:cxn>
              <a:cxn ang="0">
                <a:pos x="1164" y="0"/>
              </a:cxn>
              <a:cxn ang="0">
                <a:pos x="1195" y="38"/>
              </a:cxn>
              <a:cxn ang="0">
                <a:pos x="1227" y="16"/>
              </a:cxn>
              <a:cxn ang="0">
                <a:pos x="1249" y="28"/>
              </a:cxn>
              <a:cxn ang="0">
                <a:pos x="822" y="144"/>
              </a:cxn>
              <a:cxn ang="0">
                <a:pos x="563" y="191"/>
              </a:cxn>
              <a:cxn ang="0">
                <a:pos x="441" y="98"/>
              </a:cxn>
              <a:cxn ang="0">
                <a:pos x="0" y="19"/>
              </a:cxn>
              <a:cxn ang="0">
                <a:pos x="18" y="33"/>
              </a:cxn>
              <a:cxn ang="0">
                <a:pos x="43" y="38"/>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4999" name="Freeform 7"/>
          <p:cNvSpPr>
            <a:spLocks/>
          </p:cNvSpPr>
          <p:nvPr/>
        </p:nvSpPr>
        <p:spPr bwMode="auto">
          <a:xfrm>
            <a:off x="3586163" y="508000"/>
            <a:ext cx="1984375" cy="306388"/>
          </a:xfrm>
          <a:custGeom>
            <a:avLst/>
            <a:gdLst/>
            <a:ahLst/>
            <a:cxnLst>
              <a:cxn ang="0">
                <a:pos x="26" y="125"/>
              </a:cxn>
              <a:cxn ang="0">
                <a:pos x="450" y="125"/>
              </a:cxn>
              <a:cxn ang="0">
                <a:pos x="487" y="155"/>
              </a:cxn>
              <a:cxn ang="0">
                <a:pos x="532" y="175"/>
              </a:cxn>
              <a:cxn ang="0">
                <a:pos x="587" y="188"/>
              </a:cxn>
              <a:cxn ang="0">
                <a:pos x="672" y="188"/>
              </a:cxn>
              <a:cxn ang="0">
                <a:pos x="769" y="158"/>
              </a:cxn>
              <a:cxn ang="0">
                <a:pos x="811" y="125"/>
              </a:cxn>
              <a:cxn ang="0">
                <a:pos x="1224" y="124"/>
              </a:cxn>
              <a:cxn ang="0">
                <a:pos x="1243" y="114"/>
              </a:cxn>
              <a:cxn ang="0">
                <a:pos x="1249" y="96"/>
              </a:cxn>
              <a:cxn ang="0">
                <a:pos x="1238" y="0"/>
              </a:cxn>
              <a:cxn ang="0">
                <a:pos x="1227" y="18"/>
              </a:cxn>
              <a:cxn ang="0">
                <a:pos x="1218" y="33"/>
              </a:cxn>
              <a:cxn ang="0">
                <a:pos x="1196" y="24"/>
              </a:cxn>
              <a:cxn ang="0">
                <a:pos x="1170" y="14"/>
              </a:cxn>
              <a:cxn ang="0">
                <a:pos x="1138" y="33"/>
              </a:cxn>
              <a:cxn ang="0">
                <a:pos x="1117" y="24"/>
              </a:cxn>
              <a:cxn ang="0">
                <a:pos x="1089" y="19"/>
              </a:cxn>
              <a:cxn ang="0">
                <a:pos x="1074" y="38"/>
              </a:cxn>
              <a:cxn ang="0">
                <a:pos x="1046" y="33"/>
              </a:cxn>
              <a:cxn ang="0">
                <a:pos x="1007" y="38"/>
              </a:cxn>
              <a:cxn ang="0">
                <a:pos x="969" y="33"/>
              </a:cxn>
              <a:cxn ang="0">
                <a:pos x="932" y="47"/>
              </a:cxn>
              <a:cxn ang="0">
                <a:pos x="901" y="34"/>
              </a:cxn>
              <a:cxn ang="0">
                <a:pos x="847" y="44"/>
              </a:cxn>
              <a:cxn ang="0">
                <a:pos x="807" y="43"/>
              </a:cxn>
              <a:cxn ang="0">
                <a:pos x="783" y="81"/>
              </a:cxn>
              <a:cxn ang="0">
                <a:pos x="765" y="111"/>
              </a:cxn>
              <a:cxn ang="0">
                <a:pos x="729" y="122"/>
              </a:cxn>
              <a:cxn ang="0">
                <a:pos x="697" y="132"/>
              </a:cxn>
              <a:cxn ang="0">
                <a:pos x="634" y="137"/>
              </a:cxn>
              <a:cxn ang="0">
                <a:pos x="556" y="145"/>
              </a:cxn>
              <a:cxn ang="0">
                <a:pos x="499" y="116"/>
              </a:cxn>
              <a:cxn ang="0">
                <a:pos x="454" y="57"/>
              </a:cxn>
              <a:cxn ang="0">
                <a:pos x="399" y="47"/>
              </a:cxn>
              <a:cxn ang="0">
                <a:pos x="332" y="33"/>
              </a:cxn>
              <a:cxn ang="0">
                <a:pos x="262" y="24"/>
              </a:cxn>
              <a:cxn ang="0">
                <a:pos x="214" y="35"/>
              </a:cxn>
              <a:cxn ang="0">
                <a:pos x="186" y="32"/>
              </a:cxn>
              <a:cxn ang="0">
                <a:pos x="145" y="37"/>
              </a:cxn>
              <a:cxn ang="0">
                <a:pos x="102" y="35"/>
              </a:cxn>
              <a:cxn ang="0">
                <a:pos x="57" y="43"/>
              </a:cxn>
              <a:cxn ang="0">
                <a:pos x="11" y="38"/>
              </a:cxn>
              <a:cxn ang="0">
                <a:pos x="1" y="74"/>
              </a:cxn>
              <a:cxn ang="0">
                <a:pos x="9" y="118"/>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00" name="Freeform 8"/>
          <p:cNvSpPr>
            <a:spLocks/>
          </p:cNvSpPr>
          <p:nvPr/>
        </p:nvSpPr>
        <p:spPr bwMode="auto">
          <a:xfrm>
            <a:off x="3598863" y="557213"/>
            <a:ext cx="1947862" cy="228600"/>
          </a:xfrm>
          <a:custGeom>
            <a:avLst/>
            <a:gdLst/>
            <a:ahLst/>
            <a:cxnLst>
              <a:cxn ang="0">
                <a:pos x="301" y="45"/>
              </a:cxn>
              <a:cxn ang="0">
                <a:pos x="219" y="50"/>
              </a:cxn>
              <a:cxn ang="0">
                <a:pos x="97" y="50"/>
              </a:cxn>
              <a:cxn ang="0">
                <a:pos x="40" y="49"/>
              </a:cxn>
              <a:cxn ang="0">
                <a:pos x="8" y="36"/>
              </a:cxn>
              <a:cxn ang="0">
                <a:pos x="0" y="46"/>
              </a:cxn>
              <a:cxn ang="0">
                <a:pos x="46" y="64"/>
              </a:cxn>
              <a:cxn ang="0">
                <a:pos x="103" y="63"/>
              </a:cxn>
              <a:cxn ang="0">
                <a:pos x="134" y="65"/>
              </a:cxn>
              <a:cxn ang="0">
                <a:pos x="204" y="68"/>
              </a:cxn>
              <a:cxn ang="0">
                <a:pos x="341" y="63"/>
              </a:cxn>
              <a:cxn ang="0">
                <a:pos x="440" y="64"/>
              </a:cxn>
              <a:cxn ang="0">
                <a:pos x="485" y="105"/>
              </a:cxn>
              <a:cxn ang="0">
                <a:pos x="558" y="136"/>
              </a:cxn>
              <a:cxn ang="0">
                <a:pos x="642" y="143"/>
              </a:cxn>
              <a:cxn ang="0">
                <a:pos x="728" y="121"/>
              </a:cxn>
              <a:cxn ang="0">
                <a:pos x="786" y="82"/>
              </a:cxn>
              <a:cxn ang="0">
                <a:pos x="827" y="67"/>
              </a:cxn>
              <a:cxn ang="0">
                <a:pos x="937" y="68"/>
              </a:cxn>
              <a:cxn ang="0">
                <a:pos x="1021" y="67"/>
              </a:cxn>
              <a:cxn ang="0">
                <a:pos x="1118" y="67"/>
              </a:cxn>
              <a:cxn ang="0">
                <a:pos x="1211" y="69"/>
              </a:cxn>
              <a:cxn ang="0">
                <a:pos x="1226" y="34"/>
              </a:cxn>
              <a:cxn ang="0">
                <a:pos x="1211" y="37"/>
              </a:cxn>
              <a:cxn ang="0">
                <a:pos x="1171" y="59"/>
              </a:cxn>
              <a:cxn ang="0">
                <a:pos x="1064" y="56"/>
              </a:cxn>
              <a:cxn ang="0">
                <a:pos x="941" y="58"/>
              </a:cxn>
              <a:cxn ang="0">
                <a:pos x="851" y="62"/>
              </a:cxn>
              <a:cxn ang="0">
                <a:pos x="815" y="53"/>
              </a:cxn>
              <a:cxn ang="0">
                <a:pos x="809" y="32"/>
              </a:cxn>
              <a:cxn ang="0">
                <a:pos x="798" y="22"/>
              </a:cxn>
              <a:cxn ang="0">
                <a:pos x="760" y="72"/>
              </a:cxn>
              <a:cxn ang="0">
                <a:pos x="718" y="101"/>
              </a:cxn>
              <a:cxn ang="0">
                <a:pos x="671" y="112"/>
              </a:cxn>
              <a:cxn ang="0">
                <a:pos x="618" y="124"/>
              </a:cxn>
              <a:cxn ang="0">
                <a:pos x="557" y="110"/>
              </a:cxn>
              <a:cxn ang="0">
                <a:pos x="520" y="93"/>
              </a:cxn>
              <a:cxn ang="0">
                <a:pos x="486" y="86"/>
              </a:cxn>
              <a:cxn ang="0">
                <a:pos x="461" y="62"/>
              </a:cxn>
              <a:cxn ang="0">
                <a:pos x="432" y="24"/>
              </a:cxn>
              <a:cxn ang="0">
                <a:pos x="413" y="43"/>
              </a:cxn>
              <a:cxn ang="0">
                <a:pos x="339" y="48"/>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01" name="Freeform 9"/>
          <p:cNvSpPr>
            <a:spLocks/>
          </p:cNvSpPr>
          <p:nvPr/>
        </p:nvSpPr>
        <p:spPr bwMode="auto">
          <a:xfrm>
            <a:off x="4868863" y="249238"/>
            <a:ext cx="122237" cy="406400"/>
          </a:xfrm>
          <a:custGeom>
            <a:avLst/>
            <a:gdLst/>
            <a:ahLst/>
            <a:cxnLst>
              <a:cxn ang="0">
                <a:pos x="51" y="6"/>
              </a:cxn>
              <a:cxn ang="0">
                <a:pos x="47" y="25"/>
              </a:cxn>
              <a:cxn ang="0">
                <a:pos x="76" y="27"/>
              </a:cxn>
              <a:cxn ang="0">
                <a:pos x="65" y="61"/>
              </a:cxn>
              <a:cxn ang="0">
                <a:pos x="66" y="87"/>
              </a:cxn>
              <a:cxn ang="0">
                <a:pos x="73" y="110"/>
              </a:cxn>
              <a:cxn ang="0">
                <a:pos x="61" y="133"/>
              </a:cxn>
              <a:cxn ang="0">
                <a:pos x="57" y="157"/>
              </a:cxn>
              <a:cxn ang="0">
                <a:pos x="51" y="181"/>
              </a:cxn>
              <a:cxn ang="0">
                <a:pos x="42" y="197"/>
              </a:cxn>
              <a:cxn ang="0">
                <a:pos x="32" y="213"/>
              </a:cxn>
              <a:cxn ang="0">
                <a:pos x="20" y="230"/>
              </a:cxn>
              <a:cxn ang="0">
                <a:pos x="13" y="241"/>
              </a:cxn>
              <a:cxn ang="0">
                <a:pos x="0" y="255"/>
              </a:cxn>
              <a:cxn ang="0">
                <a:pos x="8" y="230"/>
              </a:cxn>
              <a:cxn ang="0">
                <a:pos x="24" y="212"/>
              </a:cxn>
              <a:cxn ang="0">
                <a:pos x="21" y="192"/>
              </a:cxn>
              <a:cxn ang="0">
                <a:pos x="36" y="167"/>
              </a:cxn>
              <a:cxn ang="0">
                <a:pos x="44" y="137"/>
              </a:cxn>
              <a:cxn ang="0">
                <a:pos x="40" y="108"/>
              </a:cxn>
              <a:cxn ang="0">
                <a:pos x="43" y="85"/>
              </a:cxn>
              <a:cxn ang="0">
                <a:pos x="40" y="68"/>
              </a:cxn>
              <a:cxn ang="0">
                <a:pos x="19" y="36"/>
              </a:cxn>
              <a:cxn ang="0">
                <a:pos x="6" y="3"/>
              </a:cxn>
              <a:cxn ang="0">
                <a:pos x="50" y="0"/>
              </a:cxn>
              <a:cxn ang="0">
                <a:pos x="51" y="6"/>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02" name="Freeform 10"/>
          <p:cNvSpPr>
            <a:spLocks/>
          </p:cNvSpPr>
          <p:nvPr/>
        </p:nvSpPr>
        <p:spPr bwMode="auto">
          <a:xfrm>
            <a:off x="3605213" y="19050"/>
            <a:ext cx="1951037" cy="411163"/>
          </a:xfrm>
          <a:custGeom>
            <a:avLst/>
            <a:gdLst/>
            <a:ahLst/>
            <a:cxnLst>
              <a:cxn ang="0">
                <a:pos x="0" y="259"/>
              </a:cxn>
              <a:cxn ang="0">
                <a:pos x="5" y="154"/>
              </a:cxn>
              <a:cxn ang="0">
                <a:pos x="23" y="130"/>
              </a:cxn>
              <a:cxn ang="0">
                <a:pos x="56" y="146"/>
              </a:cxn>
              <a:cxn ang="0">
                <a:pos x="85" y="128"/>
              </a:cxn>
              <a:cxn ang="0">
                <a:pos x="117" y="144"/>
              </a:cxn>
              <a:cxn ang="0">
                <a:pos x="152" y="144"/>
              </a:cxn>
              <a:cxn ang="0">
                <a:pos x="208" y="138"/>
              </a:cxn>
              <a:cxn ang="0">
                <a:pos x="249" y="122"/>
              </a:cxn>
              <a:cxn ang="0">
                <a:pos x="289" y="138"/>
              </a:cxn>
              <a:cxn ang="0">
                <a:pos x="312" y="143"/>
              </a:cxn>
              <a:cxn ang="0">
                <a:pos x="362" y="137"/>
              </a:cxn>
              <a:cxn ang="0">
                <a:pos x="449" y="121"/>
              </a:cxn>
              <a:cxn ang="0">
                <a:pos x="499" y="83"/>
              </a:cxn>
              <a:cxn ang="0">
                <a:pos x="489" y="119"/>
              </a:cxn>
              <a:cxn ang="0">
                <a:pos x="531" y="132"/>
              </a:cxn>
              <a:cxn ang="0">
                <a:pos x="559" y="158"/>
              </a:cxn>
              <a:cxn ang="0">
                <a:pos x="586" y="178"/>
              </a:cxn>
              <a:cxn ang="0">
                <a:pos x="602" y="178"/>
              </a:cxn>
              <a:cxn ang="0">
                <a:pos x="581" y="145"/>
              </a:cxn>
              <a:cxn ang="0">
                <a:pos x="561" y="103"/>
              </a:cxn>
              <a:cxn ang="0">
                <a:pos x="547" y="82"/>
              </a:cxn>
              <a:cxn ang="0">
                <a:pos x="574" y="62"/>
              </a:cxn>
              <a:cxn ang="0">
                <a:pos x="535" y="56"/>
              </a:cxn>
              <a:cxn ang="0">
                <a:pos x="600" y="42"/>
              </a:cxn>
              <a:cxn ang="0">
                <a:pos x="676" y="55"/>
              </a:cxn>
              <a:cxn ang="0">
                <a:pos x="721" y="60"/>
              </a:cxn>
              <a:cxn ang="0">
                <a:pos x="773" y="108"/>
              </a:cxn>
              <a:cxn ang="0">
                <a:pos x="828" y="139"/>
              </a:cxn>
              <a:cxn ang="0">
                <a:pos x="879" y="141"/>
              </a:cxn>
              <a:cxn ang="0">
                <a:pos x="928" y="128"/>
              </a:cxn>
              <a:cxn ang="0">
                <a:pos x="957" y="139"/>
              </a:cxn>
              <a:cxn ang="0">
                <a:pos x="981" y="130"/>
              </a:cxn>
              <a:cxn ang="0">
                <a:pos x="1015" y="146"/>
              </a:cxn>
              <a:cxn ang="0">
                <a:pos x="1041" y="144"/>
              </a:cxn>
              <a:cxn ang="0">
                <a:pos x="1063" y="130"/>
              </a:cxn>
              <a:cxn ang="0">
                <a:pos x="1099" y="146"/>
              </a:cxn>
              <a:cxn ang="0">
                <a:pos x="1128" y="139"/>
              </a:cxn>
              <a:cxn ang="0">
                <a:pos x="1154" y="149"/>
              </a:cxn>
              <a:cxn ang="0">
                <a:pos x="1197" y="138"/>
              </a:cxn>
              <a:cxn ang="0">
                <a:pos x="1221" y="165"/>
              </a:cxn>
              <a:cxn ang="0">
                <a:pos x="1229" y="154"/>
              </a:cxn>
              <a:cxn ang="0">
                <a:pos x="1224" y="112"/>
              </a:cxn>
              <a:cxn ang="0">
                <a:pos x="1187" y="93"/>
              </a:cxn>
              <a:cxn ang="0">
                <a:pos x="1140" y="101"/>
              </a:cxn>
              <a:cxn ang="0">
                <a:pos x="1099" y="93"/>
              </a:cxn>
              <a:cxn ang="0">
                <a:pos x="1040" y="95"/>
              </a:cxn>
              <a:cxn ang="0">
                <a:pos x="996" y="93"/>
              </a:cxn>
              <a:cxn ang="0">
                <a:pos x="955" y="96"/>
              </a:cxn>
              <a:cxn ang="0">
                <a:pos x="909" y="96"/>
              </a:cxn>
              <a:cxn ang="0">
                <a:pos x="861" y="97"/>
              </a:cxn>
              <a:cxn ang="0">
                <a:pos x="826" y="96"/>
              </a:cxn>
              <a:cxn ang="0">
                <a:pos x="785" y="69"/>
              </a:cxn>
              <a:cxn ang="0">
                <a:pos x="727" y="30"/>
              </a:cxn>
              <a:cxn ang="0">
                <a:pos x="644" y="2"/>
              </a:cxn>
              <a:cxn ang="0">
                <a:pos x="560" y="8"/>
              </a:cxn>
              <a:cxn ang="0">
                <a:pos x="474" y="45"/>
              </a:cxn>
              <a:cxn ang="0">
                <a:pos x="399" y="95"/>
              </a:cxn>
              <a:cxn ang="0">
                <a:pos x="328" y="97"/>
              </a:cxn>
              <a:cxn ang="0">
                <a:pos x="231" y="96"/>
              </a:cxn>
              <a:cxn ang="0">
                <a:pos x="109" y="93"/>
              </a:cxn>
              <a:cxn ang="0">
                <a:pos x="19" y="96"/>
              </a:cxn>
              <a:cxn ang="0">
                <a:pos x="0" y="132"/>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03" name="Freeform 11"/>
          <p:cNvSpPr>
            <a:spLocks/>
          </p:cNvSpPr>
          <p:nvPr/>
        </p:nvSpPr>
        <p:spPr bwMode="auto">
          <a:xfrm>
            <a:off x="4191000" y="234950"/>
            <a:ext cx="90488" cy="400050"/>
          </a:xfrm>
          <a:custGeom>
            <a:avLst/>
            <a:gdLst/>
            <a:ahLst/>
            <a:cxnLst>
              <a:cxn ang="0">
                <a:pos x="13" y="6"/>
              </a:cxn>
              <a:cxn ang="0">
                <a:pos x="17" y="25"/>
              </a:cxn>
              <a:cxn ang="0">
                <a:pos x="13" y="34"/>
              </a:cxn>
              <a:cxn ang="0">
                <a:pos x="6" y="62"/>
              </a:cxn>
              <a:cxn ang="0">
                <a:pos x="1" y="86"/>
              </a:cxn>
              <a:cxn ang="0">
                <a:pos x="0" y="108"/>
              </a:cxn>
              <a:cxn ang="0">
                <a:pos x="5" y="135"/>
              </a:cxn>
              <a:cxn ang="0">
                <a:pos x="8" y="160"/>
              </a:cxn>
              <a:cxn ang="0">
                <a:pos x="13" y="184"/>
              </a:cxn>
              <a:cxn ang="0">
                <a:pos x="27" y="200"/>
              </a:cxn>
              <a:cxn ang="0">
                <a:pos x="32" y="217"/>
              </a:cxn>
              <a:cxn ang="0">
                <a:pos x="45" y="234"/>
              </a:cxn>
              <a:cxn ang="0">
                <a:pos x="56" y="251"/>
              </a:cxn>
              <a:cxn ang="0">
                <a:pos x="51" y="235"/>
              </a:cxn>
              <a:cxn ang="0">
                <a:pos x="40" y="216"/>
              </a:cxn>
              <a:cxn ang="0">
                <a:pos x="43" y="196"/>
              </a:cxn>
              <a:cxn ang="0">
                <a:pos x="28" y="170"/>
              </a:cxn>
              <a:cxn ang="0">
                <a:pos x="15" y="140"/>
              </a:cxn>
              <a:cxn ang="0">
                <a:pos x="12" y="94"/>
              </a:cxn>
              <a:cxn ang="0">
                <a:pos x="17" y="64"/>
              </a:cxn>
              <a:cxn ang="0">
                <a:pos x="25" y="34"/>
              </a:cxn>
              <a:cxn ang="0">
                <a:pos x="27" y="12"/>
              </a:cxn>
              <a:cxn ang="0">
                <a:pos x="15" y="0"/>
              </a:cxn>
              <a:cxn ang="0">
                <a:pos x="13" y="6"/>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grpSp>
        <p:nvGrpSpPr>
          <p:cNvPr id="8204" name="Group 12"/>
          <p:cNvGrpSpPr>
            <a:grpSpLocks/>
          </p:cNvGrpSpPr>
          <p:nvPr/>
        </p:nvGrpSpPr>
        <p:grpSpPr bwMode="auto">
          <a:xfrm>
            <a:off x="63500" y="153988"/>
            <a:ext cx="3435350" cy="520700"/>
            <a:chOff x="40" y="97"/>
            <a:chExt cx="2164" cy="328"/>
          </a:xfrm>
        </p:grpSpPr>
        <p:sp>
          <p:nvSpPr>
            <p:cNvPr id="85005" name="Freeform 13"/>
            <p:cNvSpPr>
              <a:spLocks/>
            </p:cNvSpPr>
            <p:nvPr/>
          </p:nvSpPr>
          <p:spPr bwMode="auto">
            <a:xfrm>
              <a:off x="40" y="97"/>
              <a:ext cx="2164" cy="267"/>
            </a:xfrm>
            <a:custGeom>
              <a:avLst/>
              <a:gdLst/>
              <a:ahLst/>
              <a:cxnLst>
                <a:cxn ang="0">
                  <a:pos x="29" y="3"/>
                </a:cxn>
                <a:cxn ang="0">
                  <a:pos x="46" y="0"/>
                </a:cxn>
                <a:cxn ang="0">
                  <a:pos x="2096" y="0"/>
                </a:cxn>
                <a:cxn ang="0">
                  <a:pos x="2120" y="2"/>
                </a:cxn>
                <a:cxn ang="0">
                  <a:pos x="2137" y="9"/>
                </a:cxn>
                <a:cxn ang="0">
                  <a:pos x="2152" y="26"/>
                </a:cxn>
                <a:cxn ang="0">
                  <a:pos x="2160" y="46"/>
                </a:cxn>
                <a:cxn ang="0">
                  <a:pos x="2163" y="69"/>
                </a:cxn>
                <a:cxn ang="0">
                  <a:pos x="2163" y="266"/>
                </a:cxn>
                <a:cxn ang="0">
                  <a:pos x="81" y="266"/>
                </a:cxn>
                <a:cxn ang="0">
                  <a:pos x="0" y="266"/>
                </a:cxn>
                <a:cxn ang="0">
                  <a:pos x="0" y="82"/>
                </a:cxn>
                <a:cxn ang="0">
                  <a:pos x="1" y="55"/>
                </a:cxn>
                <a:cxn ang="0">
                  <a:pos x="9" y="29"/>
                </a:cxn>
                <a:cxn ang="0">
                  <a:pos x="16" y="15"/>
                </a:cxn>
                <a:cxn ang="0">
                  <a:pos x="29" y="3"/>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06" name="Freeform 14"/>
            <p:cNvSpPr>
              <a:spLocks/>
            </p:cNvSpPr>
            <p:nvPr/>
          </p:nvSpPr>
          <p:spPr bwMode="auto">
            <a:xfrm>
              <a:off x="40" y="268"/>
              <a:ext cx="2164" cy="115"/>
            </a:xfrm>
            <a:custGeom>
              <a:avLst/>
              <a:gdLst/>
              <a:ahLst/>
              <a:cxnLst>
                <a:cxn ang="0">
                  <a:pos x="105" y="39"/>
                </a:cxn>
                <a:cxn ang="0">
                  <a:pos x="170" y="39"/>
                </a:cxn>
                <a:cxn ang="0">
                  <a:pos x="221" y="58"/>
                </a:cxn>
                <a:cxn ang="0">
                  <a:pos x="305" y="47"/>
                </a:cxn>
                <a:cxn ang="0">
                  <a:pos x="400" y="41"/>
                </a:cxn>
                <a:cxn ang="0">
                  <a:pos x="466" y="53"/>
                </a:cxn>
                <a:cxn ang="0">
                  <a:pos x="538" y="47"/>
                </a:cxn>
                <a:cxn ang="0">
                  <a:pos x="654" y="50"/>
                </a:cxn>
                <a:cxn ang="0">
                  <a:pos x="728" y="58"/>
                </a:cxn>
                <a:cxn ang="0">
                  <a:pos x="815" y="35"/>
                </a:cxn>
                <a:cxn ang="0">
                  <a:pos x="880" y="56"/>
                </a:cxn>
                <a:cxn ang="0">
                  <a:pos x="968" y="52"/>
                </a:cxn>
                <a:cxn ang="0">
                  <a:pos x="1013" y="56"/>
                </a:cxn>
                <a:cxn ang="0">
                  <a:pos x="1053" y="35"/>
                </a:cxn>
                <a:cxn ang="0">
                  <a:pos x="1105" y="21"/>
                </a:cxn>
                <a:cxn ang="0">
                  <a:pos x="1167" y="19"/>
                </a:cxn>
                <a:cxn ang="0">
                  <a:pos x="1218" y="13"/>
                </a:cxn>
                <a:cxn ang="0">
                  <a:pos x="1265" y="29"/>
                </a:cxn>
                <a:cxn ang="0">
                  <a:pos x="1316" y="41"/>
                </a:cxn>
                <a:cxn ang="0">
                  <a:pos x="1399" y="33"/>
                </a:cxn>
                <a:cxn ang="0">
                  <a:pos x="1436" y="55"/>
                </a:cxn>
                <a:cxn ang="0">
                  <a:pos x="1493" y="58"/>
                </a:cxn>
                <a:cxn ang="0">
                  <a:pos x="1589" y="58"/>
                </a:cxn>
                <a:cxn ang="0">
                  <a:pos x="1647" y="49"/>
                </a:cxn>
                <a:cxn ang="0">
                  <a:pos x="1691" y="53"/>
                </a:cxn>
                <a:cxn ang="0">
                  <a:pos x="1743" y="35"/>
                </a:cxn>
                <a:cxn ang="0">
                  <a:pos x="1817" y="33"/>
                </a:cxn>
                <a:cxn ang="0">
                  <a:pos x="1878" y="13"/>
                </a:cxn>
                <a:cxn ang="0">
                  <a:pos x="1926" y="9"/>
                </a:cxn>
                <a:cxn ang="0">
                  <a:pos x="1988" y="17"/>
                </a:cxn>
                <a:cxn ang="0">
                  <a:pos x="2042" y="1"/>
                </a:cxn>
                <a:cxn ang="0">
                  <a:pos x="2093" y="29"/>
                </a:cxn>
                <a:cxn ang="0">
                  <a:pos x="2150" y="14"/>
                </a:cxn>
                <a:cxn ang="0">
                  <a:pos x="2163" y="114"/>
                </a:cxn>
                <a:cxn ang="0">
                  <a:pos x="893" y="92"/>
                </a:cxn>
                <a:cxn ang="0">
                  <a:pos x="0" y="18"/>
                </a:cxn>
                <a:cxn ang="0">
                  <a:pos x="32" y="31"/>
                </a:cxn>
                <a:cxn ang="0">
                  <a:pos x="75" y="3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07" name="Freeform 15"/>
            <p:cNvSpPr>
              <a:spLocks/>
            </p:cNvSpPr>
            <p:nvPr/>
          </p:nvSpPr>
          <p:spPr bwMode="auto">
            <a:xfrm>
              <a:off x="40" y="307"/>
              <a:ext cx="2164" cy="118"/>
            </a:xfrm>
            <a:custGeom>
              <a:avLst/>
              <a:gdLst/>
              <a:ahLst/>
              <a:cxnLst>
                <a:cxn ang="0">
                  <a:pos x="46" y="116"/>
                </a:cxn>
                <a:cxn ang="0">
                  <a:pos x="2096" y="117"/>
                </a:cxn>
                <a:cxn ang="0">
                  <a:pos x="2137" y="113"/>
                </a:cxn>
                <a:cxn ang="0">
                  <a:pos x="2160" y="98"/>
                </a:cxn>
                <a:cxn ang="0">
                  <a:pos x="2163" y="13"/>
                </a:cxn>
                <a:cxn ang="0">
                  <a:pos x="2134" y="4"/>
                </a:cxn>
                <a:cxn ang="0">
                  <a:pos x="2118" y="32"/>
                </a:cxn>
                <a:cxn ang="0">
                  <a:pos x="2097" y="29"/>
                </a:cxn>
                <a:cxn ang="0">
                  <a:pos x="2054" y="16"/>
                </a:cxn>
                <a:cxn ang="0">
                  <a:pos x="1998" y="20"/>
                </a:cxn>
                <a:cxn ang="0">
                  <a:pos x="1951" y="23"/>
                </a:cxn>
                <a:cxn ang="0">
                  <a:pos x="1910" y="16"/>
                </a:cxn>
                <a:cxn ang="0">
                  <a:pos x="1868" y="25"/>
                </a:cxn>
                <a:cxn ang="0">
                  <a:pos x="1841" y="31"/>
                </a:cxn>
                <a:cxn ang="0">
                  <a:pos x="1776" y="26"/>
                </a:cxn>
                <a:cxn ang="0">
                  <a:pos x="1716" y="22"/>
                </a:cxn>
                <a:cxn ang="0">
                  <a:pos x="1644" y="51"/>
                </a:cxn>
                <a:cxn ang="0">
                  <a:pos x="1589" y="36"/>
                </a:cxn>
                <a:cxn ang="0">
                  <a:pos x="1524" y="35"/>
                </a:cxn>
                <a:cxn ang="0">
                  <a:pos x="1417" y="34"/>
                </a:cxn>
                <a:cxn ang="0">
                  <a:pos x="1367" y="31"/>
                </a:cxn>
                <a:cxn ang="0">
                  <a:pos x="1327" y="22"/>
                </a:cxn>
                <a:cxn ang="0">
                  <a:pos x="1237" y="41"/>
                </a:cxn>
                <a:cxn ang="0">
                  <a:pos x="1159" y="31"/>
                </a:cxn>
                <a:cxn ang="0">
                  <a:pos x="1065" y="36"/>
                </a:cxn>
                <a:cxn ang="0">
                  <a:pos x="988" y="36"/>
                </a:cxn>
                <a:cxn ang="0">
                  <a:pos x="897" y="48"/>
                </a:cxn>
                <a:cxn ang="0">
                  <a:pos x="801" y="42"/>
                </a:cxn>
                <a:cxn ang="0">
                  <a:pos x="692" y="44"/>
                </a:cxn>
                <a:cxn ang="0">
                  <a:pos x="575" y="31"/>
                </a:cxn>
                <a:cxn ang="0">
                  <a:pos x="454" y="22"/>
                </a:cxn>
                <a:cxn ang="0">
                  <a:pos x="371" y="33"/>
                </a:cxn>
                <a:cxn ang="0">
                  <a:pos x="322" y="29"/>
                </a:cxn>
                <a:cxn ang="0">
                  <a:pos x="252" y="34"/>
                </a:cxn>
                <a:cxn ang="0">
                  <a:pos x="176" y="33"/>
                </a:cxn>
                <a:cxn ang="0">
                  <a:pos x="99" y="40"/>
                </a:cxn>
                <a:cxn ang="0">
                  <a:pos x="20" y="35"/>
                </a:cxn>
                <a:cxn ang="0">
                  <a:pos x="2" y="69"/>
                </a:cxn>
                <a:cxn ang="0">
                  <a:pos x="16" y="110"/>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08" name="Freeform 16"/>
            <p:cNvSpPr>
              <a:spLocks/>
            </p:cNvSpPr>
            <p:nvPr/>
          </p:nvSpPr>
          <p:spPr bwMode="auto">
            <a:xfrm>
              <a:off x="52" y="104"/>
              <a:ext cx="2130" cy="153"/>
            </a:xfrm>
            <a:custGeom>
              <a:avLst/>
              <a:gdLst/>
              <a:ahLst/>
              <a:cxnLst>
                <a:cxn ang="0">
                  <a:pos x="0" y="115"/>
                </a:cxn>
                <a:cxn ang="0">
                  <a:pos x="5" y="122"/>
                </a:cxn>
                <a:cxn ang="0">
                  <a:pos x="9" y="55"/>
                </a:cxn>
                <a:cxn ang="0">
                  <a:pos x="28" y="27"/>
                </a:cxn>
                <a:cxn ang="0">
                  <a:pos x="101" y="24"/>
                </a:cxn>
                <a:cxn ang="0">
                  <a:pos x="243" y="28"/>
                </a:cxn>
                <a:cxn ang="0">
                  <a:pos x="378" y="26"/>
                </a:cxn>
                <a:cxn ang="0">
                  <a:pos x="537" y="28"/>
                </a:cxn>
                <a:cxn ang="0">
                  <a:pos x="645" y="24"/>
                </a:cxn>
                <a:cxn ang="0">
                  <a:pos x="735" y="24"/>
                </a:cxn>
                <a:cxn ang="0">
                  <a:pos x="870" y="31"/>
                </a:cxn>
                <a:cxn ang="0">
                  <a:pos x="968" y="33"/>
                </a:cxn>
                <a:cxn ang="0">
                  <a:pos x="1080" y="28"/>
                </a:cxn>
                <a:cxn ang="0">
                  <a:pos x="1212" y="38"/>
                </a:cxn>
                <a:cxn ang="0">
                  <a:pos x="1316" y="35"/>
                </a:cxn>
                <a:cxn ang="0">
                  <a:pos x="1414" y="30"/>
                </a:cxn>
                <a:cxn ang="0">
                  <a:pos x="1526" y="34"/>
                </a:cxn>
                <a:cxn ang="0">
                  <a:pos x="1621" y="30"/>
                </a:cxn>
                <a:cxn ang="0">
                  <a:pos x="1714" y="27"/>
                </a:cxn>
                <a:cxn ang="0">
                  <a:pos x="1781" y="30"/>
                </a:cxn>
                <a:cxn ang="0">
                  <a:pos x="1914" y="24"/>
                </a:cxn>
                <a:cxn ang="0">
                  <a:pos x="2046" y="31"/>
                </a:cxn>
                <a:cxn ang="0">
                  <a:pos x="2094" y="44"/>
                </a:cxn>
                <a:cxn ang="0">
                  <a:pos x="2115" y="64"/>
                </a:cxn>
                <a:cxn ang="0">
                  <a:pos x="2129" y="117"/>
                </a:cxn>
                <a:cxn ang="0">
                  <a:pos x="2129" y="39"/>
                </a:cxn>
                <a:cxn ang="0">
                  <a:pos x="2120" y="15"/>
                </a:cxn>
                <a:cxn ang="0">
                  <a:pos x="1974" y="5"/>
                </a:cxn>
                <a:cxn ang="0">
                  <a:pos x="1856" y="1"/>
                </a:cxn>
                <a:cxn ang="0">
                  <a:pos x="1774" y="3"/>
                </a:cxn>
                <a:cxn ang="0">
                  <a:pos x="1658" y="7"/>
                </a:cxn>
                <a:cxn ang="0">
                  <a:pos x="1453" y="5"/>
                </a:cxn>
                <a:cxn ang="0">
                  <a:pos x="1312" y="6"/>
                </a:cxn>
                <a:cxn ang="0">
                  <a:pos x="1212" y="5"/>
                </a:cxn>
                <a:cxn ang="0">
                  <a:pos x="1135" y="4"/>
                </a:cxn>
                <a:cxn ang="0">
                  <a:pos x="1000" y="5"/>
                </a:cxn>
                <a:cxn ang="0">
                  <a:pos x="837" y="6"/>
                </a:cxn>
                <a:cxn ang="0">
                  <a:pos x="652" y="4"/>
                </a:cxn>
                <a:cxn ang="0">
                  <a:pos x="569" y="2"/>
                </a:cxn>
                <a:cxn ang="0">
                  <a:pos x="431" y="2"/>
                </a:cxn>
                <a:cxn ang="0">
                  <a:pos x="256" y="2"/>
                </a:cxn>
                <a:cxn ang="0">
                  <a:pos x="107" y="0"/>
                </a:cxn>
                <a:cxn ang="0">
                  <a:pos x="34" y="1"/>
                </a:cxn>
                <a:cxn ang="0">
                  <a:pos x="5" y="17"/>
                </a:cxn>
                <a:cxn ang="0">
                  <a:pos x="0" y="53"/>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09" name="Freeform 17"/>
            <p:cNvSpPr>
              <a:spLocks/>
            </p:cNvSpPr>
            <p:nvPr/>
          </p:nvSpPr>
          <p:spPr bwMode="auto">
            <a:xfrm>
              <a:off x="57" y="347"/>
              <a:ext cx="2128" cy="62"/>
            </a:xfrm>
            <a:custGeom>
              <a:avLst/>
              <a:gdLst/>
              <a:ahLst/>
              <a:cxnLst>
                <a:cxn ang="0">
                  <a:pos x="0" y="14"/>
                </a:cxn>
                <a:cxn ang="0">
                  <a:pos x="6" y="12"/>
                </a:cxn>
                <a:cxn ang="0">
                  <a:pos x="8" y="39"/>
                </a:cxn>
                <a:cxn ang="0">
                  <a:pos x="27" y="49"/>
                </a:cxn>
                <a:cxn ang="0">
                  <a:pos x="59" y="47"/>
                </a:cxn>
                <a:cxn ang="0">
                  <a:pos x="110" y="47"/>
                </a:cxn>
                <a:cxn ang="0">
                  <a:pos x="162" y="48"/>
                </a:cxn>
                <a:cxn ang="0">
                  <a:pos x="192" y="49"/>
                </a:cxn>
                <a:cxn ang="0">
                  <a:pos x="248" y="46"/>
                </a:cxn>
                <a:cxn ang="0">
                  <a:pos x="327" y="49"/>
                </a:cxn>
                <a:cxn ang="0">
                  <a:pos x="413" y="49"/>
                </a:cxn>
                <a:cxn ang="0">
                  <a:pos x="479" y="50"/>
                </a:cxn>
                <a:cxn ang="0">
                  <a:pos x="517" y="50"/>
                </a:cxn>
                <a:cxn ang="0">
                  <a:pos x="645" y="51"/>
                </a:cxn>
                <a:cxn ang="0">
                  <a:pos x="725" y="47"/>
                </a:cxn>
                <a:cxn ang="0">
                  <a:pos x="805" y="48"/>
                </a:cxn>
                <a:cxn ang="0">
                  <a:pos x="869" y="48"/>
                </a:cxn>
                <a:cxn ang="0">
                  <a:pos x="968" y="47"/>
                </a:cxn>
                <a:cxn ang="0">
                  <a:pos x="1044" y="44"/>
                </a:cxn>
                <a:cxn ang="0">
                  <a:pos x="1157" y="45"/>
                </a:cxn>
                <a:cxn ang="0">
                  <a:pos x="1295" y="47"/>
                </a:cxn>
                <a:cxn ang="0">
                  <a:pos x="1377" y="44"/>
                </a:cxn>
                <a:cxn ang="0">
                  <a:pos x="1412" y="48"/>
                </a:cxn>
                <a:cxn ang="0">
                  <a:pos x="1519" y="48"/>
                </a:cxn>
                <a:cxn ang="0">
                  <a:pos x="1606" y="48"/>
                </a:cxn>
                <a:cxn ang="0">
                  <a:pos x="1636" y="46"/>
                </a:cxn>
                <a:cxn ang="0">
                  <a:pos x="1686" y="49"/>
                </a:cxn>
                <a:cxn ang="0">
                  <a:pos x="1712" y="49"/>
                </a:cxn>
                <a:cxn ang="0">
                  <a:pos x="1782" y="49"/>
                </a:cxn>
                <a:cxn ang="0">
                  <a:pos x="1841" y="47"/>
                </a:cxn>
                <a:cxn ang="0">
                  <a:pos x="1937" y="45"/>
                </a:cxn>
                <a:cxn ang="0">
                  <a:pos x="2072" y="45"/>
                </a:cxn>
                <a:cxn ang="0">
                  <a:pos x="2104" y="40"/>
                </a:cxn>
                <a:cxn ang="0">
                  <a:pos x="2120" y="26"/>
                </a:cxn>
                <a:cxn ang="0">
                  <a:pos x="2127" y="39"/>
                </a:cxn>
                <a:cxn ang="0">
                  <a:pos x="2124" y="49"/>
                </a:cxn>
                <a:cxn ang="0">
                  <a:pos x="2107" y="58"/>
                </a:cxn>
                <a:cxn ang="0">
                  <a:pos x="1972" y="58"/>
                </a:cxn>
                <a:cxn ang="0">
                  <a:pos x="1854" y="60"/>
                </a:cxn>
                <a:cxn ang="0">
                  <a:pos x="1800" y="61"/>
                </a:cxn>
                <a:cxn ang="0">
                  <a:pos x="1739" y="61"/>
                </a:cxn>
                <a:cxn ang="0">
                  <a:pos x="1628" y="57"/>
                </a:cxn>
                <a:cxn ang="0">
                  <a:pos x="1493" y="56"/>
                </a:cxn>
                <a:cxn ang="0">
                  <a:pos x="1382" y="58"/>
                </a:cxn>
                <a:cxn ang="0">
                  <a:pos x="1310" y="58"/>
                </a:cxn>
                <a:cxn ang="0">
                  <a:pos x="1256" y="58"/>
                </a:cxn>
                <a:cxn ang="0">
                  <a:pos x="1212" y="59"/>
                </a:cxn>
                <a:cxn ang="0">
                  <a:pos x="1163" y="57"/>
                </a:cxn>
                <a:cxn ang="0">
                  <a:pos x="1106" y="60"/>
                </a:cxn>
                <a:cxn ang="0">
                  <a:pos x="1030" y="59"/>
                </a:cxn>
                <a:cxn ang="0">
                  <a:pos x="971" y="59"/>
                </a:cxn>
                <a:cxn ang="0">
                  <a:pos x="885" y="61"/>
                </a:cxn>
                <a:cxn ang="0">
                  <a:pos x="784" y="61"/>
                </a:cxn>
                <a:cxn ang="0">
                  <a:pos x="692" y="61"/>
                </a:cxn>
                <a:cxn ang="0">
                  <a:pos x="609" y="58"/>
                </a:cxn>
                <a:cxn ang="0">
                  <a:pos x="534" y="59"/>
                </a:cxn>
                <a:cxn ang="0">
                  <a:pos x="401" y="60"/>
                </a:cxn>
                <a:cxn ang="0">
                  <a:pos x="256" y="59"/>
                </a:cxn>
                <a:cxn ang="0">
                  <a:pos x="19" y="58"/>
                </a:cxn>
                <a:cxn ang="0">
                  <a:pos x="1" y="46"/>
                </a:cxn>
                <a:cxn ang="0">
                  <a:pos x="0" y="3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grpSp>
      <p:grpSp>
        <p:nvGrpSpPr>
          <p:cNvPr id="8205" name="Group 18"/>
          <p:cNvGrpSpPr>
            <a:grpSpLocks/>
          </p:cNvGrpSpPr>
          <p:nvPr/>
        </p:nvGrpSpPr>
        <p:grpSpPr bwMode="auto">
          <a:xfrm>
            <a:off x="5646738" y="153988"/>
            <a:ext cx="3435350" cy="552450"/>
            <a:chOff x="3557" y="97"/>
            <a:chExt cx="2164" cy="348"/>
          </a:xfrm>
        </p:grpSpPr>
        <p:sp>
          <p:nvSpPr>
            <p:cNvPr id="85011" name="Freeform 19"/>
            <p:cNvSpPr>
              <a:spLocks/>
            </p:cNvSpPr>
            <p:nvPr/>
          </p:nvSpPr>
          <p:spPr bwMode="auto">
            <a:xfrm>
              <a:off x="3557" y="97"/>
              <a:ext cx="2164" cy="284"/>
            </a:xfrm>
            <a:custGeom>
              <a:avLst/>
              <a:gdLst/>
              <a:ahLst/>
              <a:cxnLst>
                <a:cxn ang="0">
                  <a:pos x="29" y="4"/>
                </a:cxn>
                <a:cxn ang="0">
                  <a:pos x="46" y="0"/>
                </a:cxn>
                <a:cxn ang="0">
                  <a:pos x="2096" y="0"/>
                </a:cxn>
                <a:cxn ang="0">
                  <a:pos x="2120" y="3"/>
                </a:cxn>
                <a:cxn ang="0">
                  <a:pos x="2137" y="10"/>
                </a:cxn>
                <a:cxn ang="0">
                  <a:pos x="2152" y="28"/>
                </a:cxn>
                <a:cxn ang="0">
                  <a:pos x="2160" y="49"/>
                </a:cxn>
                <a:cxn ang="0">
                  <a:pos x="2163" y="73"/>
                </a:cxn>
                <a:cxn ang="0">
                  <a:pos x="2163" y="283"/>
                </a:cxn>
                <a:cxn ang="0">
                  <a:pos x="81" y="283"/>
                </a:cxn>
                <a:cxn ang="0">
                  <a:pos x="0" y="283"/>
                </a:cxn>
                <a:cxn ang="0">
                  <a:pos x="0" y="87"/>
                </a:cxn>
                <a:cxn ang="0">
                  <a:pos x="1" y="59"/>
                </a:cxn>
                <a:cxn ang="0">
                  <a:pos x="9" y="31"/>
                </a:cxn>
                <a:cxn ang="0">
                  <a:pos x="16" y="16"/>
                </a:cxn>
                <a:cxn ang="0">
                  <a:pos x="29" y="4"/>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12" name="Freeform 20"/>
            <p:cNvSpPr>
              <a:spLocks/>
            </p:cNvSpPr>
            <p:nvPr/>
          </p:nvSpPr>
          <p:spPr bwMode="auto">
            <a:xfrm>
              <a:off x="3557" y="278"/>
              <a:ext cx="2164" cy="123"/>
            </a:xfrm>
            <a:custGeom>
              <a:avLst/>
              <a:gdLst/>
              <a:ahLst/>
              <a:cxnLst>
                <a:cxn ang="0">
                  <a:pos x="105" y="42"/>
                </a:cxn>
                <a:cxn ang="0">
                  <a:pos x="170" y="42"/>
                </a:cxn>
                <a:cxn ang="0">
                  <a:pos x="221" y="63"/>
                </a:cxn>
                <a:cxn ang="0">
                  <a:pos x="305" y="50"/>
                </a:cxn>
                <a:cxn ang="0">
                  <a:pos x="400" y="44"/>
                </a:cxn>
                <a:cxn ang="0">
                  <a:pos x="466" y="57"/>
                </a:cxn>
                <a:cxn ang="0">
                  <a:pos x="538" y="50"/>
                </a:cxn>
                <a:cxn ang="0">
                  <a:pos x="654" y="54"/>
                </a:cxn>
                <a:cxn ang="0">
                  <a:pos x="728" y="63"/>
                </a:cxn>
                <a:cxn ang="0">
                  <a:pos x="815" y="38"/>
                </a:cxn>
                <a:cxn ang="0">
                  <a:pos x="880" y="60"/>
                </a:cxn>
                <a:cxn ang="0">
                  <a:pos x="968" y="56"/>
                </a:cxn>
                <a:cxn ang="0">
                  <a:pos x="1013" y="60"/>
                </a:cxn>
                <a:cxn ang="0">
                  <a:pos x="1053" y="38"/>
                </a:cxn>
                <a:cxn ang="0">
                  <a:pos x="1105" y="22"/>
                </a:cxn>
                <a:cxn ang="0">
                  <a:pos x="1167" y="21"/>
                </a:cxn>
                <a:cxn ang="0">
                  <a:pos x="1218" y="14"/>
                </a:cxn>
                <a:cxn ang="0">
                  <a:pos x="1265" y="32"/>
                </a:cxn>
                <a:cxn ang="0">
                  <a:pos x="1316" y="44"/>
                </a:cxn>
                <a:cxn ang="0">
                  <a:pos x="1399" y="35"/>
                </a:cxn>
                <a:cxn ang="0">
                  <a:pos x="1436" y="59"/>
                </a:cxn>
                <a:cxn ang="0">
                  <a:pos x="1493" y="63"/>
                </a:cxn>
                <a:cxn ang="0">
                  <a:pos x="1589" y="63"/>
                </a:cxn>
                <a:cxn ang="0">
                  <a:pos x="1647" y="52"/>
                </a:cxn>
                <a:cxn ang="0">
                  <a:pos x="1691" y="57"/>
                </a:cxn>
                <a:cxn ang="0">
                  <a:pos x="1743" y="38"/>
                </a:cxn>
                <a:cxn ang="0">
                  <a:pos x="1817" y="35"/>
                </a:cxn>
                <a:cxn ang="0">
                  <a:pos x="1878" y="14"/>
                </a:cxn>
                <a:cxn ang="0">
                  <a:pos x="1926" y="10"/>
                </a:cxn>
                <a:cxn ang="0">
                  <a:pos x="1988" y="18"/>
                </a:cxn>
                <a:cxn ang="0">
                  <a:pos x="2042" y="1"/>
                </a:cxn>
                <a:cxn ang="0">
                  <a:pos x="2093" y="32"/>
                </a:cxn>
                <a:cxn ang="0">
                  <a:pos x="2150" y="16"/>
                </a:cxn>
                <a:cxn ang="0">
                  <a:pos x="2163" y="122"/>
                </a:cxn>
                <a:cxn ang="0">
                  <a:pos x="893" y="99"/>
                </a:cxn>
                <a:cxn ang="0">
                  <a:pos x="0" y="19"/>
                </a:cxn>
                <a:cxn ang="0">
                  <a:pos x="32" y="33"/>
                </a:cxn>
                <a:cxn ang="0">
                  <a:pos x="75" y="38"/>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13" name="Freeform 21"/>
            <p:cNvSpPr>
              <a:spLocks/>
            </p:cNvSpPr>
            <p:nvPr/>
          </p:nvSpPr>
          <p:spPr bwMode="auto">
            <a:xfrm>
              <a:off x="3557" y="320"/>
              <a:ext cx="2164" cy="125"/>
            </a:xfrm>
            <a:custGeom>
              <a:avLst/>
              <a:gdLst/>
              <a:ahLst/>
              <a:cxnLst>
                <a:cxn ang="0">
                  <a:pos x="46" y="123"/>
                </a:cxn>
                <a:cxn ang="0">
                  <a:pos x="2096" y="124"/>
                </a:cxn>
                <a:cxn ang="0">
                  <a:pos x="2137" y="120"/>
                </a:cxn>
                <a:cxn ang="0">
                  <a:pos x="2160" y="104"/>
                </a:cxn>
                <a:cxn ang="0">
                  <a:pos x="2163" y="14"/>
                </a:cxn>
                <a:cxn ang="0">
                  <a:pos x="2134" y="4"/>
                </a:cxn>
                <a:cxn ang="0">
                  <a:pos x="2118" y="34"/>
                </a:cxn>
                <a:cxn ang="0">
                  <a:pos x="2097" y="31"/>
                </a:cxn>
                <a:cxn ang="0">
                  <a:pos x="2054" y="17"/>
                </a:cxn>
                <a:cxn ang="0">
                  <a:pos x="1998" y="21"/>
                </a:cxn>
                <a:cxn ang="0">
                  <a:pos x="1951" y="25"/>
                </a:cxn>
                <a:cxn ang="0">
                  <a:pos x="1910" y="17"/>
                </a:cxn>
                <a:cxn ang="0">
                  <a:pos x="1868" y="27"/>
                </a:cxn>
                <a:cxn ang="0">
                  <a:pos x="1841" y="33"/>
                </a:cxn>
                <a:cxn ang="0">
                  <a:pos x="1776" y="28"/>
                </a:cxn>
                <a:cxn ang="0">
                  <a:pos x="1716" y="24"/>
                </a:cxn>
                <a:cxn ang="0">
                  <a:pos x="1644" y="54"/>
                </a:cxn>
                <a:cxn ang="0">
                  <a:pos x="1589" y="38"/>
                </a:cxn>
                <a:cxn ang="0">
                  <a:pos x="1524" y="37"/>
                </a:cxn>
                <a:cxn ang="0">
                  <a:pos x="1417" y="36"/>
                </a:cxn>
                <a:cxn ang="0">
                  <a:pos x="1367" y="33"/>
                </a:cxn>
                <a:cxn ang="0">
                  <a:pos x="1327" y="24"/>
                </a:cxn>
                <a:cxn ang="0">
                  <a:pos x="1237" y="43"/>
                </a:cxn>
                <a:cxn ang="0">
                  <a:pos x="1159" y="33"/>
                </a:cxn>
                <a:cxn ang="0">
                  <a:pos x="1065" y="38"/>
                </a:cxn>
                <a:cxn ang="0">
                  <a:pos x="988" y="38"/>
                </a:cxn>
                <a:cxn ang="0">
                  <a:pos x="897" y="51"/>
                </a:cxn>
                <a:cxn ang="0">
                  <a:pos x="801" y="45"/>
                </a:cxn>
                <a:cxn ang="0">
                  <a:pos x="692" y="46"/>
                </a:cxn>
                <a:cxn ang="0">
                  <a:pos x="575" y="33"/>
                </a:cxn>
                <a:cxn ang="0">
                  <a:pos x="454" y="23"/>
                </a:cxn>
                <a:cxn ang="0">
                  <a:pos x="371" y="35"/>
                </a:cxn>
                <a:cxn ang="0">
                  <a:pos x="322" y="31"/>
                </a:cxn>
                <a:cxn ang="0">
                  <a:pos x="252" y="36"/>
                </a:cxn>
                <a:cxn ang="0">
                  <a:pos x="176" y="35"/>
                </a:cxn>
                <a:cxn ang="0">
                  <a:pos x="99" y="43"/>
                </a:cxn>
                <a:cxn ang="0">
                  <a:pos x="20" y="37"/>
                </a:cxn>
                <a:cxn ang="0">
                  <a:pos x="2" y="73"/>
                </a:cxn>
                <a:cxn ang="0">
                  <a:pos x="16" y="116"/>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14" name="Freeform 22"/>
            <p:cNvSpPr>
              <a:spLocks/>
            </p:cNvSpPr>
            <p:nvPr/>
          </p:nvSpPr>
          <p:spPr bwMode="auto">
            <a:xfrm>
              <a:off x="3570" y="104"/>
              <a:ext cx="2129" cy="162"/>
            </a:xfrm>
            <a:custGeom>
              <a:avLst/>
              <a:gdLst/>
              <a:ahLst/>
              <a:cxnLst>
                <a:cxn ang="0">
                  <a:pos x="0" y="122"/>
                </a:cxn>
                <a:cxn ang="0">
                  <a:pos x="5" y="129"/>
                </a:cxn>
                <a:cxn ang="0">
                  <a:pos x="9" y="58"/>
                </a:cxn>
                <a:cxn ang="0">
                  <a:pos x="28" y="29"/>
                </a:cxn>
                <a:cxn ang="0">
                  <a:pos x="101" y="25"/>
                </a:cxn>
                <a:cxn ang="0">
                  <a:pos x="243" y="29"/>
                </a:cxn>
                <a:cxn ang="0">
                  <a:pos x="378" y="28"/>
                </a:cxn>
                <a:cxn ang="0">
                  <a:pos x="537" y="29"/>
                </a:cxn>
                <a:cxn ang="0">
                  <a:pos x="645" y="25"/>
                </a:cxn>
                <a:cxn ang="0">
                  <a:pos x="735" y="25"/>
                </a:cxn>
                <a:cxn ang="0">
                  <a:pos x="870" y="33"/>
                </a:cxn>
                <a:cxn ang="0">
                  <a:pos x="968" y="35"/>
                </a:cxn>
                <a:cxn ang="0">
                  <a:pos x="1079" y="29"/>
                </a:cxn>
                <a:cxn ang="0">
                  <a:pos x="1212" y="40"/>
                </a:cxn>
                <a:cxn ang="0">
                  <a:pos x="1316" y="37"/>
                </a:cxn>
                <a:cxn ang="0">
                  <a:pos x="1414" y="32"/>
                </a:cxn>
                <a:cxn ang="0">
                  <a:pos x="1525" y="36"/>
                </a:cxn>
                <a:cxn ang="0">
                  <a:pos x="1621" y="32"/>
                </a:cxn>
                <a:cxn ang="0">
                  <a:pos x="1714" y="29"/>
                </a:cxn>
                <a:cxn ang="0">
                  <a:pos x="1781" y="32"/>
                </a:cxn>
                <a:cxn ang="0">
                  <a:pos x="1913" y="25"/>
                </a:cxn>
                <a:cxn ang="0">
                  <a:pos x="2046" y="33"/>
                </a:cxn>
                <a:cxn ang="0">
                  <a:pos x="2093" y="47"/>
                </a:cxn>
                <a:cxn ang="0">
                  <a:pos x="2115" y="68"/>
                </a:cxn>
                <a:cxn ang="0">
                  <a:pos x="2128" y="124"/>
                </a:cxn>
                <a:cxn ang="0">
                  <a:pos x="2128" y="41"/>
                </a:cxn>
                <a:cxn ang="0">
                  <a:pos x="2120" y="16"/>
                </a:cxn>
                <a:cxn ang="0">
                  <a:pos x="1974" y="6"/>
                </a:cxn>
                <a:cxn ang="0">
                  <a:pos x="1855" y="1"/>
                </a:cxn>
                <a:cxn ang="0">
                  <a:pos x="1774" y="3"/>
                </a:cxn>
                <a:cxn ang="0">
                  <a:pos x="1658" y="8"/>
                </a:cxn>
                <a:cxn ang="0">
                  <a:pos x="1453" y="6"/>
                </a:cxn>
                <a:cxn ang="0">
                  <a:pos x="1311" y="6"/>
                </a:cxn>
                <a:cxn ang="0">
                  <a:pos x="1212" y="6"/>
                </a:cxn>
                <a:cxn ang="0">
                  <a:pos x="1135" y="4"/>
                </a:cxn>
                <a:cxn ang="0">
                  <a:pos x="1000" y="6"/>
                </a:cxn>
                <a:cxn ang="0">
                  <a:pos x="837" y="6"/>
                </a:cxn>
                <a:cxn ang="0">
                  <a:pos x="652" y="4"/>
                </a:cxn>
                <a:cxn ang="0">
                  <a:pos x="569" y="2"/>
                </a:cxn>
                <a:cxn ang="0">
                  <a:pos x="431" y="2"/>
                </a:cxn>
                <a:cxn ang="0">
                  <a:pos x="256" y="2"/>
                </a:cxn>
                <a:cxn ang="0">
                  <a:pos x="107" y="0"/>
                </a:cxn>
                <a:cxn ang="0">
                  <a:pos x="34" y="1"/>
                </a:cxn>
                <a:cxn ang="0">
                  <a:pos x="5" y="18"/>
                </a:cxn>
                <a:cxn ang="0">
                  <a:pos x="0" y="56"/>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sp>
          <p:nvSpPr>
            <p:cNvPr id="85015" name="Freeform 23"/>
            <p:cNvSpPr>
              <a:spLocks/>
            </p:cNvSpPr>
            <p:nvPr/>
          </p:nvSpPr>
          <p:spPr bwMode="auto">
            <a:xfrm>
              <a:off x="3574" y="363"/>
              <a:ext cx="2128" cy="65"/>
            </a:xfrm>
            <a:custGeom>
              <a:avLst/>
              <a:gdLst/>
              <a:ahLst/>
              <a:cxnLst>
                <a:cxn ang="0">
                  <a:pos x="0" y="15"/>
                </a:cxn>
                <a:cxn ang="0">
                  <a:pos x="6" y="12"/>
                </a:cxn>
                <a:cxn ang="0">
                  <a:pos x="8" y="40"/>
                </a:cxn>
                <a:cxn ang="0">
                  <a:pos x="27" y="52"/>
                </a:cxn>
                <a:cxn ang="0">
                  <a:pos x="59" y="49"/>
                </a:cxn>
                <a:cxn ang="0">
                  <a:pos x="110" y="49"/>
                </a:cxn>
                <a:cxn ang="0">
                  <a:pos x="162" y="50"/>
                </a:cxn>
                <a:cxn ang="0">
                  <a:pos x="192" y="51"/>
                </a:cxn>
                <a:cxn ang="0">
                  <a:pos x="248" y="48"/>
                </a:cxn>
                <a:cxn ang="0">
                  <a:pos x="327" y="51"/>
                </a:cxn>
                <a:cxn ang="0">
                  <a:pos x="413" y="51"/>
                </a:cxn>
                <a:cxn ang="0">
                  <a:pos x="479" y="53"/>
                </a:cxn>
                <a:cxn ang="0">
                  <a:pos x="517" y="52"/>
                </a:cxn>
                <a:cxn ang="0">
                  <a:pos x="645" y="53"/>
                </a:cxn>
                <a:cxn ang="0">
                  <a:pos x="725" y="49"/>
                </a:cxn>
                <a:cxn ang="0">
                  <a:pos x="805" y="50"/>
                </a:cxn>
                <a:cxn ang="0">
                  <a:pos x="869" y="50"/>
                </a:cxn>
                <a:cxn ang="0">
                  <a:pos x="968" y="49"/>
                </a:cxn>
                <a:cxn ang="0">
                  <a:pos x="1044" y="46"/>
                </a:cxn>
                <a:cxn ang="0">
                  <a:pos x="1157" y="47"/>
                </a:cxn>
                <a:cxn ang="0">
                  <a:pos x="1295" y="49"/>
                </a:cxn>
                <a:cxn ang="0">
                  <a:pos x="1377" y="46"/>
                </a:cxn>
                <a:cxn ang="0">
                  <a:pos x="1412" y="51"/>
                </a:cxn>
                <a:cxn ang="0">
                  <a:pos x="1519" y="51"/>
                </a:cxn>
                <a:cxn ang="0">
                  <a:pos x="1606" y="51"/>
                </a:cxn>
                <a:cxn ang="0">
                  <a:pos x="1636" y="48"/>
                </a:cxn>
                <a:cxn ang="0">
                  <a:pos x="1686" y="51"/>
                </a:cxn>
                <a:cxn ang="0">
                  <a:pos x="1712" y="52"/>
                </a:cxn>
                <a:cxn ang="0">
                  <a:pos x="1782" y="51"/>
                </a:cxn>
                <a:cxn ang="0">
                  <a:pos x="1841" y="50"/>
                </a:cxn>
                <a:cxn ang="0">
                  <a:pos x="1937" y="48"/>
                </a:cxn>
                <a:cxn ang="0">
                  <a:pos x="2072" y="47"/>
                </a:cxn>
                <a:cxn ang="0">
                  <a:pos x="2104" y="42"/>
                </a:cxn>
                <a:cxn ang="0">
                  <a:pos x="2120" y="27"/>
                </a:cxn>
                <a:cxn ang="0">
                  <a:pos x="2127" y="40"/>
                </a:cxn>
                <a:cxn ang="0">
                  <a:pos x="2124" y="51"/>
                </a:cxn>
                <a:cxn ang="0">
                  <a:pos x="2107" y="61"/>
                </a:cxn>
                <a:cxn ang="0">
                  <a:pos x="1972" y="61"/>
                </a:cxn>
                <a:cxn ang="0">
                  <a:pos x="1854" y="63"/>
                </a:cxn>
                <a:cxn ang="0">
                  <a:pos x="1800" y="64"/>
                </a:cxn>
                <a:cxn ang="0">
                  <a:pos x="1739" y="64"/>
                </a:cxn>
                <a:cxn ang="0">
                  <a:pos x="1628" y="60"/>
                </a:cxn>
                <a:cxn ang="0">
                  <a:pos x="1493" y="59"/>
                </a:cxn>
                <a:cxn ang="0">
                  <a:pos x="1382" y="61"/>
                </a:cxn>
                <a:cxn ang="0">
                  <a:pos x="1310" y="61"/>
                </a:cxn>
                <a:cxn ang="0">
                  <a:pos x="1256" y="61"/>
                </a:cxn>
                <a:cxn ang="0">
                  <a:pos x="1212" y="62"/>
                </a:cxn>
                <a:cxn ang="0">
                  <a:pos x="1163" y="60"/>
                </a:cxn>
                <a:cxn ang="0">
                  <a:pos x="1106" y="63"/>
                </a:cxn>
                <a:cxn ang="0">
                  <a:pos x="1030" y="62"/>
                </a:cxn>
                <a:cxn ang="0">
                  <a:pos x="971" y="62"/>
                </a:cxn>
                <a:cxn ang="0">
                  <a:pos x="885" y="64"/>
                </a:cxn>
                <a:cxn ang="0">
                  <a:pos x="784" y="64"/>
                </a:cxn>
                <a:cxn ang="0">
                  <a:pos x="692" y="64"/>
                </a:cxn>
                <a:cxn ang="0">
                  <a:pos x="609" y="61"/>
                </a:cxn>
                <a:cxn ang="0">
                  <a:pos x="534" y="62"/>
                </a:cxn>
                <a:cxn ang="0">
                  <a:pos x="401" y="63"/>
                </a:cxn>
                <a:cxn ang="0">
                  <a:pos x="256" y="62"/>
                </a:cxn>
                <a:cxn ang="0">
                  <a:pos x="19" y="61"/>
                </a:cxn>
                <a:cxn ang="0">
                  <a:pos x="1" y="49"/>
                </a:cxn>
                <a:cxn ang="0">
                  <a:pos x="0" y="32"/>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w="9525">
              <a:noFill/>
              <a:round/>
              <a:headEnd type="none" w="sm" len="sm"/>
              <a:tailEnd type="none" w="sm" len="sm"/>
            </a:ln>
            <a:effectLst/>
          </p:spPr>
          <p:txBody>
            <a:bodyPr/>
            <a:lstStyle/>
            <a:p>
              <a:pPr>
                <a:defRPr/>
              </a:pPr>
              <a:endParaRPr lang="en-US">
                <a:latin typeface="Arial" pitchFamily="-112" charset="0"/>
                <a:ea typeface="+mn-ea"/>
                <a:cs typeface="+mn-cs"/>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87655343-51EB-804A-9A94-98F521C658D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457200" y="992188"/>
            <a:ext cx="8153400" cy="1600200"/>
            <a:chOff x="288" y="625"/>
            <a:chExt cx="5136" cy="1008"/>
          </a:xfrm>
        </p:grpSpPr>
        <p:sp>
          <p:nvSpPr>
            <p:cNvPr id="4813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defRPr/>
              </a:pPr>
              <a:endParaRPr lang="en-US">
                <a:latin typeface="Arial" pitchFamily="-112" charset="0"/>
                <a:ea typeface="+mn-ea"/>
                <a:cs typeface="+mn-cs"/>
              </a:endParaRPr>
            </a:p>
          </p:txBody>
        </p:sp>
        <p:sp>
          <p:nvSpPr>
            <p:cNvPr id="4813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defRPr/>
              </a:pPr>
              <a:endParaRPr lang="en-US">
                <a:latin typeface="Arial" pitchFamily="-112" charset="0"/>
                <a:ea typeface="+mn-ea"/>
                <a:cs typeface="+mn-cs"/>
              </a:endParaRPr>
            </a:p>
          </p:txBody>
        </p:sp>
        <p:sp>
          <p:nvSpPr>
            <p:cNvPr id="4813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defRPr/>
              </a:pPr>
              <a:endParaRPr lang="en-US">
                <a:latin typeface="Arial" pitchFamily="-112" charset="0"/>
                <a:ea typeface="+mn-ea"/>
                <a:cs typeface="+mn-cs"/>
              </a:endParaRPr>
            </a:p>
          </p:txBody>
        </p:sp>
        <p:sp>
          <p:nvSpPr>
            <p:cNvPr id="4813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grpSp>
      <p:sp>
        <p:nvSpPr>
          <p:cNvPr id="92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92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 id="2147484841" r:id="rId12"/>
    <p:sldLayoutId id="2147484842" r:id="rId13"/>
    <p:sldLayoutId id="2147484843" r:id="rId14"/>
  </p:sldLayoutIdLst>
  <p:txStyles>
    <p:titleStyle>
      <a:lvl1pPr algn="r" rtl="0" eaLnBrk="0" fontAlgn="base" hangingPunct="0">
        <a:spcBef>
          <a:spcPct val="0"/>
        </a:spcBef>
        <a:spcAft>
          <a:spcPct val="0"/>
        </a:spcAft>
        <a:defRPr sz="4000" i="1">
          <a:solidFill>
            <a:schemeClr val="tx2"/>
          </a:solidFill>
          <a:latin typeface="Arial"/>
          <a:ea typeface="PMingLiU" pitchFamily="18" charset="-120"/>
          <a:cs typeface="Arial"/>
        </a:defRPr>
      </a:lvl1pPr>
      <a:lvl2pPr algn="r" rtl="0" eaLnBrk="0" fontAlgn="base" hangingPunct="0">
        <a:spcBef>
          <a:spcPct val="0"/>
        </a:spcBef>
        <a:spcAft>
          <a:spcPct val="0"/>
        </a:spcAft>
        <a:defRPr sz="4000" i="1">
          <a:solidFill>
            <a:schemeClr val="tx2"/>
          </a:solidFill>
          <a:latin typeface="Arial" pitchFamily="-107" charset="0"/>
          <a:ea typeface="PMingLiU" pitchFamily="1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PMingLiU" pitchFamily="1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PMingLiU" pitchFamily="1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PMingLiU" pitchFamily="1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PMingLiU" pitchFamily="18" charset="-12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PMingLiU" pitchFamily="18" charset="-120"/>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PMingLiU" pitchFamily="18" charset="-120"/>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PMingLiU" pitchFamily="18" charset="-120"/>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PMingLiU" pitchFamily="18" charset="-120"/>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996" name="Freeform 4"/>
          <p:cNvSpPr>
            <a:spLocks/>
          </p:cNvSpPr>
          <p:nvPr/>
        </p:nvSpPr>
        <p:spPr bwMode="auto">
          <a:xfrm>
            <a:off x="3587750" y="53975"/>
            <a:ext cx="1982788" cy="654050"/>
          </a:xfrm>
          <a:custGeom>
            <a:avLst/>
            <a:gdLst/>
            <a:ahLst/>
            <a:cxnLst>
              <a:cxn ang="0">
                <a:pos x="16" y="67"/>
              </a:cxn>
              <a:cxn ang="0">
                <a:pos x="26" y="62"/>
              </a:cxn>
              <a:cxn ang="0">
                <a:pos x="452" y="62"/>
              </a:cxn>
              <a:cxn ang="0">
                <a:pos x="483" y="40"/>
              </a:cxn>
              <a:cxn ang="0">
                <a:pos x="505" y="27"/>
              </a:cxn>
              <a:cxn ang="0">
                <a:pos x="526" y="17"/>
              </a:cxn>
              <a:cxn ang="0">
                <a:pos x="552" y="11"/>
              </a:cxn>
              <a:cxn ang="0">
                <a:pos x="578" y="5"/>
              </a:cxn>
              <a:cxn ang="0">
                <a:pos x="605" y="2"/>
              </a:cxn>
              <a:cxn ang="0">
                <a:pos x="639" y="0"/>
              </a:cxn>
              <a:cxn ang="0">
                <a:pos x="678" y="5"/>
              </a:cxn>
              <a:cxn ang="0">
                <a:pos x="714" y="15"/>
              </a:cxn>
              <a:cxn ang="0">
                <a:pos x="740" y="27"/>
              </a:cxn>
              <a:cxn ang="0">
                <a:pos x="768" y="40"/>
              </a:cxn>
              <a:cxn ang="0">
                <a:pos x="786" y="51"/>
              </a:cxn>
              <a:cxn ang="0">
                <a:pos x="802" y="64"/>
              </a:cxn>
              <a:cxn ang="0">
                <a:pos x="1209" y="62"/>
              </a:cxn>
              <a:cxn ang="0">
                <a:pos x="1223" y="66"/>
              </a:cxn>
              <a:cxn ang="0">
                <a:pos x="1233" y="73"/>
              </a:cxn>
              <a:cxn ang="0">
                <a:pos x="1242" y="91"/>
              </a:cxn>
              <a:cxn ang="0">
                <a:pos x="1246" y="112"/>
              </a:cxn>
              <a:cxn ang="0">
                <a:pos x="1248" y="137"/>
              </a:cxn>
              <a:cxn ang="0">
                <a:pos x="1248" y="349"/>
              </a:cxn>
              <a:cxn ang="0">
                <a:pos x="809" y="350"/>
              </a:cxn>
              <a:cxn ang="0">
                <a:pos x="700" y="409"/>
              </a:cxn>
              <a:cxn ang="0">
                <a:pos x="523" y="411"/>
              </a:cxn>
              <a:cxn ang="0">
                <a:pos x="437" y="346"/>
              </a:cxn>
              <a:cxn ang="0">
                <a:pos x="46" y="349"/>
              </a:cxn>
              <a:cxn ang="0">
                <a:pos x="0" y="349"/>
              </a:cxn>
              <a:cxn ang="0">
                <a:pos x="0" y="152"/>
              </a:cxn>
              <a:cxn ang="0">
                <a:pos x="0" y="123"/>
              </a:cxn>
              <a:cxn ang="0">
                <a:pos x="5" y="94"/>
              </a:cxn>
              <a:cxn ang="0">
                <a:pos x="9" y="80"/>
              </a:cxn>
              <a:cxn ang="0">
                <a:pos x="16" y="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499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w="9525">
            <a:noFill/>
            <a:round/>
            <a:headEnd/>
            <a:tailEnd/>
          </a:ln>
          <a:effectLst/>
        </p:spPr>
        <p:txBody>
          <a:bodyPr/>
          <a:lstStyle/>
          <a:p>
            <a:pPr algn="ctr" eaLnBrk="1" hangingPunct="1">
              <a:defRPr/>
            </a:pPr>
            <a:endParaRPr kumimoji="1" lang="en-US" sz="2400">
              <a:solidFill>
                <a:srgbClr val="FFFFCC"/>
              </a:solidFill>
              <a:latin typeface="Times New Roman" pitchFamily="-112" charset="0"/>
              <a:ea typeface="+mn-ea"/>
              <a:cs typeface="+mn-cs"/>
            </a:endParaRPr>
          </a:p>
        </p:txBody>
      </p:sp>
      <p:sp>
        <p:nvSpPr>
          <p:cNvPr id="84998" name="Freeform 6"/>
          <p:cNvSpPr>
            <a:spLocks/>
          </p:cNvSpPr>
          <p:nvPr/>
        </p:nvSpPr>
        <p:spPr bwMode="auto">
          <a:xfrm>
            <a:off x="3586163" y="452438"/>
            <a:ext cx="1984375" cy="304800"/>
          </a:xfrm>
          <a:custGeom>
            <a:avLst/>
            <a:gdLst/>
            <a:ahLst/>
            <a:cxnLst>
              <a:cxn ang="0">
                <a:pos x="60" y="42"/>
              </a:cxn>
              <a:cxn ang="0">
                <a:pos x="98" y="42"/>
              </a:cxn>
              <a:cxn ang="0">
                <a:pos x="128" y="63"/>
              </a:cxn>
              <a:cxn ang="0">
                <a:pos x="176" y="51"/>
              </a:cxn>
              <a:cxn ang="0">
                <a:pos x="231" y="45"/>
              </a:cxn>
              <a:cxn ang="0">
                <a:pos x="269" y="57"/>
              </a:cxn>
              <a:cxn ang="0">
                <a:pos x="311" y="51"/>
              </a:cxn>
              <a:cxn ang="0">
                <a:pos x="378" y="54"/>
              </a:cxn>
              <a:cxn ang="0">
                <a:pos x="420" y="63"/>
              </a:cxn>
              <a:cxn ang="0">
                <a:pos x="483" y="80"/>
              </a:cxn>
              <a:cxn ang="0">
                <a:pos x="513" y="99"/>
              </a:cxn>
              <a:cxn ang="0">
                <a:pos x="536" y="130"/>
              </a:cxn>
              <a:cxn ang="0">
                <a:pos x="578" y="129"/>
              </a:cxn>
              <a:cxn ang="0">
                <a:pos x="617" y="139"/>
              </a:cxn>
              <a:cxn ang="0">
                <a:pos x="651" y="131"/>
              </a:cxn>
              <a:cxn ang="0">
                <a:pos x="688" y="121"/>
              </a:cxn>
              <a:cxn ang="0">
                <a:pos x="728" y="101"/>
              </a:cxn>
              <a:cxn ang="0">
                <a:pos x="769" y="68"/>
              </a:cxn>
              <a:cxn ang="0">
                <a:pos x="814" y="52"/>
              </a:cxn>
              <a:cxn ang="0">
                <a:pos x="844" y="56"/>
              </a:cxn>
              <a:cxn ang="0">
                <a:pos x="881" y="57"/>
              </a:cxn>
              <a:cxn ang="0">
                <a:pos x="933" y="69"/>
              </a:cxn>
              <a:cxn ang="0">
                <a:pos x="963" y="51"/>
              </a:cxn>
              <a:cxn ang="0">
                <a:pos x="989" y="55"/>
              </a:cxn>
              <a:cxn ang="0">
                <a:pos x="1035" y="33"/>
              </a:cxn>
              <a:cxn ang="0">
                <a:pos x="1063" y="35"/>
              </a:cxn>
              <a:cxn ang="0">
                <a:pos x="1096" y="6"/>
              </a:cxn>
              <a:cxn ang="0">
                <a:pos x="1130" y="32"/>
              </a:cxn>
              <a:cxn ang="0">
                <a:pos x="1164" y="0"/>
              </a:cxn>
              <a:cxn ang="0">
                <a:pos x="1195" y="38"/>
              </a:cxn>
              <a:cxn ang="0">
                <a:pos x="1227" y="16"/>
              </a:cxn>
              <a:cxn ang="0">
                <a:pos x="1249" y="28"/>
              </a:cxn>
              <a:cxn ang="0">
                <a:pos x="822" y="144"/>
              </a:cxn>
              <a:cxn ang="0">
                <a:pos x="563" y="191"/>
              </a:cxn>
              <a:cxn ang="0">
                <a:pos x="441" y="98"/>
              </a:cxn>
              <a:cxn ang="0">
                <a:pos x="0" y="19"/>
              </a:cxn>
              <a:cxn ang="0">
                <a:pos x="18" y="33"/>
              </a:cxn>
              <a:cxn ang="0">
                <a:pos x="43" y="38"/>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4999" name="Freeform 7"/>
          <p:cNvSpPr>
            <a:spLocks/>
          </p:cNvSpPr>
          <p:nvPr/>
        </p:nvSpPr>
        <p:spPr bwMode="auto">
          <a:xfrm>
            <a:off x="3586163" y="508000"/>
            <a:ext cx="1984375" cy="306388"/>
          </a:xfrm>
          <a:custGeom>
            <a:avLst/>
            <a:gdLst/>
            <a:ahLst/>
            <a:cxnLst>
              <a:cxn ang="0">
                <a:pos x="26" y="125"/>
              </a:cxn>
              <a:cxn ang="0">
                <a:pos x="450" y="125"/>
              </a:cxn>
              <a:cxn ang="0">
                <a:pos x="487" y="155"/>
              </a:cxn>
              <a:cxn ang="0">
                <a:pos x="532" y="175"/>
              </a:cxn>
              <a:cxn ang="0">
                <a:pos x="587" y="188"/>
              </a:cxn>
              <a:cxn ang="0">
                <a:pos x="672" y="188"/>
              </a:cxn>
              <a:cxn ang="0">
                <a:pos x="769" y="158"/>
              </a:cxn>
              <a:cxn ang="0">
                <a:pos x="811" y="125"/>
              </a:cxn>
              <a:cxn ang="0">
                <a:pos x="1224" y="124"/>
              </a:cxn>
              <a:cxn ang="0">
                <a:pos x="1243" y="114"/>
              </a:cxn>
              <a:cxn ang="0">
                <a:pos x="1249" y="96"/>
              </a:cxn>
              <a:cxn ang="0">
                <a:pos x="1238" y="0"/>
              </a:cxn>
              <a:cxn ang="0">
                <a:pos x="1227" y="18"/>
              </a:cxn>
              <a:cxn ang="0">
                <a:pos x="1218" y="33"/>
              </a:cxn>
              <a:cxn ang="0">
                <a:pos x="1196" y="24"/>
              </a:cxn>
              <a:cxn ang="0">
                <a:pos x="1170" y="14"/>
              </a:cxn>
              <a:cxn ang="0">
                <a:pos x="1138" y="33"/>
              </a:cxn>
              <a:cxn ang="0">
                <a:pos x="1117" y="24"/>
              </a:cxn>
              <a:cxn ang="0">
                <a:pos x="1089" y="19"/>
              </a:cxn>
              <a:cxn ang="0">
                <a:pos x="1074" y="38"/>
              </a:cxn>
              <a:cxn ang="0">
                <a:pos x="1046" y="33"/>
              </a:cxn>
              <a:cxn ang="0">
                <a:pos x="1007" y="38"/>
              </a:cxn>
              <a:cxn ang="0">
                <a:pos x="969" y="33"/>
              </a:cxn>
              <a:cxn ang="0">
                <a:pos x="932" y="47"/>
              </a:cxn>
              <a:cxn ang="0">
                <a:pos x="901" y="34"/>
              </a:cxn>
              <a:cxn ang="0">
                <a:pos x="847" y="44"/>
              </a:cxn>
              <a:cxn ang="0">
                <a:pos x="807" y="43"/>
              </a:cxn>
              <a:cxn ang="0">
                <a:pos x="783" y="81"/>
              </a:cxn>
              <a:cxn ang="0">
                <a:pos x="765" y="111"/>
              </a:cxn>
              <a:cxn ang="0">
                <a:pos x="729" y="122"/>
              </a:cxn>
              <a:cxn ang="0">
                <a:pos x="697" y="132"/>
              </a:cxn>
              <a:cxn ang="0">
                <a:pos x="634" y="137"/>
              </a:cxn>
              <a:cxn ang="0">
                <a:pos x="556" y="145"/>
              </a:cxn>
              <a:cxn ang="0">
                <a:pos x="499" y="116"/>
              </a:cxn>
              <a:cxn ang="0">
                <a:pos x="454" y="57"/>
              </a:cxn>
              <a:cxn ang="0">
                <a:pos x="399" y="47"/>
              </a:cxn>
              <a:cxn ang="0">
                <a:pos x="332" y="33"/>
              </a:cxn>
              <a:cxn ang="0">
                <a:pos x="262" y="24"/>
              </a:cxn>
              <a:cxn ang="0">
                <a:pos x="214" y="35"/>
              </a:cxn>
              <a:cxn ang="0">
                <a:pos x="186" y="32"/>
              </a:cxn>
              <a:cxn ang="0">
                <a:pos x="145" y="37"/>
              </a:cxn>
              <a:cxn ang="0">
                <a:pos x="102" y="35"/>
              </a:cxn>
              <a:cxn ang="0">
                <a:pos x="57" y="43"/>
              </a:cxn>
              <a:cxn ang="0">
                <a:pos x="11" y="38"/>
              </a:cxn>
              <a:cxn ang="0">
                <a:pos x="1" y="74"/>
              </a:cxn>
              <a:cxn ang="0">
                <a:pos x="9" y="118"/>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00" name="Freeform 8"/>
          <p:cNvSpPr>
            <a:spLocks/>
          </p:cNvSpPr>
          <p:nvPr/>
        </p:nvSpPr>
        <p:spPr bwMode="auto">
          <a:xfrm>
            <a:off x="3598863" y="557213"/>
            <a:ext cx="1947862" cy="228600"/>
          </a:xfrm>
          <a:custGeom>
            <a:avLst/>
            <a:gdLst/>
            <a:ahLst/>
            <a:cxnLst>
              <a:cxn ang="0">
                <a:pos x="301" y="45"/>
              </a:cxn>
              <a:cxn ang="0">
                <a:pos x="219" y="50"/>
              </a:cxn>
              <a:cxn ang="0">
                <a:pos x="97" y="50"/>
              </a:cxn>
              <a:cxn ang="0">
                <a:pos x="40" y="49"/>
              </a:cxn>
              <a:cxn ang="0">
                <a:pos x="8" y="36"/>
              </a:cxn>
              <a:cxn ang="0">
                <a:pos x="0" y="46"/>
              </a:cxn>
              <a:cxn ang="0">
                <a:pos x="46" y="64"/>
              </a:cxn>
              <a:cxn ang="0">
                <a:pos x="103" y="63"/>
              </a:cxn>
              <a:cxn ang="0">
                <a:pos x="134" y="65"/>
              </a:cxn>
              <a:cxn ang="0">
                <a:pos x="204" y="68"/>
              </a:cxn>
              <a:cxn ang="0">
                <a:pos x="341" y="63"/>
              </a:cxn>
              <a:cxn ang="0">
                <a:pos x="440" y="64"/>
              </a:cxn>
              <a:cxn ang="0">
                <a:pos x="485" y="105"/>
              </a:cxn>
              <a:cxn ang="0">
                <a:pos x="558" y="136"/>
              </a:cxn>
              <a:cxn ang="0">
                <a:pos x="642" y="143"/>
              </a:cxn>
              <a:cxn ang="0">
                <a:pos x="728" y="121"/>
              </a:cxn>
              <a:cxn ang="0">
                <a:pos x="786" y="82"/>
              </a:cxn>
              <a:cxn ang="0">
                <a:pos x="827" y="67"/>
              </a:cxn>
              <a:cxn ang="0">
                <a:pos x="937" y="68"/>
              </a:cxn>
              <a:cxn ang="0">
                <a:pos x="1021" y="67"/>
              </a:cxn>
              <a:cxn ang="0">
                <a:pos x="1118" y="67"/>
              </a:cxn>
              <a:cxn ang="0">
                <a:pos x="1211" y="69"/>
              </a:cxn>
              <a:cxn ang="0">
                <a:pos x="1226" y="34"/>
              </a:cxn>
              <a:cxn ang="0">
                <a:pos x="1211" y="37"/>
              </a:cxn>
              <a:cxn ang="0">
                <a:pos x="1171" y="59"/>
              </a:cxn>
              <a:cxn ang="0">
                <a:pos x="1064" y="56"/>
              </a:cxn>
              <a:cxn ang="0">
                <a:pos x="941" y="58"/>
              </a:cxn>
              <a:cxn ang="0">
                <a:pos x="851" y="62"/>
              </a:cxn>
              <a:cxn ang="0">
                <a:pos x="815" y="53"/>
              </a:cxn>
              <a:cxn ang="0">
                <a:pos x="809" y="32"/>
              </a:cxn>
              <a:cxn ang="0">
                <a:pos x="798" y="22"/>
              </a:cxn>
              <a:cxn ang="0">
                <a:pos x="760" y="72"/>
              </a:cxn>
              <a:cxn ang="0">
                <a:pos x="718" y="101"/>
              </a:cxn>
              <a:cxn ang="0">
                <a:pos x="671" y="112"/>
              </a:cxn>
              <a:cxn ang="0">
                <a:pos x="618" y="124"/>
              </a:cxn>
              <a:cxn ang="0">
                <a:pos x="557" y="110"/>
              </a:cxn>
              <a:cxn ang="0">
                <a:pos x="520" y="93"/>
              </a:cxn>
              <a:cxn ang="0">
                <a:pos x="486" y="86"/>
              </a:cxn>
              <a:cxn ang="0">
                <a:pos x="461" y="62"/>
              </a:cxn>
              <a:cxn ang="0">
                <a:pos x="432" y="24"/>
              </a:cxn>
              <a:cxn ang="0">
                <a:pos x="413" y="43"/>
              </a:cxn>
              <a:cxn ang="0">
                <a:pos x="339" y="48"/>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01" name="Freeform 9"/>
          <p:cNvSpPr>
            <a:spLocks/>
          </p:cNvSpPr>
          <p:nvPr/>
        </p:nvSpPr>
        <p:spPr bwMode="auto">
          <a:xfrm>
            <a:off x="4868863" y="249238"/>
            <a:ext cx="122237" cy="406400"/>
          </a:xfrm>
          <a:custGeom>
            <a:avLst/>
            <a:gdLst/>
            <a:ahLst/>
            <a:cxnLst>
              <a:cxn ang="0">
                <a:pos x="51" y="6"/>
              </a:cxn>
              <a:cxn ang="0">
                <a:pos x="47" y="25"/>
              </a:cxn>
              <a:cxn ang="0">
                <a:pos x="76" y="27"/>
              </a:cxn>
              <a:cxn ang="0">
                <a:pos x="65" y="61"/>
              </a:cxn>
              <a:cxn ang="0">
                <a:pos x="66" y="87"/>
              </a:cxn>
              <a:cxn ang="0">
                <a:pos x="73" y="110"/>
              </a:cxn>
              <a:cxn ang="0">
                <a:pos x="61" y="133"/>
              </a:cxn>
              <a:cxn ang="0">
                <a:pos x="57" y="157"/>
              </a:cxn>
              <a:cxn ang="0">
                <a:pos x="51" y="181"/>
              </a:cxn>
              <a:cxn ang="0">
                <a:pos x="42" y="197"/>
              </a:cxn>
              <a:cxn ang="0">
                <a:pos x="32" y="213"/>
              </a:cxn>
              <a:cxn ang="0">
                <a:pos x="20" y="230"/>
              </a:cxn>
              <a:cxn ang="0">
                <a:pos x="13" y="241"/>
              </a:cxn>
              <a:cxn ang="0">
                <a:pos x="0" y="255"/>
              </a:cxn>
              <a:cxn ang="0">
                <a:pos x="8" y="230"/>
              </a:cxn>
              <a:cxn ang="0">
                <a:pos x="24" y="212"/>
              </a:cxn>
              <a:cxn ang="0">
                <a:pos x="21" y="192"/>
              </a:cxn>
              <a:cxn ang="0">
                <a:pos x="36" y="167"/>
              </a:cxn>
              <a:cxn ang="0">
                <a:pos x="44" y="137"/>
              </a:cxn>
              <a:cxn ang="0">
                <a:pos x="40" y="108"/>
              </a:cxn>
              <a:cxn ang="0">
                <a:pos x="43" y="85"/>
              </a:cxn>
              <a:cxn ang="0">
                <a:pos x="40" y="68"/>
              </a:cxn>
              <a:cxn ang="0">
                <a:pos x="19" y="36"/>
              </a:cxn>
              <a:cxn ang="0">
                <a:pos x="6" y="3"/>
              </a:cxn>
              <a:cxn ang="0">
                <a:pos x="50" y="0"/>
              </a:cxn>
              <a:cxn ang="0">
                <a:pos x="51" y="6"/>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02" name="Freeform 10"/>
          <p:cNvSpPr>
            <a:spLocks/>
          </p:cNvSpPr>
          <p:nvPr/>
        </p:nvSpPr>
        <p:spPr bwMode="auto">
          <a:xfrm>
            <a:off x="3605213" y="19050"/>
            <a:ext cx="1951037" cy="411163"/>
          </a:xfrm>
          <a:custGeom>
            <a:avLst/>
            <a:gdLst/>
            <a:ahLst/>
            <a:cxnLst>
              <a:cxn ang="0">
                <a:pos x="0" y="259"/>
              </a:cxn>
              <a:cxn ang="0">
                <a:pos x="5" y="154"/>
              </a:cxn>
              <a:cxn ang="0">
                <a:pos x="23" y="130"/>
              </a:cxn>
              <a:cxn ang="0">
                <a:pos x="56" y="146"/>
              </a:cxn>
              <a:cxn ang="0">
                <a:pos x="85" y="128"/>
              </a:cxn>
              <a:cxn ang="0">
                <a:pos x="117" y="144"/>
              </a:cxn>
              <a:cxn ang="0">
                <a:pos x="152" y="144"/>
              </a:cxn>
              <a:cxn ang="0">
                <a:pos x="208" y="138"/>
              </a:cxn>
              <a:cxn ang="0">
                <a:pos x="249" y="122"/>
              </a:cxn>
              <a:cxn ang="0">
                <a:pos x="289" y="138"/>
              </a:cxn>
              <a:cxn ang="0">
                <a:pos x="312" y="143"/>
              </a:cxn>
              <a:cxn ang="0">
                <a:pos x="362" y="137"/>
              </a:cxn>
              <a:cxn ang="0">
                <a:pos x="449" y="121"/>
              </a:cxn>
              <a:cxn ang="0">
                <a:pos x="499" y="83"/>
              </a:cxn>
              <a:cxn ang="0">
                <a:pos x="489" y="119"/>
              </a:cxn>
              <a:cxn ang="0">
                <a:pos x="531" y="132"/>
              </a:cxn>
              <a:cxn ang="0">
                <a:pos x="559" y="158"/>
              </a:cxn>
              <a:cxn ang="0">
                <a:pos x="586" y="178"/>
              </a:cxn>
              <a:cxn ang="0">
                <a:pos x="602" y="178"/>
              </a:cxn>
              <a:cxn ang="0">
                <a:pos x="581" y="145"/>
              </a:cxn>
              <a:cxn ang="0">
                <a:pos x="561" y="103"/>
              </a:cxn>
              <a:cxn ang="0">
                <a:pos x="547" y="82"/>
              </a:cxn>
              <a:cxn ang="0">
                <a:pos x="574" y="62"/>
              </a:cxn>
              <a:cxn ang="0">
                <a:pos x="535" y="56"/>
              </a:cxn>
              <a:cxn ang="0">
                <a:pos x="600" y="42"/>
              </a:cxn>
              <a:cxn ang="0">
                <a:pos x="676" y="55"/>
              </a:cxn>
              <a:cxn ang="0">
                <a:pos x="721" y="60"/>
              </a:cxn>
              <a:cxn ang="0">
                <a:pos x="773" y="108"/>
              </a:cxn>
              <a:cxn ang="0">
                <a:pos x="828" y="139"/>
              </a:cxn>
              <a:cxn ang="0">
                <a:pos x="879" y="141"/>
              </a:cxn>
              <a:cxn ang="0">
                <a:pos x="928" y="128"/>
              </a:cxn>
              <a:cxn ang="0">
                <a:pos x="957" y="139"/>
              </a:cxn>
              <a:cxn ang="0">
                <a:pos x="981" y="130"/>
              </a:cxn>
              <a:cxn ang="0">
                <a:pos x="1015" y="146"/>
              </a:cxn>
              <a:cxn ang="0">
                <a:pos x="1041" y="144"/>
              </a:cxn>
              <a:cxn ang="0">
                <a:pos x="1063" y="130"/>
              </a:cxn>
              <a:cxn ang="0">
                <a:pos x="1099" y="146"/>
              </a:cxn>
              <a:cxn ang="0">
                <a:pos x="1128" y="139"/>
              </a:cxn>
              <a:cxn ang="0">
                <a:pos x="1154" y="149"/>
              </a:cxn>
              <a:cxn ang="0">
                <a:pos x="1197" y="138"/>
              </a:cxn>
              <a:cxn ang="0">
                <a:pos x="1221" y="165"/>
              </a:cxn>
              <a:cxn ang="0">
                <a:pos x="1229" y="154"/>
              </a:cxn>
              <a:cxn ang="0">
                <a:pos x="1224" y="112"/>
              </a:cxn>
              <a:cxn ang="0">
                <a:pos x="1187" y="93"/>
              </a:cxn>
              <a:cxn ang="0">
                <a:pos x="1140" y="101"/>
              </a:cxn>
              <a:cxn ang="0">
                <a:pos x="1099" y="93"/>
              </a:cxn>
              <a:cxn ang="0">
                <a:pos x="1040" y="95"/>
              </a:cxn>
              <a:cxn ang="0">
                <a:pos x="996" y="93"/>
              </a:cxn>
              <a:cxn ang="0">
                <a:pos x="955" y="96"/>
              </a:cxn>
              <a:cxn ang="0">
                <a:pos x="909" y="96"/>
              </a:cxn>
              <a:cxn ang="0">
                <a:pos x="861" y="97"/>
              </a:cxn>
              <a:cxn ang="0">
                <a:pos x="826" y="96"/>
              </a:cxn>
              <a:cxn ang="0">
                <a:pos x="785" y="69"/>
              </a:cxn>
              <a:cxn ang="0">
                <a:pos x="727" y="30"/>
              </a:cxn>
              <a:cxn ang="0">
                <a:pos x="644" y="2"/>
              </a:cxn>
              <a:cxn ang="0">
                <a:pos x="560" y="8"/>
              </a:cxn>
              <a:cxn ang="0">
                <a:pos x="474" y="45"/>
              </a:cxn>
              <a:cxn ang="0">
                <a:pos x="399" y="95"/>
              </a:cxn>
              <a:cxn ang="0">
                <a:pos x="328" y="97"/>
              </a:cxn>
              <a:cxn ang="0">
                <a:pos x="231" y="96"/>
              </a:cxn>
              <a:cxn ang="0">
                <a:pos x="109" y="93"/>
              </a:cxn>
              <a:cxn ang="0">
                <a:pos x="19" y="96"/>
              </a:cxn>
              <a:cxn ang="0">
                <a:pos x="0" y="132"/>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03" name="Freeform 11"/>
          <p:cNvSpPr>
            <a:spLocks/>
          </p:cNvSpPr>
          <p:nvPr/>
        </p:nvSpPr>
        <p:spPr bwMode="auto">
          <a:xfrm>
            <a:off x="4191000" y="234950"/>
            <a:ext cx="90488" cy="400050"/>
          </a:xfrm>
          <a:custGeom>
            <a:avLst/>
            <a:gdLst/>
            <a:ahLst/>
            <a:cxnLst>
              <a:cxn ang="0">
                <a:pos x="13" y="6"/>
              </a:cxn>
              <a:cxn ang="0">
                <a:pos x="17" y="25"/>
              </a:cxn>
              <a:cxn ang="0">
                <a:pos x="13" y="34"/>
              </a:cxn>
              <a:cxn ang="0">
                <a:pos x="6" y="62"/>
              </a:cxn>
              <a:cxn ang="0">
                <a:pos x="1" y="86"/>
              </a:cxn>
              <a:cxn ang="0">
                <a:pos x="0" y="108"/>
              </a:cxn>
              <a:cxn ang="0">
                <a:pos x="5" y="135"/>
              </a:cxn>
              <a:cxn ang="0">
                <a:pos x="8" y="160"/>
              </a:cxn>
              <a:cxn ang="0">
                <a:pos x="13" y="184"/>
              </a:cxn>
              <a:cxn ang="0">
                <a:pos x="27" y="200"/>
              </a:cxn>
              <a:cxn ang="0">
                <a:pos x="32" y="217"/>
              </a:cxn>
              <a:cxn ang="0">
                <a:pos x="45" y="234"/>
              </a:cxn>
              <a:cxn ang="0">
                <a:pos x="56" y="251"/>
              </a:cxn>
              <a:cxn ang="0">
                <a:pos x="51" y="235"/>
              </a:cxn>
              <a:cxn ang="0">
                <a:pos x="40" y="216"/>
              </a:cxn>
              <a:cxn ang="0">
                <a:pos x="43" y="196"/>
              </a:cxn>
              <a:cxn ang="0">
                <a:pos x="28" y="170"/>
              </a:cxn>
              <a:cxn ang="0">
                <a:pos x="15" y="140"/>
              </a:cxn>
              <a:cxn ang="0">
                <a:pos x="12" y="94"/>
              </a:cxn>
              <a:cxn ang="0">
                <a:pos x="17" y="64"/>
              </a:cxn>
              <a:cxn ang="0">
                <a:pos x="25" y="34"/>
              </a:cxn>
              <a:cxn ang="0">
                <a:pos x="27" y="12"/>
              </a:cxn>
              <a:cxn ang="0">
                <a:pos x="15" y="0"/>
              </a:cxn>
              <a:cxn ang="0">
                <a:pos x="13" y="6"/>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grpSp>
        <p:nvGrpSpPr>
          <p:cNvPr id="10252" name="Group 12"/>
          <p:cNvGrpSpPr>
            <a:grpSpLocks/>
          </p:cNvGrpSpPr>
          <p:nvPr/>
        </p:nvGrpSpPr>
        <p:grpSpPr bwMode="auto">
          <a:xfrm>
            <a:off x="63500" y="153988"/>
            <a:ext cx="3435350" cy="520700"/>
            <a:chOff x="40" y="97"/>
            <a:chExt cx="2164" cy="328"/>
          </a:xfrm>
        </p:grpSpPr>
        <p:sp>
          <p:nvSpPr>
            <p:cNvPr id="85005" name="Freeform 13"/>
            <p:cNvSpPr>
              <a:spLocks/>
            </p:cNvSpPr>
            <p:nvPr/>
          </p:nvSpPr>
          <p:spPr bwMode="auto">
            <a:xfrm>
              <a:off x="40" y="97"/>
              <a:ext cx="2164" cy="267"/>
            </a:xfrm>
            <a:custGeom>
              <a:avLst/>
              <a:gdLst/>
              <a:ahLst/>
              <a:cxnLst>
                <a:cxn ang="0">
                  <a:pos x="29" y="3"/>
                </a:cxn>
                <a:cxn ang="0">
                  <a:pos x="46" y="0"/>
                </a:cxn>
                <a:cxn ang="0">
                  <a:pos x="2096" y="0"/>
                </a:cxn>
                <a:cxn ang="0">
                  <a:pos x="2120" y="2"/>
                </a:cxn>
                <a:cxn ang="0">
                  <a:pos x="2137" y="9"/>
                </a:cxn>
                <a:cxn ang="0">
                  <a:pos x="2152" y="26"/>
                </a:cxn>
                <a:cxn ang="0">
                  <a:pos x="2160" y="46"/>
                </a:cxn>
                <a:cxn ang="0">
                  <a:pos x="2163" y="69"/>
                </a:cxn>
                <a:cxn ang="0">
                  <a:pos x="2163" y="266"/>
                </a:cxn>
                <a:cxn ang="0">
                  <a:pos x="81" y="266"/>
                </a:cxn>
                <a:cxn ang="0">
                  <a:pos x="0" y="266"/>
                </a:cxn>
                <a:cxn ang="0">
                  <a:pos x="0" y="82"/>
                </a:cxn>
                <a:cxn ang="0">
                  <a:pos x="1" y="55"/>
                </a:cxn>
                <a:cxn ang="0">
                  <a:pos x="9" y="29"/>
                </a:cxn>
                <a:cxn ang="0">
                  <a:pos x="16" y="15"/>
                </a:cxn>
                <a:cxn ang="0">
                  <a:pos x="29" y="3"/>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06" name="Freeform 14"/>
            <p:cNvSpPr>
              <a:spLocks/>
            </p:cNvSpPr>
            <p:nvPr/>
          </p:nvSpPr>
          <p:spPr bwMode="auto">
            <a:xfrm>
              <a:off x="40" y="268"/>
              <a:ext cx="2164" cy="115"/>
            </a:xfrm>
            <a:custGeom>
              <a:avLst/>
              <a:gdLst/>
              <a:ahLst/>
              <a:cxnLst>
                <a:cxn ang="0">
                  <a:pos x="105" y="39"/>
                </a:cxn>
                <a:cxn ang="0">
                  <a:pos x="170" y="39"/>
                </a:cxn>
                <a:cxn ang="0">
                  <a:pos x="221" y="58"/>
                </a:cxn>
                <a:cxn ang="0">
                  <a:pos x="305" y="47"/>
                </a:cxn>
                <a:cxn ang="0">
                  <a:pos x="400" y="41"/>
                </a:cxn>
                <a:cxn ang="0">
                  <a:pos x="466" y="53"/>
                </a:cxn>
                <a:cxn ang="0">
                  <a:pos x="538" y="47"/>
                </a:cxn>
                <a:cxn ang="0">
                  <a:pos x="654" y="50"/>
                </a:cxn>
                <a:cxn ang="0">
                  <a:pos x="728" y="58"/>
                </a:cxn>
                <a:cxn ang="0">
                  <a:pos x="815" y="35"/>
                </a:cxn>
                <a:cxn ang="0">
                  <a:pos x="880" y="56"/>
                </a:cxn>
                <a:cxn ang="0">
                  <a:pos x="968" y="52"/>
                </a:cxn>
                <a:cxn ang="0">
                  <a:pos x="1013" y="56"/>
                </a:cxn>
                <a:cxn ang="0">
                  <a:pos x="1053" y="35"/>
                </a:cxn>
                <a:cxn ang="0">
                  <a:pos x="1105" y="21"/>
                </a:cxn>
                <a:cxn ang="0">
                  <a:pos x="1167" y="19"/>
                </a:cxn>
                <a:cxn ang="0">
                  <a:pos x="1218" y="13"/>
                </a:cxn>
                <a:cxn ang="0">
                  <a:pos x="1265" y="29"/>
                </a:cxn>
                <a:cxn ang="0">
                  <a:pos x="1316" y="41"/>
                </a:cxn>
                <a:cxn ang="0">
                  <a:pos x="1399" y="33"/>
                </a:cxn>
                <a:cxn ang="0">
                  <a:pos x="1436" y="55"/>
                </a:cxn>
                <a:cxn ang="0">
                  <a:pos x="1493" y="58"/>
                </a:cxn>
                <a:cxn ang="0">
                  <a:pos x="1589" y="58"/>
                </a:cxn>
                <a:cxn ang="0">
                  <a:pos x="1647" y="49"/>
                </a:cxn>
                <a:cxn ang="0">
                  <a:pos x="1691" y="53"/>
                </a:cxn>
                <a:cxn ang="0">
                  <a:pos x="1743" y="35"/>
                </a:cxn>
                <a:cxn ang="0">
                  <a:pos x="1817" y="33"/>
                </a:cxn>
                <a:cxn ang="0">
                  <a:pos x="1878" y="13"/>
                </a:cxn>
                <a:cxn ang="0">
                  <a:pos x="1926" y="9"/>
                </a:cxn>
                <a:cxn ang="0">
                  <a:pos x="1988" y="17"/>
                </a:cxn>
                <a:cxn ang="0">
                  <a:pos x="2042" y="1"/>
                </a:cxn>
                <a:cxn ang="0">
                  <a:pos x="2093" y="29"/>
                </a:cxn>
                <a:cxn ang="0">
                  <a:pos x="2150" y="14"/>
                </a:cxn>
                <a:cxn ang="0">
                  <a:pos x="2163" y="114"/>
                </a:cxn>
                <a:cxn ang="0">
                  <a:pos x="893" y="92"/>
                </a:cxn>
                <a:cxn ang="0">
                  <a:pos x="0" y="18"/>
                </a:cxn>
                <a:cxn ang="0">
                  <a:pos x="32" y="31"/>
                </a:cxn>
                <a:cxn ang="0">
                  <a:pos x="75" y="3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07" name="Freeform 15"/>
            <p:cNvSpPr>
              <a:spLocks/>
            </p:cNvSpPr>
            <p:nvPr/>
          </p:nvSpPr>
          <p:spPr bwMode="auto">
            <a:xfrm>
              <a:off x="40" y="307"/>
              <a:ext cx="2164" cy="118"/>
            </a:xfrm>
            <a:custGeom>
              <a:avLst/>
              <a:gdLst/>
              <a:ahLst/>
              <a:cxnLst>
                <a:cxn ang="0">
                  <a:pos x="46" y="116"/>
                </a:cxn>
                <a:cxn ang="0">
                  <a:pos x="2096" y="117"/>
                </a:cxn>
                <a:cxn ang="0">
                  <a:pos x="2137" y="113"/>
                </a:cxn>
                <a:cxn ang="0">
                  <a:pos x="2160" y="98"/>
                </a:cxn>
                <a:cxn ang="0">
                  <a:pos x="2163" y="13"/>
                </a:cxn>
                <a:cxn ang="0">
                  <a:pos x="2134" y="4"/>
                </a:cxn>
                <a:cxn ang="0">
                  <a:pos x="2118" y="32"/>
                </a:cxn>
                <a:cxn ang="0">
                  <a:pos x="2097" y="29"/>
                </a:cxn>
                <a:cxn ang="0">
                  <a:pos x="2054" y="16"/>
                </a:cxn>
                <a:cxn ang="0">
                  <a:pos x="1998" y="20"/>
                </a:cxn>
                <a:cxn ang="0">
                  <a:pos x="1951" y="23"/>
                </a:cxn>
                <a:cxn ang="0">
                  <a:pos x="1910" y="16"/>
                </a:cxn>
                <a:cxn ang="0">
                  <a:pos x="1868" y="25"/>
                </a:cxn>
                <a:cxn ang="0">
                  <a:pos x="1841" y="31"/>
                </a:cxn>
                <a:cxn ang="0">
                  <a:pos x="1776" y="26"/>
                </a:cxn>
                <a:cxn ang="0">
                  <a:pos x="1716" y="22"/>
                </a:cxn>
                <a:cxn ang="0">
                  <a:pos x="1644" y="51"/>
                </a:cxn>
                <a:cxn ang="0">
                  <a:pos x="1589" y="36"/>
                </a:cxn>
                <a:cxn ang="0">
                  <a:pos x="1524" y="35"/>
                </a:cxn>
                <a:cxn ang="0">
                  <a:pos x="1417" y="34"/>
                </a:cxn>
                <a:cxn ang="0">
                  <a:pos x="1367" y="31"/>
                </a:cxn>
                <a:cxn ang="0">
                  <a:pos x="1327" y="22"/>
                </a:cxn>
                <a:cxn ang="0">
                  <a:pos x="1237" y="41"/>
                </a:cxn>
                <a:cxn ang="0">
                  <a:pos x="1159" y="31"/>
                </a:cxn>
                <a:cxn ang="0">
                  <a:pos x="1065" y="36"/>
                </a:cxn>
                <a:cxn ang="0">
                  <a:pos x="988" y="36"/>
                </a:cxn>
                <a:cxn ang="0">
                  <a:pos x="897" y="48"/>
                </a:cxn>
                <a:cxn ang="0">
                  <a:pos x="801" y="42"/>
                </a:cxn>
                <a:cxn ang="0">
                  <a:pos x="692" y="44"/>
                </a:cxn>
                <a:cxn ang="0">
                  <a:pos x="575" y="31"/>
                </a:cxn>
                <a:cxn ang="0">
                  <a:pos x="454" y="22"/>
                </a:cxn>
                <a:cxn ang="0">
                  <a:pos x="371" y="33"/>
                </a:cxn>
                <a:cxn ang="0">
                  <a:pos x="322" y="29"/>
                </a:cxn>
                <a:cxn ang="0">
                  <a:pos x="252" y="34"/>
                </a:cxn>
                <a:cxn ang="0">
                  <a:pos x="176" y="33"/>
                </a:cxn>
                <a:cxn ang="0">
                  <a:pos x="99" y="40"/>
                </a:cxn>
                <a:cxn ang="0">
                  <a:pos x="20" y="35"/>
                </a:cxn>
                <a:cxn ang="0">
                  <a:pos x="2" y="69"/>
                </a:cxn>
                <a:cxn ang="0">
                  <a:pos x="16" y="110"/>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08" name="Freeform 16"/>
            <p:cNvSpPr>
              <a:spLocks/>
            </p:cNvSpPr>
            <p:nvPr/>
          </p:nvSpPr>
          <p:spPr bwMode="auto">
            <a:xfrm>
              <a:off x="52" y="104"/>
              <a:ext cx="2130" cy="153"/>
            </a:xfrm>
            <a:custGeom>
              <a:avLst/>
              <a:gdLst/>
              <a:ahLst/>
              <a:cxnLst>
                <a:cxn ang="0">
                  <a:pos x="0" y="115"/>
                </a:cxn>
                <a:cxn ang="0">
                  <a:pos x="5" y="122"/>
                </a:cxn>
                <a:cxn ang="0">
                  <a:pos x="9" y="55"/>
                </a:cxn>
                <a:cxn ang="0">
                  <a:pos x="28" y="27"/>
                </a:cxn>
                <a:cxn ang="0">
                  <a:pos x="101" y="24"/>
                </a:cxn>
                <a:cxn ang="0">
                  <a:pos x="243" y="28"/>
                </a:cxn>
                <a:cxn ang="0">
                  <a:pos x="378" y="26"/>
                </a:cxn>
                <a:cxn ang="0">
                  <a:pos x="537" y="28"/>
                </a:cxn>
                <a:cxn ang="0">
                  <a:pos x="645" y="24"/>
                </a:cxn>
                <a:cxn ang="0">
                  <a:pos x="735" y="24"/>
                </a:cxn>
                <a:cxn ang="0">
                  <a:pos x="870" y="31"/>
                </a:cxn>
                <a:cxn ang="0">
                  <a:pos x="968" y="33"/>
                </a:cxn>
                <a:cxn ang="0">
                  <a:pos x="1080" y="28"/>
                </a:cxn>
                <a:cxn ang="0">
                  <a:pos x="1212" y="38"/>
                </a:cxn>
                <a:cxn ang="0">
                  <a:pos x="1316" y="35"/>
                </a:cxn>
                <a:cxn ang="0">
                  <a:pos x="1414" y="30"/>
                </a:cxn>
                <a:cxn ang="0">
                  <a:pos x="1526" y="34"/>
                </a:cxn>
                <a:cxn ang="0">
                  <a:pos x="1621" y="30"/>
                </a:cxn>
                <a:cxn ang="0">
                  <a:pos x="1714" y="27"/>
                </a:cxn>
                <a:cxn ang="0">
                  <a:pos x="1781" y="30"/>
                </a:cxn>
                <a:cxn ang="0">
                  <a:pos x="1914" y="24"/>
                </a:cxn>
                <a:cxn ang="0">
                  <a:pos x="2046" y="31"/>
                </a:cxn>
                <a:cxn ang="0">
                  <a:pos x="2094" y="44"/>
                </a:cxn>
                <a:cxn ang="0">
                  <a:pos x="2115" y="64"/>
                </a:cxn>
                <a:cxn ang="0">
                  <a:pos x="2129" y="117"/>
                </a:cxn>
                <a:cxn ang="0">
                  <a:pos x="2129" y="39"/>
                </a:cxn>
                <a:cxn ang="0">
                  <a:pos x="2120" y="15"/>
                </a:cxn>
                <a:cxn ang="0">
                  <a:pos x="1974" y="5"/>
                </a:cxn>
                <a:cxn ang="0">
                  <a:pos x="1856" y="1"/>
                </a:cxn>
                <a:cxn ang="0">
                  <a:pos x="1774" y="3"/>
                </a:cxn>
                <a:cxn ang="0">
                  <a:pos x="1658" y="7"/>
                </a:cxn>
                <a:cxn ang="0">
                  <a:pos x="1453" y="5"/>
                </a:cxn>
                <a:cxn ang="0">
                  <a:pos x="1312" y="6"/>
                </a:cxn>
                <a:cxn ang="0">
                  <a:pos x="1212" y="5"/>
                </a:cxn>
                <a:cxn ang="0">
                  <a:pos x="1135" y="4"/>
                </a:cxn>
                <a:cxn ang="0">
                  <a:pos x="1000" y="5"/>
                </a:cxn>
                <a:cxn ang="0">
                  <a:pos x="837" y="6"/>
                </a:cxn>
                <a:cxn ang="0">
                  <a:pos x="652" y="4"/>
                </a:cxn>
                <a:cxn ang="0">
                  <a:pos x="569" y="2"/>
                </a:cxn>
                <a:cxn ang="0">
                  <a:pos x="431" y="2"/>
                </a:cxn>
                <a:cxn ang="0">
                  <a:pos x="256" y="2"/>
                </a:cxn>
                <a:cxn ang="0">
                  <a:pos x="107" y="0"/>
                </a:cxn>
                <a:cxn ang="0">
                  <a:pos x="34" y="1"/>
                </a:cxn>
                <a:cxn ang="0">
                  <a:pos x="5" y="17"/>
                </a:cxn>
                <a:cxn ang="0">
                  <a:pos x="0" y="53"/>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09" name="Freeform 17"/>
            <p:cNvSpPr>
              <a:spLocks/>
            </p:cNvSpPr>
            <p:nvPr/>
          </p:nvSpPr>
          <p:spPr bwMode="auto">
            <a:xfrm>
              <a:off x="57" y="347"/>
              <a:ext cx="2128" cy="62"/>
            </a:xfrm>
            <a:custGeom>
              <a:avLst/>
              <a:gdLst/>
              <a:ahLst/>
              <a:cxnLst>
                <a:cxn ang="0">
                  <a:pos x="0" y="14"/>
                </a:cxn>
                <a:cxn ang="0">
                  <a:pos x="6" y="12"/>
                </a:cxn>
                <a:cxn ang="0">
                  <a:pos x="8" y="39"/>
                </a:cxn>
                <a:cxn ang="0">
                  <a:pos x="27" y="49"/>
                </a:cxn>
                <a:cxn ang="0">
                  <a:pos x="59" y="47"/>
                </a:cxn>
                <a:cxn ang="0">
                  <a:pos x="110" y="47"/>
                </a:cxn>
                <a:cxn ang="0">
                  <a:pos x="162" y="48"/>
                </a:cxn>
                <a:cxn ang="0">
                  <a:pos x="192" y="49"/>
                </a:cxn>
                <a:cxn ang="0">
                  <a:pos x="248" y="46"/>
                </a:cxn>
                <a:cxn ang="0">
                  <a:pos x="327" y="49"/>
                </a:cxn>
                <a:cxn ang="0">
                  <a:pos x="413" y="49"/>
                </a:cxn>
                <a:cxn ang="0">
                  <a:pos x="479" y="50"/>
                </a:cxn>
                <a:cxn ang="0">
                  <a:pos x="517" y="50"/>
                </a:cxn>
                <a:cxn ang="0">
                  <a:pos x="645" y="51"/>
                </a:cxn>
                <a:cxn ang="0">
                  <a:pos x="725" y="47"/>
                </a:cxn>
                <a:cxn ang="0">
                  <a:pos x="805" y="48"/>
                </a:cxn>
                <a:cxn ang="0">
                  <a:pos x="869" y="48"/>
                </a:cxn>
                <a:cxn ang="0">
                  <a:pos x="968" y="47"/>
                </a:cxn>
                <a:cxn ang="0">
                  <a:pos x="1044" y="44"/>
                </a:cxn>
                <a:cxn ang="0">
                  <a:pos x="1157" y="45"/>
                </a:cxn>
                <a:cxn ang="0">
                  <a:pos x="1295" y="47"/>
                </a:cxn>
                <a:cxn ang="0">
                  <a:pos x="1377" y="44"/>
                </a:cxn>
                <a:cxn ang="0">
                  <a:pos x="1412" y="48"/>
                </a:cxn>
                <a:cxn ang="0">
                  <a:pos x="1519" y="48"/>
                </a:cxn>
                <a:cxn ang="0">
                  <a:pos x="1606" y="48"/>
                </a:cxn>
                <a:cxn ang="0">
                  <a:pos x="1636" y="46"/>
                </a:cxn>
                <a:cxn ang="0">
                  <a:pos x="1686" y="49"/>
                </a:cxn>
                <a:cxn ang="0">
                  <a:pos x="1712" y="49"/>
                </a:cxn>
                <a:cxn ang="0">
                  <a:pos x="1782" y="49"/>
                </a:cxn>
                <a:cxn ang="0">
                  <a:pos x="1841" y="47"/>
                </a:cxn>
                <a:cxn ang="0">
                  <a:pos x="1937" y="45"/>
                </a:cxn>
                <a:cxn ang="0">
                  <a:pos x="2072" y="45"/>
                </a:cxn>
                <a:cxn ang="0">
                  <a:pos x="2104" y="40"/>
                </a:cxn>
                <a:cxn ang="0">
                  <a:pos x="2120" y="26"/>
                </a:cxn>
                <a:cxn ang="0">
                  <a:pos x="2127" y="39"/>
                </a:cxn>
                <a:cxn ang="0">
                  <a:pos x="2124" y="49"/>
                </a:cxn>
                <a:cxn ang="0">
                  <a:pos x="2107" y="58"/>
                </a:cxn>
                <a:cxn ang="0">
                  <a:pos x="1972" y="58"/>
                </a:cxn>
                <a:cxn ang="0">
                  <a:pos x="1854" y="60"/>
                </a:cxn>
                <a:cxn ang="0">
                  <a:pos x="1800" y="61"/>
                </a:cxn>
                <a:cxn ang="0">
                  <a:pos x="1739" y="61"/>
                </a:cxn>
                <a:cxn ang="0">
                  <a:pos x="1628" y="57"/>
                </a:cxn>
                <a:cxn ang="0">
                  <a:pos x="1493" y="56"/>
                </a:cxn>
                <a:cxn ang="0">
                  <a:pos x="1382" y="58"/>
                </a:cxn>
                <a:cxn ang="0">
                  <a:pos x="1310" y="58"/>
                </a:cxn>
                <a:cxn ang="0">
                  <a:pos x="1256" y="58"/>
                </a:cxn>
                <a:cxn ang="0">
                  <a:pos x="1212" y="59"/>
                </a:cxn>
                <a:cxn ang="0">
                  <a:pos x="1163" y="57"/>
                </a:cxn>
                <a:cxn ang="0">
                  <a:pos x="1106" y="60"/>
                </a:cxn>
                <a:cxn ang="0">
                  <a:pos x="1030" y="59"/>
                </a:cxn>
                <a:cxn ang="0">
                  <a:pos x="971" y="59"/>
                </a:cxn>
                <a:cxn ang="0">
                  <a:pos x="885" y="61"/>
                </a:cxn>
                <a:cxn ang="0">
                  <a:pos x="784" y="61"/>
                </a:cxn>
                <a:cxn ang="0">
                  <a:pos x="692" y="61"/>
                </a:cxn>
                <a:cxn ang="0">
                  <a:pos x="609" y="58"/>
                </a:cxn>
                <a:cxn ang="0">
                  <a:pos x="534" y="59"/>
                </a:cxn>
                <a:cxn ang="0">
                  <a:pos x="401" y="60"/>
                </a:cxn>
                <a:cxn ang="0">
                  <a:pos x="256" y="59"/>
                </a:cxn>
                <a:cxn ang="0">
                  <a:pos x="19" y="58"/>
                </a:cxn>
                <a:cxn ang="0">
                  <a:pos x="1" y="46"/>
                </a:cxn>
                <a:cxn ang="0">
                  <a:pos x="0" y="3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grpSp>
      <p:grpSp>
        <p:nvGrpSpPr>
          <p:cNvPr id="10253" name="Group 18"/>
          <p:cNvGrpSpPr>
            <a:grpSpLocks/>
          </p:cNvGrpSpPr>
          <p:nvPr/>
        </p:nvGrpSpPr>
        <p:grpSpPr bwMode="auto">
          <a:xfrm>
            <a:off x="5646738" y="153988"/>
            <a:ext cx="3435350" cy="552450"/>
            <a:chOff x="3557" y="97"/>
            <a:chExt cx="2164" cy="348"/>
          </a:xfrm>
        </p:grpSpPr>
        <p:sp>
          <p:nvSpPr>
            <p:cNvPr id="85011" name="Freeform 19"/>
            <p:cNvSpPr>
              <a:spLocks/>
            </p:cNvSpPr>
            <p:nvPr/>
          </p:nvSpPr>
          <p:spPr bwMode="auto">
            <a:xfrm>
              <a:off x="3557" y="97"/>
              <a:ext cx="2164" cy="284"/>
            </a:xfrm>
            <a:custGeom>
              <a:avLst/>
              <a:gdLst/>
              <a:ahLst/>
              <a:cxnLst>
                <a:cxn ang="0">
                  <a:pos x="29" y="4"/>
                </a:cxn>
                <a:cxn ang="0">
                  <a:pos x="46" y="0"/>
                </a:cxn>
                <a:cxn ang="0">
                  <a:pos x="2096" y="0"/>
                </a:cxn>
                <a:cxn ang="0">
                  <a:pos x="2120" y="3"/>
                </a:cxn>
                <a:cxn ang="0">
                  <a:pos x="2137" y="10"/>
                </a:cxn>
                <a:cxn ang="0">
                  <a:pos x="2152" y="28"/>
                </a:cxn>
                <a:cxn ang="0">
                  <a:pos x="2160" y="49"/>
                </a:cxn>
                <a:cxn ang="0">
                  <a:pos x="2163" y="73"/>
                </a:cxn>
                <a:cxn ang="0">
                  <a:pos x="2163" y="283"/>
                </a:cxn>
                <a:cxn ang="0">
                  <a:pos x="81" y="283"/>
                </a:cxn>
                <a:cxn ang="0">
                  <a:pos x="0" y="283"/>
                </a:cxn>
                <a:cxn ang="0">
                  <a:pos x="0" y="87"/>
                </a:cxn>
                <a:cxn ang="0">
                  <a:pos x="1" y="59"/>
                </a:cxn>
                <a:cxn ang="0">
                  <a:pos x="9" y="31"/>
                </a:cxn>
                <a:cxn ang="0">
                  <a:pos x="16" y="16"/>
                </a:cxn>
                <a:cxn ang="0">
                  <a:pos x="29" y="4"/>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12" name="Freeform 20"/>
            <p:cNvSpPr>
              <a:spLocks/>
            </p:cNvSpPr>
            <p:nvPr/>
          </p:nvSpPr>
          <p:spPr bwMode="auto">
            <a:xfrm>
              <a:off x="3557" y="278"/>
              <a:ext cx="2164" cy="123"/>
            </a:xfrm>
            <a:custGeom>
              <a:avLst/>
              <a:gdLst/>
              <a:ahLst/>
              <a:cxnLst>
                <a:cxn ang="0">
                  <a:pos x="105" y="42"/>
                </a:cxn>
                <a:cxn ang="0">
                  <a:pos x="170" y="42"/>
                </a:cxn>
                <a:cxn ang="0">
                  <a:pos x="221" y="63"/>
                </a:cxn>
                <a:cxn ang="0">
                  <a:pos x="305" y="50"/>
                </a:cxn>
                <a:cxn ang="0">
                  <a:pos x="400" y="44"/>
                </a:cxn>
                <a:cxn ang="0">
                  <a:pos x="466" y="57"/>
                </a:cxn>
                <a:cxn ang="0">
                  <a:pos x="538" y="50"/>
                </a:cxn>
                <a:cxn ang="0">
                  <a:pos x="654" y="54"/>
                </a:cxn>
                <a:cxn ang="0">
                  <a:pos x="728" y="63"/>
                </a:cxn>
                <a:cxn ang="0">
                  <a:pos x="815" y="38"/>
                </a:cxn>
                <a:cxn ang="0">
                  <a:pos x="880" y="60"/>
                </a:cxn>
                <a:cxn ang="0">
                  <a:pos x="968" y="56"/>
                </a:cxn>
                <a:cxn ang="0">
                  <a:pos x="1013" y="60"/>
                </a:cxn>
                <a:cxn ang="0">
                  <a:pos x="1053" y="38"/>
                </a:cxn>
                <a:cxn ang="0">
                  <a:pos x="1105" y="22"/>
                </a:cxn>
                <a:cxn ang="0">
                  <a:pos x="1167" y="21"/>
                </a:cxn>
                <a:cxn ang="0">
                  <a:pos x="1218" y="14"/>
                </a:cxn>
                <a:cxn ang="0">
                  <a:pos x="1265" y="32"/>
                </a:cxn>
                <a:cxn ang="0">
                  <a:pos x="1316" y="44"/>
                </a:cxn>
                <a:cxn ang="0">
                  <a:pos x="1399" y="35"/>
                </a:cxn>
                <a:cxn ang="0">
                  <a:pos x="1436" y="59"/>
                </a:cxn>
                <a:cxn ang="0">
                  <a:pos x="1493" y="63"/>
                </a:cxn>
                <a:cxn ang="0">
                  <a:pos x="1589" y="63"/>
                </a:cxn>
                <a:cxn ang="0">
                  <a:pos x="1647" y="52"/>
                </a:cxn>
                <a:cxn ang="0">
                  <a:pos x="1691" y="57"/>
                </a:cxn>
                <a:cxn ang="0">
                  <a:pos x="1743" y="38"/>
                </a:cxn>
                <a:cxn ang="0">
                  <a:pos x="1817" y="35"/>
                </a:cxn>
                <a:cxn ang="0">
                  <a:pos x="1878" y="14"/>
                </a:cxn>
                <a:cxn ang="0">
                  <a:pos x="1926" y="10"/>
                </a:cxn>
                <a:cxn ang="0">
                  <a:pos x="1988" y="18"/>
                </a:cxn>
                <a:cxn ang="0">
                  <a:pos x="2042" y="1"/>
                </a:cxn>
                <a:cxn ang="0">
                  <a:pos x="2093" y="32"/>
                </a:cxn>
                <a:cxn ang="0">
                  <a:pos x="2150" y="16"/>
                </a:cxn>
                <a:cxn ang="0">
                  <a:pos x="2163" y="122"/>
                </a:cxn>
                <a:cxn ang="0">
                  <a:pos x="893" y="99"/>
                </a:cxn>
                <a:cxn ang="0">
                  <a:pos x="0" y="19"/>
                </a:cxn>
                <a:cxn ang="0">
                  <a:pos x="32" y="33"/>
                </a:cxn>
                <a:cxn ang="0">
                  <a:pos x="75" y="38"/>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13" name="Freeform 21"/>
            <p:cNvSpPr>
              <a:spLocks/>
            </p:cNvSpPr>
            <p:nvPr/>
          </p:nvSpPr>
          <p:spPr bwMode="auto">
            <a:xfrm>
              <a:off x="3557" y="320"/>
              <a:ext cx="2164" cy="125"/>
            </a:xfrm>
            <a:custGeom>
              <a:avLst/>
              <a:gdLst/>
              <a:ahLst/>
              <a:cxnLst>
                <a:cxn ang="0">
                  <a:pos x="46" y="123"/>
                </a:cxn>
                <a:cxn ang="0">
                  <a:pos x="2096" y="124"/>
                </a:cxn>
                <a:cxn ang="0">
                  <a:pos x="2137" y="120"/>
                </a:cxn>
                <a:cxn ang="0">
                  <a:pos x="2160" y="104"/>
                </a:cxn>
                <a:cxn ang="0">
                  <a:pos x="2163" y="14"/>
                </a:cxn>
                <a:cxn ang="0">
                  <a:pos x="2134" y="4"/>
                </a:cxn>
                <a:cxn ang="0">
                  <a:pos x="2118" y="34"/>
                </a:cxn>
                <a:cxn ang="0">
                  <a:pos x="2097" y="31"/>
                </a:cxn>
                <a:cxn ang="0">
                  <a:pos x="2054" y="17"/>
                </a:cxn>
                <a:cxn ang="0">
                  <a:pos x="1998" y="21"/>
                </a:cxn>
                <a:cxn ang="0">
                  <a:pos x="1951" y="25"/>
                </a:cxn>
                <a:cxn ang="0">
                  <a:pos x="1910" y="17"/>
                </a:cxn>
                <a:cxn ang="0">
                  <a:pos x="1868" y="27"/>
                </a:cxn>
                <a:cxn ang="0">
                  <a:pos x="1841" y="33"/>
                </a:cxn>
                <a:cxn ang="0">
                  <a:pos x="1776" y="28"/>
                </a:cxn>
                <a:cxn ang="0">
                  <a:pos x="1716" y="24"/>
                </a:cxn>
                <a:cxn ang="0">
                  <a:pos x="1644" y="54"/>
                </a:cxn>
                <a:cxn ang="0">
                  <a:pos x="1589" y="38"/>
                </a:cxn>
                <a:cxn ang="0">
                  <a:pos x="1524" y="37"/>
                </a:cxn>
                <a:cxn ang="0">
                  <a:pos x="1417" y="36"/>
                </a:cxn>
                <a:cxn ang="0">
                  <a:pos x="1367" y="33"/>
                </a:cxn>
                <a:cxn ang="0">
                  <a:pos x="1327" y="24"/>
                </a:cxn>
                <a:cxn ang="0">
                  <a:pos x="1237" y="43"/>
                </a:cxn>
                <a:cxn ang="0">
                  <a:pos x="1159" y="33"/>
                </a:cxn>
                <a:cxn ang="0">
                  <a:pos x="1065" y="38"/>
                </a:cxn>
                <a:cxn ang="0">
                  <a:pos x="988" y="38"/>
                </a:cxn>
                <a:cxn ang="0">
                  <a:pos x="897" y="51"/>
                </a:cxn>
                <a:cxn ang="0">
                  <a:pos x="801" y="45"/>
                </a:cxn>
                <a:cxn ang="0">
                  <a:pos x="692" y="46"/>
                </a:cxn>
                <a:cxn ang="0">
                  <a:pos x="575" y="33"/>
                </a:cxn>
                <a:cxn ang="0">
                  <a:pos x="454" y="23"/>
                </a:cxn>
                <a:cxn ang="0">
                  <a:pos x="371" y="35"/>
                </a:cxn>
                <a:cxn ang="0">
                  <a:pos x="322" y="31"/>
                </a:cxn>
                <a:cxn ang="0">
                  <a:pos x="252" y="36"/>
                </a:cxn>
                <a:cxn ang="0">
                  <a:pos x="176" y="35"/>
                </a:cxn>
                <a:cxn ang="0">
                  <a:pos x="99" y="43"/>
                </a:cxn>
                <a:cxn ang="0">
                  <a:pos x="20" y="37"/>
                </a:cxn>
                <a:cxn ang="0">
                  <a:pos x="2" y="73"/>
                </a:cxn>
                <a:cxn ang="0">
                  <a:pos x="16" y="116"/>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14" name="Freeform 22"/>
            <p:cNvSpPr>
              <a:spLocks/>
            </p:cNvSpPr>
            <p:nvPr/>
          </p:nvSpPr>
          <p:spPr bwMode="auto">
            <a:xfrm>
              <a:off x="3570" y="104"/>
              <a:ext cx="2129" cy="162"/>
            </a:xfrm>
            <a:custGeom>
              <a:avLst/>
              <a:gdLst/>
              <a:ahLst/>
              <a:cxnLst>
                <a:cxn ang="0">
                  <a:pos x="0" y="122"/>
                </a:cxn>
                <a:cxn ang="0">
                  <a:pos x="5" y="129"/>
                </a:cxn>
                <a:cxn ang="0">
                  <a:pos x="9" y="58"/>
                </a:cxn>
                <a:cxn ang="0">
                  <a:pos x="28" y="29"/>
                </a:cxn>
                <a:cxn ang="0">
                  <a:pos x="101" y="25"/>
                </a:cxn>
                <a:cxn ang="0">
                  <a:pos x="243" y="29"/>
                </a:cxn>
                <a:cxn ang="0">
                  <a:pos x="378" y="28"/>
                </a:cxn>
                <a:cxn ang="0">
                  <a:pos x="537" y="29"/>
                </a:cxn>
                <a:cxn ang="0">
                  <a:pos x="645" y="25"/>
                </a:cxn>
                <a:cxn ang="0">
                  <a:pos x="735" y="25"/>
                </a:cxn>
                <a:cxn ang="0">
                  <a:pos x="870" y="33"/>
                </a:cxn>
                <a:cxn ang="0">
                  <a:pos x="968" y="35"/>
                </a:cxn>
                <a:cxn ang="0">
                  <a:pos x="1079" y="29"/>
                </a:cxn>
                <a:cxn ang="0">
                  <a:pos x="1212" y="40"/>
                </a:cxn>
                <a:cxn ang="0">
                  <a:pos x="1316" y="37"/>
                </a:cxn>
                <a:cxn ang="0">
                  <a:pos x="1414" y="32"/>
                </a:cxn>
                <a:cxn ang="0">
                  <a:pos x="1525" y="36"/>
                </a:cxn>
                <a:cxn ang="0">
                  <a:pos x="1621" y="32"/>
                </a:cxn>
                <a:cxn ang="0">
                  <a:pos x="1714" y="29"/>
                </a:cxn>
                <a:cxn ang="0">
                  <a:pos x="1781" y="32"/>
                </a:cxn>
                <a:cxn ang="0">
                  <a:pos x="1913" y="25"/>
                </a:cxn>
                <a:cxn ang="0">
                  <a:pos x="2046" y="33"/>
                </a:cxn>
                <a:cxn ang="0">
                  <a:pos x="2093" y="47"/>
                </a:cxn>
                <a:cxn ang="0">
                  <a:pos x="2115" y="68"/>
                </a:cxn>
                <a:cxn ang="0">
                  <a:pos x="2128" y="124"/>
                </a:cxn>
                <a:cxn ang="0">
                  <a:pos x="2128" y="41"/>
                </a:cxn>
                <a:cxn ang="0">
                  <a:pos x="2120" y="16"/>
                </a:cxn>
                <a:cxn ang="0">
                  <a:pos x="1974" y="6"/>
                </a:cxn>
                <a:cxn ang="0">
                  <a:pos x="1855" y="1"/>
                </a:cxn>
                <a:cxn ang="0">
                  <a:pos x="1774" y="3"/>
                </a:cxn>
                <a:cxn ang="0">
                  <a:pos x="1658" y="8"/>
                </a:cxn>
                <a:cxn ang="0">
                  <a:pos x="1453" y="6"/>
                </a:cxn>
                <a:cxn ang="0">
                  <a:pos x="1311" y="6"/>
                </a:cxn>
                <a:cxn ang="0">
                  <a:pos x="1212" y="6"/>
                </a:cxn>
                <a:cxn ang="0">
                  <a:pos x="1135" y="4"/>
                </a:cxn>
                <a:cxn ang="0">
                  <a:pos x="1000" y="6"/>
                </a:cxn>
                <a:cxn ang="0">
                  <a:pos x="837" y="6"/>
                </a:cxn>
                <a:cxn ang="0">
                  <a:pos x="652" y="4"/>
                </a:cxn>
                <a:cxn ang="0">
                  <a:pos x="569" y="2"/>
                </a:cxn>
                <a:cxn ang="0">
                  <a:pos x="431" y="2"/>
                </a:cxn>
                <a:cxn ang="0">
                  <a:pos x="256" y="2"/>
                </a:cxn>
                <a:cxn ang="0">
                  <a:pos x="107" y="0"/>
                </a:cxn>
                <a:cxn ang="0">
                  <a:pos x="34" y="1"/>
                </a:cxn>
                <a:cxn ang="0">
                  <a:pos x="5" y="18"/>
                </a:cxn>
                <a:cxn ang="0">
                  <a:pos x="0" y="56"/>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sp>
          <p:nvSpPr>
            <p:cNvPr id="85015" name="Freeform 23"/>
            <p:cNvSpPr>
              <a:spLocks/>
            </p:cNvSpPr>
            <p:nvPr/>
          </p:nvSpPr>
          <p:spPr bwMode="auto">
            <a:xfrm>
              <a:off x="3574" y="363"/>
              <a:ext cx="2128" cy="65"/>
            </a:xfrm>
            <a:custGeom>
              <a:avLst/>
              <a:gdLst/>
              <a:ahLst/>
              <a:cxnLst>
                <a:cxn ang="0">
                  <a:pos x="0" y="15"/>
                </a:cxn>
                <a:cxn ang="0">
                  <a:pos x="6" y="12"/>
                </a:cxn>
                <a:cxn ang="0">
                  <a:pos x="8" y="40"/>
                </a:cxn>
                <a:cxn ang="0">
                  <a:pos x="27" y="52"/>
                </a:cxn>
                <a:cxn ang="0">
                  <a:pos x="59" y="49"/>
                </a:cxn>
                <a:cxn ang="0">
                  <a:pos x="110" y="49"/>
                </a:cxn>
                <a:cxn ang="0">
                  <a:pos x="162" y="50"/>
                </a:cxn>
                <a:cxn ang="0">
                  <a:pos x="192" y="51"/>
                </a:cxn>
                <a:cxn ang="0">
                  <a:pos x="248" y="48"/>
                </a:cxn>
                <a:cxn ang="0">
                  <a:pos x="327" y="51"/>
                </a:cxn>
                <a:cxn ang="0">
                  <a:pos x="413" y="51"/>
                </a:cxn>
                <a:cxn ang="0">
                  <a:pos x="479" y="53"/>
                </a:cxn>
                <a:cxn ang="0">
                  <a:pos x="517" y="52"/>
                </a:cxn>
                <a:cxn ang="0">
                  <a:pos x="645" y="53"/>
                </a:cxn>
                <a:cxn ang="0">
                  <a:pos x="725" y="49"/>
                </a:cxn>
                <a:cxn ang="0">
                  <a:pos x="805" y="50"/>
                </a:cxn>
                <a:cxn ang="0">
                  <a:pos x="869" y="50"/>
                </a:cxn>
                <a:cxn ang="0">
                  <a:pos x="968" y="49"/>
                </a:cxn>
                <a:cxn ang="0">
                  <a:pos x="1044" y="46"/>
                </a:cxn>
                <a:cxn ang="0">
                  <a:pos x="1157" y="47"/>
                </a:cxn>
                <a:cxn ang="0">
                  <a:pos x="1295" y="49"/>
                </a:cxn>
                <a:cxn ang="0">
                  <a:pos x="1377" y="46"/>
                </a:cxn>
                <a:cxn ang="0">
                  <a:pos x="1412" y="51"/>
                </a:cxn>
                <a:cxn ang="0">
                  <a:pos x="1519" y="51"/>
                </a:cxn>
                <a:cxn ang="0">
                  <a:pos x="1606" y="51"/>
                </a:cxn>
                <a:cxn ang="0">
                  <a:pos x="1636" y="48"/>
                </a:cxn>
                <a:cxn ang="0">
                  <a:pos x="1686" y="51"/>
                </a:cxn>
                <a:cxn ang="0">
                  <a:pos x="1712" y="52"/>
                </a:cxn>
                <a:cxn ang="0">
                  <a:pos x="1782" y="51"/>
                </a:cxn>
                <a:cxn ang="0">
                  <a:pos x="1841" y="50"/>
                </a:cxn>
                <a:cxn ang="0">
                  <a:pos x="1937" y="48"/>
                </a:cxn>
                <a:cxn ang="0">
                  <a:pos x="2072" y="47"/>
                </a:cxn>
                <a:cxn ang="0">
                  <a:pos x="2104" y="42"/>
                </a:cxn>
                <a:cxn ang="0">
                  <a:pos x="2120" y="27"/>
                </a:cxn>
                <a:cxn ang="0">
                  <a:pos x="2127" y="40"/>
                </a:cxn>
                <a:cxn ang="0">
                  <a:pos x="2124" y="51"/>
                </a:cxn>
                <a:cxn ang="0">
                  <a:pos x="2107" y="61"/>
                </a:cxn>
                <a:cxn ang="0">
                  <a:pos x="1972" y="61"/>
                </a:cxn>
                <a:cxn ang="0">
                  <a:pos x="1854" y="63"/>
                </a:cxn>
                <a:cxn ang="0">
                  <a:pos x="1800" y="64"/>
                </a:cxn>
                <a:cxn ang="0">
                  <a:pos x="1739" y="64"/>
                </a:cxn>
                <a:cxn ang="0">
                  <a:pos x="1628" y="60"/>
                </a:cxn>
                <a:cxn ang="0">
                  <a:pos x="1493" y="59"/>
                </a:cxn>
                <a:cxn ang="0">
                  <a:pos x="1382" y="61"/>
                </a:cxn>
                <a:cxn ang="0">
                  <a:pos x="1310" y="61"/>
                </a:cxn>
                <a:cxn ang="0">
                  <a:pos x="1256" y="61"/>
                </a:cxn>
                <a:cxn ang="0">
                  <a:pos x="1212" y="62"/>
                </a:cxn>
                <a:cxn ang="0">
                  <a:pos x="1163" y="60"/>
                </a:cxn>
                <a:cxn ang="0">
                  <a:pos x="1106" y="63"/>
                </a:cxn>
                <a:cxn ang="0">
                  <a:pos x="1030" y="62"/>
                </a:cxn>
                <a:cxn ang="0">
                  <a:pos x="971" y="62"/>
                </a:cxn>
                <a:cxn ang="0">
                  <a:pos x="885" y="64"/>
                </a:cxn>
                <a:cxn ang="0">
                  <a:pos x="784" y="64"/>
                </a:cxn>
                <a:cxn ang="0">
                  <a:pos x="692" y="64"/>
                </a:cxn>
                <a:cxn ang="0">
                  <a:pos x="609" y="61"/>
                </a:cxn>
                <a:cxn ang="0">
                  <a:pos x="534" y="62"/>
                </a:cxn>
                <a:cxn ang="0">
                  <a:pos x="401" y="63"/>
                </a:cxn>
                <a:cxn ang="0">
                  <a:pos x="256" y="62"/>
                </a:cxn>
                <a:cxn ang="0">
                  <a:pos x="19" y="61"/>
                </a:cxn>
                <a:cxn ang="0">
                  <a:pos x="1" y="49"/>
                </a:cxn>
                <a:cxn ang="0">
                  <a:pos x="0" y="32"/>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w="9525">
              <a:noFill/>
              <a:round/>
              <a:headEnd type="none" w="sm" len="sm"/>
              <a:tailEnd type="none" w="sm" len="sm"/>
            </a:ln>
            <a:effectLst/>
          </p:spPr>
          <p:txBody>
            <a:bodyPr/>
            <a:lstStyle/>
            <a:p>
              <a:pPr>
                <a:defRPr/>
              </a:pPr>
              <a:endParaRPr lang="en-US">
                <a:solidFill>
                  <a:srgbClr val="FFFFCC"/>
                </a:solidFill>
                <a:latin typeface="Arial" pitchFamily="-112" charset="0"/>
                <a:ea typeface="+mn-ea"/>
                <a:cs typeface="+mn-cs"/>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fld id="{0AD9A395-16F8-2546-A8C6-B0FC4D77D4E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82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1" Type="http://schemas.openxmlformats.org/officeDocument/2006/relationships/slideLayout" Target="../slideLayouts/slideLayout469.xml"/><Relationship Id="rId2" Type="http://schemas.openxmlformats.org/officeDocument/2006/relationships/notesSlide" Target="../notesSlides/notesSlide75.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469.xml"/><Relationship Id="rId2" Type="http://schemas.openxmlformats.org/officeDocument/2006/relationships/notesSlide" Target="../notesSlides/notesSlide7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notesSlide" Target="../notesSlides/notesSlide77.xml"/><Relationship Id="rId3" Type="http://schemas.openxmlformats.org/officeDocument/2006/relationships/image" Target="../media/image11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78.xml"/><Relationship Id="rId3" Type="http://schemas.openxmlformats.org/officeDocument/2006/relationships/image" Target="../media/image11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87.xml"/><Relationship Id="rId2" Type="http://schemas.openxmlformats.org/officeDocument/2006/relationships/image" Target="../media/image11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87.xml"/><Relationship Id="rId2" Type="http://schemas.openxmlformats.org/officeDocument/2006/relationships/image" Target="../media/image120.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notesSlide" Target="../notesSlides/notesSlide79.xml"/><Relationship Id="rId3" Type="http://schemas.openxmlformats.org/officeDocument/2006/relationships/image" Target="../media/image12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99.xml"/><Relationship Id="rId2" Type="http://schemas.openxmlformats.org/officeDocument/2006/relationships/notesSlide" Target="../notesSlides/notesSlide80.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emf"/><Relationship Id="rId1" Type="http://schemas.openxmlformats.org/officeDocument/2006/relationships/slideLayout" Target="../slideLayouts/slideLayout488.xml"/><Relationship Id="rId2" Type="http://schemas.openxmlformats.org/officeDocument/2006/relationships/notesSlide" Target="../notesSlides/notesSlide8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notesSlide" Target="../notesSlides/notesSlide82.xml"/><Relationship Id="rId3" Type="http://schemas.openxmlformats.org/officeDocument/2006/relationships/image" Target="../media/image12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wmf"/><Relationship Id="rId4" Type="http://schemas.openxmlformats.org/officeDocument/2006/relationships/image" Target="../media/image13.jpeg"/><Relationship Id="rId5" Type="http://schemas.openxmlformats.org/officeDocument/2006/relationships/image" Target="../media/image14.png"/><Relationship Id="rId1" Type="http://schemas.openxmlformats.org/officeDocument/2006/relationships/slideLayout" Target="../slideLayouts/slideLayout178.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494.xml"/><Relationship Id="rId3" Type="http://schemas.openxmlformats.org/officeDocument/2006/relationships/image" Target="../media/image12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8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52.xml"/><Relationship Id="rId2" Type="http://schemas.openxmlformats.org/officeDocument/2006/relationships/notesSlide" Target="../notesSlides/notesSlide86.xml"/><Relationship Id="rId3" Type="http://schemas.openxmlformats.org/officeDocument/2006/relationships/image" Target="../media/image126.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notesSlide" Target="../notesSlides/notesSlide87.xml"/><Relationship Id="rId3" Type="http://schemas.openxmlformats.org/officeDocument/2006/relationships/image" Target="../media/image127.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85.xml"/><Relationship Id="rId2" Type="http://schemas.openxmlformats.org/officeDocument/2006/relationships/image" Target="../media/image128.png"/></Relationships>
</file>

<file path=ppt/slides/_rels/slide117.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png"/><Relationship Id="rId1" Type="http://schemas.openxmlformats.org/officeDocument/2006/relationships/slideLayout" Target="../slideLayouts/slideLayout389.xml"/><Relationship Id="rId2" Type="http://schemas.openxmlformats.org/officeDocument/2006/relationships/notesSlide" Target="../notesSlides/notesSlide8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31.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1" Type="http://schemas.openxmlformats.org/officeDocument/2006/relationships/slideLayout" Target="../slideLayouts/slideLayout87.xml"/><Relationship Id="rId2" Type="http://schemas.openxmlformats.org/officeDocument/2006/relationships/image" Target="../media/image13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1" Type="http://schemas.openxmlformats.org/officeDocument/2006/relationships/slideLayout" Target="../slideLayouts/slideLayout87.xml"/><Relationship Id="rId2" Type="http://schemas.openxmlformats.org/officeDocument/2006/relationships/image" Target="../media/image132.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9.xml"/><Relationship Id="rId3" Type="http://schemas.openxmlformats.org/officeDocument/2006/relationships/image" Target="../media/image139.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2.xml"/><Relationship Id="rId3" Type="http://schemas.openxmlformats.org/officeDocument/2006/relationships/image" Target="../media/image140.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4.xml"/></Relationships>
</file>

<file path=ppt/slides/_rels/slide12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emf"/><Relationship Id="rId6" Type="http://schemas.openxmlformats.org/officeDocument/2006/relationships/image" Target="../media/image83.jpeg"/><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image" Target="../media/image86.gif"/><Relationship Id="rId10" Type="http://schemas.openxmlformats.org/officeDocument/2006/relationships/image" Target="../media/image87.emf"/><Relationship Id="rId11" Type="http://schemas.openxmlformats.org/officeDocument/2006/relationships/image" Target="../media/image88.emf"/><Relationship Id="rId1" Type="http://schemas.openxmlformats.org/officeDocument/2006/relationships/slideLayout" Target="../slideLayouts/slideLayout71.xml"/><Relationship Id="rId2" Type="http://schemas.openxmlformats.org/officeDocument/2006/relationships/notesSlide" Target="../notesSlides/notesSlide9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7.xml"/><Relationship Id="rId3" Type="http://schemas.openxmlformats.org/officeDocument/2006/relationships/image" Target="../media/image141.jpeg"/></Relationships>
</file>

<file path=ppt/slides/_rels/slide131.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hyperlink" Target="http://www.pauljab.net/temple/TemplePictures.html" TargetMode="External"/><Relationship Id="rId1" Type="http://schemas.openxmlformats.org/officeDocument/2006/relationships/slideLayout" Target="../slideLayouts/slideLayout77.xml"/><Relationship Id="rId2" Type="http://schemas.openxmlformats.org/officeDocument/2006/relationships/notesSlide" Target="../notesSlides/notesSlide9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9.xml"/><Relationship Id="rId3" Type="http://schemas.openxmlformats.org/officeDocument/2006/relationships/image" Target="../media/image143.png"/></Relationships>
</file>

<file path=ppt/slides/_rels/slide133.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44.png"/><Relationship Id="rId5" Type="http://schemas.openxmlformats.org/officeDocument/2006/relationships/image" Target="../media/image79.png"/><Relationship Id="rId1" Type="http://schemas.openxmlformats.org/officeDocument/2006/relationships/slideLayout" Target="../slideLayouts/slideLayout77.xml"/><Relationship Id="rId2" Type="http://schemas.openxmlformats.org/officeDocument/2006/relationships/notesSlide" Target="../notesSlides/notesSlide100.xml"/></Relationships>
</file>

<file path=ppt/slides/_rels/slide134.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45.jpeg"/><Relationship Id="rId5" Type="http://schemas.openxmlformats.org/officeDocument/2006/relationships/hyperlink" Target="http://www.pauljab.net/temple/TemplePictures.html" TargetMode="External"/><Relationship Id="rId1" Type="http://schemas.openxmlformats.org/officeDocument/2006/relationships/slideLayout" Target="../slideLayouts/slideLayout77.xml"/><Relationship Id="rId2" Type="http://schemas.openxmlformats.org/officeDocument/2006/relationships/notesSlide" Target="../notesSlides/notesSlide101.xml"/></Relationships>
</file>

<file path=ppt/slides/_rels/slide135.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hyperlink" Target="http://www.pauljab.net/temple/TemplePictures.html" TargetMode="External"/><Relationship Id="rId5" Type="http://schemas.openxmlformats.org/officeDocument/2006/relationships/image" Target="../media/image145.jpeg"/><Relationship Id="rId1" Type="http://schemas.openxmlformats.org/officeDocument/2006/relationships/slideLayout" Target="../slideLayouts/slideLayout77.xml"/><Relationship Id="rId2" Type="http://schemas.openxmlformats.org/officeDocument/2006/relationships/notesSlide" Target="../notesSlides/notesSlide10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www.antipas.org/bible_study_aids/subjects/ezekiels_temple/ezekiels_temple.html" TargetMode="External"/><Relationship Id="rId1" Type="http://schemas.openxmlformats.org/officeDocument/2006/relationships/slideLayout" Target="../slideLayouts/slideLayout77.xml"/><Relationship Id="rId2" Type="http://schemas.openxmlformats.org/officeDocument/2006/relationships/notesSlide" Target="../notesSlides/notesSlide10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4.xml"/><Relationship Id="rId3" Type="http://schemas.openxmlformats.org/officeDocument/2006/relationships/image" Target="../media/image146.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5.xml"/><Relationship Id="rId3" Type="http://schemas.openxmlformats.org/officeDocument/2006/relationships/image" Target="../media/image147.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6.xml"/><Relationship Id="rId3" Type="http://schemas.openxmlformats.org/officeDocument/2006/relationships/image" Target="../media/image14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79.png"/><Relationship Id="rId5" Type="http://schemas.openxmlformats.org/officeDocument/2006/relationships/image" Target="../media/image149.jpeg"/><Relationship Id="rId1" Type="http://schemas.openxmlformats.org/officeDocument/2006/relationships/slideLayout" Target="../slideLayouts/slideLayout77.xml"/><Relationship Id="rId2" Type="http://schemas.openxmlformats.org/officeDocument/2006/relationships/notesSlide" Target="../notesSlides/notesSlide10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12.xml"/><Relationship Id="rId2" Type="http://schemas.openxmlformats.org/officeDocument/2006/relationships/notesSlide" Target="../notesSlides/notesSlide10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2.jpeg"/><Relationship Id="rId3" Type="http://schemas.openxmlformats.org/officeDocument/2006/relationships/image" Target="../media/image153.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4.jpeg"/><Relationship Id="rId3" Type="http://schemas.openxmlformats.org/officeDocument/2006/relationships/image" Target="../media/image155.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56.jpeg"/></Relationships>
</file>

<file path=ppt/slides/_rels/slide145.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1.xml"/><Relationship Id="rId3" Type="http://schemas.openxmlformats.org/officeDocument/2006/relationships/image" Target="../media/image157.png"/></Relationships>
</file>

<file path=ppt/slides/_rels/slide147.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jpeg"/><Relationship Id="rId5" Type="http://schemas.openxmlformats.org/officeDocument/2006/relationships/image" Target="../media/image10.jpeg"/><Relationship Id="rId6" Type="http://schemas.openxmlformats.org/officeDocument/2006/relationships/image" Target="../media/image160.jpeg"/><Relationship Id="rId1" Type="http://schemas.openxmlformats.org/officeDocument/2006/relationships/slideLayout" Target="../slideLayouts/slideLayout88.xml"/><Relationship Id="rId2" Type="http://schemas.openxmlformats.org/officeDocument/2006/relationships/notesSlide" Target="../notesSlides/notesSlide1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61.jpeg"/><Relationship Id="rId4" Type="http://schemas.openxmlformats.org/officeDocument/2006/relationships/image" Target="../media/image162.jpeg"/><Relationship Id="rId1" Type="http://schemas.openxmlformats.org/officeDocument/2006/relationships/slideLayout" Target="../slideLayouts/slideLayout89.xml"/><Relationship Id="rId2" Type="http://schemas.openxmlformats.org/officeDocument/2006/relationships/image" Target="../media/image14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161.jpeg"/><Relationship Id="rId3" Type="http://schemas.openxmlformats.org/officeDocument/2006/relationships/image" Target="../media/image162.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1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1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117.xml"/><Relationship Id="rId3" Type="http://schemas.openxmlformats.org/officeDocument/2006/relationships/image" Target="../media/image1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00.xml"/><Relationship Id="rId2"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26.png"/><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8.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8.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8.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29.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8.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slide" Target="slide56.xml"/><Relationship Id="rId4" Type="http://schemas.openxmlformats.org/officeDocument/2006/relationships/image" Target="../media/image43.png"/><Relationship Id="rId1" Type="http://schemas.openxmlformats.org/officeDocument/2006/relationships/slideLayout" Target="../slideLayouts/slideLayout205.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slide" Target="slide1.xml"/><Relationship Id="rId9" Type="http://schemas.openxmlformats.org/officeDocument/2006/relationships/image" Target="../media/image43.png"/><Relationship Id="rId1" Type="http://schemas.openxmlformats.org/officeDocument/2006/relationships/slideLayout" Target="../slideLayouts/slideLayout197.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slide" Target="slide1.xml"/><Relationship Id="rId8" Type="http://schemas.openxmlformats.org/officeDocument/2006/relationships/image" Target="../media/image43.png"/><Relationship Id="rId9" Type="http://schemas.openxmlformats.org/officeDocument/2006/relationships/image" Target="../media/image49.png"/><Relationship Id="rId1" Type="http://schemas.openxmlformats.org/officeDocument/2006/relationships/slideLayout" Target="../slideLayouts/slideLayout233.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2.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9.xml"/><Relationship Id="rId2" Type="http://schemas.openxmlformats.org/officeDocument/2006/relationships/image" Target="../media/image50.png"/><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8.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emf"/><Relationship Id="rId1" Type="http://schemas.openxmlformats.org/officeDocument/2006/relationships/slideLayout" Target="../slideLayouts/slideLayout286.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0.xml"/><Relationship Id="rId2"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emf"/><Relationship Id="rId1" Type="http://schemas.openxmlformats.org/officeDocument/2006/relationships/slideLayout" Target="../slideLayouts/slideLayout286.xml"/><Relationship Id="rId2" Type="http://schemas.openxmlformats.org/officeDocument/2006/relationships/notesSlide" Target="../notesSlides/notesSlide40.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1" Type="http://schemas.openxmlformats.org/officeDocument/2006/relationships/slideLayout" Target="../slideLayouts/slideLayout165.xml"/><Relationship Id="rId2"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image" Target="../media/image6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4.xml"/><Relationship Id="rId3"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1" Type="http://schemas.openxmlformats.org/officeDocument/2006/relationships/slideLayout" Target="../slideLayouts/slideLayout44.xml"/><Relationship Id="rId2" Type="http://schemas.openxmlformats.org/officeDocument/2006/relationships/notesSlide" Target="../notesSlides/notesSlide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6.xml"/><Relationship Id="rId3"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7.xml"/><Relationship Id="rId3" Type="http://schemas.openxmlformats.org/officeDocument/2006/relationships/image" Target="../media/image6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68.jpeg"/><Relationship Id="rId3" Type="http://schemas.openxmlformats.org/officeDocument/2006/relationships/image" Target="../media/image6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8.xml"/><Relationship Id="rId3" Type="http://schemas.openxmlformats.org/officeDocument/2006/relationships/image" Target="../media/image7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49.xml"/><Relationship Id="rId3"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72.jpeg"/><Relationship Id="rId1" Type="http://schemas.openxmlformats.org/officeDocument/2006/relationships/themeOverride" Target="../theme/themeOverride1.xml"/><Relationship Id="rId2" Type="http://schemas.openxmlformats.org/officeDocument/2006/relationships/slideLayout" Target="../slideLayouts/slideLayout31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73.png"/><Relationship Id="rId1" Type="http://schemas.openxmlformats.org/officeDocument/2006/relationships/themeOverride" Target="../theme/themeOverride2.xml"/><Relationship Id="rId2" Type="http://schemas.openxmlformats.org/officeDocument/2006/relationships/slideLayout" Target="../slideLayouts/slideLayout31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74.png"/><Relationship Id="rId1" Type="http://schemas.openxmlformats.org/officeDocument/2006/relationships/themeOverride" Target="../theme/themeOverride3.xml"/><Relationship Id="rId2" Type="http://schemas.openxmlformats.org/officeDocument/2006/relationships/slideLayout" Target="../slideLayouts/slideLayout3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0.xml"/><Relationship Id="rId2" Type="http://schemas.openxmlformats.org/officeDocument/2006/relationships/image" Target="../media/image7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image" Target="../media/image76.jpeg"/><Relationship Id="rId3" Type="http://schemas.openxmlformats.org/officeDocument/2006/relationships/image" Target="../media/image7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notesSlide" Target="../notesSlides/notesSlide53.xml"/><Relationship Id="rId3" Type="http://schemas.openxmlformats.org/officeDocument/2006/relationships/image" Target="../media/image7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4.xml"/><Relationship Id="rId3" Type="http://schemas.openxmlformats.org/officeDocument/2006/relationships/image" Target="../media/image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5.xml"/><Relationship Id="rId3" Type="http://schemas.openxmlformats.org/officeDocument/2006/relationships/image" Target="../media/image7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6.xml"/><Relationship Id="rId3"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178.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7.xml"/><Relationship Id="rId3" Type="http://schemas.openxmlformats.org/officeDocument/2006/relationships/image" Target="../media/image8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8.xml"/><Relationship Id="rId3" Type="http://schemas.openxmlformats.org/officeDocument/2006/relationships/image" Target="../media/image80.jpeg"/></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emf"/><Relationship Id="rId6" Type="http://schemas.openxmlformats.org/officeDocument/2006/relationships/image" Target="../media/image83.jpeg"/><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image" Target="../media/image86.gif"/><Relationship Id="rId10" Type="http://schemas.openxmlformats.org/officeDocument/2006/relationships/image" Target="../media/image87.emf"/><Relationship Id="rId11" Type="http://schemas.openxmlformats.org/officeDocument/2006/relationships/image" Target="../media/image88.emf"/><Relationship Id="rId1" Type="http://schemas.openxmlformats.org/officeDocument/2006/relationships/slideLayout" Target="../slideLayouts/slideLayout90.xml"/><Relationship Id="rId2" Type="http://schemas.openxmlformats.org/officeDocument/2006/relationships/notesSlide" Target="../notesSlides/notesSlide59.xml"/></Relationships>
</file>

<file path=ppt/slides/_rels/slide83.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89.jpeg"/><Relationship Id="rId1" Type="http://schemas.openxmlformats.org/officeDocument/2006/relationships/slideLayout" Target="../slideLayouts/slideLayout400.xml"/><Relationship Id="rId2" Type="http://schemas.openxmlformats.org/officeDocument/2006/relationships/notesSlide" Target="../notesSlides/notesSlide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0.xml"/><Relationship Id="rId2" Type="http://schemas.openxmlformats.org/officeDocument/2006/relationships/notesSlide" Target="../notesSlides/notesSlide61.xml"/><Relationship Id="rId3" Type="http://schemas.openxmlformats.org/officeDocument/2006/relationships/image" Target="../media/image9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0.xml"/><Relationship Id="rId2" Type="http://schemas.openxmlformats.org/officeDocument/2006/relationships/notesSlide" Target="../notesSlides/notesSlide62.xml"/><Relationship Id="rId3" Type="http://schemas.openxmlformats.org/officeDocument/2006/relationships/image" Target="../media/image91.jpeg"/></Relationships>
</file>

<file path=ppt/slides/_rels/slide86.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emf"/><Relationship Id="rId1" Type="http://schemas.openxmlformats.org/officeDocument/2006/relationships/slideLayout" Target="../slideLayouts/slideLayout400.xml"/><Relationship Id="rId2" Type="http://schemas.openxmlformats.org/officeDocument/2006/relationships/notesSlide" Target="../notesSlides/notesSlide6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10.xml"/><Relationship Id="rId2" Type="http://schemas.openxmlformats.org/officeDocument/2006/relationships/notesSlide" Target="../notesSlides/notesSlide6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19.xml"/><Relationship Id="rId2" Type="http://schemas.openxmlformats.org/officeDocument/2006/relationships/notesSlide" Target="../notesSlides/notesSlide65.xml"/><Relationship Id="rId3" Type="http://schemas.openxmlformats.org/officeDocument/2006/relationships/image" Target="../media/image94.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image" Target="../media/image96.emf"/><Relationship Id="rId5" Type="http://schemas.openxmlformats.org/officeDocument/2006/relationships/oleObject" Target="../embeddings/oleObject1.bin"/><Relationship Id="rId6" Type="http://schemas.openxmlformats.org/officeDocument/2006/relationships/image" Target="../media/image95.png"/><Relationship Id="rId7" Type="http://schemas.openxmlformats.org/officeDocument/2006/relationships/image" Target="../media/image97.emf"/><Relationship Id="rId8" Type="http://schemas.openxmlformats.org/officeDocument/2006/relationships/image" Target="../media/image98.emf"/><Relationship Id="rId9" Type="http://schemas.openxmlformats.org/officeDocument/2006/relationships/image" Target="../media/image99.emf"/><Relationship Id="rId1" Type="http://schemas.openxmlformats.org/officeDocument/2006/relationships/vmlDrawing" Target="../drawings/vmlDrawing1.vml"/><Relationship Id="rId2" Type="http://schemas.openxmlformats.org/officeDocument/2006/relationships/slideLayout" Target="../slideLayouts/slideLayout4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40.xml"/><Relationship Id="rId2" Type="http://schemas.openxmlformats.org/officeDocument/2006/relationships/image" Target="../media/image100.png"/><Relationship Id="rId3" Type="http://schemas.openxmlformats.org/officeDocument/2006/relationships/image" Target="../media/image10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49.xml"/><Relationship Id="rId2" Type="http://schemas.openxmlformats.org/officeDocument/2006/relationships/notesSlide" Target="../notesSlides/notesSlide67.xml"/><Relationship Id="rId3" Type="http://schemas.openxmlformats.org/officeDocument/2006/relationships/image" Target="../media/image10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49.xml"/><Relationship Id="rId2" Type="http://schemas.openxmlformats.org/officeDocument/2006/relationships/notesSlide" Target="../notesSlides/notesSlide68.xml"/><Relationship Id="rId3" Type="http://schemas.openxmlformats.org/officeDocument/2006/relationships/image" Target="../media/image10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0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notesSlide" Target="../notesSlides/notesSlide69.xml"/><Relationship Id="rId3" Type="http://schemas.openxmlformats.org/officeDocument/2006/relationships/image" Target="../media/image10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notesSlide" Target="../notesSlides/notesSlide70.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oleObject" Target="../embeddings/oleObject2.bin"/><Relationship Id="rId5" Type="http://schemas.openxmlformats.org/officeDocument/2006/relationships/image" Target="../media/image106.png"/><Relationship Id="rId1" Type="http://schemas.openxmlformats.org/officeDocument/2006/relationships/vmlDrawing" Target="../drawings/vmlDrawing2.vml"/><Relationship Id="rId2" Type="http://schemas.openxmlformats.org/officeDocument/2006/relationships/slideLayout" Target="../slideLayouts/slideLayout46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notesSlide" Target="../notesSlides/notesSlide72.xml"/><Relationship Id="rId3" Type="http://schemas.openxmlformats.org/officeDocument/2006/relationships/image" Target="../media/image107.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3.bin"/><Relationship Id="rId5" Type="http://schemas.openxmlformats.org/officeDocument/2006/relationships/image" Target="../media/image108.png"/><Relationship Id="rId6" Type="http://schemas.openxmlformats.org/officeDocument/2006/relationships/image" Target="../media/image109.jpeg"/><Relationship Id="rId1" Type="http://schemas.openxmlformats.org/officeDocument/2006/relationships/vmlDrawing" Target="../drawings/vmlDrawing3.vml"/><Relationship Id="rId2" Type="http://schemas.openxmlformats.org/officeDocument/2006/relationships/slideLayout" Target="../slideLayouts/slideLayout469.xml"/></Relationships>
</file>

<file path=ppt/slides/_rels/slide99.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png"/><Relationship Id="rId1" Type="http://schemas.openxmlformats.org/officeDocument/2006/relationships/slideLayout" Target="../slideLayouts/slideLayout485.xml"/><Relationship Id="rId2" Type="http://schemas.openxmlformats.org/officeDocument/2006/relationships/notesSlide" Target="../notesSlides/notesSlide7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a:extLst>
              <a:ext uri="{28A0092B-C50C-407E-A947-70E740481C1C}">
                <a14:useLocalDpi xmlns:a14="http://schemas.microsoft.com/office/drawing/2010/main" val="0"/>
              </a:ext>
            </a:extLst>
          </a:blip>
          <a:srcRect l="5225" r="5225" b="7057"/>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9600" b="1" dirty="0" err="1">
                <a:solidFill>
                  <a:schemeClr val="tx1"/>
                </a:solidFill>
                <a:effectLst>
                  <a:glow rad="279400">
                    <a:srgbClr val="000090">
                      <a:alpha val="87000"/>
                    </a:srgbClr>
                  </a:glow>
                </a:effectLst>
                <a:ea typeface="ＭＳ Ｐゴシック" pitchFamily="-112" charset="-128"/>
                <a:cs typeface="ＭＳ Ｐゴシック" pitchFamily="-112" charset="-128"/>
              </a:rPr>
              <a:t>Ê</a:t>
            </a:r>
            <a:r>
              <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rPr>
              <a:t>-</a:t>
            </a:r>
            <a:r>
              <a:rPr lang="en-US" sz="9600" b="1" dirty="0" err="1">
                <a:solidFill>
                  <a:schemeClr val="tx1"/>
                </a:solidFill>
                <a:effectLst>
                  <a:glow rad="279400">
                    <a:srgbClr val="000090">
                      <a:alpha val="87000"/>
                    </a:srgbClr>
                  </a:glow>
                </a:effectLst>
                <a:ea typeface="ＭＳ Ｐゴシック" pitchFamily="-112" charset="-128"/>
                <a:cs typeface="ＭＳ Ｐゴシック" pitchFamily="-112" charset="-128"/>
              </a:rPr>
              <a:t>xê</a:t>
            </a:r>
            <a:r>
              <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rPr>
              <a:t>-chi-</a:t>
            </a:r>
            <a:r>
              <a:rPr lang="en-US" sz="9600" b="1" dirty="0" err="1">
                <a:solidFill>
                  <a:schemeClr val="tx1"/>
                </a:solidFill>
                <a:effectLst>
                  <a:glow rad="279400">
                    <a:srgbClr val="000090">
                      <a:alpha val="87000"/>
                    </a:srgbClr>
                  </a:glow>
                </a:effectLst>
                <a:ea typeface="ＭＳ Ｐゴシック" pitchFamily="-112" charset="-128"/>
                <a:cs typeface="ＭＳ Ｐゴシック" pitchFamily="-112" charset="-128"/>
              </a:rPr>
              <a:t>ên</a:t>
            </a:r>
            <a:endPar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endParaRPr>
          </a:p>
        </p:txBody>
      </p:sp>
      <p:sp>
        <p:nvSpPr>
          <p:cNvPr id="4" name="Rectangle 4"/>
          <p:cNvSpPr txBox="1">
            <a:spLocks noChangeArrowheads="1"/>
          </p:cNvSpPr>
          <p:nvPr/>
        </p:nvSpPr>
        <p:spPr bwMode="auto">
          <a:xfrm>
            <a:off x="-36513" y="6021388"/>
            <a:ext cx="9180513" cy="86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2400" b="1" kern="0" dirty="0" smtClean="0">
                <a:solidFill>
                  <a:srgbClr val="FFFFFF"/>
                </a:solidFill>
                <a:latin typeface="Arial" charset="0"/>
                <a:ea typeface="Osaka" charset="0"/>
                <a:cs typeface="Osaka" charset="0"/>
              </a:rPr>
              <a:t>Rick Griffith, Singapore Bible College</a:t>
            </a:r>
            <a:br>
              <a:rPr lang="en-US" sz="2400" b="1" kern="0" dirty="0" smtClean="0">
                <a:solidFill>
                  <a:srgbClr val="FFFFFF"/>
                </a:solidFill>
                <a:latin typeface="Arial" charset="0"/>
                <a:ea typeface="Osaka" charset="0"/>
                <a:cs typeface="Osaka" charset="0"/>
              </a:rPr>
            </a:br>
            <a:r>
              <a:rPr lang="en-US" sz="2400" b="1" kern="0" dirty="0" smtClean="0">
                <a:solidFill>
                  <a:srgbClr val="FFFFFF"/>
                </a:solidFill>
                <a:latin typeface="Arial" charset="0"/>
                <a:ea typeface="Osaka" charset="0"/>
                <a:cs typeface="Osaka" charset="0"/>
              </a:rPr>
              <a:t>www.biblestudydownloads.com</a:t>
            </a:r>
            <a:endParaRPr lang="en-US" sz="2400" b="1" kern="0" dirty="0">
              <a:solidFill>
                <a:srgbClr val="FFFFFF"/>
              </a:solidFill>
              <a:latin typeface="Arial" charset="0"/>
              <a:ea typeface="Osaka" charset="0"/>
              <a:cs typeface="Osaka" charset="0"/>
            </a:endParaRPr>
          </a:p>
        </p:txBody>
      </p:sp>
      <p:sp>
        <p:nvSpPr>
          <p:cNvPr id="5" name="Rectangle 4"/>
          <p:cNvSpPr txBox="1">
            <a:spLocks noChangeArrowheads="1"/>
          </p:cNvSpPr>
          <p:nvPr/>
        </p:nvSpPr>
        <p:spPr bwMode="auto">
          <a:xfrm>
            <a:off x="-60325" y="0"/>
            <a:ext cx="3552825" cy="404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1600" b="1" kern="0" dirty="0" smtClean="0">
                <a:solidFill>
                  <a:srgbClr val="FFFFFF"/>
                </a:solidFill>
                <a:latin typeface="Arial" charset="0"/>
                <a:ea typeface="Osaka" charset="0"/>
                <a:cs typeface="Osaka" charset="0"/>
              </a:rPr>
              <a:t>The Temple of Ezekiel 40–47</a:t>
            </a:r>
            <a:endParaRPr lang="en-US" sz="1600" b="1" kern="0" dirty="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19618845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pitchFamily="66" charset="0"/>
            </a:endParaRPr>
          </a:p>
        </p:txBody>
      </p:sp>
      <p:pic>
        <p:nvPicPr>
          <p:cNvPr id="121859" name="Picture 173"/>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p:cNvSpPr txBox="1">
            <a:spLocks noChangeArrowheads="1"/>
          </p:cNvSpPr>
          <p:nvPr/>
        </p:nvSpPr>
        <p:spPr bwMode="auto">
          <a:xfrm>
            <a:off x="508000" y="5387975"/>
            <a:ext cx="8212138" cy="1016000"/>
          </a:xfrm>
          <a:prstGeom prst="rect">
            <a:avLst/>
          </a:prstGeom>
          <a:noFill/>
          <a:ln w="12700">
            <a:noFill/>
            <a:miter lim="800000"/>
            <a:headEnd/>
            <a:tailEnd/>
          </a:ln>
          <a:effectLst>
            <a:outerShdw dist="89803" dir="2700000" algn="ctr" rotWithShape="0">
              <a:schemeClr val="bg2"/>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50000"/>
              </a:lnSpc>
              <a:spcBef>
                <a:spcPct val="50000"/>
              </a:spcBef>
            </a:pPr>
            <a:endParaRPr lang="en-US" sz="2400" b="1" smtClean="0">
              <a:solidFill>
                <a:srgbClr val="FFFF00"/>
              </a:solidFill>
              <a:latin typeface="Comic Sans MS" charset="0"/>
            </a:endParaRPr>
          </a:p>
          <a:p>
            <a:pPr algn="ctr">
              <a:lnSpc>
                <a:spcPct val="50000"/>
              </a:lnSpc>
              <a:spcBef>
                <a:spcPct val="50000"/>
              </a:spcBef>
            </a:pPr>
            <a:r>
              <a:rPr lang="en-US" sz="2400" b="1" smtClean="0">
                <a:solidFill>
                  <a:srgbClr val="FFFF00"/>
                </a:solidFill>
                <a:latin typeface="Comic Sans MS" charset="0"/>
              </a:rPr>
              <a:t>Thành phố cổ Ba-by-lôn</a:t>
            </a:r>
          </a:p>
          <a:p>
            <a:pPr algn="ctr">
              <a:lnSpc>
                <a:spcPct val="50000"/>
              </a:lnSpc>
              <a:spcBef>
                <a:spcPct val="50000"/>
              </a:spcBef>
            </a:pPr>
            <a:r>
              <a:rPr lang="en-US" sz="2400" b="1" smtClean="0">
                <a:solidFill>
                  <a:srgbClr val="FFFF00"/>
                </a:solidFill>
                <a:latin typeface="Comic Sans MS" charset="0"/>
              </a:rPr>
              <a:t>Trích từ bộ phim nhựa thời kỳ đầu </a:t>
            </a:r>
            <a:r>
              <a:rPr lang="ja-JP" altLang="en-US" sz="2400" b="1" smtClean="0">
                <a:solidFill>
                  <a:srgbClr val="FFFF00"/>
                </a:solidFill>
                <a:latin typeface="Comic Sans MS" charset="0"/>
              </a:rPr>
              <a:t>“</a:t>
            </a:r>
            <a:r>
              <a:rPr lang="en-US" sz="2400" b="1" smtClean="0">
                <a:solidFill>
                  <a:srgbClr val="FFFF00"/>
                </a:solidFill>
                <a:latin typeface="Comic Sans MS" charset="0"/>
              </a:rPr>
              <a:t>Không Dung Thứ</a:t>
            </a:r>
            <a:r>
              <a:rPr lang="ja-JP" altLang="en-US" sz="2400" b="1" smtClean="0">
                <a:solidFill>
                  <a:srgbClr val="FFFF00"/>
                </a:solidFill>
                <a:latin typeface="Comic Sans MS" charset="0"/>
              </a:rPr>
              <a:t>”</a:t>
            </a:r>
            <a:endParaRPr lang="en-US" sz="2400" b="1" smtClean="0">
              <a:solidFill>
                <a:srgbClr val="FFFF00"/>
              </a:solidFill>
              <a:latin typeface="Comic Sans MS" charset="0"/>
            </a:endParaRPr>
          </a:p>
        </p:txBody>
      </p:sp>
      <p:sp>
        <p:nvSpPr>
          <p:cNvPr id="121861"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smtClean="0">
                <a:solidFill>
                  <a:srgbClr val="FFA27C"/>
                </a:solidFill>
                <a:latin typeface="B VAG Rounded Bold" charset="0"/>
              </a:rPr>
              <a:t> </a:t>
            </a:r>
          </a:p>
        </p:txBody>
      </p:sp>
      <p:sp>
        <p:nvSpPr>
          <p:cNvPr id="466128" name="Rectangle 208"/>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52</a:t>
            </a:r>
          </a:p>
        </p:txBody>
      </p:sp>
      <p:sp>
        <p:nvSpPr>
          <p:cNvPr id="466129" name="Text Box 209"/>
          <p:cNvSpPr txBox="1">
            <a:spLocks noChangeArrowheads="1"/>
          </p:cNvSpPr>
          <p:nvPr/>
        </p:nvSpPr>
        <p:spPr bwMode="auto">
          <a:xfrm>
            <a:off x="1779588" y="0"/>
            <a:ext cx="2436812" cy="338138"/>
          </a:xfrm>
          <a:prstGeom prst="rect">
            <a:avLst/>
          </a:prstGeom>
          <a:noFill/>
          <a:ln w="12700">
            <a:noFill/>
            <a:miter lim="800000"/>
            <a:headEnd/>
            <a:tailEnd/>
          </a:ln>
          <a:effectLst>
            <a:outerShdw dist="71842" dir="2700000" algn="ctr" rotWithShape="0">
              <a:schemeClr val="bg2"/>
            </a:outerShdw>
          </a:effectLst>
        </p:spPr>
        <p:txBody>
          <a:bodyPr>
            <a:spAutoFit/>
          </a:bodyPr>
          <a:lstStyle/>
          <a:p>
            <a:pPr>
              <a:spcBef>
                <a:spcPct val="50000"/>
              </a:spcBef>
              <a:defRPr/>
            </a:pPr>
            <a:r>
              <a:rPr lang="en-US" sz="1600" b="1">
                <a:solidFill>
                  <a:srgbClr val="FFFFFF"/>
                </a:solidFill>
                <a:latin typeface="Comic Sans MS" charset="0"/>
              </a:rPr>
              <a:t>2 Các Vua 25: 1-21</a:t>
            </a:r>
          </a:p>
        </p:txBody>
      </p:sp>
      <p:grpSp>
        <p:nvGrpSpPr>
          <p:cNvPr id="121864" name="Group 213"/>
          <p:cNvGrpSpPr>
            <a:grpSpLocks/>
          </p:cNvGrpSpPr>
          <p:nvPr/>
        </p:nvGrpSpPr>
        <p:grpSpPr bwMode="auto">
          <a:xfrm>
            <a:off x="7950200" y="3652838"/>
            <a:ext cx="1185863" cy="1843087"/>
            <a:chOff x="5008" y="2165"/>
            <a:chExt cx="747" cy="1161"/>
          </a:xfrm>
        </p:grpSpPr>
        <p:grpSp>
          <p:nvGrpSpPr>
            <p:cNvPr id="121868" name="Group 214"/>
            <p:cNvGrpSpPr>
              <a:grpSpLocks/>
            </p:cNvGrpSpPr>
            <p:nvPr/>
          </p:nvGrpSpPr>
          <p:grpSpPr bwMode="auto">
            <a:xfrm>
              <a:off x="5008" y="2165"/>
              <a:ext cx="688" cy="1161"/>
              <a:chOff x="5008" y="2165"/>
              <a:chExt cx="688" cy="1161"/>
            </a:xfrm>
          </p:grpSpPr>
          <p:grpSp>
            <p:nvGrpSpPr>
              <p:cNvPr id="121871" name="Group 215"/>
              <p:cNvGrpSpPr>
                <a:grpSpLocks/>
              </p:cNvGrpSpPr>
              <p:nvPr/>
            </p:nvGrpSpPr>
            <p:grpSpPr bwMode="auto">
              <a:xfrm>
                <a:off x="5008" y="2165"/>
                <a:ext cx="688" cy="1161"/>
                <a:chOff x="5008" y="2165"/>
                <a:chExt cx="688" cy="1161"/>
              </a:xfrm>
            </p:grpSpPr>
            <p:grpSp>
              <p:nvGrpSpPr>
                <p:cNvPr id="121874" name="Group 216"/>
                <p:cNvGrpSpPr>
                  <a:grpSpLocks/>
                </p:cNvGrpSpPr>
                <p:nvPr/>
              </p:nvGrpSpPr>
              <p:grpSpPr bwMode="auto">
                <a:xfrm>
                  <a:off x="5008" y="2165"/>
                  <a:ext cx="688" cy="1161"/>
                  <a:chOff x="5008" y="2165"/>
                  <a:chExt cx="688" cy="1161"/>
                </a:xfrm>
              </p:grpSpPr>
              <p:grpSp>
                <p:nvGrpSpPr>
                  <p:cNvPr id="121876" name="Group 217"/>
                  <p:cNvGrpSpPr>
                    <a:grpSpLocks/>
                  </p:cNvGrpSpPr>
                  <p:nvPr/>
                </p:nvGrpSpPr>
                <p:grpSpPr bwMode="auto">
                  <a:xfrm>
                    <a:off x="5008" y="2165"/>
                    <a:ext cx="688" cy="1161"/>
                    <a:chOff x="5008" y="2165"/>
                    <a:chExt cx="688" cy="1161"/>
                  </a:xfrm>
                </p:grpSpPr>
                <p:sp>
                  <p:nvSpPr>
                    <p:cNvPr id="121878" name="Freeform 2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1879" name="AutoShape 2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1880" name="Rectangle 2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1881" name="Line 2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1882" name="Rectangle 2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1883" name="Rectangle 2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1884" name="Line 2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1885" name="Line 2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1886" name="Line 2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1887" name="Line 2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1888" name="Line 2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1889" name="Line 2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1890" name="Line 2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1891" name="Line 2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1892" name="Line 2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1893" name="Line 2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1894" name="Rectangle 234"/>
                    <p:cNvSpPr>
                      <a:spLocks noChangeArrowheads="1"/>
                    </p:cNvSpPr>
                    <p:nvPr/>
                  </p:nvSpPr>
                  <p:spPr bwMode="auto">
                    <a:xfrm>
                      <a:off x="5019" y="2165"/>
                      <a:ext cx="6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smtClean="0">
                          <a:solidFill>
                            <a:srgbClr val="000000"/>
                          </a:solidFill>
                          <a:latin typeface="Chicago" charset="0"/>
                        </a:rPr>
                        <a:t>HOÀNG GIA</a:t>
                      </a:r>
                    </a:p>
                  </p:txBody>
                </p:sp>
                <p:sp>
                  <p:nvSpPr>
                    <p:cNvPr id="121895" name="Rectangle 2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S - Đ - S</a:t>
                      </a:r>
                    </a:p>
                  </p:txBody>
                </p:sp>
                <p:sp>
                  <p:nvSpPr>
                    <p:cNvPr id="466156" name="Rectangle 236"/>
                    <p:cNvSpPr>
                      <a:spLocks noChangeArrowheads="1"/>
                    </p:cNvSpPr>
                    <p:nvPr/>
                  </p:nvSpPr>
                  <p:spPr bwMode="auto">
                    <a:xfrm>
                      <a:off x="5008" y="2379"/>
                      <a:ext cx="688" cy="142"/>
                    </a:xfrm>
                    <a:prstGeom prst="rect">
                      <a:avLst/>
                    </a:prstGeom>
                    <a:noFill/>
                    <a:ln w="12700">
                      <a:noFill/>
                      <a:miter lim="800000"/>
                      <a:headEnd/>
                      <a:tailEnd/>
                    </a:ln>
                    <a:effectLst/>
                  </p:spPr>
                  <p:txBody>
                    <a:bodyPr wrap="none" lIns="90487" tIns="44450" rIns="90487" bIns="44450">
                      <a:spAutoFit/>
                    </a:bodyPr>
                    <a:lstStyle/>
                    <a:p>
                      <a:r>
                        <a:rPr lang="en-US" sz="900" b="1" smtClean="0">
                          <a:solidFill>
                            <a:srgbClr val="000000"/>
                          </a:solidFill>
                          <a:effectLst>
                            <a:outerShdw blurRad="38100" dist="38100" dir="2700000" algn="tl">
                              <a:srgbClr val="FFFFFF"/>
                            </a:outerShdw>
                          </a:effectLst>
                          <a:latin typeface="Helvetica" charset="0"/>
                        </a:rPr>
                        <a:t> ••• CHIA CẮT ••• </a:t>
                      </a:r>
                    </a:p>
                  </p:txBody>
                </p:sp>
                <p:sp>
                  <p:nvSpPr>
                    <p:cNvPr id="121897" name="Rectangle 237"/>
                    <p:cNvSpPr>
                      <a:spLocks noChangeArrowheads="1"/>
                    </p:cNvSpPr>
                    <p:nvPr/>
                  </p:nvSpPr>
                  <p:spPr bwMode="auto">
                    <a:xfrm>
                      <a:off x="5094" y="2503"/>
                      <a:ext cx="54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BẮC       NAM</a:t>
                      </a:r>
                    </a:p>
                  </p:txBody>
                </p:sp>
                <p:sp>
                  <p:nvSpPr>
                    <p:cNvPr id="121898" name="Rectangle 24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10              2</a:t>
                      </a:r>
                    </a:p>
                  </p:txBody>
                </p:sp>
              </p:grpSp>
              <p:sp>
                <p:nvSpPr>
                  <p:cNvPr id="466161" name="Rectangle 241"/>
                  <p:cNvSpPr>
                    <a:spLocks noChangeArrowheads="1"/>
                  </p:cNvSpPr>
                  <p:nvPr/>
                </p:nvSpPr>
                <p:spPr bwMode="auto">
                  <a:xfrm>
                    <a:off x="5065" y="2824"/>
                    <a:ext cx="537" cy="133"/>
                  </a:xfrm>
                  <a:prstGeom prst="rect">
                    <a:avLst/>
                  </a:prstGeom>
                  <a:noFill/>
                  <a:ln w="12700">
                    <a:noFill/>
                    <a:miter lim="800000"/>
                    <a:headEnd/>
                    <a:tailEnd/>
                  </a:ln>
                  <a:effectLst/>
                </p:spPr>
                <p:txBody>
                  <a:bodyPr wrap="none" lIns="90487" tIns="44450" rIns="90487" bIns="44450">
                    <a:spAutoFit/>
                  </a:bodyPr>
                  <a:lstStyle/>
                  <a:p>
                    <a:r>
                      <a:rPr lang="en-US" sz="800" b="1" smtClean="0">
                        <a:solidFill>
                          <a:srgbClr val="000000"/>
                        </a:solidFill>
                        <a:effectLst>
                          <a:outerShdw blurRad="38100" dist="38100" dir="2700000" algn="tl">
                            <a:srgbClr val="FFFFFF"/>
                          </a:outerShdw>
                        </a:effectLst>
                        <a:latin typeface="Helvetica" charset="0"/>
                      </a:rPr>
                      <a:t>CÁC TIÊN TRI</a:t>
                    </a:r>
                  </a:p>
                </p:txBody>
              </p:sp>
            </p:grpSp>
            <p:sp>
              <p:nvSpPr>
                <p:cNvPr id="121875" name="Rectangle 242"/>
                <p:cNvSpPr>
                  <a:spLocks noChangeArrowheads="1"/>
                </p:cNvSpPr>
                <p:nvPr/>
              </p:nvSpPr>
              <p:spPr bwMode="auto">
                <a:xfrm>
                  <a:off x="5056" y="2935"/>
                  <a:ext cx="59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20-Gi         20-R</a:t>
                  </a:r>
                </a:p>
              </p:txBody>
            </p:sp>
          </p:grpSp>
          <p:sp>
            <p:nvSpPr>
              <p:cNvPr id="121872" name="Rectangle 243"/>
              <p:cNvSpPr>
                <a:spLocks noChangeArrowheads="1"/>
              </p:cNvSpPr>
              <p:nvPr/>
            </p:nvSpPr>
            <p:spPr bwMode="auto">
              <a:xfrm>
                <a:off x="5091" y="3056"/>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200        </a:t>
                </a:r>
              </a:p>
            </p:txBody>
          </p:sp>
          <p:sp>
            <p:nvSpPr>
              <p:cNvPr id="121873" name="Rectangle 244"/>
              <p:cNvSpPr>
                <a:spLocks noChangeArrowheads="1"/>
              </p:cNvSpPr>
              <p:nvPr/>
            </p:nvSpPr>
            <p:spPr bwMode="auto">
              <a:xfrm>
                <a:off x="5059" y="3152"/>
                <a:ext cx="38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A-SI-RI   </a:t>
                </a:r>
              </a:p>
            </p:txBody>
          </p:sp>
        </p:grpSp>
        <p:sp>
          <p:nvSpPr>
            <p:cNvPr id="121869" name="Rectangle 245"/>
            <p:cNvSpPr>
              <a:spLocks noChangeArrowheads="1"/>
            </p:cNvSpPr>
            <p:nvPr/>
          </p:nvSpPr>
          <p:spPr bwMode="auto">
            <a:xfrm>
              <a:off x="5278" y="3154"/>
              <a:ext cx="4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BA-BY-LÔN</a:t>
              </a:r>
            </a:p>
          </p:txBody>
        </p:sp>
        <p:sp>
          <p:nvSpPr>
            <p:cNvPr id="121870" name="Rectangle 246"/>
            <p:cNvSpPr>
              <a:spLocks noChangeArrowheads="1"/>
            </p:cNvSpPr>
            <p:nvPr/>
          </p:nvSpPr>
          <p:spPr bwMode="auto">
            <a:xfrm>
              <a:off x="5362" y="3055"/>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350</a:t>
              </a:r>
            </a:p>
          </p:txBody>
        </p:sp>
      </p:grpSp>
      <p:sp>
        <p:nvSpPr>
          <p:cNvPr id="121865"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smtClean="0">
                <a:solidFill>
                  <a:srgbClr val="FFFFFF"/>
                </a:solidFill>
                <a:latin typeface="Arial" charset="0"/>
              </a:rPr>
              <a:t>Sổ Tay Hướng Dẫn, tr. 32-37</a:t>
            </a:r>
          </a:p>
        </p:txBody>
      </p:sp>
      <p:sp>
        <p:nvSpPr>
          <p:cNvPr id="121866" name="Rectangle 137"/>
          <p:cNvSpPr>
            <a:spLocks noChangeArrowheads="1"/>
          </p:cNvSpPr>
          <p:nvPr/>
        </p:nvSpPr>
        <p:spPr bwMode="auto">
          <a:xfrm>
            <a:off x="7942263" y="4356100"/>
            <a:ext cx="9017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700" b="1" smtClean="0">
                <a:solidFill>
                  <a:srgbClr val="000000"/>
                </a:solidFill>
                <a:latin typeface="Helvetica" charset="0"/>
              </a:rPr>
              <a:t>Y-SƠ-RA-ÊN</a:t>
            </a:r>
          </a:p>
        </p:txBody>
      </p:sp>
      <p:sp>
        <p:nvSpPr>
          <p:cNvPr id="121867" name="Rectangle 139"/>
          <p:cNvSpPr>
            <a:spLocks noChangeArrowheads="1"/>
          </p:cNvSpPr>
          <p:nvPr/>
        </p:nvSpPr>
        <p:spPr bwMode="auto">
          <a:xfrm>
            <a:off x="8505825" y="4341813"/>
            <a:ext cx="5699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smtClean="0">
                <a:solidFill>
                  <a:srgbClr val="000000"/>
                </a:solidFill>
                <a:latin typeface="Helvetica" charset="0"/>
              </a:rPr>
              <a:t> GIU-ĐA</a:t>
            </a:r>
          </a:p>
        </p:txBody>
      </p:sp>
    </p:spTree>
    <p:extLst>
      <p:ext uri="{BB962C8B-B14F-4D97-AF65-F5344CB8AC3E}">
        <p14:creationId xmlns:p14="http://schemas.microsoft.com/office/powerpoint/2010/main" val="20614307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1265" name="Picture 4" descr="ivoryplaq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098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2046288" y="4624388"/>
            <a:ext cx="70977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00"/>
                </a:solidFill>
                <a:latin typeface="Tempus Sans ITC" charset="0"/>
              </a:rPr>
              <a:t>Ivory</a:t>
            </a:r>
            <a:r>
              <a:rPr lang="en-US" sz="2800" b="1">
                <a:solidFill>
                  <a:srgbClr val="FFFFFF"/>
                </a:solidFill>
                <a:latin typeface="Tempus Sans ITC" charset="0"/>
              </a:rPr>
              <a:t> – imported from Syria then exported finished products to the west</a:t>
            </a:r>
          </a:p>
        </p:txBody>
      </p:sp>
      <p:pic>
        <p:nvPicPr>
          <p:cNvPr id="651267" name="Picture 6" descr="women at window"/>
          <p:cNvPicPr>
            <a:picLocks noChangeAspect="1" noChangeArrowheads="1"/>
          </p:cNvPicPr>
          <p:nvPr/>
        </p:nvPicPr>
        <p:blipFill>
          <a:blip r:embed="rId4">
            <a:extLst>
              <a:ext uri="{28A0092B-C50C-407E-A947-70E740481C1C}">
                <a14:useLocalDpi xmlns:a14="http://schemas.microsoft.com/office/drawing/2010/main" val="0"/>
              </a:ext>
            </a:extLst>
          </a:blip>
          <a:srcRect l="17599" t="16000" r="17760" b="2400"/>
          <a:stretch>
            <a:fillRect/>
          </a:stretch>
        </p:blipFill>
        <p:spPr bwMode="auto">
          <a:xfrm>
            <a:off x="0" y="0"/>
            <a:ext cx="19192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 Box 2"/>
          <p:cNvSpPr txBox="1">
            <a:spLocks noChangeArrowheads="1"/>
          </p:cNvSpPr>
          <p:nvPr/>
        </p:nvSpPr>
        <p:spPr bwMode="auto">
          <a:xfrm>
            <a:off x="0" y="2351088"/>
            <a:ext cx="9144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Tempus Sans ITC" charset="0"/>
              </a:rPr>
              <a:t>Imported raw materials from faraway countries and exported finished products:</a:t>
            </a:r>
          </a:p>
        </p:txBody>
      </p:sp>
      <p:pic>
        <p:nvPicPr>
          <p:cNvPr id="651269" name="Picture 5" descr="bowl_pho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19939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8"/>
          <p:cNvSpPr txBox="1">
            <a:spLocks noChangeArrowheads="1"/>
          </p:cNvSpPr>
          <p:nvPr/>
        </p:nvSpPr>
        <p:spPr bwMode="auto">
          <a:xfrm>
            <a:off x="2051050" y="3549650"/>
            <a:ext cx="69405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00"/>
                </a:solidFill>
                <a:latin typeface="Tempus Sans ITC" charset="0"/>
              </a:rPr>
              <a:t>Bronze</a:t>
            </a:r>
            <a:r>
              <a:rPr lang="en-US" sz="2800" b="1">
                <a:solidFill>
                  <a:srgbClr val="FFFFFF"/>
                </a:solidFill>
                <a:latin typeface="Tempus Sans ITC" charset="0"/>
              </a:rPr>
              <a:t> – exported to Assyria, Cyprus, Greece, and Italy</a:t>
            </a:r>
          </a:p>
        </p:txBody>
      </p:sp>
      <p:sp>
        <p:nvSpPr>
          <p:cNvPr id="35850" name="Text Box 10"/>
          <p:cNvSpPr txBox="1">
            <a:spLocks noChangeArrowheads="1"/>
          </p:cNvSpPr>
          <p:nvPr/>
        </p:nvSpPr>
        <p:spPr bwMode="auto">
          <a:xfrm>
            <a:off x="2063750" y="5683250"/>
            <a:ext cx="65849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latin typeface="Tempus Sans ITC" charset="0"/>
              </a:rPr>
              <a:t>Also </a:t>
            </a:r>
            <a:r>
              <a:rPr lang="en-US" sz="2800" b="1">
                <a:solidFill>
                  <a:srgbClr val="FFFF00"/>
                </a:solidFill>
                <a:latin typeface="Tempus Sans ITC" charset="0"/>
              </a:rPr>
              <a:t>glass</a:t>
            </a:r>
            <a:r>
              <a:rPr lang="en-US" sz="2800" b="1">
                <a:solidFill>
                  <a:srgbClr val="FFFFFF"/>
                </a:solidFill>
                <a:latin typeface="Tempus Sans ITC" charset="0"/>
              </a:rPr>
              <a:t> workings, </a:t>
            </a:r>
            <a:r>
              <a:rPr lang="en-US" sz="2800" b="1">
                <a:solidFill>
                  <a:srgbClr val="FFFF00"/>
                </a:solidFill>
                <a:latin typeface="Tempus Sans ITC" charset="0"/>
              </a:rPr>
              <a:t>wool</a:t>
            </a:r>
            <a:r>
              <a:rPr lang="en-US" sz="2800" b="1">
                <a:solidFill>
                  <a:srgbClr val="FFFFFF"/>
                </a:solidFill>
                <a:latin typeface="Tempus Sans ITC" charset="0"/>
              </a:rPr>
              <a:t> stuffs dyed in purple, etc.</a:t>
            </a:r>
          </a:p>
        </p:txBody>
      </p:sp>
      <p:sp>
        <p:nvSpPr>
          <p:cNvPr id="2" name="Title 1"/>
          <p:cNvSpPr>
            <a:spLocks noGrp="1"/>
          </p:cNvSpPr>
          <p:nvPr>
            <p:ph type="title" idx="4294967295"/>
          </p:nvPr>
        </p:nvSpPr>
        <p:spPr>
          <a:xfrm>
            <a:off x="2413000" y="0"/>
            <a:ext cx="4263571" cy="2485571"/>
          </a:xfrm>
          <a:extLst/>
        </p:spPr>
        <p:txBody>
          <a:bodyPr wrap="none" fromWordArt="1"/>
          <a:lstStyle/>
          <a:p>
            <a:pPr>
              <a:defRPr/>
            </a:pPr>
            <a:r>
              <a:rPr lang="en-US" b="1" kern="10" dirty="0">
                <a:ln w="9525">
                  <a:solidFill>
                    <a:srgbClr val="FFFFFF"/>
                  </a:solidFill>
                  <a:round/>
                  <a:headEnd/>
                  <a:tailEnd/>
                </a:ln>
                <a:solidFill>
                  <a:srgbClr val="FFFFFF"/>
                </a:solidFill>
                <a:latin typeface="KidTYPEPaint"/>
                <a:ea typeface="KidTYPEPaint"/>
                <a:cs typeface="KidTYPEPaint"/>
              </a:rPr>
              <a:t>Trade of </a:t>
            </a:r>
            <a:r>
              <a:rPr lang="en-US" b="1" kern="10" dirty="0" smtClean="0">
                <a:ln w="9525">
                  <a:solidFill>
                    <a:srgbClr val="FFFFFF"/>
                  </a:solidFill>
                  <a:round/>
                  <a:headEnd/>
                  <a:tailEnd/>
                </a:ln>
                <a:solidFill>
                  <a:srgbClr val="FFFFFF"/>
                </a:solidFill>
                <a:latin typeface="KidTYPEPaint"/>
                <a:ea typeface="KidTYPEPaint"/>
                <a:cs typeface="KidTYPEPaint"/>
              </a:rPr>
              <a:t>Tyre </a:t>
            </a:r>
            <a:br>
              <a:rPr lang="en-US" b="1" kern="10" dirty="0" smtClean="0">
                <a:ln w="9525">
                  <a:solidFill>
                    <a:srgbClr val="FFFFFF"/>
                  </a:solidFill>
                  <a:round/>
                  <a:headEnd/>
                  <a:tailEnd/>
                </a:ln>
                <a:solidFill>
                  <a:srgbClr val="FFFFFF"/>
                </a:solidFill>
                <a:latin typeface="KidTYPEPaint"/>
                <a:ea typeface="KidTYPEPaint"/>
                <a:cs typeface="KidTYPEPaint"/>
              </a:rPr>
            </a:br>
            <a:r>
              <a:rPr lang="en-US" b="1" kern="10" dirty="0" smtClean="0">
                <a:ln w="9525">
                  <a:solidFill>
                    <a:srgbClr val="FFFFFF"/>
                  </a:solidFill>
                  <a:round/>
                  <a:headEnd/>
                  <a:tailEnd/>
                </a:ln>
                <a:solidFill>
                  <a:srgbClr val="FFFFFF"/>
                </a:solidFill>
                <a:latin typeface="KidTYPEPaint"/>
                <a:ea typeface="KidTYPEPaint"/>
                <a:cs typeface="KidTYPEPaint"/>
              </a:rPr>
              <a:t>(Isaiah 23)</a:t>
            </a:r>
            <a:endParaRPr lang="en-US" b="1" kern="10" dirty="0">
              <a:ln w="9525">
                <a:solidFill>
                  <a:srgbClr val="FFFFFF"/>
                </a:solidFill>
                <a:round/>
                <a:headEnd/>
                <a:tailEnd/>
              </a:ln>
              <a:solidFill>
                <a:srgbClr val="FFFFFF"/>
              </a:solidFill>
              <a:latin typeface="KidTYPEPaint"/>
              <a:ea typeface="KidTYPEPaint"/>
              <a:cs typeface="KidTYPEPaint"/>
            </a:endParaRPr>
          </a:p>
        </p:txBody>
      </p:sp>
      <p:sp>
        <p:nvSpPr>
          <p:cNvPr id="10" name="Text Box 5"/>
          <p:cNvSpPr txBox="1">
            <a:spLocks noChangeArrowheads="1"/>
          </p:cNvSpPr>
          <p:nvPr/>
        </p:nvSpPr>
        <p:spPr bwMode="auto">
          <a:xfrm>
            <a:off x="8426450" y="76200"/>
            <a:ext cx="674688" cy="461963"/>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1" hangingPunct="1">
              <a:defRPr/>
            </a:pPr>
            <a:r>
              <a:rPr lang="en-US" sz="2400" dirty="0">
                <a:solidFill>
                  <a:srgbClr val="FFFFFF"/>
                </a:solidFill>
                <a:latin typeface="Arial"/>
                <a:cs typeface="Arial"/>
              </a:rPr>
              <a:t>119</a:t>
            </a:r>
          </a:p>
        </p:txBody>
      </p:sp>
    </p:spTree>
    <p:extLst>
      <p:ext uri="{BB962C8B-B14F-4D97-AF65-F5344CB8AC3E}">
        <p14:creationId xmlns:p14="http://schemas.microsoft.com/office/powerpoint/2010/main" val="21629773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ssolve">
                                      <p:cBhvr>
                                        <p:cTn id="7" dur="5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dissolve">
                                      <p:cBhvr>
                                        <p:cTn id="12" dur="500"/>
                                        <p:tgtEl>
                                          <p:spTgt spid="35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9"/>
                                        </p:tgtEl>
                                        <p:attrNameLst>
                                          <p:attrName>style.visibility</p:attrName>
                                        </p:attrNameLst>
                                      </p:cBhvr>
                                      <p:to>
                                        <p:strVal val="visible"/>
                                      </p:to>
                                    </p:set>
                                    <p:animEffect transition="in" filter="dissolve">
                                      <p:cBhvr>
                                        <p:cTn id="17" dur="500"/>
                                        <p:tgtEl>
                                          <p:spTgt spid="358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50"/>
                                        </p:tgtEl>
                                        <p:attrNameLst>
                                          <p:attrName>style.visibility</p:attrName>
                                        </p:attrNameLst>
                                      </p:cBhvr>
                                      <p:to>
                                        <p:strVal val="visible"/>
                                      </p:to>
                                    </p:set>
                                    <p:animEffect transition="in" filter="dissolve">
                                      <p:cBhvr>
                                        <p:cTn id="22"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utoUpdateAnimBg="0"/>
      <p:bldP spid="35842" grpId="0" autoUpdateAnimBg="0"/>
      <p:bldP spid="35848" grpId="0" autoUpdateAnimBg="0"/>
      <p:bldP spid="35850"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3313"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14" name="Rectangle 3"/>
          <p:cNvSpPr>
            <a:spLocks noGrp="1" noChangeArrowheads="1"/>
          </p:cNvSpPr>
          <p:nvPr>
            <p:ph type="title" idx="4294967295"/>
          </p:nvPr>
        </p:nvSpPr>
        <p:spPr>
          <a:xfrm>
            <a:off x="762000" y="76200"/>
            <a:ext cx="6834188" cy="760413"/>
          </a:xfrm>
          <a:solidFill>
            <a:srgbClr val="000000"/>
          </a:solidFill>
        </p:spPr>
        <p:txBody>
          <a:bodyPr/>
          <a:lstStyle/>
          <a:p>
            <a:pPr eaLnBrk="1" hangingPunct="1"/>
            <a:r>
              <a:rPr lang="en-US" b="1">
                <a:latin typeface="Arial" charset="0"/>
                <a:ea typeface="ＭＳ Ｐゴシック" charset="0"/>
              </a:rPr>
              <a:t>Phoenician Colonies</a:t>
            </a:r>
          </a:p>
        </p:txBody>
      </p:sp>
      <p:pic>
        <p:nvPicPr>
          <p:cNvPr id="6533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25" y="990600"/>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3316"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Arial" charset="0"/>
              </a:rPr>
              <a:t>Land of Phoenicia</a:t>
            </a:r>
          </a:p>
          <a:p>
            <a:pPr eaLnBrk="1" hangingPunct="1"/>
            <a:r>
              <a:rPr lang="en-US" sz="1800">
                <a:solidFill>
                  <a:srgbClr val="000000"/>
                </a:solidFill>
                <a:cs typeface="Arial" charset="0"/>
              </a:rPr>
              <a:t>Trade Routes</a:t>
            </a:r>
          </a:p>
        </p:txBody>
      </p:sp>
      <p:sp>
        <p:nvSpPr>
          <p:cNvPr id="653317"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Arial" charset="0"/>
              </a:rPr>
              <a:t>Phoenician Shipping Routes</a:t>
            </a:r>
          </a:p>
        </p:txBody>
      </p:sp>
      <p:sp>
        <p:nvSpPr>
          <p:cNvPr id="653318"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000000"/>
                </a:solidFill>
                <a:cs typeface="Arial" charset="0"/>
              </a:rPr>
              <a:t>AFRICA</a:t>
            </a:r>
          </a:p>
        </p:txBody>
      </p:sp>
      <p:sp>
        <p:nvSpPr>
          <p:cNvPr id="653319"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000000"/>
                </a:solidFill>
                <a:cs typeface="Arial" charset="0"/>
              </a:rPr>
              <a:t>ASIA MINOR</a:t>
            </a:r>
          </a:p>
        </p:txBody>
      </p:sp>
      <p:sp>
        <p:nvSpPr>
          <p:cNvPr id="653320"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000000"/>
                </a:solidFill>
                <a:cs typeface="Arial" charset="0"/>
              </a:rPr>
              <a:t>EUROPE</a:t>
            </a:r>
          </a:p>
        </p:txBody>
      </p:sp>
      <p:sp>
        <p:nvSpPr>
          <p:cNvPr id="653321"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000000"/>
                </a:solidFill>
                <a:cs typeface="Arial" charset="0"/>
              </a:rPr>
              <a:t>(Tarshish)</a:t>
            </a:r>
          </a:p>
        </p:txBody>
      </p:sp>
      <p:sp>
        <p:nvSpPr>
          <p:cNvPr id="11" name="Text Box 5"/>
          <p:cNvSpPr txBox="1">
            <a:spLocks noChangeArrowheads="1"/>
          </p:cNvSpPr>
          <p:nvPr/>
        </p:nvSpPr>
        <p:spPr bwMode="auto">
          <a:xfrm>
            <a:off x="8426450" y="76200"/>
            <a:ext cx="674688" cy="461963"/>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1" hangingPunct="1">
              <a:defRPr/>
            </a:pPr>
            <a:r>
              <a:rPr lang="en-US" sz="2400" dirty="0">
                <a:solidFill>
                  <a:srgbClr val="FFFFFF"/>
                </a:solidFill>
                <a:latin typeface="Arial"/>
                <a:cs typeface="Arial"/>
              </a:rPr>
              <a:t>119</a:t>
            </a:r>
          </a:p>
        </p:txBody>
      </p:sp>
    </p:spTree>
    <p:extLst>
      <p:ext uri="{BB962C8B-B14F-4D97-AF65-F5344CB8AC3E}">
        <p14:creationId xmlns:p14="http://schemas.microsoft.com/office/powerpoint/2010/main" val="27881491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76200" y="4043363"/>
            <a:ext cx="8915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8788" indent="-4587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a:solidFill>
                  <a:srgbClr val="FFFFFF"/>
                </a:solidFill>
                <a:latin typeface="Tempus Sans ITC" charset="0"/>
              </a:rPr>
              <a:t>Trade with David (2 Sam. 5:11; 1 Kings 5:1)</a:t>
            </a:r>
          </a:p>
          <a:p>
            <a:pPr eaLnBrk="1" hangingPunct="1">
              <a:buFontTx/>
              <a:buChar char="•"/>
            </a:pPr>
            <a:r>
              <a:rPr lang="en-US" sz="3200" b="1">
                <a:solidFill>
                  <a:srgbClr val="FFFFFF"/>
                </a:solidFill>
                <a:latin typeface="Tempus Sans ITC" charset="0"/>
              </a:rPr>
              <a:t>King Hiram helped Solomon in building and overseas ventures</a:t>
            </a:r>
          </a:p>
          <a:p>
            <a:pPr eaLnBrk="1" hangingPunct="1">
              <a:buFontTx/>
              <a:buChar char="•"/>
            </a:pPr>
            <a:r>
              <a:rPr lang="en-US" sz="3200" b="1">
                <a:solidFill>
                  <a:srgbClr val="FFFFFF"/>
                </a:solidFill>
                <a:latin typeface="Tempus Sans ITC" charset="0"/>
              </a:rPr>
              <a:t>Export of oil, wine and timber</a:t>
            </a:r>
          </a:p>
          <a:p>
            <a:pPr eaLnBrk="1" hangingPunct="1">
              <a:buFontTx/>
              <a:buChar char="•"/>
            </a:pPr>
            <a:r>
              <a:rPr lang="en-US" sz="3200" b="1">
                <a:solidFill>
                  <a:srgbClr val="FFFFFF"/>
                </a:solidFill>
                <a:latin typeface="Tempus Sans ITC" charset="0"/>
              </a:rPr>
              <a:t>Called a harlot (Isa. 23:16-17)</a:t>
            </a:r>
            <a:endParaRPr lang="en-US" sz="3600" b="1">
              <a:solidFill>
                <a:srgbClr val="FFFFFF"/>
              </a:solidFill>
              <a:latin typeface="Tempus Sans ITC" charset="0"/>
            </a:endParaRPr>
          </a:p>
        </p:txBody>
      </p:sp>
      <p:pic>
        <p:nvPicPr>
          <p:cNvPr id="655362" name="Picture 8" descr="Ship"/>
          <p:cNvPicPr>
            <a:picLocks noChangeAspect="1" noChangeArrowheads="1"/>
          </p:cNvPicPr>
          <p:nvPr/>
        </p:nvPicPr>
        <p:blipFill>
          <a:blip r:embed="rId3">
            <a:extLst>
              <a:ext uri="{28A0092B-C50C-407E-A947-70E740481C1C}">
                <a14:useLocalDpi xmlns:a14="http://schemas.microsoft.com/office/drawing/2010/main" val="0"/>
              </a:ext>
            </a:extLst>
          </a:blip>
          <a:srcRect l="15686" t="34091" r="20589" b="16667"/>
          <a:stretch>
            <a:fillRect/>
          </a:stretch>
        </p:blipFill>
        <p:spPr bwMode="auto">
          <a:xfrm>
            <a:off x="5148263" y="-26988"/>
            <a:ext cx="4032250" cy="403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63" name="Rectangle 9"/>
          <p:cNvSpPr>
            <a:spLocks noChangeArrowheads="1"/>
          </p:cNvSpPr>
          <p:nvPr/>
        </p:nvSpPr>
        <p:spPr bwMode="auto">
          <a:xfrm>
            <a:off x="250825" y="1600200"/>
            <a:ext cx="4843463"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3600" b="1">
                <a:solidFill>
                  <a:srgbClr val="FFFFFF"/>
                </a:solidFill>
                <a:latin typeface="Tempus Sans ITC" charset="0"/>
              </a:rPr>
              <a:t>Commercially astute: used trade treaties &amp; political alliances:</a:t>
            </a:r>
          </a:p>
        </p:txBody>
      </p:sp>
      <p:sp>
        <p:nvSpPr>
          <p:cNvPr id="2" name="Title 1"/>
          <p:cNvSpPr>
            <a:spLocks noGrp="1"/>
          </p:cNvSpPr>
          <p:nvPr>
            <p:ph type="title" idx="4294967295"/>
          </p:nvPr>
        </p:nvSpPr>
        <p:spPr>
          <a:xfrm>
            <a:off x="287338" y="68263"/>
            <a:ext cx="4719637" cy="1446212"/>
          </a:xfrm>
          <a:solidFill>
            <a:schemeClr val="tx1"/>
          </a:solidFill>
        </p:spPr>
        <p:txBody>
          <a:bodyPr>
            <a:spAutoFit/>
          </a:bodyPr>
          <a:lstStyle/>
          <a:p>
            <a:pPr eaLnBrk="1" hangingPunct="1">
              <a:defRPr/>
            </a:pPr>
            <a:r>
              <a:rPr lang="en-US" sz="4800" b="1" kern="1200" dirty="0">
                <a:solidFill>
                  <a:srgbClr val="FFFFFF"/>
                </a:solidFill>
                <a:latin typeface="Tempus Sans ITC" charset="0"/>
                <a:ea typeface="ＭＳ Ｐゴシック" charset="0"/>
                <a:cs typeface="ＭＳ Ｐゴシック" charset="0"/>
              </a:rPr>
              <a:t>The Trade of </a:t>
            </a:r>
            <a:r>
              <a:rPr lang="en-US" sz="4800" b="1" kern="1200" dirty="0" smtClean="0">
                <a:solidFill>
                  <a:srgbClr val="FFFFFF"/>
                </a:solidFill>
                <a:latin typeface="Tempus Sans ITC" charset="0"/>
                <a:ea typeface="ＭＳ Ｐゴシック" charset="0"/>
                <a:cs typeface="ＭＳ Ｐゴシック" charset="0"/>
              </a:rPr>
              <a:t>Phoenicia</a:t>
            </a:r>
            <a:endParaRPr lang="en-US" sz="4800" b="1" kern="1200" dirty="0">
              <a:solidFill>
                <a:srgbClr val="FFFFFF"/>
              </a:solidFill>
              <a:latin typeface="Tempus Sans ITC" charset="0"/>
              <a:ea typeface="ＭＳ Ｐゴシック" charset="0"/>
              <a:cs typeface="ＭＳ Ｐゴシック" charset="0"/>
            </a:endParaRPr>
          </a:p>
        </p:txBody>
      </p:sp>
      <p:sp>
        <p:nvSpPr>
          <p:cNvPr id="6" name="Text Box 5"/>
          <p:cNvSpPr txBox="1">
            <a:spLocks noChangeArrowheads="1"/>
          </p:cNvSpPr>
          <p:nvPr/>
        </p:nvSpPr>
        <p:spPr bwMode="auto">
          <a:xfrm>
            <a:off x="8426450" y="76200"/>
            <a:ext cx="674688" cy="461963"/>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1" hangingPunct="1">
              <a:defRPr/>
            </a:pPr>
            <a:r>
              <a:rPr lang="en-US" sz="2400" dirty="0">
                <a:solidFill>
                  <a:srgbClr val="FFFFFF"/>
                </a:solidFill>
                <a:latin typeface="Arial"/>
                <a:cs typeface="Arial"/>
              </a:rPr>
              <a:t>119</a:t>
            </a:r>
          </a:p>
        </p:txBody>
      </p:sp>
    </p:spTree>
    <p:extLst>
      <p:ext uri="{BB962C8B-B14F-4D97-AF65-F5344CB8AC3E}">
        <p14:creationId xmlns:p14="http://schemas.microsoft.com/office/powerpoint/2010/main" val="2555455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dissolve">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dissolve">
                                      <p:cBhvr>
                                        <p:cTn id="12" dur="500"/>
                                        <p:tgtEl>
                                          <p:spTgt spid="3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dissolve">
                                      <p:cBhvr>
                                        <p:cTn id="17" dur="500"/>
                                        <p:tgtEl>
                                          <p:spTgt spid="368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dissolve">
                                      <p:cBhvr>
                                        <p:cTn id="22"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57410" name="Picture 3" descr="Rev 12 Satan c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18" name="Rectangle 2"/>
          <p:cNvSpPr>
            <a:spLocks noGrp="1" noChangeArrowheads="1"/>
          </p:cNvSpPr>
          <p:nvPr>
            <p:ph type="ctrTitle"/>
          </p:nvPr>
        </p:nvSpPr>
        <p:spPr>
          <a:xfrm>
            <a:off x="4800600" y="4953000"/>
            <a:ext cx="4343400" cy="1752600"/>
          </a:xfrm>
          <a:effectLst>
            <a:outerShdw blurRad="63500" dist="35921" dir="2700000" algn="ctr" rotWithShape="0">
              <a:schemeClr val="tx2">
                <a:alpha val="74998"/>
              </a:schemeClr>
            </a:outerShdw>
          </a:effectLst>
        </p:spPr>
        <p:txBody>
          <a:bodyPr/>
          <a:lstStyle/>
          <a:p>
            <a:pPr>
              <a:defRPr/>
            </a:pPr>
            <a:r>
              <a:rPr lang="en-US" b="1" dirty="0">
                <a:solidFill>
                  <a:schemeClr val="bg1"/>
                </a:solidFill>
                <a:latin typeface="Arial" charset="0"/>
                <a:ea typeface="ＭＳ Ｐゴシック" charset="0"/>
                <a:cs typeface="ＭＳ Ｐゴシック" charset="0"/>
              </a:rPr>
              <a:t>Satan cast down (cf. Rev. 12:7-13)</a:t>
            </a:r>
            <a:endParaRPr lang="en-US" dirty="0">
              <a:solidFill>
                <a:schemeClr val="bg1"/>
              </a:solidFill>
              <a:latin typeface="Times New Roman" charset="0"/>
              <a:ea typeface="ＭＳ Ｐゴシック" charset="0"/>
              <a:cs typeface="ＭＳ Ｐゴシック" charset="0"/>
            </a:endParaRPr>
          </a:p>
        </p:txBody>
      </p:sp>
      <p:sp>
        <p:nvSpPr>
          <p:cNvPr id="70660" name="TextBox 3"/>
          <p:cNvSpPr txBox="1">
            <a:spLocks noChangeArrowheads="1"/>
          </p:cNvSpPr>
          <p:nvPr/>
        </p:nvSpPr>
        <p:spPr bwMode="auto">
          <a:xfrm>
            <a:off x="0" y="0"/>
            <a:ext cx="9144000" cy="2678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800" b="1" baseline="30000"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2 </a:t>
            </a:r>
            <a:r>
              <a:rPr lang="en-US" altLang="ja-JP"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r>
              <a:rPr lang="en-US"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Son of man, give the prince of Tyre this message from the Sovereign L</a:t>
            </a:r>
            <a:r>
              <a:rPr lang="en-US"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ORD</a:t>
            </a:r>
            <a:r>
              <a:rPr lang="en-US"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endParaRPr lang="en-US" sz="2800" b="1" i="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endParaRPr>
          </a:p>
          <a:p>
            <a:pPr eaLnBrk="1" hangingPunct="1">
              <a:defRPr/>
            </a:pPr>
            <a:r>
              <a:rPr lang="en-US" altLang="ja-JP"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r>
              <a:rPr lang="en-US"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In your great pride you claim, </a:t>
            </a:r>
            <a:r>
              <a:rPr lang="fr-FR" altLang="ja-JP"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r>
              <a:rPr lang="en-US"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I am a god!</a:t>
            </a:r>
          </a:p>
          <a:p>
            <a:pPr eaLnBrk="1" hangingPunct="1">
              <a:defRPr/>
            </a:pPr>
            <a:r>
              <a:rPr lang="en-US"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I sit on a divine throne in the heart of the sea.</a:t>
            </a:r>
            <a:r>
              <a:rPr lang="fr-FR" altLang="ja-JP"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endParaRPr lang="en-US"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endParaRPr>
          </a:p>
          <a:p>
            <a:pPr eaLnBrk="1" hangingPunct="1">
              <a:defRPr/>
            </a:pPr>
            <a:r>
              <a:rPr lang="en-US"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But you are only a man and not a god,</a:t>
            </a:r>
          </a:p>
          <a:p>
            <a:pPr eaLnBrk="1" hangingPunct="1">
              <a:defRPr/>
            </a:pPr>
            <a:r>
              <a:rPr lang="en-US"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though you boast that you are a god</a:t>
            </a:r>
            <a:r>
              <a:rPr lang="en-US" altLang="ja-JP"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a:t>
            </a:r>
            <a:r>
              <a:rPr lang="en-US" sz="2800" b="1" dirty="0" smtClean="0">
                <a:solidFill>
                  <a:srgbClr val="FFFFFF"/>
                </a:solidFill>
                <a:effectLst>
                  <a:glow rad="165100">
                    <a:srgbClr val="000000">
                      <a:alpha val="75000"/>
                    </a:srgbClr>
                  </a:glow>
                  <a:outerShdw blurRad="38100" dist="38100" dir="2700000" algn="tl">
                    <a:srgbClr val="000000">
                      <a:alpha val="43137"/>
                    </a:srgbClr>
                  </a:outerShdw>
                </a:effectLst>
                <a:latin typeface="Arial" charset="0"/>
                <a:cs typeface="Arial" charset="0"/>
              </a:rPr>
              <a:t> (Ezek. 28:2).</a:t>
            </a:r>
          </a:p>
        </p:txBody>
      </p:sp>
    </p:spTree>
    <p:extLst>
      <p:ext uri="{BB962C8B-B14F-4D97-AF65-F5344CB8AC3E}">
        <p14:creationId xmlns:p14="http://schemas.microsoft.com/office/powerpoint/2010/main" val="3050408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9457" name="Picture 3" descr="Satan fall Rev 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3" name="Title 1"/>
          <p:cNvSpPr>
            <a:spLocks noGrp="1"/>
          </p:cNvSpPr>
          <p:nvPr>
            <p:ph type="title"/>
          </p:nvPr>
        </p:nvSpPr>
        <p:spPr>
          <a:xfrm>
            <a:off x="0" y="5410200"/>
            <a:ext cx="6705600" cy="1447800"/>
          </a:xfrm>
          <a:extLst/>
        </p:spPr>
        <p:txBody>
          <a:bodyPr/>
          <a:lstStyle/>
          <a:p>
            <a:pPr>
              <a:defRPr/>
            </a:pPr>
            <a:r>
              <a:rPr lang="en-US" sz="4000" b="1" dirty="0">
                <a:solidFill>
                  <a:schemeClr val="bg1"/>
                </a:solidFill>
                <a:effectLst>
                  <a:glow rad="279400">
                    <a:schemeClr val="tx1">
                      <a:alpha val="75000"/>
                    </a:schemeClr>
                  </a:glow>
                </a:effectLst>
                <a:latin typeface="Arial" charset="0"/>
                <a:ea typeface="ＭＳ Ｐゴシック" charset="0"/>
                <a:cs typeface="Arial" charset="0"/>
              </a:rPr>
              <a:t>Fall of Lucifer, the Shining Star (cf. Rev. 12:7-9)</a:t>
            </a:r>
            <a:endParaRPr lang="en-US" sz="4000" b="1" dirty="0">
              <a:effectLst>
                <a:glow rad="279400">
                  <a:schemeClr val="tx1">
                    <a:alpha val="75000"/>
                  </a:schemeClr>
                </a:glow>
              </a:effectLst>
              <a:latin typeface="Arial" charset="0"/>
              <a:ea typeface="ＭＳ Ｐゴシック" charset="0"/>
              <a:cs typeface="Arial" charset="0"/>
            </a:endParaRPr>
          </a:p>
        </p:txBody>
      </p:sp>
      <p:sp>
        <p:nvSpPr>
          <p:cNvPr id="4" name="Title 1"/>
          <p:cNvSpPr txBox="1">
            <a:spLocks/>
          </p:cNvSpPr>
          <p:nvPr/>
        </p:nvSpPr>
        <p:spPr bwMode="auto">
          <a:xfrm>
            <a:off x="1600200" y="-152400"/>
            <a:ext cx="7543800" cy="25146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000" b="1" dirty="0" smtClean="0">
                <a:solidFill>
                  <a:srgbClr val="FFFFFF"/>
                </a:solidFill>
                <a:effectLst>
                  <a:outerShdw blurRad="38100" dist="38100" dir="2700000" algn="tl">
                    <a:srgbClr val="000000">
                      <a:alpha val="43137"/>
                    </a:srgbClr>
                  </a:outerShdw>
                </a:effectLst>
                <a:latin typeface="Arial" charset="0"/>
                <a:cs typeface="Arial" charset="0"/>
              </a:rPr>
              <a:t>3 You regard yourself as wiser than Daniel</a:t>
            </a:r>
          </a:p>
          <a:p>
            <a:pPr algn="ctr">
              <a:defRPr/>
            </a:pPr>
            <a:r>
              <a:rPr lang="en-US" sz="2000" b="1" dirty="0" smtClean="0">
                <a:solidFill>
                  <a:srgbClr val="FFFFFF"/>
                </a:solidFill>
                <a:effectLst>
                  <a:outerShdw blurRad="38100" dist="38100" dir="2700000" algn="tl">
                    <a:srgbClr val="000000">
                      <a:alpha val="43137"/>
                    </a:srgbClr>
                  </a:outerShdw>
                </a:effectLst>
                <a:latin typeface="Arial" charset="0"/>
                <a:cs typeface="Arial" charset="0"/>
              </a:rPr>
              <a:t>and think no secret is hidden from you.</a:t>
            </a:r>
          </a:p>
          <a:p>
            <a:pPr algn="ctr">
              <a:defRPr/>
            </a:pPr>
            <a:r>
              <a:rPr lang="en-US" sz="2000" b="1" dirty="0" smtClean="0">
                <a:solidFill>
                  <a:srgbClr val="FFFFFF"/>
                </a:solidFill>
                <a:effectLst>
                  <a:outerShdw blurRad="38100" dist="38100" dir="2700000" algn="tl">
                    <a:srgbClr val="000000">
                      <a:alpha val="43137"/>
                    </a:srgbClr>
                  </a:outerShdw>
                </a:effectLst>
                <a:latin typeface="Arial" charset="0"/>
                <a:cs typeface="Arial" charset="0"/>
              </a:rPr>
              <a:t>4 With your wisdom and understanding you have amassed great wealth—</a:t>
            </a:r>
          </a:p>
          <a:p>
            <a:pPr algn="ctr">
              <a:defRPr/>
            </a:pPr>
            <a:r>
              <a:rPr lang="en-US" sz="2000" b="1" dirty="0" smtClean="0">
                <a:solidFill>
                  <a:srgbClr val="FFFFFF"/>
                </a:solidFill>
                <a:effectLst>
                  <a:outerShdw blurRad="38100" dist="38100" dir="2700000" algn="tl">
                    <a:srgbClr val="000000">
                      <a:alpha val="43137"/>
                    </a:srgbClr>
                  </a:outerShdw>
                </a:effectLst>
                <a:latin typeface="Arial" charset="0"/>
                <a:cs typeface="Arial" charset="0"/>
              </a:rPr>
              <a:t>gold and silver for your treasuries.</a:t>
            </a:r>
          </a:p>
          <a:p>
            <a:pPr algn="ctr">
              <a:defRPr/>
            </a:pPr>
            <a:r>
              <a:rPr lang="en-US" sz="2000" b="1" dirty="0" smtClean="0">
                <a:solidFill>
                  <a:srgbClr val="FFFFFF"/>
                </a:solidFill>
                <a:effectLst>
                  <a:outerShdw blurRad="38100" dist="38100" dir="2700000" algn="tl">
                    <a:srgbClr val="000000">
                      <a:alpha val="43137"/>
                    </a:srgbClr>
                  </a:outerShdw>
                </a:effectLst>
                <a:latin typeface="Arial" charset="0"/>
                <a:cs typeface="Arial" charset="0"/>
              </a:rPr>
              <a:t>5 Yes, your wisdom has made you very rich,</a:t>
            </a:r>
          </a:p>
          <a:p>
            <a:pPr algn="ctr">
              <a:defRPr/>
            </a:pPr>
            <a:r>
              <a:rPr lang="en-US" sz="2000" b="1" dirty="0" smtClean="0">
                <a:solidFill>
                  <a:srgbClr val="FFFFFF"/>
                </a:solidFill>
                <a:effectLst>
                  <a:outerShdw blurRad="38100" dist="38100" dir="2700000" algn="tl">
                    <a:srgbClr val="000000">
                      <a:alpha val="43137"/>
                    </a:srgbClr>
                  </a:outerShdw>
                </a:effectLst>
                <a:latin typeface="Arial" charset="0"/>
                <a:cs typeface="Arial" charset="0"/>
              </a:rPr>
              <a:t>and your riches have made you very proud</a:t>
            </a:r>
            <a:r>
              <a:rPr lang="en-US" altLang="ja-JP" sz="2000" b="1" dirty="0" smtClean="0">
                <a:solidFill>
                  <a:srgbClr val="FFFFFF"/>
                </a:solidFill>
                <a:effectLst>
                  <a:outerShdw blurRad="38100" dist="38100" dir="2700000" algn="tl">
                    <a:srgbClr val="000000">
                      <a:alpha val="43137"/>
                    </a:srgbClr>
                  </a:outerShdw>
                </a:effectLst>
                <a:latin typeface="Arial" charset="0"/>
                <a:cs typeface="Arial" charset="0"/>
              </a:rPr>
              <a:t>"</a:t>
            </a:r>
            <a:r>
              <a:rPr lang="en-US" sz="2000" b="1" dirty="0" smtClean="0">
                <a:solidFill>
                  <a:srgbClr val="FFFFFF"/>
                </a:solidFill>
                <a:effectLst>
                  <a:outerShdw blurRad="38100" dist="38100" dir="2700000" algn="tl">
                    <a:srgbClr val="000000">
                      <a:alpha val="43137"/>
                    </a:srgbClr>
                  </a:outerShdw>
                </a:effectLst>
                <a:latin typeface="Arial" charset="0"/>
                <a:cs typeface="Arial" charset="0"/>
              </a:rPr>
              <a:t> (Ezek. 28:3-5)</a:t>
            </a:r>
          </a:p>
        </p:txBody>
      </p:sp>
    </p:spTree>
    <p:extLst>
      <p:ext uri="{BB962C8B-B14F-4D97-AF65-F5344CB8AC3E}">
        <p14:creationId xmlns:p14="http://schemas.microsoft.com/office/powerpoint/2010/main" val="1701375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0481" name="Title 1"/>
          <p:cNvSpPr>
            <a:spLocks noGrp="1"/>
          </p:cNvSpPr>
          <p:nvPr>
            <p:ph type="title"/>
          </p:nvPr>
        </p:nvSpPr>
        <p:spPr/>
        <p:txBody>
          <a:bodyPr/>
          <a:lstStyle/>
          <a:p>
            <a:r>
              <a:rPr lang="en-US" sz="4800">
                <a:latin typeface="Times New Roman" charset="0"/>
                <a:ea typeface="ＭＳ Ｐゴシック" charset="0"/>
                <a:cs typeface="ＭＳ Ｐゴシック" charset="0"/>
              </a:rPr>
              <a:t>The angels pursue</a:t>
            </a:r>
          </a:p>
        </p:txBody>
      </p:sp>
      <p:sp>
        <p:nvSpPr>
          <p:cNvPr id="660482" name="Content Placeholder 2"/>
          <p:cNvSpPr>
            <a:spLocks noGrp="1"/>
          </p:cNvSpPr>
          <p:nvPr>
            <p:ph idx="1"/>
          </p:nvPr>
        </p:nvSpPr>
        <p:spPr/>
        <p:txBody>
          <a:bodyPr/>
          <a:lstStyle/>
          <a:p>
            <a:endParaRPr lang="en-US">
              <a:latin typeface="Times New Roman" charset="0"/>
              <a:ea typeface="ＭＳ Ｐゴシック" charset="0"/>
              <a:cs typeface="ＭＳ Ｐゴシック" charset="0"/>
            </a:endParaRPr>
          </a:p>
        </p:txBody>
      </p:sp>
      <p:pic>
        <p:nvPicPr>
          <p:cNvPr id="660483" name="Picture 4" descr="Satan fall Rev 12 angels chas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9766" y="764704"/>
            <a:ext cx="3809678" cy="3429000"/>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altLang="ja-JP" dirty="0" smtClean="0">
                <a:solidFill>
                  <a:srgbClr val="FFFFFF"/>
                </a:solidFill>
                <a:effectLst>
                  <a:glow rad="304800">
                    <a:srgbClr val="000000">
                      <a:alpha val="75000"/>
                    </a:srgbClr>
                  </a:glow>
                  <a:outerShdw blurRad="38100" dist="38100" dir="2700000" algn="tl">
                    <a:srgbClr val="000000">
                      <a:alpha val="43137"/>
                    </a:srgbClr>
                  </a:outerShdw>
                </a:effectLst>
              </a:rPr>
              <a:t>"</a:t>
            </a:r>
            <a:r>
              <a:rPr lang="en-US" dirty="0" smtClean="0">
                <a:solidFill>
                  <a:srgbClr val="FFFFFF"/>
                </a:solidFill>
                <a:effectLst>
                  <a:glow rad="304800">
                    <a:srgbClr val="000000">
                      <a:alpha val="75000"/>
                    </a:srgbClr>
                  </a:glow>
                  <a:outerShdw blurRad="38100" dist="38100" dir="2700000" algn="tl">
                    <a:srgbClr val="000000">
                      <a:alpha val="43137"/>
                    </a:srgbClr>
                  </a:outerShdw>
                </a:effectLst>
              </a:rPr>
              <a:t>You were the model of perfection,</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full of wisdom and exquisite in beauty.</a:t>
            </a:r>
          </a:p>
          <a:p>
            <a:pPr>
              <a:defRPr/>
            </a:pPr>
            <a:r>
              <a:rPr lang="en-US" baseline="30000" dirty="0" smtClean="0">
                <a:solidFill>
                  <a:srgbClr val="FFFFFF"/>
                </a:solidFill>
                <a:effectLst>
                  <a:glow rad="304800">
                    <a:srgbClr val="000000">
                      <a:alpha val="75000"/>
                    </a:srgbClr>
                  </a:glow>
                  <a:outerShdw blurRad="38100" dist="38100" dir="2700000" algn="tl">
                    <a:srgbClr val="000000">
                      <a:alpha val="43137"/>
                    </a:srgbClr>
                  </a:outerShdw>
                </a:effectLst>
              </a:rPr>
              <a:t>13 </a:t>
            </a:r>
            <a:r>
              <a:rPr lang="en-US" dirty="0" smtClean="0">
                <a:solidFill>
                  <a:srgbClr val="FFFFFF"/>
                </a:solidFill>
                <a:effectLst>
                  <a:glow rad="304800">
                    <a:srgbClr val="000000">
                      <a:alpha val="75000"/>
                    </a:srgbClr>
                  </a:glow>
                  <a:outerShdw blurRad="38100" dist="38100" dir="2700000" algn="tl">
                    <a:srgbClr val="000000">
                      <a:alpha val="43137"/>
                    </a:srgbClr>
                  </a:outerShdw>
                </a:effectLst>
              </a:rPr>
              <a:t>You were in Eden,</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the garden of God… </a:t>
            </a:r>
            <a:r>
              <a:rPr lang="en-US" baseline="30000" dirty="0" smtClean="0">
                <a:solidFill>
                  <a:srgbClr val="FFFFFF"/>
                </a:solidFill>
                <a:effectLst>
                  <a:glow rad="304800">
                    <a:srgbClr val="000000">
                      <a:alpha val="75000"/>
                    </a:srgbClr>
                  </a:glow>
                  <a:outerShdw blurRad="38100" dist="38100" dir="2700000" algn="tl">
                    <a:srgbClr val="000000">
                      <a:alpha val="43137"/>
                    </a:srgbClr>
                  </a:outerShdw>
                </a:effectLst>
              </a:rPr>
              <a:t>15</a:t>
            </a:r>
            <a:r>
              <a:rPr lang="en-US" altLang="ja-JP" dirty="0" smtClean="0">
                <a:solidFill>
                  <a:srgbClr val="FFFFFF"/>
                </a:solidFill>
                <a:effectLst>
                  <a:glow rad="304800">
                    <a:srgbClr val="000000">
                      <a:alpha val="75000"/>
                    </a:srgbClr>
                  </a:glow>
                  <a:outerShdw blurRad="38100" dist="38100" dir="2700000" algn="tl">
                    <a:srgbClr val="000000">
                      <a:alpha val="43137"/>
                    </a:srgbClr>
                  </a:outerShdw>
                </a:effectLst>
              </a:rPr>
              <a:t>"</a:t>
            </a:r>
            <a:r>
              <a:rPr lang="en-US" dirty="0" smtClean="0">
                <a:solidFill>
                  <a:srgbClr val="FFFFFF"/>
                </a:solidFill>
                <a:effectLst>
                  <a:glow rad="304800">
                    <a:srgbClr val="000000">
                      <a:alpha val="75000"/>
                    </a:srgbClr>
                  </a:glow>
                  <a:outerShdw blurRad="38100" dist="38100" dir="2700000" algn="tl">
                    <a:srgbClr val="000000">
                      <a:alpha val="43137"/>
                    </a:srgbClr>
                  </a:outerShdw>
                </a:effectLst>
              </a:rPr>
              <a:t>You were blameless in all you did</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from the day you were created</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until the day evil was found in you.</a:t>
            </a:r>
          </a:p>
        </p:txBody>
      </p:sp>
      <p:sp>
        <p:nvSpPr>
          <p:cNvPr id="6" name="Title 1"/>
          <p:cNvSpPr txBox="1">
            <a:spLocks/>
          </p:cNvSpPr>
          <p:nvPr/>
        </p:nvSpPr>
        <p:spPr bwMode="auto">
          <a:xfrm>
            <a:off x="3731186" y="1268760"/>
            <a:ext cx="5410200" cy="3886200"/>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glow rad="304800">
                    <a:schemeClr val="tx1">
                      <a:alpha val="75000"/>
                    </a:schemeClr>
                  </a:glow>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baseline="30000" dirty="0" smtClean="0">
                <a:solidFill>
                  <a:srgbClr val="FFFFFF"/>
                </a:solidFill>
                <a:effectLst>
                  <a:glow rad="304800">
                    <a:srgbClr val="000000">
                      <a:alpha val="75000"/>
                    </a:srgbClr>
                  </a:glow>
                  <a:outerShdw blurRad="38100" dist="38100" dir="2700000" algn="tl">
                    <a:srgbClr val="000000">
                      <a:alpha val="43137"/>
                    </a:srgbClr>
                  </a:outerShdw>
                </a:effectLst>
              </a:rPr>
              <a:t>16</a:t>
            </a:r>
            <a:r>
              <a:rPr lang="en-US" dirty="0" smtClean="0">
                <a:solidFill>
                  <a:srgbClr val="FFFFFF"/>
                </a:solidFill>
                <a:effectLst>
                  <a:glow rad="304800">
                    <a:srgbClr val="000000">
                      <a:alpha val="75000"/>
                    </a:srgbClr>
                  </a:glow>
                  <a:outerShdw blurRad="38100" dist="38100" dir="2700000" algn="tl">
                    <a:srgbClr val="000000">
                      <a:alpha val="43137"/>
                    </a:srgbClr>
                  </a:outerShdw>
                </a:effectLst>
              </a:rPr>
              <a:t>Your rich commerce led you to violence,</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and you sinned.</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So I banished you in disgrace</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from the mountain of God.</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I expelled you, O mighty guardian,</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from your place among the stones of fire.</a:t>
            </a:r>
          </a:p>
          <a:p>
            <a:pPr>
              <a:defRPr/>
            </a:pPr>
            <a:r>
              <a:rPr lang="en-US" baseline="30000" dirty="0" smtClean="0">
                <a:solidFill>
                  <a:srgbClr val="FFFFFF"/>
                </a:solidFill>
                <a:effectLst>
                  <a:glow rad="304800">
                    <a:srgbClr val="000000">
                      <a:alpha val="75000"/>
                    </a:srgbClr>
                  </a:glow>
                  <a:outerShdw blurRad="38100" dist="38100" dir="2700000" algn="tl">
                    <a:srgbClr val="000000">
                      <a:alpha val="43137"/>
                    </a:srgbClr>
                  </a:outerShdw>
                </a:effectLst>
              </a:rPr>
              <a:t>17</a:t>
            </a:r>
            <a:r>
              <a:rPr lang="en-US" dirty="0" smtClean="0">
                <a:solidFill>
                  <a:srgbClr val="FFFFFF"/>
                </a:solidFill>
                <a:effectLst>
                  <a:glow rad="304800">
                    <a:srgbClr val="000000">
                      <a:alpha val="75000"/>
                    </a:srgbClr>
                  </a:glow>
                  <a:outerShdw blurRad="38100" dist="38100" dir="2700000" algn="tl">
                    <a:srgbClr val="000000">
                      <a:alpha val="43137"/>
                    </a:srgbClr>
                  </a:outerShdw>
                </a:effectLst>
              </a:rPr>
              <a:t>Your heart was filled with pride</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because of all your beauty.</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Your wisdom was corrupted</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by your love of splendor.</a:t>
            </a:r>
          </a:p>
          <a:p>
            <a:pPr>
              <a:defRPr/>
            </a:pPr>
            <a:r>
              <a:rPr lang="en-US" dirty="0" smtClean="0">
                <a:solidFill>
                  <a:srgbClr val="FFFFFF"/>
                </a:solidFill>
                <a:effectLst>
                  <a:glow rad="304800">
                    <a:srgbClr val="000000">
                      <a:alpha val="75000"/>
                    </a:srgbClr>
                  </a:glow>
                  <a:outerShdw blurRad="38100" dist="38100" dir="2700000" algn="tl">
                    <a:srgbClr val="000000">
                      <a:alpha val="43137"/>
                    </a:srgbClr>
                  </a:outerShdw>
                </a:effectLst>
              </a:rPr>
              <a:t>So I threw you to the ground and </a:t>
            </a:r>
            <a:br>
              <a:rPr lang="en-US" dirty="0" smtClean="0">
                <a:solidFill>
                  <a:srgbClr val="FFFFFF"/>
                </a:solidFill>
                <a:effectLst>
                  <a:glow rad="304800">
                    <a:srgbClr val="000000">
                      <a:alpha val="75000"/>
                    </a:srgbClr>
                  </a:glow>
                  <a:outerShdw blurRad="38100" dist="38100" dir="2700000" algn="tl">
                    <a:srgbClr val="000000">
                      <a:alpha val="43137"/>
                    </a:srgbClr>
                  </a:outerShdw>
                </a:effectLst>
              </a:rPr>
            </a:br>
            <a:r>
              <a:rPr lang="en-US" dirty="0" smtClean="0">
                <a:solidFill>
                  <a:srgbClr val="FFFFFF"/>
                </a:solidFill>
                <a:effectLst>
                  <a:glow rad="304800">
                    <a:srgbClr val="000000">
                      <a:alpha val="75000"/>
                    </a:srgbClr>
                  </a:glow>
                  <a:outerShdw blurRad="38100" dist="38100" dir="2700000" algn="tl">
                    <a:srgbClr val="000000">
                      <a:alpha val="43137"/>
                    </a:srgbClr>
                  </a:outerShdw>
                </a:effectLst>
              </a:rPr>
              <a:t>exposed you to the curious gaze of kings</a:t>
            </a:r>
            <a:r>
              <a:rPr lang="en-US" altLang="ja-JP" dirty="0" smtClean="0">
                <a:solidFill>
                  <a:srgbClr val="FFFFFF"/>
                </a:solidFill>
                <a:effectLst>
                  <a:glow rad="304800">
                    <a:srgbClr val="000000">
                      <a:alpha val="75000"/>
                    </a:srgbClr>
                  </a:glow>
                  <a:outerShdw blurRad="38100" dist="38100" dir="2700000" algn="tl">
                    <a:srgbClr val="000000">
                      <a:alpha val="43137"/>
                    </a:srgbClr>
                  </a:outerShdw>
                </a:effectLst>
              </a:rPr>
              <a:t>"</a:t>
            </a:r>
            <a:r>
              <a:rPr lang="en-US" dirty="0" smtClean="0">
                <a:solidFill>
                  <a:srgbClr val="FFFFFF"/>
                </a:solidFill>
                <a:effectLst>
                  <a:glow rad="304800">
                    <a:srgbClr val="000000">
                      <a:alpha val="75000"/>
                    </a:srgbClr>
                  </a:glow>
                  <a:outerShdw blurRad="38100" dist="38100" dir="2700000" algn="tl">
                    <a:srgbClr val="000000">
                      <a:alpha val="43137"/>
                    </a:srgbClr>
                  </a:outerShdw>
                </a:effectLst>
              </a:rPr>
              <a:t> </a:t>
            </a:r>
            <a:br>
              <a:rPr lang="en-US" dirty="0" smtClean="0">
                <a:solidFill>
                  <a:srgbClr val="FFFFFF"/>
                </a:solidFill>
                <a:effectLst>
                  <a:glow rad="304800">
                    <a:srgbClr val="000000">
                      <a:alpha val="75000"/>
                    </a:srgbClr>
                  </a:glow>
                  <a:outerShdw blurRad="38100" dist="38100" dir="2700000" algn="tl">
                    <a:srgbClr val="000000">
                      <a:alpha val="43137"/>
                    </a:srgbClr>
                  </a:outerShdw>
                </a:effectLst>
              </a:rPr>
            </a:br>
            <a:r>
              <a:rPr lang="en-US" dirty="0" smtClean="0">
                <a:solidFill>
                  <a:srgbClr val="FFFFFF"/>
                </a:solidFill>
                <a:effectLst>
                  <a:glow rad="304800">
                    <a:srgbClr val="000000">
                      <a:alpha val="75000"/>
                    </a:srgbClr>
                  </a:glow>
                  <a:outerShdw blurRad="38100" dist="38100" dir="2700000" algn="tl">
                    <a:srgbClr val="000000">
                      <a:alpha val="43137"/>
                    </a:srgbClr>
                  </a:outerShdw>
                </a:effectLst>
              </a:rPr>
              <a:t>(Ezek. 28:12-17)</a:t>
            </a:r>
          </a:p>
        </p:txBody>
      </p:sp>
    </p:spTree>
    <p:extLst>
      <p:ext uri="{BB962C8B-B14F-4D97-AF65-F5344CB8AC3E}">
        <p14:creationId xmlns:p14="http://schemas.microsoft.com/office/powerpoint/2010/main" val="41678863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1" descr="5387599761_1cff8912e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91535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06" name="Rectangle 2"/>
          <p:cNvSpPr>
            <a:spLocks noGrp="1" noChangeArrowheads="1"/>
          </p:cNvSpPr>
          <p:nvPr>
            <p:ph type="title"/>
          </p:nvPr>
        </p:nvSpPr>
        <p:spPr>
          <a:xfrm>
            <a:off x="685800" y="762000"/>
            <a:ext cx="7772400" cy="762000"/>
          </a:xfrm>
          <a:solidFill>
            <a:srgbClr val="F8FAA8"/>
          </a:solidFill>
        </p:spPr>
        <p:txBody>
          <a:bodyPr anchor="ctr"/>
          <a:lstStyle/>
          <a:p>
            <a:pPr algn="ctr" eaLnBrk="1" hangingPunct="1"/>
            <a:r>
              <a:rPr lang="en-US" b="1" dirty="0" err="1">
                <a:solidFill>
                  <a:schemeClr val="bg1"/>
                </a:solidFill>
                <a:latin typeface="Arial" charset="0"/>
                <a:ea typeface="新細明體" charset="0"/>
              </a:rPr>
              <a:t>Chức</a:t>
            </a:r>
            <a:r>
              <a:rPr lang="en-US" b="1" dirty="0">
                <a:solidFill>
                  <a:schemeClr val="bg1"/>
                </a:solidFill>
                <a:latin typeface="Arial" charset="0"/>
                <a:ea typeface="新細明體" charset="0"/>
              </a:rPr>
              <a:t> </a:t>
            </a:r>
            <a:r>
              <a:rPr lang="en-US" b="1" dirty="0" err="1">
                <a:solidFill>
                  <a:schemeClr val="bg1"/>
                </a:solidFill>
                <a:latin typeface="Arial" charset="0"/>
                <a:ea typeface="新細明體" charset="0"/>
              </a:rPr>
              <a:t>vụ</a:t>
            </a:r>
            <a:r>
              <a:rPr lang="en-US" b="1" dirty="0">
                <a:solidFill>
                  <a:schemeClr val="bg1"/>
                </a:solidFill>
                <a:latin typeface="Arial" charset="0"/>
                <a:ea typeface="新細明體" charset="0"/>
              </a:rPr>
              <a:t> </a:t>
            </a:r>
            <a:r>
              <a:rPr lang="en-US" b="1" dirty="0" err="1">
                <a:solidFill>
                  <a:schemeClr val="bg1"/>
                </a:solidFill>
                <a:latin typeface="Arial" charset="0"/>
                <a:ea typeface="新細明體" charset="0"/>
              </a:rPr>
              <a:t>của</a:t>
            </a:r>
            <a:r>
              <a:rPr lang="en-US" b="1" dirty="0">
                <a:solidFill>
                  <a:schemeClr val="bg1"/>
                </a:solidFill>
                <a:latin typeface="Arial" charset="0"/>
                <a:ea typeface="新細明體" charset="0"/>
              </a:rPr>
              <a:t> </a:t>
            </a:r>
            <a:r>
              <a:rPr lang="en-US" b="1" dirty="0" err="1">
                <a:solidFill>
                  <a:schemeClr val="bg1"/>
                </a:solidFill>
                <a:latin typeface="Arial" charset="0"/>
                <a:ea typeface="新細明體" charset="0"/>
              </a:rPr>
              <a:t>Ê</a:t>
            </a:r>
            <a:r>
              <a:rPr lang="en-US" b="1" dirty="0">
                <a:solidFill>
                  <a:schemeClr val="bg1"/>
                </a:solidFill>
                <a:latin typeface="Arial" charset="0"/>
                <a:ea typeface="新細明體" charset="0"/>
              </a:rPr>
              <a:t>-</a:t>
            </a:r>
            <a:r>
              <a:rPr lang="en-US" b="1" dirty="0" err="1">
                <a:solidFill>
                  <a:schemeClr val="bg1"/>
                </a:solidFill>
                <a:latin typeface="Arial" charset="0"/>
                <a:ea typeface="新細明體" charset="0"/>
              </a:rPr>
              <a:t>xê</a:t>
            </a:r>
            <a:r>
              <a:rPr lang="en-US" b="1" dirty="0">
                <a:solidFill>
                  <a:schemeClr val="bg1"/>
                </a:solidFill>
                <a:latin typeface="Arial" charset="0"/>
                <a:ea typeface="新細明體" charset="0"/>
              </a:rPr>
              <a:t>-chi-</a:t>
            </a:r>
            <a:r>
              <a:rPr lang="en-US" b="1" dirty="0" err="1">
                <a:solidFill>
                  <a:schemeClr val="bg1"/>
                </a:solidFill>
                <a:latin typeface="Arial" charset="0"/>
                <a:ea typeface="新細明體" charset="0"/>
              </a:rPr>
              <a:t>ên</a:t>
            </a:r>
            <a:endParaRPr lang="en-US" b="1" dirty="0">
              <a:solidFill>
                <a:schemeClr val="bg1"/>
              </a:solidFill>
              <a:latin typeface="Arial" charset="0"/>
              <a:ea typeface="新細明體" charset="0"/>
            </a:endParaRPr>
          </a:p>
        </p:txBody>
      </p:sp>
      <p:sp>
        <p:nvSpPr>
          <p:cNvPr id="10244" name="Rectangle 4"/>
          <p:cNvSpPr>
            <a:spLocks noChangeArrowheads="1"/>
          </p:cNvSpPr>
          <p:nvPr/>
        </p:nvSpPr>
        <p:spPr bwMode="auto">
          <a:xfrm>
            <a:off x="1414463" y="1772816"/>
            <a:ext cx="70453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rgbClr val="FFCC66"/>
              </a:buClr>
              <a:buFontTx/>
              <a:buChar char="•"/>
              <a:defRPr/>
            </a:pPr>
            <a:r>
              <a:rPr lang="pt-BR" sz="3600" b="1" dirty="0" err="1">
                <a:solidFill>
                  <a:srgbClr val="FFFFCC"/>
                </a:solidFill>
                <a:effectLst>
                  <a:glow rad="266700">
                    <a:srgbClr val="000000">
                      <a:alpha val="75000"/>
                    </a:srgbClr>
                  </a:glow>
                </a:effectLst>
                <a:ea typeface="新細明體" charset="0"/>
                <a:cs typeface="新細明體" charset="0"/>
              </a:rPr>
              <a:t>Giai</a:t>
            </a:r>
            <a:r>
              <a:rPr lang="pt-BR" sz="3600" b="1" dirty="0">
                <a:solidFill>
                  <a:srgbClr val="FFFFCC"/>
                </a:solidFill>
                <a:effectLst>
                  <a:glow rad="266700">
                    <a:srgbClr val="000000">
                      <a:alpha val="75000"/>
                    </a:srgbClr>
                  </a:glow>
                </a:effectLst>
                <a:ea typeface="新細明體" charset="0"/>
                <a:cs typeface="新細明體" charset="0"/>
              </a:rPr>
              <a:t> </a:t>
            </a:r>
            <a:r>
              <a:rPr lang="pt-BR" sz="3600" b="1" dirty="0" err="1">
                <a:solidFill>
                  <a:srgbClr val="FFFFCC"/>
                </a:solidFill>
                <a:effectLst>
                  <a:glow rad="266700">
                    <a:srgbClr val="000000">
                      <a:alpha val="75000"/>
                    </a:srgbClr>
                  </a:glow>
                </a:effectLst>
                <a:ea typeface="新細明體" charset="0"/>
                <a:cs typeface="新細明體" charset="0"/>
              </a:rPr>
              <a:t>đoạn</a:t>
            </a:r>
            <a:r>
              <a:rPr lang="pt-BR" sz="3600" b="1" dirty="0">
                <a:solidFill>
                  <a:srgbClr val="FFFFCC"/>
                </a:solidFill>
                <a:effectLst>
                  <a:glow rad="266700">
                    <a:srgbClr val="000000">
                      <a:alpha val="75000"/>
                    </a:srgbClr>
                  </a:glow>
                </a:effectLst>
                <a:ea typeface="新細明體" charset="0"/>
                <a:cs typeface="新細明體" charset="0"/>
              </a:rPr>
              <a:t> 1 (</a:t>
            </a:r>
            <a:r>
              <a:rPr lang="pt-BR" sz="3600" b="1" dirty="0" smtClean="0">
                <a:solidFill>
                  <a:srgbClr val="FFFFCC"/>
                </a:solidFill>
                <a:effectLst>
                  <a:glow rad="266700">
                    <a:srgbClr val="000000">
                      <a:alpha val="75000"/>
                    </a:srgbClr>
                  </a:glow>
                </a:effectLst>
                <a:ea typeface="新細明體" charset="0"/>
                <a:cs typeface="新細明體" charset="0"/>
              </a:rPr>
              <a:t>1–32</a:t>
            </a:r>
            <a:r>
              <a:rPr lang="pt-BR" sz="3600" b="1" dirty="0">
                <a:solidFill>
                  <a:srgbClr val="FFFFCC"/>
                </a:solidFill>
                <a:effectLst>
                  <a:glow rad="266700">
                    <a:srgbClr val="000000">
                      <a:alpha val="75000"/>
                    </a:srgbClr>
                  </a:glow>
                </a:effectLst>
                <a:ea typeface="新細明體" charset="0"/>
                <a:cs typeface="新細明體" charset="0"/>
              </a:rPr>
              <a:t>)</a:t>
            </a:r>
          </a:p>
          <a:p>
            <a:pPr marL="800100" lvl="1" indent="-342900" eaLnBrk="1" hangingPunct="1">
              <a:spcBef>
                <a:spcPct val="20000"/>
              </a:spcBef>
              <a:buClr>
                <a:srgbClr val="FFCC66"/>
              </a:buClr>
              <a:buFontTx/>
              <a:buChar char="•"/>
              <a:defRPr/>
            </a:pPr>
            <a:r>
              <a:rPr lang="pt-BR" sz="3600" b="1" dirty="0" err="1">
                <a:solidFill>
                  <a:srgbClr val="FFFFCC"/>
                </a:solidFill>
                <a:effectLst>
                  <a:glow rad="266700">
                    <a:srgbClr val="000000">
                      <a:alpha val="75000"/>
                    </a:srgbClr>
                  </a:glow>
                </a:effectLst>
                <a:ea typeface="新細明體" charset="0"/>
                <a:cs typeface="新細明體" charset="0"/>
              </a:rPr>
              <a:t>Êxê</a:t>
            </a:r>
            <a:r>
              <a:rPr lang="pt-BR" sz="3600" b="1" dirty="0">
                <a:solidFill>
                  <a:srgbClr val="FFFFCC"/>
                </a:solidFill>
                <a:effectLst>
                  <a:glow rad="266700">
                    <a:srgbClr val="000000">
                      <a:alpha val="75000"/>
                    </a:srgbClr>
                  </a:glow>
                </a:effectLst>
                <a:ea typeface="新細明體" charset="0"/>
                <a:cs typeface="新細明體" charset="0"/>
              </a:rPr>
              <a:t> 3:17</a:t>
            </a:r>
          </a:p>
          <a:p>
            <a:pPr marL="800100" lvl="1" indent="-342900" eaLnBrk="1" hangingPunct="1">
              <a:spcBef>
                <a:spcPct val="20000"/>
              </a:spcBef>
              <a:buClr>
                <a:srgbClr val="FFCC66"/>
              </a:buClr>
              <a:buFontTx/>
              <a:buChar char="•"/>
              <a:defRPr/>
            </a:pPr>
            <a:r>
              <a:rPr lang="pt-BR" sz="3600" b="1" dirty="0" err="1">
                <a:solidFill>
                  <a:srgbClr val="FFFFCC"/>
                </a:solidFill>
                <a:effectLst>
                  <a:glow rad="266700">
                    <a:srgbClr val="000000">
                      <a:alpha val="75000"/>
                    </a:srgbClr>
                  </a:glow>
                </a:effectLst>
                <a:ea typeface="新細明體" charset="0"/>
                <a:cs typeface="新細明體" charset="0"/>
              </a:rPr>
              <a:t>Êxê</a:t>
            </a:r>
            <a:r>
              <a:rPr lang="pt-BR" sz="3600" b="1" dirty="0">
                <a:solidFill>
                  <a:srgbClr val="FFFFCC"/>
                </a:solidFill>
                <a:effectLst>
                  <a:glow rad="266700">
                    <a:srgbClr val="000000">
                      <a:alpha val="75000"/>
                    </a:srgbClr>
                  </a:glow>
                </a:effectLst>
                <a:ea typeface="新細明體" charset="0"/>
                <a:cs typeface="新細明體" charset="0"/>
              </a:rPr>
              <a:t> 24:25-27</a:t>
            </a:r>
          </a:p>
          <a:p>
            <a:pPr marL="342900" indent="-342900" eaLnBrk="1" hangingPunct="1">
              <a:spcBef>
                <a:spcPct val="20000"/>
              </a:spcBef>
              <a:buClr>
                <a:srgbClr val="FFCC66"/>
              </a:buClr>
              <a:buFontTx/>
              <a:buChar char="•"/>
              <a:defRPr/>
            </a:pPr>
            <a:endParaRPr lang="pt-BR" sz="3600" b="1" dirty="0">
              <a:solidFill>
                <a:srgbClr val="FFFFCC"/>
              </a:solidFill>
              <a:effectLst>
                <a:glow rad="266700">
                  <a:srgbClr val="000000">
                    <a:alpha val="75000"/>
                  </a:srgbClr>
                </a:glow>
              </a:effectLst>
              <a:ea typeface="新細明體" charset="0"/>
              <a:cs typeface="新細明體" charset="0"/>
            </a:endParaRPr>
          </a:p>
          <a:p>
            <a:pPr marL="342900" indent="-342900" eaLnBrk="1" hangingPunct="1">
              <a:spcBef>
                <a:spcPct val="20000"/>
              </a:spcBef>
              <a:buClr>
                <a:srgbClr val="FFCC66"/>
              </a:buClr>
              <a:buFontTx/>
              <a:buChar char="•"/>
              <a:defRPr/>
            </a:pPr>
            <a:r>
              <a:rPr lang="pt-BR" sz="3600" b="1" dirty="0" err="1">
                <a:solidFill>
                  <a:srgbClr val="FFFFCC"/>
                </a:solidFill>
                <a:effectLst>
                  <a:glow rad="266700">
                    <a:srgbClr val="000000">
                      <a:alpha val="75000"/>
                    </a:srgbClr>
                  </a:glow>
                </a:effectLst>
                <a:ea typeface="新細明體" charset="0"/>
                <a:cs typeface="新細明體" charset="0"/>
              </a:rPr>
              <a:t>Giai</a:t>
            </a:r>
            <a:r>
              <a:rPr lang="pt-BR" sz="3600" b="1" dirty="0">
                <a:solidFill>
                  <a:srgbClr val="FFFFCC"/>
                </a:solidFill>
                <a:effectLst>
                  <a:glow rad="266700">
                    <a:srgbClr val="000000">
                      <a:alpha val="75000"/>
                    </a:srgbClr>
                  </a:glow>
                </a:effectLst>
                <a:ea typeface="新細明體" charset="0"/>
                <a:cs typeface="新細明體" charset="0"/>
              </a:rPr>
              <a:t> </a:t>
            </a:r>
            <a:r>
              <a:rPr lang="pt-BR" sz="3600" b="1" dirty="0" err="1">
                <a:solidFill>
                  <a:srgbClr val="FFFFCC"/>
                </a:solidFill>
                <a:effectLst>
                  <a:glow rad="266700">
                    <a:srgbClr val="000000">
                      <a:alpha val="75000"/>
                    </a:srgbClr>
                  </a:glow>
                </a:effectLst>
                <a:ea typeface="新細明體" charset="0"/>
                <a:cs typeface="新細明體" charset="0"/>
              </a:rPr>
              <a:t>đoạn</a:t>
            </a:r>
            <a:r>
              <a:rPr lang="pt-BR" sz="3600" b="1" dirty="0">
                <a:solidFill>
                  <a:srgbClr val="FFFFCC"/>
                </a:solidFill>
                <a:effectLst>
                  <a:glow rad="266700">
                    <a:srgbClr val="000000">
                      <a:alpha val="75000"/>
                    </a:srgbClr>
                  </a:glow>
                </a:effectLst>
                <a:ea typeface="新細明體" charset="0"/>
                <a:cs typeface="新細明體" charset="0"/>
              </a:rPr>
              <a:t> 2 (</a:t>
            </a:r>
            <a:r>
              <a:rPr lang="pt-BR" sz="3600" b="1" dirty="0" smtClean="0">
                <a:solidFill>
                  <a:srgbClr val="FFFFCC"/>
                </a:solidFill>
                <a:effectLst>
                  <a:glow rad="266700">
                    <a:srgbClr val="000000">
                      <a:alpha val="75000"/>
                    </a:srgbClr>
                  </a:glow>
                </a:effectLst>
                <a:ea typeface="新細明體" charset="0"/>
                <a:cs typeface="新細明體" charset="0"/>
              </a:rPr>
              <a:t>33–48</a:t>
            </a:r>
            <a:r>
              <a:rPr lang="pt-BR" sz="3600" b="1" dirty="0">
                <a:solidFill>
                  <a:srgbClr val="FFFFCC"/>
                </a:solidFill>
                <a:effectLst>
                  <a:glow rad="266700">
                    <a:srgbClr val="000000">
                      <a:alpha val="75000"/>
                    </a:srgbClr>
                  </a:glow>
                </a:effectLst>
                <a:ea typeface="新細明體" charset="0"/>
                <a:cs typeface="新細明體" charset="0"/>
              </a:rPr>
              <a:t>)</a:t>
            </a:r>
          </a:p>
          <a:p>
            <a:pPr marL="800100" lvl="1" indent="-342900" eaLnBrk="1" hangingPunct="1">
              <a:spcBef>
                <a:spcPct val="20000"/>
              </a:spcBef>
              <a:buClr>
                <a:srgbClr val="FFCC66"/>
              </a:buClr>
              <a:buFontTx/>
              <a:buChar char="•"/>
              <a:defRPr/>
            </a:pPr>
            <a:r>
              <a:rPr lang="pt-BR" sz="3600" b="1" dirty="0" err="1">
                <a:solidFill>
                  <a:srgbClr val="FFFFCC"/>
                </a:solidFill>
                <a:effectLst>
                  <a:glow rad="266700">
                    <a:srgbClr val="000000">
                      <a:alpha val="75000"/>
                    </a:srgbClr>
                  </a:glow>
                </a:effectLst>
                <a:ea typeface="新細明體" charset="0"/>
                <a:cs typeface="新細明體" charset="0"/>
              </a:rPr>
              <a:t>Êxê</a:t>
            </a:r>
            <a:r>
              <a:rPr lang="pt-BR" sz="3600" b="1" dirty="0">
                <a:solidFill>
                  <a:srgbClr val="FFFFCC"/>
                </a:solidFill>
                <a:effectLst>
                  <a:glow rad="266700">
                    <a:srgbClr val="000000">
                      <a:alpha val="75000"/>
                    </a:srgbClr>
                  </a:glow>
                </a:effectLst>
                <a:ea typeface="新細明體" charset="0"/>
                <a:cs typeface="新細明體" charset="0"/>
              </a:rPr>
              <a:t> 33:7</a:t>
            </a:r>
          </a:p>
          <a:p>
            <a:pPr marL="800100" lvl="1" indent="-342900" eaLnBrk="1" hangingPunct="1">
              <a:spcBef>
                <a:spcPct val="20000"/>
              </a:spcBef>
              <a:buClr>
                <a:srgbClr val="FFCC66"/>
              </a:buClr>
              <a:buFontTx/>
              <a:buChar char="•"/>
              <a:defRPr/>
            </a:pPr>
            <a:r>
              <a:rPr lang="pt-BR" sz="3600" b="1" dirty="0" err="1">
                <a:solidFill>
                  <a:srgbClr val="FFFFCC"/>
                </a:solidFill>
                <a:effectLst>
                  <a:glow rad="266700">
                    <a:srgbClr val="000000">
                      <a:alpha val="75000"/>
                    </a:srgbClr>
                  </a:glow>
                </a:effectLst>
                <a:ea typeface="新細明體" charset="0"/>
                <a:cs typeface="新細明體" charset="0"/>
              </a:rPr>
              <a:t>Êxê</a:t>
            </a:r>
            <a:r>
              <a:rPr lang="pt-BR" sz="3600" b="1" dirty="0">
                <a:solidFill>
                  <a:srgbClr val="FFFFCC"/>
                </a:solidFill>
                <a:effectLst>
                  <a:glow rad="266700">
                    <a:srgbClr val="000000">
                      <a:alpha val="75000"/>
                    </a:srgbClr>
                  </a:glow>
                </a:effectLst>
                <a:ea typeface="新細明體" charset="0"/>
                <a:cs typeface="新細明體" charset="0"/>
              </a:rPr>
              <a:t> 33:21-22</a:t>
            </a:r>
          </a:p>
        </p:txBody>
      </p:sp>
    </p:spTree>
    <p:extLst>
      <p:ext uri="{BB962C8B-B14F-4D97-AF65-F5344CB8AC3E}">
        <p14:creationId xmlns:p14="http://schemas.microsoft.com/office/powerpoint/2010/main" val="1814276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additive="base">
                                        <p:cTn id="7" dur="500" fill="hold"/>
                                        <p:tgtEl>
                                          <p:spTgt spid="1024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0244">
                                            <p:txEl>
                                              <p:pRg st="1" end="1"/>
                                            </p:txEl>
                                          </p:spTgt>
                                        </p:tgtEl>
                                        <p:attrNameLst>
                                          <p:attrName>style.visibility</p:attrName>
                                        </p:attrNameLst>
                                      </p:cBhvr>
                                      <p:to>
                                        <p:strVal val="visible"/>
                                      </p:to>
                                    </p:set>
                                    <p:anim calcmode="lin" valueType="num">
                                      <p:cBhvr additive="base">
                                        <p:cTn id="11" dur="500" fill="hold"/>
                                        <p:tgtEl>
                                          <p:spTgt spid="1024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24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10244">
                                            <p:txEl>
                                              <p:pRg st="2" end="2"/>
                                            </p:txEl>
                                          </p:spTgt>
                                        </p:tgtEl>
                                        <p:attrNameLst>
                                          <p:attrName>style.visibility</p:attrName>
                                        </p:attrNameLst>
                                      </p:cBhvr>
                                      <p:to>
                                        <p:strVal val="visible"/>
                                      </p:to>
                                    </p:set>
                                    <p:anim calcmode="lin" valueType="num">
                                      <p:cBhvr additive="base">
                                        <p:cTn id="15" dur="500" fill="hold"/>
                                        <p:tgtEl>
                                          <p:spTgt spid="1024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2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10244">
                                            <p:txEl>
                                              <p:pRg st="4" end="4"/>
                                            </p:txEl>
                                          </p:spTgt>
                                        </p:tgtEl>
                                        <p:attrNameLst>
                                          <p:attrName>style.visibility</p:attrName>
                                        </p:attrNameLst>
                                      </p:cBhvr>
                                      <p:to>
                                        <p:strVal val="visible"/>
                                      </p:to>
                                    </p:set>
                                    <p:anim calcmode="lin" valueType="num">
                                      <p:cBhvr additive="base">
                                        <p:cTn id="21" dur="500" fill="hold"/>
                                        <p:tgtEl>
                                          <p:spTgt spid="10244">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24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10244">
                                            <p:txEl>
                                              <p:pRg st="5" end="5"/>
                                            </p:txEl>
                                          </p:spTgt>
                                        </p:tgtEl>
                                        <p:attrNameLst>
                                          <p:attrName>style.visibility</p:attrName>
                                        </p:attrNameLst>
                                      </p:cBhvr>
                                      <p:to>
                                        <p:strVal val="visible"/>
                                      </p:to>
                                    </p:set>
                                    <p:anim calcmode="lin" valueType="num">
                                      <p:cBhvr additive="base">
                                        <p:cTn id="25" dur="500" fill="hold"/>
                                        <p:tgtEl>
                                          <p:spTgt spid="1024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4">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10244">
                                            <p:txEl>
                                              <p:pRg st="6" end="6"/>
                                            </p:txEl>
                                          </p:spTgt>
                                        </p:tgtEl>
                                        <p:attrNameLst>
                                          <p:attrName>style.visibility</p:attrName>
                                        </p:attrNameLst>
                                      </p:cBhvr>
                                      <p:to>
                                        <p:strVal val="visible"/>
                                      </p:to>
                                    </p:set>
                                    <p:anim calcmode="lin" valueType="num">
                                      <p:cBhvr additive="base">
                                        <p:cTn id="29" dur="500" fill="hold"/>
                                        <p:tgtEl>
                                          <p:spTgt spid="10244">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024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75656" y="231304"/>
            <a:ext cx="6552728" cy="533400"/>
          </a:xfrm>
          <a:noFill/>
        </p:spPr>
        <p:txBody>
          <a:bodyPr/>
          <a:lstStyle/>
          <a:p>
            <a:pPr algn="ctr" eaLnBrk="1" hangingPunct="1"/>
            <a:r>
              <a:rPr lang="en-US" sz="3600" b="1" dirty="0" err="1">
                <a:solidFill>
                  <a:srgbClr val="FFFFFF"/>
                </a:solidFill>
                <a:ea typeface="PMingLiU" charset="0"/>
              </a:rPr>
              <a:t>Biểu</a:t>
            </a:r>
            <a:r>
              <a:rPr lang="en-US" sz="3600" b="1" dirty="0">
                <a:solidFill>
                  <a:srgbClr val="FFFFFF"/>
                </a:solidFill>
                <a:ea typeface="PMingLiU" charset="0"/>
              </a:rPr>
              <a:t> </a:t>
            </a:r>
            <a:r>
              <a:rPr lang="en-US" sz="3600" b="1" dirty="0" err="1">
                <a:solidFill>
                  <a:srgbClr val="FFFFFF"/>
                </a:solidFill>
                <a:ea typeface="PMingLiU" charset="0"/>
              </a:rPr>
              <a:t>đồ</a:t>
            </a:r>
            <a:r>
              <a:rPr lang="en-US" sz="3600" b="1" dirty="0">
                <a:solidFill>
                  <a:srgbClr val="FFFFFF"/>
                </a:solidFill>
                <a:ea typeface="PMingLiU" charset="0"/>
              </a:rPr>
              <a:t> </a:t>
            </a:r>
            <a:r>
              <a:rPr lang="en-US" sz="3600" b="1" dirty="0" err="1">
                <a:solidFill>
                  <a:srgbClr val="FFFFFF"/>
                </a:solidFill>
                <a:ea typeface="PMingLiU" charset="0"/>
              </a:rPr>
              <a:t>sách</a:t>
            </a:r>
            <a:r>
              <a:rPr lang="en-US" sz="3600" b="1" dirty="0">
                <a:solidFill>
                  <a:srgbClr val="FFFFFF"/>
                </a:solidFill>
                <a:ea typeface="PMingLiU" charset="0"/>
              </a:rPr>
              <a:t> </a:t>
            </a:r>
            <a:r>
              <a:rPr lang="en-US" sz="3600" b="1" dirty="0" err="1">
                <a:solidFill>
                  <a:srgbClr val="FFFFFF"/>
                </a:solidFill>
                <a:ea typeface="PMingLiU" charset="0"/>
              </a:rPr>
              <a:t>Ê</a:t>
            </a:r>
            <a:r>
              <a:rPr lang="en-US" sz="3600" b="1" dirty="0">
                <a:solidFill>
                  <a:srgbClr val="FFFFFF"/>
                </a:solidFill>
                <a:ea typeface="PMingLiU" charset="0"/>
              </a:rPr>
              <a:t>-</a:t>
            </a:r>
            <a:r>
              <a:rPr lang="en-US" sz="3600" b="1" dirty="0" err="1">
                <a:solidFill>
                  <a:srgbClr val="FFFFFF"/>
                </a:solidFill>
                <a:ea typeface="PMingLiU" charset="0"/>
              </a:rPr>
              <a:t>xê</a:t>
            </a:r>
            <a:r>
              <a:rPr lang="en-US" sz="3600" b="1" dirty="0">
                <a:solidFill>
                  <a:srgbClr val="FFFFFF"/>
                </a:solidFill>
                <a:ea typeface="PMingLiU" charset="0"/>
              </a:rPr>
              <a:t>-chi-</a:t>
            </a:r>
            <a:r>
              <a:rPr lang="en-US" sz="3600" b="1" dirty="0" err="1">
                <a:solidFill>
                  <a:srgbClr val="FFFFFF"/>
                </a:solidFill>
                <a:ea typeface="PMingLiU" charset="0"/>
              </a:rPr>
              <a:t>ên</a:t>
            </a:r>
            <a:endParaRPr lang="en-US" sz="3600" b="1" dirty="0">
              <a:solidFill>
                <a:srgbClr val="FFFFFF"/>
              </a:solidFill>
              <a:ea typeface="PMingLiU" charset="0"/>
            </a:endParaRPr>
          </a:p>
        </p:txBody>
      </p:sp>
      <p:graphicFrame>
        <p:nvGraphicFramePr>
          <p:cNvPr id="120887" name="Group 55"/>
          <p:cNvGraphicFramePr>
            <a:graphicFrameLocks noGrp="1"/>
          </p:cNvGraphicFramePr>
          <p:nvPr>
            <p:ph type="tbl" idx="1"/>
            <p:extLst>
              <p:ext uri="{D42A27DB-BD31-4B8C-83A1-F6EECF244321}">
                <p14:modId xmlns:p14="http://schemas.microsoft.com/office/powerpoint/2010/main" val="3514000878"/>
              </p:ext>
            </p:extLst>
          </p:nvPr>
        </p:nvGraphicFramePr>
        <p:xfrm>
          <a:off x="0" y="914400"/>
          <a:ext cx="9144000" cy="5908995"/>
        </p:xfrm>
        <a:graphic>
          <a:graphicData uri="http://schemas.openxmlformats.org/drawingml/2006/table">
            <a:tbl>
              <a:tblPr/>
              <a:tblGrid>
                <a:gridCol w="1189038"/>
                <a:gridCol w="1371600"/>
                <a:gridCol w="1357312"/>
                <a:gridCol w="1308100"/>
                <a:gridCol w="1306513"/>
                <a:gridCol w="1304925"/>
                <a:gridCol w="1306512"/>
              </a:tblGrid>
              <a:tr h="522288">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normalizeH="0" baseline="0" dirty="0" err="1">
                          <a:ln>
                            <a:noFill/>
                          </a:ln>
                          <a:solidFill>
                            <a:schemeClr val="tx1"/>
                          </a:solidFill>
                          <a:effectLst/>
                          <a:latin typeface="Arial"/>
                          <a:ea typeface="PMingLiU" charset="0"/>
                          <a:cs typeface="Arial"/>
                        </a:rPr>
                        <a:t>Sự</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vinh</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quang</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thiên</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thượng</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ra</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đi</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và</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trở</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lại</a:t>
                      </a:r>
                      <a:endParaRPr kumimoji="0" lang="en-US" sz="2800" b="1" i="0" u="none" strike="noStrike" cap="none" normalizeH="0" baseline="0" dirty="0">
                        <a:ln>
                          <a:noFill/>
                        </a:ln>
                        <a:solidFill>
                          <a:schemeClr val="tx1"/>
                        </a:solidFill>
                        <a:effectLst/>
                        <a:latin typeface="Arial"/>
                        <a:ea typeface="PMingLiU" charset="0"/>
                        <a:cs typeface="Arial"/>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6678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Sự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rời</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bỏ</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1–24</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Các</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dân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tộc</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bị</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đoán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phạt</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không</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có</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smtClean="0">
                          <a:ln>
                            <a:noFill/>
                          </a:ln>
                          <a:solidFill>
                            <a:schemeClr val="tx1"/>
                          </a:solidFill>
                          <a:effectLst/>
                          <a:latin typeface="Arial"/>
                          <a:ea typeface="PMingLiU" charset="0"/>
                          <a:cs typeface="Arial"/>
                        </a:rPr>
                        <a:t>25–32</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Sự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trở</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lại</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33–48</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2228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Lưu đày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Quyền tể trị được xác nhận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Phục hồi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2228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Sự đoán phạt của Giu-đa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Sự đoán phạt của các dân tộc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Phước lành của Israel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0165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Giu-đa thất thủ</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Kẻ thù của Giu-đa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Tương lai của Giu-đa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0323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Trước cuộc bao vây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Trong cuộc bao vây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Sau cuộc bao vây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17303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Gọi</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vào</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trong</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sự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1–3</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Tiền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lưu</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đày</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Vô</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hy</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vọng</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4–24</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Am-môn, Mô-áp, Ê-đôm, Phi-li-tin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Arial"/>
                          <a:ea typeface="PMingLiU" charset="0"/>
                          <a:cs typeface="Arial"/>
                        </a:rPr>
                        <a:t>Ti-</a:t>
                      </a:r>
                      <a:r>
                        <a:rPr kumimoji="0" lang="en-US" sz="1800" b="1" i="0" u="none" strike="noStrike" cap="none" normalizeH="0" baseline="0" dirty="0" err="1">
                          <a:ln>
                            <a:noFill/>
                          </a:ln>
                          <a:solidFill>
                            <a:schemeClr val="tx1"/>
                          </a:solidFill>
                          <a:effectLst/>
                          <a:latin typeface="Arial"/>
                          <a:ea typeface="PMingLiU" charset="0"/>
                          <a:cs typeface="Arial"/>
                        </a:rPr>
                        <a:t>rơ</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và</a:t>
                      </a:r>
                      <a:r>
                        <a:rPr kumimoji="0" lang="en-US" sz="1800" b="1" i="0" u="none" strike="noStrike" cap="none" normalizeH="0" baseline="0" dirty="0">
                          <a:ln>
                            <a:noFill/>
                          </a:ln>
                          <a:solidFill>
                            <a:schemeClr val="tx1"/>
                          </a:solidFill>
                          <a:effectLst/>
                          <a:latin typeface="Arial"/>
                          <a:ea typeface="PMingLiU" charset="0"/>
                          <a:cs typeface="Arial"/>
                        </a:rPr>
                        <a:t> Si-</a:t>
                      </a:r>
                      <a:r>
                        <a:rPr kumimoji="0" lang="en-US" sz="1800" b="1" i="0" u="none" strike="noStrike" cap="none" normalizeH="0" baseline="0" dirty="0" err="1">
                          <a:ln>
                            <a:noFill/>
                          </a:ln>
                          <a:solidFill>
                            <a:schemeClr val="tx1"/>
                          </a:solidFill>
                          <a:effectLst/>
                          <a:latin typeface="Arial"/>
                          <a:ea typeface="PMingLiU" charset="0"/>
                          <a:cs typeface="Arial"/>
                        </a:rPr>
                        <a:t>đôn</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26–28</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Arial"/>
                          <a:ea typeface="PMingLiU" charset="0"/>
                          <a:cs typeface="Arial"/>
                        </a:rPr>
                        <a:t>Ai </a:t>
                      </a:r>
                      <a:r>
                        <a:rPr kumimoji="0" lang="en-US" sz="1800" b="1" i="0" u="none" strike="noStrike" cap="none" normalizeH="0" baseline="0" dirty="0" err="1">
                          <a:ln>
                            <a:noFill/>
                          </a:ln>
                          <a:solidFill>
                            <a:schemeClr val="tx1"/>
                          </a:solidFill>
                          <a:effectLst/>
                          <a:latin typeface="Arial"/>
                          <a:ea typeface="PMingLiU" charset="0"/>
                          <a:cs typeface="Arial"/>
                        </a:rPr>
                        <a:t>Cập</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29–32</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Đời</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sống</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Mới</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33–39</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Trật</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Mới</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40–48</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r>
              <a:tr h="522288">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Arial"/>
                          <a:ea typeface="PMingLiU" charset="0"/>
                          <a:cs typeface="Arial"/>
                        </a:rPr>
                        <a:t>Ba-by-</a:t>
                      </a:r>
                      <a:r>
                        <a:rPr kumimoji="0" lang="en-US" sz="1800" b="1" i="0" u="none" strike="noStrike" cap="none" normalizeH="0" baseline="0" dirty="0" err="1">
                          <a:ln>
                            <a:noFill/>
                          </a:ln>
                          <a:solidFill>
                            <a:schemeClr val="tx1"/>
                          </a:solidFill>
                          <a:effectLst/>
                          <a:latin typeface="Arial"/>
                          <a:ea typeface="PMingLiU" charset="0"/>
                          <a:cs typeface="Arial"/>
                        </a:rPr>
                        <a:t>lôn</a:t>
                      </a:r>
                      <a:r>
                        <a:rPr kumimoji="0" lang="en-US" sz="1800" b="1" i="0" u="none" strike="noStrike" cap="none" normalizeH="0" baseline="0" dirty="0">
                          <a:ln>
                            <a:noFill/>
                          </a:ln>
                          <a:solidFill>
                            <a:schemeClr val="tx1"/>
                          </a:solidFill>
                          <a:effectLst/>
                          <a:latin typeface="Arial"/>
                          <a:ea typeface="PMingLiU" charset="0"/>
                          <a:cs typeface="Arial"/>
                        </a:rPr>
                        <a:t> (592-570 TC)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28717"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500</a:t>
            </a:r>
          </a:p>
        </p:txBody>
      </p:sp>
      <p:sp>
        <p:nvSpPr>
          <p:cNvPr id="6" name="Oval 5"/>
          <p:cNvSpPr>
            <a:spLocks noChangeArrowheads="1"/>
          </p:cNvSpPr>
          <p:nvPr/>
        </p:nvSpPr>
        <p:spPr bwMode="auto">
          <a:xfrm>
            <a:off x="6264275" y="1268413"/>
            <a:ext cx="2987675" cy="5113337"/>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CC"/>
              </a:solidFill>
            </a:endParaRPr>
          </a:p>
        </p:txBody>
      </p:sp>
    </p:spTree>
    <p:extLst>
      <p:ext uri="{BB962C8B-B14F-4D97-AF65-F5344CB8AC3E}">
        <p14:creationId xmlns:p14="http://schemas.microsoft.com/office/powerpoint/2010/main" val="2468050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1" descr="photo_restor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85725"/>
            <a:ext cx="9144000"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1026"/>
          <p:cNvSpPr>
            <a:spLocks noGrp="1" noChangeArrowheads="1"/>
          </p:cNvSpPr>
          <p:nvPr>
            <p:ph type="ctrTitle"/>
          </p:nvPr>
        </p:nvSpPr>
        <p:spPr>
          <a:xfrm>
            <a:off x="611560" y="188640"/>
            <a:ext cx="6192688" cy="757064"/>
          </a:xfrm>
          <a:extLst/>
        </p:spPr>
        <p:txBody>
          <a:bodyPr/>
          <a:lstStyle/>
          <a:p>
            <a:pPr algn="ctr" eaLnBrk="1" hangingPunct="1">
              <a:defRPr/>
            </a:pPr>
            <a:r>
              <a:rPr lang="en-US" altLang="zh-TW" sz="4800" i="0" dirty="0" err="1">
                <a:solidFill>
                  <a:srgbClr val="FFFFFF"/>
                </a:solidFill>
                <a:effectLst>
                  <a:glow rad="330200">
                    <a:schemeClr val="bg1">
                      <a:alpha val="75000"/>
                    </a:schemeClr>
                  </a:glow>
                </a:effectLst>
                <a:latin typeface="Arial" charset="0"/>
                <a:ea typeface="新細明體" charset="0"/>
              </a:rPr>
              <a:t>Sự</a:t>
            </a:r>
            <a:r>
              <a:rPr lang="en-US" altLang="zh-TW" sz="4800" i="0" dirty="0">
                <a:solidFill>
                  <a:srgbClr val="FFFFFF"/>
                </a:solidFill>
                <a:effectLst>
                  <a:glow rad="330200">
                    <a:schemeClr val="bg1">
                      <a:alpha val="75000"/>
                    </a:schemeClr>
                  </a:glow>
                </a:effectLst>
                <a:latin typeface="Arial" charset="0"/>
                <a:ea typeface="新細明體" charset="0"/>
              </a:rPr>
              <a:t> </a:t>
            </a:r>
            <a:r>
              <a:rPr lang="en-US" altLang="zh-TW" sz="4800" i="0" dirty="0" err="1">
                <a:solidFill>
                  <a:srgbClr val="FFFFFF"/>
                </a:solidFill>
                <a:effectLst>
                  <a:glow rad="330200">
                    <a:schemeClr val="bg1">
                      <a:alpha val="75000"/>
                    </a:schemeClr>
                  </a:glow>
                </a:effectLst>
                <a:latin typeface="Arial" charset="0"/>
                <a:ea typeface="新細明體" charset="0"/>
              </a:rPr>
              <a:t>phục</a:t>
            </a:r>
            <a:r>
              <a:rPr lang="en-US" altLang="zh-TW" sz="4800" i="0" dirty="0">
                <a:solidFill>
                  <a:srgbClr val="FFFFFF"/>
                </a:solidFill>
                <a:effectLst>
                  <a:glow rad="330200">
                    <a:schemeClr val="bg1">
                      <a:alpha val="75000"/>
                    </a:schemeClr>
                  </a:glow>
                </a:effectLst>
                <a:latin typeface="Arial" charset="0"/>
                <a:ea typeface="新細明體" charset="0"/>
              </a:rPr>
              <a:t> </a:t>
            </a:r>
            <a:r>
              <a:rPr lang="en-US" altLang="zh-TW" sz="4800" i="0" dirty="0" err="1">
                <a:solidFill>
                  <a:srgbClr val="FFFFFF"/>
                </a:solidFill>
                <a:effectLst>
                  <a:glow rad="330200">
                    <a:schemeClr val="bg1">
                      <a:alpha val="75000"/>
                    </a:schemeClr>
                  </a:glow>
                </a:effectLst>
                <a:latin typeface="Arial" charset="0"/>
                <a:ea typeface="新細明體" charset="0"/>
              </a:rPr>
              <a:t>hồi</a:t>
            </a:r>
            <a:endParaRPr lang="en-US" altLang="zh-TW" sz="4800" dirty="0">
              <a:solidFill>
                <a:srgbClr val="FFFFFF"/>
              </a:solidFill>
              <a:effectLst>
                <a:glow rad="330200">
                  <a:schemeClr val="bg1">
                    <a:alpha val="75000"/>
                  </a:schemeClr>
                </a:glow>
              </a:effectLst>
              <a:latin typeface="Arial" charset="0"/>
              <a:ea typeface="新細明體" charset="0"/>
            </a:endParaRPr>
          </a:p>
        </p:txBody>
      </p:sp>
      <p:pic>
        <p:nvPicPr>
          <p:cNvPr id="665603" name="Picture 1028" descr="grbo007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8088" y="4876800"/>
            <a:ext cx="1585912"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1029"/>
          <p:cNvSpPr>
            <a:spLocks noChangeArrowheads="1"/>
          </p:cNvSpPr>
          <p:nvPr/>
        </p:nvSpPr>
        <p:spPr bwMode="auto">
          <a:xfrm>
            <a:off x="0" y="3276600"/>
            <a:ext cx="914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eaLnBrk="1" hangingPunct="1">
              <a:spcBef>
                <a:spcPct val="20000"/>
              </a:spcBef>
              <a:buClr>
                <a:srgbClr val="FFCC66"/>
              </a:buClr>
              <a:defRPr/>
            </a:pPr>
            <a:r>
              <a:rPr lang="en-US" altLang="zh-TW" sz="3200" b="1" dirty="0">
                <a:solidFill>
                  <a:srgbClr val="FFFFCC"/>
                </a:solidFill>
                <a:effectLst>
                  <a:glow rad="330200">
                    <a:srgbClr val="000000">
                      <a:alpha val="75000"/>
                    </a:srgbClr>
                  </a:glow>
                </a:effectLst>
                <a:ea typeface="Taipei" charset="0"/>
                <a:cs typeface="新細明體" charset="0"/>
              </a:rPr>
              <a:t>Q: </a:t>
            </a:r>
            <a:r>
              <a:rPr lang="en-US" altLang="zh-TW" sz="3200" b="1" dirty="0" err="1">
                <a:solidFill>
                  <a:srgbClr val="FFFFCC"/>
                </a:solidFill>
                <a:effectLst>
                  <a:glow rad="330200">
                    <a:srgbClr val="000000">
                      <a:alpha val="75000"/>
                    </a:srgbClr>
                  </a:glow>
                </a:effectLst>
                <a:ea typeface="Taipei" charset="0"/>
                <a:cs typeface="新細明體" charset="0"/>
              </a:rPr>
              <a:t>Vì</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sao</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phải</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có</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sự</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phục</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hồi</a:t>
            </a:r>
            <a:r>
              <a:rPr lang="en-US" altLang="zh-TW" sz="3200" b="1" dirty="0">
                <a:solidFill>
                  <a:srgbClr val="FFFFCC"/>
                </a:solidFill>
                <a:effectLst>
                  <a:glow rad="330200">
                    <a:srgbClr val="000000">
                      <a:alpha val="75000"/>
                    </a:srgbClr>
                  </a:glow>
                </a:effectLst>
                <a:ea typeface="Taipei" charset="0"/>
                <a:cs typeface="新細明體" charset="0"/>
              </a:rPr>
              <a:t>?</a:t>
            </a:r>
          </a:p>
          <a:p>
            <a:pPr algn="ctr" eaLnBrk="1" hangingPunct="1">
              <a:spcBef>
                <a:spcPct val="20000"/>
              </a:spcBef>
              <a:buClr>
                <a:srgbClr val="FFCC66"/>
              </a:buClr>
              <a:defRPr/>
            </a:pPr>
            <a:r>
              <a:rPr lang="en-US" altLang="zh-TW" sz="3200" b="1" dirty="0">
                <a:solidFill>
                  <a:srgbClr val="FFFFCC"/>
                </a:solidFill>
                <a:effectLst>
                  <a:glow rad="330200">
                    <a:srgbClr val="000000">
                      <a:alpha val="75000"/>
                    </a:srgbClr>
                  </a:glow>
                </a:effectLst>
                <a:ea typeface="Taipei" charset="0"/>
                <a:cs typeface="新細明體" charset="0"/>
              </a:rPr>
              <a:t>A: </a:t>
            </a:r>
            <a:r>
              <a:rPr lang="en-US" altLang="zh-TW" sz="3200" b="1" dirty="0" err="1">
                <a:solidFill>
                  <a:srgbClr val="FFFFCC"/>
                </a:solidFill>
                <a:effectLst>
                  <a:glow rad="330200">
                    <a:srgbClr val="000000">
                      <a:alpha val="75000"/>
                    </a:srgbClr>
                  </a:glow>
                </a:effectLst>
                <a:ea typeface="Taipei" charset="0"/>
                <a:cs typeface="新細明體" charset="0"/>
              </a:rPr>
              <a:t>Đức</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Chúa</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Trời</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hứa</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sẽ</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phục</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hồi</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cho</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dân</a:t>
            </a:r>
            <a:r>
              <a:rPr lang="en-US" altLang="zh-TW" sz="3200" b="1" dirty="0">
                <a:solidFill>
                  <a:srgbClr val="FFFFCC"/>
                </a:solidFill>
                <a:effectLst>
                  <a:glow rad="330200">
                    <a:srgbClr val="000000">
                      <a:alpha val="75000"/>
                    </a:srgbClr>
                  </a:glow>
                </a:effectLst>
                <a:ea typeface="Taipei" charset="0"/>
                <a:cs typeface="新細明體" charset="0"/>
              </a:rPr>
              <a:t> Israel:  </a:t>
            </a:r>
          </a:p>
          <a:p>
            <a:pPr algn="ctr" eaLnBrk="1" hangingPunct="1">
              <a:spcBef>
                <a:spcPct val="20000"/>
              </a:spcBef>
              <a:buClr>
                <a:srgbClr val="FFCC66"/>
              </a:buClr>
              <a:defRPr/>
            </a:pPr>
            <a:r>
              <a:rPr lang="en-US" altLang="zh-TW" sz="3200" b="1" dirty="0">
                <a:solidFill>
                  <a:srgbClr val="FFFFCC"/>
                </a:solidFill>
                <a:effectLst>
                  <a:glow rad="330200">
                    <a:srgbClr val="000000">
                      <a:alpha val="75000"/>
                    </a:srgbClr>
                  </a:glow>
                </a:effectLst>
                <a:ea typeface="Taipei" charset="0"/>
                <a:cs typeface="新細明體" charset="0"/>
              </a:rPr>
              <a:t>-</a:t>
            </a:r>
            <a:r>
              <a:rPr lang="en-US" altLang="zh-TW" sz="3200" b="1" dirty="0" err="1">
                <a:solidFill>
                  <a:srgbClr val="FFFFCC"/>
                </a:solidFill>
                <a:effectLst>
                  <a:glow rad="330200">
                    <a:srgbClr val="000000">
                      <a:alpha val="75000"/>
                    </a:srgbClr>
                  </a:glow>
                </a:effectLst>
                <a:ea typeface="Taipei" charset="0"/>
                <a:cs typeface="新細明體" charset="0"/>
              </a:rPr>
              <a:t>Đất</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đai</a:t>
            </a:r>
            <a:endParaRPr lang="en-US" altLang="zh-TW" sz="3200" b="1" dirty="0">
              <a:solidFill>
                <a:srgbClr val="FFFFCC"/>
              </a:solidFill>
              <a:effectLst>
                <a:glow rad="330200">
                  <a:srgbClr val="000000">
                    <a:alpha val="75000"/>
                  </a:srgbClr>
                </a:glow>
              </a:effectLst>
              <a:ea typeface="Taipei" charset="0"/>
              <a:cs typeface="新細明體" charset="0"/>
            </a:endParaRPr>
          </a:p>
          <a:p>
            <a:pPr algn="ctr" eaLnBrk="1" hangingPunct="1">
              <a:spcBef>
                <a:spcPct val="20000"/>
              </a:spcBef>
              <a:buClr>
                <a:srgbClr val="FFCC66"/>
              </a:buClr>
              <a:defRPr/>
            </a:pPr>
            <a:r>
              <a:rPr lang="en-US" altLang="zh-TW" sz="3200" b="1" dirty="0">
                <a:solidFill>
                  <a:srgbClr val="FFFFCC"/>
                </a:solidFill>
                <a:effectLst>
                  <a:glow rad="330200">
                    <a:srgbClr val="000000">
                      <a:alpha val="75000"/>
                    </a:srgbClr>
                  </a:glow>
                </a:effectLst>
                <a:ea typeface="Taipei" charset="0"/>
                <a:cs typeface="新細明體" charset="0"/>
              </a:rPr>
              <a:t>-</a:t>
            </a:r>
            <a:r>
              <a:rPr lang="en-US" altLang="zh-TW" sz="3200" b="1" dirty="0" err="1">
                <a:solidFill>
                  <a:srgbClr val="FFFFCC"/>
                </a:solidFill>
                <a:effectLst>
                  <a:glow rad="330200">
                    <a:srgbClr val="000000">
                      <a:alpha val="75000"/>
                    </a:srgbClr>
                  </a:glow>
                </a:effectLst>
                <a:ea typeface="Taipei" charset="0"/>
                <a:cs typeface="新細明體" charset="0"/>
              </a:rPr>
              <a:t>Tấm</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lòng</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mới</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tấm</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lòng</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bằng</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thịt</a:t>
            </a:r>
            <a:r>
              <a:rPr lang="en-US" altLang="zh-TW" sz="3200" b="1" dirty="0">
                <a:solidFill>
                  <a:srgbClr val="FFFFCC"/>
                </a:solidFill>
                <a:effectLst>
                  <a:glow rad="330200">
                    <a:srgbClr val="000000">
                      <a:alpha val="75000"/>
                    </a:srgbClr>
                  </a:glow>
                </a:effectLst>
                <a:ea typeface="Taipei" charset="0"/>
                <a:cs typeface="新細明體" charset="0"/>
              </a:rPr>
              <a:t>)</a:t>
            </a:r>
          </a:p>
          <a:p>
            <a:pPr algn="ctr" eaLnBrk="1" hangingPunct="1">
              <a:spcBef>
                <a:spcPct val="20000"/>
              </a:spcBef>
              <a:buClr>
                <a:srgbClr val="FFCC66"/>
              </a:buClr>
              <a:defRPr/>
            </a:pPr>
            <a:r>
              <a:rPr lang="en-US" altLang="zh-TW" sz="3200" b="1" dirty="0">
                <a:solidFill>
                  <a:srgbClr val="FFFFCC"/>
                </a:solidFill>
                <a:effectLst>
                  <a:glow rad="330200">
                    <a:srgbClr val="000000">
                      <a:alpha val="75000"/>
                    </a:srgbClr>
                  </a:glow>
                </a:effectLst>
                <a:ea typeface="Taipei" charset="0"/>
                <a:cs typeface="新細明體" charset="0"/>
              </a:rPr>
              <a:t>-</a:t>
            </a:r>
            <a:r>
              <a:rPr lang="en-US" altLang="zh-TW" sz="3200" b="1" dirty="0" err="1">
                <a:solidFill>
                  <a:srgbClr val="FFFFCC"/>
                </a:solidFill>
                <a:effectLst>
                  <a:glow rad="330200">
                    <a:srgbClr val="000000">
                      <a:alpha val="75000"/>
                    </a:srgbClr>
                  </a:glow>
                </a:effectLst>
                <a:ea typeface="Taipei" charset="0"/>
                <a:cs typeface="新細明體" charset="0"/>
              </a:rPr>
              <a:t>Khả</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năng</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vâng</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giữ</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lời</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của</a:t>
            </a:r>
            <a:r>
              <a:rPr lang="en-US" altLang="zh-TW" sz="3200" b="1" dirty="0">
                <a:solidFill>
                  <a:srgbClr val="FFFFCC"/>
                </a:solidFill>
                <a:effectLst>
                  <a:glow rad="330200">
                    <a:srgbClr val="000000">
                      <a:alpha val="75000"/>
                    </a:srgbClr>
                  </a:glow>
                </a:effectLst>
                <a:ea typeface="Taipei" charset="0"/>
                <a:cs typeface="新細明體" charset="0"/>
              </a:rPr>
              <a:t> </a:t>
            </a:r>
            <a:r>
              <a:rPr lang="en-US" altLang="zh-TW" sz="3200" b="1" dirty="0" err="1">
                <a:solidFill>
                  <a:srgbClr val="FFFFCC"/>
                </a:solidFill>
                <a:effectLst>
                  <a:glow rad="330200">
                    <a:srgbClr val="000000">
                      <a:alpha val="75000"/>
                    </a:srgbClr>
                  </a:glow>
                </a:effectLst>
                <a:ea typeface="Taipei" charset="0"/>
                <a:cs typeface="新細明體" charset="0"/>
              </a:rPr>
              <a:t>Ngài</a:t>
            </a:r>
            <a:endParaRPr lang="en-US" altLang="zh-TW" sz="3200" b="1" dirty="0">
              <a:solidFill>
                <a:srgbClr val="FFFFCC"/>
              </a:solidFill>
              <a:effectLst>
                <a:glow rad="330200">
                  <a:srgbClr val="000000">
                    <a:alpha val="75000"/>
                  </a:srgbClr>
                </a:glow>
              </a:effectLst>
              <a:ea typeface="Taipei" charset="0"/>
              <a:cs typeface="新細明體" charset="0"/>
            </a:endParaRPr>
          </a:p>
        </p:txBody>
      </p:sp>
    </p:spTree>
    <p:extLst>
      <p:ext uri="{BB962C8B-B14F-4D97-AF65-F5344CB8AC3E}">
        <p14:creationId xmlns:p14="http://schemas.microsoft.com/office/powerpoint/2010/main" val="90690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994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994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994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9941">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99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P spid="39941"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49" name="Picture 1" descr="photo restor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7650" name="Rectangle 2"/>
          <p:cNvSpPr>
            <a:spLocks noGrp="1" noChangeArrowheads="1"/>
          </p:cNvSpPr>
          <p:nvPr>
            <p:ph type="title"/>
          </p:nvPr>
        </p:nvSpPr>
        <p:spPr>
          <a:xfrm>
            <a:off x="685800" y="685800"/>
            <a:ext cx="7772400" cy="838200"/>
          </a:xfrm>
          <a:solidFill>
            <a:srgbClr val="F8FAA8"/>
          </a:solidFill>
        </p:spPr>
        <p:txBody>
          <a:bodyPr anchor="ctr"/>
          <a:lstStyle/>
          <a:p>
            <a:pPr algn="ctr" eaLnBrk="1" hangingPunct="1"/>
            <a:r>
              <a:rPr lang="en-US" b="1" dirty="0" err="1">
                <a:solidFill>
                  <a:schemeClr val="bg1"/>
                </a:solidFill>
                <a:latin typeface="Arial" charset="0"/>
                <a:ea typeface="新細明體" charset="0"/>
              </a:rPr>
              <a:t>Những</a:t>
            </a:r>
            <a:r>
              <a:rPr lang="en-US" b="1" dirty="0">
                <a:solidFill>
                  <a:schemeClr val="bg1"/>
                </a:solidFill>
                <a:latin typeface="Arial" charset="0"/>
                <a:ea typeface="新細明體" charset="0"/>
              </a:rPr>
              <a:t> </a:t>
            </a:r>
            <a:r>
              <a:rPr lang="en-US" b="1" dirty="0" err="1">
                <a:solidFill>
                  <a:schemeClr val="bg1"/>
                </a:solidFill>
                <a:latin typeface="Arial" charset="0"/>
                <a:ea typeface="新細明體" charset="0"/>
              </a:rPr>
              <a:t>sự</a:t>
            </a:r>
            <a:r>
              <a:rPr lang="en-US" b="1" dirty="0">
                <a:solidFill>
                  <a:schemeClr val="bg1"/>
                </a:solidFill>
                <a:latin typeface="Arial" charset="0"/>
                <a:ea typeface="新細明體" charset="0"/>
              </a:rPr>
              <a:t> </a:t>
            </a:r>
            <a:r>
              <a:rPr lang="en-US" b="1" dirty="0" err="1">
                <a:solidFill>
                  <a:schemeClr val="bg1"/>
                </a:solidFill>
                <a:latin typeface="Arial" charset="0"/>
                <a:ea typeface="新細明體" charset="0"/>
              </a:rPr>
              <a:t>khôi</a:t>
            </a:r>
            <a:r>
              <a:rPr lang="en-US" b="1" dirty="0">
                <a:solidFill>
                  <a:schemeClr val="bg1"/>
                </a:solidFill>
                <a:latin typeface="Arial" charset="0"/>
                <a:ea typeface="新細明體" charset="0"/>
              </a:rPr>
              <a:t> </a:t>
            </a:r>
            <a:r>
              <a:rPr lang="en-US" b="1" dirty="0" err="1">
                <a:solidFill>
                  <a:schemeClr val="bg1"/>
                </a:solidFill>
                <a:latin typeface="Arial" charset="0"/>
                <a:ea typeface="新細明體" charset="0"/>
              </a:rPr>
              <a:t>phục</a:t>
            </a:r>
            <a:r>
              <a:rPr lang="en-US" b="1" dirty="0">
                <a:solidFill>
                  <a:schemeClr val="bg1"/>
                </a:solidFill>
                <a:latin typeface="Arial" charset="0"/>
                <a:ea typeface="新細明體" charset="0"/>
              </a:rPr>
              <a:t> (33-48)</a:t>
            </a:r>
            <a:endParaRPr lang="en-US" b="1" dirty="0">
              <a:solidFill>
                <a:schemeClr val="bg1"/>
              </a:solidFill>
              <a:latin typeface="Arial" charset="0"/>
              <a:ea typeface="新細明體" charset="0"/>
            </a:endParaRPr>
          </a:p>
        </p:txBody>
      </p:sp>
      <p:sp>
        <p:nvSpPr>
          <p:cNvPr id="11268" name="Rectangle 4"/>
          <p:cNvSpPr>
            <a:spLocks noChangeArrowheads="1"/>
          </p:cNvSpPr>
          <p:nvPr/>
        </p:nvSpPr>
        <p:spPr bwMode="auto">
          <a:xfrm>
            <a:off x="609600" y="2514600"/>
            <a:ext cx="815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rgbClr val="FFCC66"/>
              </a:buClr>
              <a:buFontTx/>
              <a:buChar char="•"/>
              <a:defRPr/>
            </a:pPr>
            <a:r>
              <a:rPr lang="en-US" sz="3200" b="1" dirty="0" err="1">
                <a:solidFill>
                  <a:srgbClr val="FFFFCC"/>
                </a:solidFill>
                <a:effectLst>
                  <a:glow rad="254000">
                    <a:srgbClr val="000000">
                      <a:alpha val="75000"/>
                    </a:srgbClr>
                  </a:glow>
                </a:effectLst>
                <a:ea typeface="新細明體" charset="0"/>
                <a:cs typeface="新細明體" charset="0"/>
              </a:rPr>
              <a:t>Thế</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nào</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Đức</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Chúa</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Trời</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sẽ</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phục</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hồi</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dân</a:t>
            </a:r>
            <a:r>
              <a:rPr lang="en-US" sz="3200" b="1" dirty="0">
                <a:solidFill>
                  <a:srgbClr val="FFFFCC"/>
                </a:solidFill>
                <a:effectLst>
                  <a:glow rad="254000">
                    <a:srgbClr val="000000">
                      <a:alpha val="75000"/>
                    </a:srgbClr>
                  </a:glow>
                </a:effectLst>
                <a:ea typeface="新細明體" charset="0"/>
                <a:cs typeface="新細明體" charset="0"/>
              </a:rPr>
              <a:t> Israel </a:t>
            </a:r>
            <a:r>
              <a:rPr lang="en-US" sz="3200" b="1" dirty="0" err="1">
                <a:solidFill>
                  <a:srgbClr val="FFFFCC"/>
                </a:solidFill>
                <a:effectLst>
                  <a:glow rad="254000">
                    <a:srgbClr val="000000">
                      <a:alpha val="75000"/>
                    </a:srgbClr>
                  </a:glow>
                </a:effectLst>
                <a:ea typeface="新細明體" charset="0"/>
                <a:cs typeface="新細明體" charset="0"/>
              </a:rPr>
              <a:t>trong</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thời</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kỳ</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cuối</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cùng</a:t>
            </a:r>
            <a:r>
              <a:rPr lang="en-US" sz="3200" b="1" dirty="0">
                <a:solidFill>
                  <a:srgbClr val="FFFFCC"/>
                </a:solidFill>
                <a:effectLst>
                  <a:glow rad="254000">
                    <a:srgbClr val="000000">
                      <a:alpha val="75000"/>
                    </a:srgbClr>
                  </a:glow>
                </a:effectLst>
                <a:ea typeface="新細明體" charset="0"/>
                <a:cs typeface="新細明體" charset="0"/>
              </a:rPr>
              <a:t> (33-39)</a:t>
            </a:r>
          </a:p>
          <a:p>
            <a:pPr marL="342900" indent="-342900" eaLnBrk="1" hangingPunct="1">
              <a:spcBef>
                <a:spcPct val="20000"/>
              </a:spcBef>
              <a:buClr>
                <a:srgbClr val="FFCC66"/>
              </a:buClr>
              <a:buFontTx/>
              <a:buChar char="•"/>
              <a:defRPr/>
            </a:pPr>
            <a:endParaRPr lang="en-US" sz="3200" b="1" dirty="0">
              <a:solidFill>
                <a:srgbClr val="FFFFCC"/>
              </a:solidFill>
              <a:effectLst>
                <a:glow rad="254000">
                  <a:srgbClr val="000000">
                    <a:alpha val="75000"/>
                  </a:srgbClr>
                </a:glow>
              </a:effectLst>
              <a:ea typeface="新細明體" charset="0"/>
              <a:cs typeface="新細明體" charset="0"/>
            </a:endParaRPr>
          </a:p>
          <a:p>
            <a:pPr marL="342900" indent="-342900" eaLnBrk="1" hangingPunct="1">
              <a:spcBef>
                <a:spcPct val="20000"/>
              </a:spcBef>
              <a:buClr>
                <a:srgbClr val="FFCC66"/>
              </a:buClr>
              <a:buFontTx/>
              <a:buChar char="•"/>
              <a:defRPr/>
            </a:pPr>
            <a:r>
              <a:rPr lang="en-US" sz="3200" b="1" dirty="0" err="1">
                <a:solidFill>
                  <a:srgbClr val="FFFFCC"/>
                </a:solidFill>
                <a:effectLst>
                  <a:glow rad="254000">
                    <a:srgbClr val="000000">
                      <a:alpha val="75000"/>
                    </a:srgbClr>
                  </a:glow>
                </a:effectLst>
                <a:ea typeface="新細明體" charset="0"/>
                <a:cs typeface="新細明體" charset="0"/>
              </a:rPr>
              <a:t>Khải</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tượng</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về</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một</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cộng</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đồng</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được</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phục</a:t>
            </a:r>
            <a:r>
              <a:rPr lang="en-US" sz="3200" b="1" dirty="0">
                <a:solidFill>
                  <a:srgbClr val="FFFFCC"/>
                </a:solidFill>
                <a:effectLst>
                  <a:glow rad="254000">
                    <a:srgbClr val="000000">
                      <a:alpha val="75000"/>
                    </a:srgbClr>
                  </a:glow>
                </a:effectLst>
                <a:ea typeface="新細明體" charset="0"/>
                <a:cs typeface="新細明體" charset="0"/>
              </a:rPr>
              <a:t> </a:t>
            </a:r>
            <a:r>
              <a:rPr lang="en-US" sz="3200" b="1" dirty="0" err="1">
                <a:solidFill>
                  <a:srgbClr val="FFFFCC"/>
                </a:solidFill>
                <a:effectLst>
                  <a:glow rad="254000">
                    <a:srgbClr val="000000">
                      <a:alpha val="75000"/>
                    </a:srgbClr>
                  </a:glow>
                </a:effectLst>
                <a:ea typeface="新細明體" charset="0"/>
                <a:cs typeface="新細明體" charset="0"/>
              </a:rPr>
              <a:t>hồi</a:t>
            </a:r>
            <a:r>
              <a:rPr lang="en-US" sz="3200" b="1" dirty="0">
                <a:solidFill>
                  <a:srgbClr val="FFFFCC"/>
                </a:solidFill>
                <a:effectLst>
                  <a:glow rad="254000">
                    <a:srgbClr val="000000">
                      <a:alpha val="75000"/>
                    </a:srgbClr>
                  </a:glow>
                </a:effectLst>
                <a:ea typeface="新細明體" charset="0"/>
                <a:cs typeface="新細明體" charset="0"/>
              </a:rPr>
              <a:t> (40-48)</a:t>
            </a:r>
          </a:p>
        </p:txBody>
      </p:sp>
    </p:spTree>
    <p:extLst>
      <p:ext uri="{BB962C8B-B14F-4D97-AF65-F5344CB8AC3E}">
        <p14:creationId xmlns:p14="http://schemas.microsoft.com/office/powerpoint/2010/main" val="4214573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Effect transition="in" filter="slide(fromBottom)">
                                      <p:cBhvr>
                                        <p:cTn id="7" dur="500"/>
                                        <p:tgtEl>
                                          <p:spTgt spid="11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268">
                                            <p:txEl>
                                              <p:pRg st="2" end="2"/>
                                            </p:txEl>
                                          </p:spTgt>
                                        </p:tgtEl>
                                        <p:attrNameLst>
                                          <p:attrName>style.visibility</p:attrName>
                                        </p:attrNameLst>
                                      </p:cBhvr>
                                      <p:to>
                                        <p:strVal val="visible"/>
                                      </p:to>
                                    </p:set>
                                    <p:animEffect transition="in" filter="slide(fromBottom)">
                                      <p:cBhvr>
                                        <p:cTn id="12" dur="500"/>
                                        <p:tgtEl>
                                          <p:spTgt spid="112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292"/>
          <p:cNvGrpSpPr>
            <a:grpSpLocks/>
          </p:cNvGrpSpPr>
          <p:nvPr/>
        </p:nvGrpSpPr>
        <p:grpSpPr bwMode="auto">
          <a:xfrm>
            <a:off x="7950200" y="3436938"/>
            <a:ext cx="1171575" cy="1843087"/>
            <a:chOff x="5008" y="2165"/>
            <a:chExt cx="738" cy="1161"/>
          </a:xfrm>
        </p:grpSpPr>
        <p:grpSp>
          <p:nvGrpSpPr>
            <p:cNvPr id="124170" name="Group 293"/>
            <p:cNvGrpSpPr>
              <a:grpSpLocks/>
            </p:cNvGrpSpPr>
            <p:nvPr/>
          </p:nvGrpSpPr>
          <p:grpSpPr bwMode="auto">
            <a:xfrm>
              <a:off x="5008" y="2165"/>
              <a:ext cx="688" cy="1161"/>
              <a:chOff x="5008" y="2165"/>
              <a:chExt cx="688" cy="1161"/>
            </a:xfrm>
          </p:grpSpPr>
          <p:grpSp>
            <p:nvGrpSpPr>
              <p:cNvPr id="124173" name="Group 294"/>
              <p:cNvGrpSpPr>
                <a:grpSpLocks/>
              </p:cNvGrpSpPr>
              <p:nvPr/>
            </p:nvGrpSpPr>
            <p:grpSpPr bwMode="auto">
              <a:xfrm>
                <a:off x="5008" y="2165"/>
                <a:ext cx="688" cy="1161"/>
                <a:chOff x="5008" y="2165"/>
                <a:chExt cx="688" cy="1161"/>
              </a:xfrm>
            </p:grpSpPr>
            <p:grpSp>
              <p:nvGrpSpPr>
                <p:cNvPr id="124176" name="Group 295"/>
                <p:cNvGrpSpPr>
                  <a:grpSpLocks/>
                </p:cNvGrpSpPr>
                <p:nvPr/>
              </p:nvGrpSpPr>
              <p:grpSpPr bwMode="auto">
                <a:xfrm>
                  <a:off x="5008" y="2165"/>
                  <a:ext cx="688" cy="1161"/>
                  <a:chOff x="5008" y="2165"/>
                  <a:chExt cx="688" cy="1161"/>
                </a:xfrm>
              </p:grpSpPr>
              <p:grpSp>
                <p:nvGrpSpPr>
                  <p:cNvPr id="124178" name="Group 296"/>
                  <p:cNvGrpSpPr>
                    <a:grpSpLocks/>
                  </p:cNvGrpSpPr>
                  <p:nvPr/>
                </p:nvGrpSpPr>
                <p:grpSpPr bwMode="auto">
                  <a:xfrm>
                    <a:off x="5008" y="2165"/>
                    <a:ext cx="688" cy="1161"/>
                    <a:chOff x="5008" y="2165"/>
                    <a:chExt cx="688" cy="1161"/>
                  </a:xfrm>
                </p:grpSpPr>
                <p:sp>
                  <p:nvSpPr>
                    <p:cNvPr id="124180" name="Freeform 29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181" name="AutoShape 29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4182" name="Rectangle 29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4183" name="Line 30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84" name="Rectangle 30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85" name="Rectangle 30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86" name="Line 30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87" name="Line 30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88" name="Line 30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89" name="Line 30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90" name="Line 30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91" name="Line 30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92" name="Line 30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93" name="Line 31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94" name="Line 31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95" name="Line 31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96" name="Rectangle 313"/>
                    <p:cNvSpPr>
                      <a:spLocks noChangeArrowheads="1"/>
                    </p:cNvSpPr>
                    <p:nvPr/>
                  </p:nvSpPr>
                  <p:spPr bwMode="auto">
                    <a:xfrm>
                      <a:off x="5019" y="2165"/>
                      <a:ext cx="6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smtClean="0">
                          <a:solidFill>
                            <a:srgbClr val="000000"/>
                          </a:solidFill>
                          <a:latin typeface="Chicago" charset="0"/>
                        </a:rPr>
                        <a:t>HOÀNG GIA</a:t>
                      </a:r>
                    </a:p>
                  </p:txBody>
                </p:sp>
                <p:sp>
                  <p:nvSpPr>
                    <p:cNvPr id="124197" name="Rectangle 31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S - Đ - S</a:t>
                      </a:r>
                    </a:p>
                  </p:txBody>
                </p:sp>
                <p:sp>
                  <p:nvSpPr>
                    <p:cNvPr id="566587" name="Rectangle 315"/>
                    <p:cNvSpPr>
                      <a:spLocks noChangeArrowheads="1"/>
                    </p:cNvSpPr>
                    <p:nvPr/>
                  </p:nvSpPr>
                  <p:spPr bwMode="auto">
                    <a:xfrm>
                      <a:off x="5008" y="2379"/>
                      <a:ext cx="688" cy="142"/>
                    </a:xfrm>
                    <a:prstGeom prst="rect">
                      <a:avLst/>
                    </a:prstGeom>
                    <a:noFill/>
                    <a:ln w="12700">
                      <a:noFill/>
                      <a:miter lim="800000"/>
                      <a:headEnd/>
                      <a:tailEnd/>
                    </a:ln>
                    <a:effectLst/>
                  </p:spPr>
                  <p:txBody>
                    <a:bodyPr wrap="none" lIns="90487" tIns="44450" rIns="90487" bIns="44450">
                      <a:spAutoFit/>
                    </a:bodyPr>
                    <a:lstStyle/>
                    <a:p>
                      <a:r>
                        <a:rPr lang="en-US" sz="900" b="1" smtClean="0">
                          <a:solidFill>
                            <a:srgbClr val="000000"/>
                          </a:solidFill>
                          <a:effectLst>
                            <a:outerShdw blurRad="38100" dist="38100" dir="2700000" algn="tl">
                              <a:srgbClr val="FFFFFF"/>
                            </a:outerShdw>
                          </a:effectLst>
                          <a:latin typeface="Helvetica" charset="0"/>
                        </a:rPr>
                        <a:t> ••• CHIA CẮT ••• </a:t>
                      </a:r>
                    </a:p>
                  </p:txBody>
                </p:sp>
                <p:sp>
                  <p:nvSpPr>
                    <p:cNvPr id="124199" name="Rectangle 316"/>
                    <p:cNvSpPr>
                      <a:spLocks noChangeArrowheads="1"/>
                    </p:cNvSpPr>
                    <p:nvPr/>
                  </p:nvSpPr>
                  <p:spPr bwMode="auto">
                    <a:xfrm>
                      <a:off x="5112" y="2503"/>
                      <a:ext cx="51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BẮC      NAM</a:t>
                      </a:r>
                    </a:p>
                  </p:txBody>
                </p:sp>
                <p:sp>
                  <p:nvSpPr>
                    <p:cNvPr id="124200" name="Rectangle 319"/>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10              2</a:t>
                      </a:r>
                    </a:p>
                  </p:txBody>
                </p:sp>
              </p:grpSp>
              <p:sp>
                <p:nvSpPr>
                  <p:cNvPr id="566592" name="Rectangle 320"/>
                  <p:cNvSpPr>
                    <a:spLocks noChangeArrowheads="1"/>
                  </p:cNvSpPr>
                  <p:nvPr/>
                </p:nvSpPr>
                <p:spPr bwMode="auto">
                  <a:xfrm>
                    <a:off x="5065" y="2824"/>
                    <a:ext cx="537" cy="133"/>
                  </a:xfrm>
                  <a:prstGeom prst="rect">
                    <a:avLst/>
                  </a:prstGeom>
                  <a:noFill/>
                  <a:ln w="12700">
                    <a:noFill/>
                    <a:miter lim="800000"/>
                    <a:headEnd/>
                    <a:tailEnd/>
                  </a:ln>
                  <a:effectLst/>
                </p:spPr>
                <p:txBody>
                  <a:bodyPr wrap="none" lIns="90487" tIns="44450" rIns="90487" bIns="44450">
                    <a:spAutoFit/>
                  </a:bodyPr>
                  <a:lstStyle/>
                  <a:p>
                    <a:r>
                      <a:rPr lang="en-US" sz="800" b="1" smtClean="0">
                        <a:solidFill>
                          <a:srgbClr val="000000"/>
                        </a:solidFill>
                        <a:effectLst>
                          <a:outerShdw blurRad="38100" dist="38100" dir="2700000" algn="tl">
                            <a:srgbClr val="FFFFFF"/>
                          </a:outerShdw>
                        </a:effectLst>
                        <a:latin typeface="Helvetica" charset="0"/>
                      </a:rPr>
                      <a:t>CÁC TIÊN TRI</a:t>
                    </a:r>
                  </a:p>
                </p:txBody>
              </p:sp>
            </p:grpSp>
            <p:sp>
              <p:nvSpPr>
                <p:cNvPr id="124177" name="Rectangle 321"/>
                <p:cNvSpPr>
                  <a:spLocks noChangeArrowheads="1"/>
                </p:cNvSpPr>
                <p:nvPr/>
              </p:nvSpPr>
              <p:spPr bwMode="auto">
                <a:xfrm>
                  <a:off x="5056" y="2935"/>
                  <a:ext cx="59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20-Gi         20-R</a:t>
                  </a:r>
                </a:p>
              </p:txBody>
            </p:sp>
          </p:grpSp>
          <p:sp>
            <p:nvSpPr>
              <p:cNvPr id="124174" name="Rectangle 322"/>
              <p:cNvSpPr>
                <a:spLocks noChangeArrowheads="1"/>
              </p:cNvSpPr>
              <p:nvPr/>
            </p:nvSpPr>
            <p:spPr bwMode="auto">
              <a:xfrm>
                <a:off x="5091" y="3056"/>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200        </a:t>
                </a:r>
              </a:p>
            </p:txBody>
          </p:sp>
          <p:sp>
            <p:nvSpPr>
              <p:cNvPr id="124175" name="Rectangle 323"/>
              <p:cNvSpPr>
                <a:spLocks noChangeArrowheads="1"/>
              </p:cNvSpPr>
              <p:nvPr/>
            </p:nvSpPr>
            <p:spPr bwMode="auto">
              <a:xfrm>
                <a:off x="5059" y="3152"/>
                <a:ext cx="38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A-SI-RI   </a:t>
                </a:r>
              </a:p>
            </p:txBody>
          </p:sp>
        </p:grpSp>
        <p:sp>
          <p:nvSpPr>
            <p:cNvPr id="124171" name="Rectangle 324"/>
            <p:cNvSpPr>
              <a:spLocks noChangeArrowheads="1"/>
            </p:cNvSpPr>
            <p:nvPr/>
          </p:nvSpPr>
          <p:spPr bwMode="auto">
            <a:xfrm>
              <a:off x="5269" y="3154"/>
              <a:ext cx="4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BA-BY-LÔN</a:t>
              </a:r>
            </a:p>
          </p:txBody>
        </p:sp>
        <p:sp>
          <p:nvSpPr>
            <p:cNvPr id="124172" name="Rectangle 325"/>
            <p:cNvSpPr>
              <a:spLocks noChangeArrowheads="1"/>
            </p:cNvSpPr>
            <p:nvPr/>
          </p:nvSpPr>
          <p:spPr bwMode="auto">
            <a:xfrm>
              <a:off x="5362" y="3055"/>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350</a:t>
              </a:r>
            </a:p>
          </p:txBody>
        </p:sp>
      </p:grpSp>
      <p:sp>
        <p:nvSpPr>
          <p:cNvPr id="566411" name="Rectangle 139"/>
          <p:cNvSpPr>
            <a:spLocks noChangeArrowheads="1"/>
          </p:cNvSpPr>
          <p:nvPr/>
        </p:nvSpPr>
        <p:spPr bwMode="auto">
          <a:xfrm>
            <a:off x="992188" y="2355850"/>
            <a:ext cx="2511425" cy="9207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5400" dirty="0">
                <a:solidFill>
                  <a:srgbClr val="FAFD00"/>
                </a:solidFill>
                <a:latin typeface="Times" charset="0"/>
              </a:rPr>
              <a:t>S 7 Y G </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5400">
                <a:solidFill>
                  <a:srgbClr val="00FF00"/>
                </a:solidFill>
                <a:latin typeface="Times" charset="0"/>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566416" name="Line 144"/>
          <p:cNvSpPr>
            <a:spLocks noChangeShapeType="1"/>
          </p:cNvSpPr>
          <p:nvPr/>
        </p:nvSpPr>
        <p:spPr bwMode="auto">
          <a:xfrm>
            <a:off x="1730375" y="2819400"/>
            <a:ext cx="231775" cy="0"/>
          </a:xfrm>
          <a:prstGeom prst="line">
            <a:avLst/>
          </a:prstGeom>
          <a:noFill/>
          <a:ln w="38100">
            <a:solidFill>
              <a:srgbClr val="FFFF00"/>
            </a:solidFill>
            <a:round/>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23911"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smtClean="0">
              <a:solidFill>
                <a:srgbClr val="FFFFFF"/>
              </a:solidFill>
              <a:latin typeface="Comic Sans MS" charset="0"/>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smtClean="0">
                <a:solidFill>
                  <a:srgbClr val="FFFFFF"/>
                </a:solidFill>
                <a:latin typeface="Comic Sans MS" charset="0"/>
              </a:rPr>
              <a:t>Sáng Thế Ký đến Nê-hê-mi</a:t>
            </a:r>
          </a:p>
        </p:txBody>
      </p:sp>
      <p:sp>
        <p:nvSpPr>
          <p:cNvPr id="123913"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smtClean="0">
                <a:solidFill>
                  <a:srgbClr val="FFA27C"/>
                </a:solidFill>
                <a:latin typeface="B VAG Rounded Bold" charset="0"/>
              </a:rPr>
              <a:t> </a:t>
            </a:r>
          </a:p>
        </p:txBody>
      </p:sp>
      <p:sp>
        <p:nvSpPr>
          <p:cNvPr id="566507" name="Rectangle 23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53</a:t>
            </a:r>
          </a:p>
        </p:txBody>
      </p:sp>
      <p:sp>
        <p:nvSpPr>
          <p:cNvPr id="123915" name="Freeform 584"/>
          <p:cNvSpPr>
            <a:spLocks/>
          </p:cNvSpPr>
          <p:nvPr/>
        </p:nvSpPr>
        <p:spPr bwMode="auto">
          <a:xfrm>
            <a:off x="4941888" y="21558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16" name="AutoShape 585"/>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3917" name="Rectangle 586"/>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3918" name="Freeform 587"/>
          <p:cNvSpPr>
            <a:spLocks/>
          </p:cNvSpPr>
          <p:nvPr/>
        </p:nvSpPr>
        <p:spPr bwMode="auto">
          <a:xfrm>
            <a:off x="4824413" y="35687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19" name="Rectangle 588"/>
          <p:cNvSpPr>
            <a:spLocks noChangeArrowheads="1"/>
          </p:cNvSpPr>
          <p:nvPr/>
        </p:nvSpPr>
        <p:spPr bwMode="auto">
          <a:xfrm>
            <a:off x="4405313" y="38989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3920" name="Freeform 589"/>
          <p:cNvSpPr>
            <a:spLocks/>
          </p:cNvSpPr>
          <p:nvPr/>
        </p:nvSpPr>
        <p:spPr bwMode="auto">
          <a:xfrm>
            <a:off x="4819650" y="35290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21" name="AutoShape 590"/>
          <p:cNvSpPr>
            <a:spLocks noChangeArrowheads="1"/>
          </p:cNvSpPr>
          <p:nvPr/>
        </p:nvSpPr>
        <p:spPr bwMode="auto">
          <a:xfrm>
            <a:off x="4241800" y="3443288"/>
            <a:ext cx="73025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3922" name="Rectangle 591"/>
          <p:cNvSpPr>
            <a:spLocks noChangeArrowheads="1"/>
          </p:cNvSpPr>
          <p:nvPr/>
        </p:nvSpPr>
        <p:spPr bwMode="auto">
          <a:xfrm>
            <a:off x="4243388" y="3590925"/>
            <a:ext cx="952500" cy="498475"/>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3923" name="Rectangle 592"/>
          <p:cNvSpPr>
            <a:spLocks noChangeArrowheads="1"/>
          </p:cNvSpPr>
          <p:nvPr/>
        </p:nvSpPr>
        <p:spPr bwMode="auto">
          <a:xfrm>
            <a:off x="4354513" y="38496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3924" name="AutoShape 593"/>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3925" name="Rectangle 594"/>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3926" name="AutoShape 595"/>
          <p:cNvSpPr>
            <a:spLocks noChangeArrowheads="1"/>
          </p:cNvSpPr>
          <p:nvPr/>
        </p:nvSpPr>
        <p:spPr bwMode="auto">
          <a:xfrm>
            <a:off x="4205288" y="585788"/>
            <a:ext cx="695325" cy="108902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3927" name="AutoShape 596"/>
          <p:cNvSpPr>
            <a:spLocks noChangeArrowheads="1"/>
          </p:cNvSpPr>
          <p:nvPr/>
        </p:nvSpPr>
        <p:spPr bwMode="auto">
          <a:xfrm>
            <a:off x="4246563" y="2073275"/>
            <a:ext cx="695325" cy="903288"/>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3928" name="AutoShape 597"/>
          <p:cNvSpPr>
            <a:spLocks noChangeArrowheads="1"/>
          </p:cNvSpPr>
          <p:nvPr/>
        </p:nvSpPr>
        <p:spPr bwMode="auto">
          <a:xfrm>
            <a:off x="4264025" y="3475038"/>
            <a:ext cx="688975"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3929" name="Rectangle 598"/>
          <p:cNvSpPr>
            <a:spLocks noChangeArrowheads="1"/>
          </p:cNvSpPr>
          <p:nvPr/>
        </p:nvSpPr>
        <p:spPr bwMode="auto">
          <a:xfrm>
            <a:off x="4468813" y="5219700"/>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3930" name="Rectangle 599"/>
          <p:cNvSpPr>
            <a:spLocks noChangeArrowheads="1"/>
          </p:cNvSpPr>
          <p:nvPr/>
        </p:nvSpPr>
        <p:spPr bwMode="auto">
          <a:xfrm>
            <a:off x="4413250" y="5172075"/>
            <a:ext cx="2952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40</a:t>
            </a:r>
          </a:p>
        </p:txBody>
      </p:sp>
      <p:sp>
        <p:nvSpPr>
          <p:cNvPr id="123931" name="AutoShape 600"/>
          <p:cNvSpPr>
            <a:spLocks noChangeArrowheads="1"/>
          </p:cNvSpPr>
          <p:nvPr/>
        </p:nvSpPr>
        <p:spPr bwMode="auto">
          <a:xfrm>
            <a:off x="4241800" y="4273550"/>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3932" name="Rectangle 601"/>
          <p:cNvSpPr>
            <a:spLocks noChangeArrowheads="1"/>
          </p:cNvSpPr>
          <p:nvPr/>
        </p:nvSpPr>
        <p:spPr bwMode="auto">
          <a:xfrm>
            <a:off x="4240213" y="4432300"/>
            <a:ext cx="952500" cy="1143000"/>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3933" name="AutoShape 602"/>
          <p:cNvSpPr>
            <a:spLocks noChangeArrowheads="1"/>
          </p:cNvSpPr>
          <p:nvPr/>
        </p:nvSpPr>
        <p:spPr bwMode="auto">
          <a:xfrm>
            <a:off x="4260850" y="4302125"/>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3934" name="Freeform 603"/>
          <p:cNvSpPr>
            <a:spLocks/>
          </p:cNvSpPr>
          <p:nvPr/>
        </p:nvSpPr>
        <p:spPr bwMode="auto">
          <a:xfrm>
            <a:off x="4827588" y="57880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35" name="Rectangle 604"/>
          <p:cNvSpPr>
            <a:spLocks noChangeArrowheads="1"/>
          </p:cNvSpPr>
          <p:nvPr/>
        </p:nvSpPr>
        <p:spPr bwMode="auto">
          <a:xfrm>
            <a:off x="4408488" y="6118225"/>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3936" name="Freeform 605"/>
          <p:cNvSpPr>
            <a:spLocks/>
          </p:cNvSpPr>
          <p:nvPr/>
        </p:nvSpPr>
        <p:spPr bwMode="auto">
          <a:xfrm>
            <a:off x="4822825" y="5748338"/>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37" name="AutoShape 606"/>
          <p:cNvSpPr>
            <a:spLocks noChangeArrowheads="1"/>
          </p:cNvSpPr>
          <p:nvPr/>
        </p:nvSpPr>
        <p:spPr bwMode="auto">
          <a:xfrm>
            <a:off x="4251325" y="5662613"/>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3938" name="Rectangle 607"/>
          <p:cNvSpPr>
            <a:spLocks noChangeArrowheads="1"/>
          </p:cNvSpPr>
          <p:nvPr/>
        </p:nvSpPr>
        <p:spPr bwMode="auto">
          <a:xfrm>
            <a:off x="4246563" y="5810250"/>
            <a:ext cx="952500" cy="498475"/>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3939" name="Rectangle 608"/>
          <p:cNvSpPr>
            <a:spLocks noChangeArrowheads="1"/>
          </p:cNvSpPr>
          <p:nvPr/>
        </p:nvSpPr>
        <p:spPr bwMode="auto">
          <a:xfrm>
            <a:off x="4357688" y="6069013"/>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3940" name="AutoShape 609"/>
          <p:cNvSpPr>
            <a:spLocks noChangeArrowheads="1"/>
          </p:cNvSpPr>
          <p:nvPr/>
        </p:nvSpPr>
        <p:spPr bwMode="auto">
          <a:xfrm>
            <a:off x="4267200" y="5688013"/>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3941" name="Line 610"/>
          <p:cNvSpPr>
            <a:spLocks noChangeShapeType="1"/>
          </p:cNvSpPr>
          <p:nvPr/>
        </p:nvSpPr>
        <p:spPr bwMode="auto">
          <a:xfrm>
            <a:off x="4233863" y="10223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42" name="Line 611"/>
          <p:cNvSpPr>
            <a:spLocks noChangeShapeType="1"/>
          </p:cNvSpPr>
          <p:nvPr/>
        </p:nvSpPr>
        <p:spPr bwMode="auto">
          <a:xfrm>
            <a:off x="4233863" y="1187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43" name="Line 612"/>
          <p:cNvSpPr>
            <a:spLocks noChangeShapeType="1"/>
          </p:cNvSpPr>
          <p:nvPr/>
        </p:nvSpPr>
        <p:spPr bwMode="auto">
          <a:xfrm>
            <a:off x="4233863" y="13398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44" name="Line 613"/>
          <p:cNvSpPr>
            <a:spLocks noChangeShapeType="1"/>
          </p:cNvSpPr>
          <p:nvPr/>
        </p:nvSpPr>
        <p:spPr bwMode="auto">
          <a:xfrm>
            <a:off x="4238625" y="15049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45" name="Line 614"/>
          <p:cNvSpPr>
            <a:spLocks noChangeShapeType="1"/>
          </p:cNvSpPr>
          <p:nvPr/>
        </p:nvSpPr>
        <p:spPr bwMode="auto">
          <a:xfrm>
            <a:off x="4233863" y="16700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46" name="Line 615"/>
          <p:cNvSpPr>
            <a:spLocks noChangeShapeType="1"/>
          </p:cNvSpPr>
          <p:nvPr/>
        </p:nvSpPr>
        <p:spPr bwMode="auto">
          <a:xfrm>
            <a:off x="4233863" y="1822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47" name="Rectangle 616"/>
          <p:cNvSpPr>
            <a:spLocks noChangeArrowheads="1"/>
          </p:cNvSpPr>
          <p:nvPr/>
        </p:nvSpPr>
        <p:spPr bwMode="auto">
          <a:xfrm>
            <a:off x="4160838" y="841375"/>
            <a:ext cx="1028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Tội lỗi đầu tiên</a:t>
            </a:r>
          </a:p>
        </p:txBody>
      </p:sp>
      <p:sp>
        <p:nvSpPr>
          <p:cNvPr id="123948" name="Rectangle 617"/>
          <p:cNvSpPr>
            <a:spLocks noChangeArrowheads="1"/>
          </p:cNvSpPr>
          <p:nvPr/>
        </p:nvSpPr>
        <p:spPr bwMode="auto">
          <a:xfrm>
            <a:off x="4151313" y="992188"/>
            <a:ext cx="10414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Phúc Âm đầu tiên</a:t>
            </a:r>
          </a:p>
        </p:txBody>
      </p:sp>
      <p:sp>
        <p:nvSpPr>
          <p:cNvPr id="123949" name="Rectangle 618"/>
          <p:cNvSpPr>
            <a:spLocks noChangeArrowheads="1"/>
          </p:cNvSpPr>
          <p:nvPr/>
        </p:nvSpPr>
        <p:spPr bwMode="auto">
          <a:xfrm>
            <a:off x="4106863" y="1171575"/>
            <a:ext cx="1108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Gia đình đầu tiên</a:t>
            </a:r>
          </a:p>
        </p:txBody>
      </p:sp>
      <p:sp>
        <p:nvSpPr>
          <p:cNvPr id="123950" name="Rectangle 619"/>
          <p:cNvSpPr>
            <a:spLocks noChangeArrowheads="1"/>
          </p:cNvSpPr>
          <p:nvPr/>
        </p:nvSpPr>
        <p:spPr bwMode="auto">
          <a:xfrm>
            <a:off x="4143375" y="1343025"/>
            <a:ext cx="10302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Sát nhân đầu tiên</a:t>
            </a:r>
          </a:p>
        </p:txBody>
      </p:sp>
      <p:sp>
        <p:nvSpPr>
          <p:cNvPr id="123951" name="Rectangle 620"/>
          <p:cNvSpPr>
            <a:spLocks noChangeArrowheads="1"/>
          </p:cNvSpPr>
          <p:nvPr/>
        </p:nvSpPr>
        <p:spPr bwMode="auto">
          <a:xfrm>
            <a:off x="4170363" y="1489075"/>
            <a:ext cx="911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Lụt/Cầu vồng</a:t>
            </a:r>
          </a:p>
        </p:txBody>
      </p:sp>
      <p:sp>
        <p:nvSpPr>
          <p:cNvPr id="123952" name="Rectangle 621"/>
          <p:cNvSpPr>
            <a:spLocks noChangeArrowheads="1"/>
          </p:cNvSpPr>
          <p:nvPr/>
        </p:nvSpPr>
        <p:spPr bwMode="auto">
          <a:xfrm>
            <a:off x="4414838" y="1654175"/>
            <a:ext cx="454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Tháp</a:t>
            </a:r>
          </a:p>
        </p:txBody>
      </p:sp>
      <p:sp>
        <p:nvSpPr>
          <p:cNvPr id="123953" name="Rectangle 622"/>
          <p:cNvSpPr>
            <a:spLocks noChangeArrowheads="1"/>
          </p:cNvSpPr>
          <p:nvPr/>
        </p:nvSpPr>
        <p:spPr bwMode="auto">
          <a:xfrm>
            <a:off x="4138613" y="546100"/>
            <a:ext cx="7921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Chicago" charset="0"/>
              </a:rPr>
              <a:t>SÁNG TẠO</a:t>
            </a:r>
          </a:p>
        </p:txBody>
      </p:sp>
      <p:sp>
        <p:nvSpPr>
          <p:cNvPr id="123954" name="Rectangle 623"/>
          <p:cNvSpPr>
            <a:spLocks noChangeArrowheads="1"/>
          </p:cNvSpPr>
          <p:nvPr/>
        </p:nvSpPr>
        <p:spPr bwMode="auto">
          <a:xfrm>
            <a:off x="4116388" y="712788"/>
            <a:ext cx="10969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Nam &amp; nữ đầu tiên</a:t>
            </a:r>
          </a:p>
        </p:txBody>
      </p:sp>
      <p:sp>
        <p:nvSpPr>
          <p:cNvPr id="123955" name="Line 624"/>
          <p:cNvSpPr>
            <a:spLocks noChangeShapeType="1"/>
          </p:cNvSpPr>
          <p:nvPr/>
        </p:nvSpPr>
        <p:spPr bwMode="auto">
          <a:xfrm>
            <a:off x="4291013" y="2606675"/>
            <a:ext cx="838200" cy="6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56" name="Line 625"/>
          <p:cNvSpPr>
            <a:spLocks noChangeShapeType="1"/>
          </p:cNvSpPr>
          <p:nvPr/>
        </p:nvSpPr>
        <p:spPr bwMode="auto">
          <a:xfrm>
            <a:off x="4291013" y="2809875"/>
            <a:ext cx="838200" cy="6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57" name="Rectangle 626"/>
          <p:cNvSpPr>
            <a:spLocks noChangeArrowheads="1"/>
          </p:cNvSpPr>
          <p:nvPr/>
        </p:nvSpPr>
        <p:spPr bwMode="auto">
          <a:xfrm>
            <a:off x="4614863" y="2651125"/>
            <a:ext cx="3302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3958" name="Rectangle 627"/>
          <p:cNvSpPr>
            <a:spLocks noChangeArrowheads="1"/>
          </p:cNvSpPr>
          <p:nvPr/>
        </p:nvSpPr>
        <p:spPr bwMode="auto">
          <a:xfrm>
            <a:off x="4364038" y="2430463"/>
            <a:ext cx="6746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smtClean="0">
                <a:solidFill>
                  <a:srgbClr val="000000"/>
                </a:solidFill>
                <a:latin typeface="Helvetica" charset="0"/>
              </a:rPr>
              <a:t>Đ - H - P</a:t>
            </a:r>
          </a:p>
        </p:txBody>
      </p:sp>
      <p:sp>
        <p:nvSpPr>
          <p:cNvPr id="123959" name="Rectangle 628"/>
          <p:cNvSpPr>
            <a:spLocks noChangeArrowheads="1"/>
          </p:cNvSpPr>
          <p:nvPr/>
        </p:nvSpPr>
        <p:spPr bwMode="auto">
          <a:xfrm>
            <a:off x="4464050" y="2811463"/>
            <a:ext cx="4762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smtClean="0">
                <a:solidFill>
                  <a:srgbClr val="000000"/>
                </a:solidFill>
                <a:latin typeface="Helvetica" charset="0"/>
              </a:rPr>
              <a:t>G - Ê</a:t>
            </a:r>
          </a:p>
        </p:txBody>
      </p:sp>
      <p:sp>
        <p:nvSpPr>
          <p:cNvPr id="123960" name="Rectangle 629"/>
          <p:cNvSpPr>
            <a:spLocks noChangeArrowheads="1"/>
          </p:cNvSpPr>
          <p:nvPr/>
        </p:nvSpPr>
        <p:spPr bwMode="auto">
          <a:xfrm>
            <a:off x="4518025" y="3001963"/>
            <a:ext cx="320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smtClean="0">
                <a:solidFill>
                  <a:srgbClr val="000000"/>
                </a:solidFill>
                <a:latin typeface="Helvetica" charset="0"/>
              </a:rPr>
              <a:t>12</a:t>
            </a:r>
          </a:p>
        </p:txBody>
      </p:sp>
      <p:sp>
        <p:nvSpPr>
          <p:cNvPr id="123961" name="Rectangle 630"/>
          <p:cNvSpPr>
            <a:spLocks noChangeArrowheads="1"/>
          </p:cNvSpPr>
          <p:nvPr/>
        </p:nvSpPr>
        <p:spPr bwMode="auto">
          <a:xfrm>
            <a:off x="4352925" y="2244725"/>
            <a:ext cx="663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KÊU GỌI</a:t>
            </a:r>
          </a:p>
        </p:txBody>
      </p:sp>
      <p:sp>
        <p:nvSpPr>
          <p:cNvPr id="123962" name="Rectangle 631"/>
          <p:cNvSpPr>
            <a:spLocks noChangeArrowheads="1"/>
          </p:cNvSpPr>
          <p:nvPr/>
        </p:nvSpPr>
        <p:spPr bwMode="auto">
          <a:xfrm>
            <a:off x="4168775" y="2066925"/>
            <a:ext cx="841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Chicago" charset="0"/>
              </a:rPr>
              <a:t>ÁP-RA-HAM</a:t>
            </a:r>
          </a:p>
        </p:txBody>
      </p:sp>
      <p:sp>
        <p:nvSpPr>
          <p:cNvPr id="123963" name="Rectangle 632"/>
          <p:cNvSpPr>
            <a:spLocks noChangeArrowheads="1"/>
          </p:cNvSpPr>
          <p:nvPr/>
        </p:nvSpPr>
        <p:spPr bwMode="auto">
          <a:xfrm>
            <a:off x="4498975" y="2624138"/>
            <a:ext cx="4127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smtClean="0">
                <a:solidFill>
                  <a:srgbClr val="000000"/>
                </a:solidFill>
                <a:latin typeface="Helvetica" charset="0"/>
              </a:rPr>
              <a:t>I - Y</a:t>
            </a:r>
          </a:p>
        </p:txBody>
      </p:sp>
      <p:sp>
        <p:nvSpPr>
          <p:cNvPr id="123964" name="Line 633"/>
          <p:cNvSpPr>
            <a:spLocks noChangeShapeType="1"/>
          </p:cNvSpPr>
          <p:nvPr/>
        </p:nvSpPr>
        <p:spPr bwMode="auto">
          <a:xfrm>
            <a:off x="4287838" y="38274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65" name="Line 634"/>
          <p:cNvSpPr>
            <a:spLocks noChangeShapeType="1"/>
          </p:cNvSpPr>
          <p:nvPr/>
        </p:nvSpPr>
        <p:spPr bwMode="auto">
          <a:xfrm>
            <a:off x="4284663" y="40132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66" name="Rectangle 635"/>
          <p:cNvSpPr>
            <a:spLocks noChangeArrowheads="1"/>
          </p:cNvSpPr>
          <p:nvPr/>
        </p:nvSpPr>
        <p:spPr bwMode="auto">
          <a:xfrm>
            <a:off x="4276725" y="3416300"/>
            <a:ext cx="657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Chicago" charset="0"/>
              </a:rPr>
              <a:t>GIÔ-SÉP</a:t>
            </a:r>
          </a:p>
        </p:txBody>
      </p:sp>
      <p:sp>
        <p:nvSpPr>
          <p:cNvPr id="123967" name="Rectangle 636"/>
          <p:cNvSpPr>
            <a:spLocks noChangeArrowheads="1"/>
          </p:cNvSpPr>
          <p:nvPr/>
        </p:nvSpPr>
        <p:spPr bwMode="auto">
          <a:xfrm>
            <a:off x="4324350" y="3652838"/>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   Nô Lệ</a:t>
            </a:r>
          </a:p>
        </p:txBody>
      </p:sp>
      <p:sp>
        <p:nvSpPr>
          <p:cNvPr id="123968" name="Rectangle 637"/>
          <p:cNvSpPr>
            <a:spLocks noChangeArrowheads="1"/>
          </p:cNvSpPr>
          <p:nvPr/>
        </p:nvSpPr>
        <p:spPr bwMode="auto">
          <a:xfrm>
            <a:off x="4533900" y="3841750"/>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430</a:t>
            </a:r>
          </a:p>
        </p:txBody>
      </p:sp>
      <p:sp>
        <p:nvSpPr>
          <p:cNvPr id="123969" name="Line 638"/>
          <p:cNvSpPr>
            <a:spLocks noChangeShapeType="1"/>
          </p:cNvSpPr>
          <p:nvPr/>
        </p:nvSpPr>
        <p:spPr bwMode="auto">
          <a:xfrm>
            <a:off x="4284663" y="2416175"/>
            <a:ext cx="838200" cy="6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70" name="Line 639"/>
          <p:cNvSpPr>
            <a:spLocks noChangeShapeType="1"/>
          </p:cNvSpPr>
          <p:nvPr/>
        </p:nvSpPr>
        <p:spPr bwMode="auto">
          <a:xfrm>
            <a:off x="4284663" y="2994025"/>
            <a:ext cx="838200" cy="6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71" name="Line 640"/>
          <p:cNvSpPr>
            <a:spLocks noChangeShapeType="1"/>
          </p:cNvSpPr>
          <p:nvPr/>
        </p:nvSpPr>
        <p:spPr bwMode="auto">
          <a:xfrm>
            <a:off x="4284663" y="3190875"/>
            <a:ext cx="838200" cy="6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72" name="Line 641"/>
          <p:cNvSpPr>
            <a:spLocks noChangeShapeType="1"/>
          </p:cNvSpPr>
          <p:nvPr/>
        </p:nvSpPr>
        <p:spPr bwMode="auto">
          <a:xfrm>
            <a:off x="4284663" y="4654550"/>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73" name="Line 642"/>
          <p:cNvSpPr>
            <a:spLocks noChangeShapeType="1"/>
          </p:cNvSpPr>
          <p:nvPr/>
        </p:nvSpPr>
        <p:spPr bwMode="auto">
          <a:xfrm>
            <a:off x="4284663" y="4832350"/>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74" name="Line 643"/>
          <p:cNvSpPr>
            <a:spLocks noChangeShapeType="1"/>
          </p:cNvSpPr>
          <p:nvPr/>
        </p:nvSpPr>
        <p:spPr bwMode="auto">
          <a:xfrm>
            <a:off x="4284663" y="5010150"/>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75" name="Line 644"/>
          <p:cNvSpPr>
            <a:spLocks noChangeShapeType="1"/>
          </p:cNvSpPr>
          <p:nvPr/>
        </p:nvSpPr>
        <p:spPr bwMode="auto">
          <a:xfrm>
            <a:off x="4284663" y="5187950"/>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76" name="Line 645"/>
          <p:cNvSpPr>
            <a:spLocks noChangeShapeType="1"/>
          </p:cNvSpPr>
          <p:nvPr/>
        </p:nvSpPr>
        <p:spPr bwMode="auto">
          <a:xfrm>
            <a:off x="4297363" y="5365750"/>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77" name="Rectangle 646"/>
          <p:cNvSpPr>
            <a:spLocks noChangeArrowheads="1"/>
          </p:cNvSpPr>
          <p:nvPr/>
        </p:nvSpPr>
        <p:spPr bwMode="auto">
          <a:xfrm>
            <a:off x="4298950" y="4244975"/>
            <a:ext cx="587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Chicago" charset="0"/>
              </a:rPr>
              <a:t>MÔI-SE</a:t>
            </a:r>
          </a:p>
        </p:txBody>
      </p:sp>
      <p:sp>
        <p:nvSpPr>
          <p:cNvPr id="123978" name="Rectangle 647"/>
          <p:cNvSpPr>
            <a:spLocks noChangeArrowheads="1"/>
          </p:cNvSpPr>
          <p:nvPr/>
        </p:nvSpPr>
        <p:spPr bwMode="auto">
          <a:xfrm>
            <a:off x="4448175" y="4657725"/>
            <a:ext cx="534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Si-na-i</a:t>
            </a:r>
          </a:p>
        </p:txBody>
      </p:sp>
      <p:sp>
        <p:nvSpPr>
          <p:cNvPr id="123979" name="Rectangle 648"/>
          <p:cNvSpPr>
            <a:spLocks noChangeArrowheads="1"/>
          </p:cNvSpPr>
          <p:nvPr/>
        </p:nvSpPr>
        <p:spPr bwMode="auto">
          <a:xfrm>
            <a:off x="4367213" y="4841875"/>
            <a:ext cx="593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Đ- D - L</a:t>
            </a:r>
          </a:p>
        </p:txBody>
      </p:sp>
      <p:sp>
        <p:nvSpPr>
          <p:cNvPr id="123980" name="Rectangle 649"/>
          <p:cNvSpPr>
            <a:spLocks noChangeArrowheads="1"/>
          </p:cNvSpPr>
          <p:nvPr/>
        </p:nvSpPr>
        <p:spPr bwMode="auto">
          <a:xfrm>
            <a:off x="4203700" y="5013325"/>
            <a:ext cx="958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Ca-đe Ba-nê-a</a:t>
            </a:r>
          </a:p>
        </p:txBody>
      </p:sp>
      <p:sp>
        <p:nvSpPr>
          <p:cNvPr id="123981" name="Rectangle 650"/>
          <p:cNvSpPr>
            <a:spLocks noChangeArrowheads="1"/>
          </p:cNvSpPr>
          <p:nvPr/>
        </p:nvSpPr>
        <p:spPr bwMode="auto">
          <a:xfrm>
            <a:off x="4559300" y="5197475"/>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40</a:t>
            </a:r>
          </a:p>
        </p:txBody>
      </p:sp>
      <p:sp>
        <p:nvSpPr>
          <p:cNvPr id="123982" name="Rectangle 651"/>
          <p:cNvSpPr>
            <a:spLocks noChangeArrowheads="1"/>
          </p:cNvSpPr>
          <p:nvPr/>
        </p:nvSpPr>
        <p:spPr bwMode="auto">
          <a:xfrm>
            <a:off x="4324350" y="5368925"/>
            <a:ext cx="8096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5 Bài Giảng</a:t>
            </a:r>
          </a:p>
        </p:txBody>
      </p:sp>
      <p:sp>
        <p:nvSpPr>
          <p:cNvPr id="123983" name="Line 652"/>
          <p:cNvSpPr>
            <a:spLocks noChangeShapeType="1"/>
          </p:cNvSpPr>
          <p:nvPr/>
        </p:nvSpPr>
        <p:spPr bwMode="auto">
          <a:xfrm>
            <a:off x="4278313" y="5543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84" name="Rectangle 653"/>
          <p:cNvSpPr>
            <a:spLocks noChangeArrowheads="1"/>
          </p:cNvSpPr>
          <p:nvPr/>
        </p:nvSpPr>
        <p:spPr bwMode="auto">
          <a:xfrm>
            <a:off x="4316413" y="4486275"/>
            <a:ext cx="9001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Xuất Ê-díp-tô</a:t>
            </a:r>
          </a:p>
        </p:txBody>
      </p:sp>
      <p:sp>
        <p:nvSpPr>
          <p:cNvPr id="123985" name="Line 654"/>
          <p:cNvSpPr>
            <a:spLocks noChangeShapeType="1"/>
          </p:cNvSpPr>
          <p:nvPr/>
        </p:nvSpPr>
        <p:spPr bwMode="auto">
          <a:xfrm>
            <a:off x="4233863" y="8890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86" name="Line 655"/>
          <p:cNvSpPr>
            <a:spLocks noChangeShapeType="1"/>
          </p:cNvSpPr>
          <p:nvPr/>
        </p:nvSpPr>
        <p:spPr bwMode="auto">
          <a:xfrm>
            <a:off x="4278313" y="60325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87" name="Line 656"/>
          <p:cNvSpPr>
            <a:spLocks noChangeShapeType="1"/>
          </p:cNvSpPr>
          <p:nvPr/>
        </p:nvSpPr>
        <p:spPr bwMode="auto">
          <a:xfrm>
            <a:off x="4278313" y="62230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3988" name="Rectangle 657"/>
          <p:cNvSpPr>
            <a:spLocks noChangeArrowheads="1"/>
          </p:cNvSpPr>
          <p:nvPr/>
        </p:nvSpPr>
        <p:spPr bwMode="auto">
          <a:xfrm>
            <a:off x="4281488" y="5635625"/>
            <a:ext cx="663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Chicago" charset="0"/>
              </a:rPr>
              <a:t>GIÔ-SUÊ</a:t>
            </a:r>
          </a:p>
        </p:txBody>
      </p:sp>
      <p:sp>
        <p:nvSpPr>
          <p:cNvPr id="123989" name="Rectangle 658"/>
          <p:cNvSpPr>
            <a:spLocks noChangeArrowheads="1"/>
          </p:cNvSpPr>
          <p:nvPr/>
        </p:nvSpPr>
        <p:spPr bwMode="auto">
          <a:xfrm>
            <a:off x="4278313" y="5851525"/>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Giê-ri-cô/A-hi</a:t>
            </a:r>
          </a:p>
        </p:txBody>
      </p:sp>
      <p:sp>
        <p:nvSpPr>
          <p:cNvPr id="123990" name="Rectangle 659"/>
          <p:cNvSpPr>
            <a:spLocks noChangeArrowheads="1"/>
          </p:cNvSpPr>
          <p:nvPr/>
        </p:nvSpPr>
        <p:spPr bwMode="auto">
          <a:xfrm>
            <a:off x="4264025" y="6042025"/>
            <a:ext cx="9366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Phân chia Đất</a:t>
            </a:r>
          </a:p>
        </p:txBody>
      </p:sp>
      <p:sp>
        <p:nvSpPr>
          <p:cNvPr id="123991" name="AutoShape 660"/>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3992" name="Freeform 661"/>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93" name="Freeform 662"/>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94" name="Freeform 663"/>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95" name="Freeform 664"/>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96" name="Freeform 665"/>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97" name="Freeform 666"/>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98" name="Freeform 667"/>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3999" name="Freeform 668"/>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00" name="Freeform 669"/>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01" name="Freeform 670"/>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02" name="Freeform 671"/>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03" name="Freeform 672"/>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04" name="Freeform 673"/>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05" name="Freeform 674"/>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06" name="Freeform 675"/>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07" name="Freeform 676"/>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08" name="Freeform 677"/>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09" name="Freeform 678"/>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10" name="Freeform 679"/>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11" name="Freeform 680"/>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12" name="Freeform 681"/>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13" name="Freeform 682"/>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14" name="Freeform 683"/>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15" name="Freeform 684"/>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16" name="Freeform 685"/>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17" name="Freeform 686"/>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18" name="Freeform 687"/>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19" name="Freeform 688"/>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20" name="Freeform 689"/>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21" name="Freeform 690"/>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22" name="Freeform 691"/>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23" name="Freeform 692"/>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24" name="Freeform 693"/>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25" name="Freeform 694"/>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26" name="Freeform 695"/>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27" name="Freeform 696"/>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28" name="Freeform 697"/>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29" name="Freeform 698"/>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30" name="Freeform 699"/>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31" name="Freeform 700"/>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32" name="Freeform 701"/>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33" name="Freeform 702"/>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34" name="Freeform 703"/>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35" name="Freeform 704"/>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pic>
        <p:nvPicPr>
          <p:cNvPr id="124036" name="Picture 7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4037" name="Line 707"/>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038" name="Freeform 708"/>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39" name="Rectangle 709"/>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smtClean="0">
                <a:solidFill>
                  <a:srgbClr val="000000"/>
                </a:solidFill>
                <a:latin typeface="Times" charset="0"/>
              </a:rPr>
              <a:t> </a:t>
            </a:r>
          </a:p>
        </p:txBody>
      </p:sp>
      <p:sp>
        <p:nvSpPr>
          <p:cNvPr id="124040" name="Rectangle 710"/>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041" name="Rectangle 711"/>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042" name="Rectangle 71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043" name="Rectangle 713"/>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044" name="Rectangle 714"/>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smtClean="0">
                <a:solidFill>
                  <a:srgbClr val="000000"/>
                </a:solidFill>
                <a:latin typeface="Times" charset="0"/>
              </a:rPr>
              <a:t>S</a:t>
            </a:r>
          </a:p>
        </p:txBody>
      </p:sp>
      <p:sp>
        <p:nvSpPr>
          <p:cNvPr id="566987" name="Rectangle 715"/>
          <p:cNvSpPr>
            <a:spLocks noChangeArrowheads="1"/>
          </p:cNvSpPr>
          <p:nvPr/>
        </p:nvSpPr>
        <p:spPr bwMode="auto">
          <a:xfrm>
            <a:off x="4900613" y="2025650"/>
            <a:ext cx="760412" cy="241300"/>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defRPr/>
            </a:pPr>
            <a:r>
              <a:rPr lang="en-US" sz="1000" b="1">
                <a:solidFill>
                  <a:srgbClr val="FFFF00"/>
                </a:solidFill>
                <a:latin typeface="Times" charset="0"/>
              </a:rPr>
              <a:t>(2000 T.C)</a:t>
            </a:r>
          </a:p>
        </p:txBody>
      </p:sp>
      <p:sp>
        <p:nvSpPr>
          <p:cNvPr id="124046" name="Rectangle 716"/>
          <p:cNvSpPr>
            <a:spLocks noChangeArrowheads="1"/>
          </p:cNvSpPr>
          <p:nvPr/>
        </p:nvSpPr>
        <p:spPr bwMode="auto">
          <a:xfrm>
            <a:off x="5930900" y="455613"/>
            <a:ext cx="511175" cy="3843337"/>
          </a:xfrm>
          <a:prstGeom prst="rect">
            <a:avLst/>
          </a:prstGeom>
          <a:solidFill>
            <a:schemeClr val="accent1"/>
          </a:solidFill>
          <a:ln w="57150">
            <a:solidFill>
              <a:schemeClr val="bg2"/>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566989" name="Text Box 717"/>
          <p:cNvSpPr txBox="1">
            <a:spLocks noChangeArrowheads="1"/>
          </p:cNvSpPr>
          <p:nvPr/>
        </p:nvSpPr>
        <p:spPr bwMode="auto">
          <a:xfrm rot="16200000">
            <a:off x="4513262" y="2139951"/>
            <a:ext cx="3344863" cy="519112"/>
          </a:xfrm>
          <a:prstGeom prst="rect">
            <a:avLst/>
          </a:prstGeom>
          <a:noFill/>
          <a:ln w="38100">
            <a:noFill/>
            <a:miter lim="800000"/>
            <a:headEnd/>
            <a:tailEnd/>
          </a:ln>
          <a:effectLst>
            <a:outerShdw dist="35921" dir="2700000" algn="ctr" rotWithShape="0">
              <a:schemeClr val="bg2"/>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b="1" smtClean="0">
                <a:solidFill>
                  <a:srgbClr val="EEFF4B"/>
                </a:solidFill>
                <a:latin typeface="Times" charset="0"/>
              </a:rPr>
              <a:t>3 XÃ HỘI</a:t>
            </a:r>
          </a:p>
        </p:txBody>
      </p:sp>
      <p:sp>
        <p:nvSpPr>
          <p:cNvPr id="124048" name="Rectangle 71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4049" name="Rectangle 71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566992" name="Text Box 720"/>
          <p:cNvSpPr txBox="1">
            <a:spLocks noChangeArrowheads="1"/>
          </p:cNvSpPr>
          <p:nvPr/>
        </p:nvSpPr>
        <p:spPr bwMode="auto">
          <a:xfrm rot="-5385664">
            <a:off x="6037263" y="4411663"/>
            <a:ext cx="354012" cy="519112"/>
          </a:xfrm>
          <a:prstGeom prst="rect">
            <a:avLst/>
          </a:prstGeom>
          <a:noFill/>
          <a:ln w="12700">
            <a:noFill/>
            <a:miter lim="800000"/>
            <a:headEnd/>
            <a:tailEnd/>
          </a:ln>
          <a:effectLst>
            <a:outerShdw dist="35921" dir="2700000" algn="ctr" rotWithShape="0">
              <a:schemeClr val="bg2"/>
            </a:outerShdw>
          </a:effectLst>
        </p:spPr>
        <p:txBody>
          <a:bodyPr>
            <a:spAutoFit/>
          </a:bodyPr>
          <a:lstStyle/>
          <a:p>
            <a:pPr>
              <a:spcBef>
                <a:spcPct val="50000"/>
              </a:spcBef>
              <a:defRPr/>
            </a:pPr>
            <a:r>
              <a:rPr lang="en-US" sz="2800" b="1" dirty="0">
                <a:solidFill>
                  <a:srgbClr val="EEFF4B"/>
                </a:solidFill>
                <a:latin typeface="Times" charset="0"/>
              </a:rPr>
              <a:t>Y</a:t>
            </a:r>
          </a:p>
        </p:txBody>
      </p:sp>
      <p:sp>
        <p:nvSpPr>
          <p:cNvPr id="566993" name="Text Box 72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dist="45791" dir="3378596" algn="ctr" rotWithShape="0">
              <a:schemeClr val="bg2"/>
            </a:outerShdw>
          </a:effectLst>
        </p:spPr>
        <p:txBody>
          <a:bodyPr>
            <a:spAutoFit/>
          </a:bodyPr>
          <a:lstStyle/>
          <a:p>
            <a:pPr>
              <a:spcBef>
                <a:spcPct val="50000"/>
              </a:spcBef>
              <a:defRPr/>
            </a:pPr>
            <a:r>
              <a:rPr lang="en-US" sz="2800" b="1">
                <a:solidFill>
                  <a:srgbClr val="EEFF4B"/>
                </a:solidFill>
                <a:latin typeface="Times" charset="0"/>
              </a:rPr>
              <a:t>G</a:t>
            </a:r>
          </a:p>
        </p:txBody>
      </p:sp>
      <p:sp>
        <p:nvSpPr>
          <p:cNvPr id="124052" name="Rectangle 72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566995" name="Text Box 723"/>
          <p:cNvSpPr txBox="1">
            <a:spLocks noChangeArrowheads="1"/>
          </p:cNvSpPr>
          <p:nvPr/>
        </p:nvSpPr>
        <p:spPr bwMode="auto">
          <a:xfrm rot="-5388536">
            <a:off x="2395537" y="3905251"/>
            <a:ext cx="2728913" cy="519112"/>
          </a:xfrm>
          <a:prstGeom prst="rect">
            <a:avLst/>
          </a:prstGeom>
          <a:noFill/>
          <a:ln w="38100">
            <a:noFill/>
            <a:miter lim="800000"/>
            <a:headEnd/>
            <a:tailEnd/>
          </a:ln>
          <a:effectLst>
            <a:outerShdw dist="35921" dir="2700000" algn="ctr" rotWithShape="0">
              <a:schemeClr val="bg2"/>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b="1" smtClean="0">
                <a:solidFill>
                  <a:srgbClr val="EEFF4B"/>
                </a:solidFill>
                <a:latin typeface="Times" charset="0"/>
              </a:rPr>
              <a:t>4 NHÂN VẬT</a:t>
            </a:r>
          </a:p>
        </p:txBody>
      </p:sp>
      <p:sp>
        <p:nvSpPr>
          <p:cNvPr id="124054" name="Rectangle 72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055" name="Rectangle 72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566998" name="Text Box 726"/>
          <p:cNvSpPr txBox="1">
            <a:spLocks noChangeArrowheads="1"/>
          </p:cNvSpPr>
          <p:nvPr/>
        </p:nvSpPr>
        <p:spPr bwMode="auto">
          <a:xfrm rot="-5400000">
            <a:off x="3525837" y="984251"/>
            <a:ext cx="341313" cy="519112"/>
          </a:xfrm>
          <a:prstGeom prst="rect">
            <a:avLst/>
          </a:prstGeom>
          <a:noFill/>
          <a:ln w="12700">
            <a:noFill/>
            <a:miter lim="800000"/>
            <a:headEnd/>
            <a:tailEnd/>
          </a:ln>
          <a:effectLst>
            <a:outerShdw dist="35921" dir="2700000" algn="ctr" rotWithShape="0">
              <a:schemeClr val="bg2"/>
            </a:outerShdw>
          </a:effectLst>
        </p:spPr>
        <p:txBody>
          <a:bodyPr>
            <a:spAutoFit/>
          </a:bodyPr>
          <a:lstStyle/>
          <a:p>
            <a:pPr>
              <a:spcBef>
                <a:spcPct val="50000"/>
              </a:spcBef>
              <a:defRPr/>
            </a:pPr>
            <a:r>
              <a:rPr lang="en-US" sz="2800" b="1">
                <a:solidFill>
                  <a:srgbClr val="EEFF4B"/>
                </a:solidFill>
                <a:latin typeface="Times" charset="0"/>
              </a:rPr>
              <a:t>S</a:t>
            </a:r>
          </a:p>
        </p:txBody>
      </p:sp>
      <p:sp>
        <p:nvSpPr>
          <p:cNvPr id="124057" name="Freeform 72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58" name="Freeform 728"/>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59" name="AutoShape 73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4060" name="Freeform 73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24061" name="Rectangle 73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062" name="AutoShape 73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4063" name="Rectangle 73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4064" name="AutoShape 73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065" name="Rectangle 73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4066" name="AutoShape 73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nvGrpSpPr>
          <p:cNvPr id="124067" name="Group 738"/>
          <p:cNvGrpSpPr>
            <a:grpSpLocks/>
          </p:cNvGrpSpPr>
          <p:nvPr/>
        </p:nvGrpSpPr>
        <p:grpSpPr bwMode="auto">
          <a:xfrm>
            <a:off x="6591300" y="4418013"/>
            <a:ext cx="952500" cy="527050"/>
            <a:chOff x="4152" y="2783"/>
            <a:chExt cx="600" cy="332"/>
          </a:xfrm>
        </p:grpSpPr>
        <p:sp>
          <p:nvSpPr>
            <p:cNvPr id="124167" name="AutoShape 73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4168" name="Rectangle 74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4169" name="AutoShape 74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sp>
        <p:nvSpPr>
          <p:cNvPr id="567014" name="Rectangle 742"/>
          <p:cNvSpPr>
            <a:spLocks noChangeArrowheads="1"/>
          </p:cNvSpPr>
          <p:nvPr/>
        </p:nvSpPr>
        <p:spPr bwMode="auto">
          <a:xfrm>
            <a:off x="4913313" y="4203700"/>
            <a:ext cx="792162" cy="241300"/>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defRPr/>
            </a:pPr>
            <a:r>
              <a:rPr lang="en-US" sz="1000" b="1">
                <a:solidFill>
                  <a:srgbClr val="FFFF00"/>
                </a:solidFill>
                <a:latin typeface="Times" charset="0"/>
              </a:rPr>
              <a:t>(1500 T.C.)</a:t>
            </a:r>
          </a:p>
        </p:txBody>
      </p:sp>
      <p:sp>
        <p:nvSpPr>
          <p:cNvPr id="567015" name="Rectangle 743"/>
          <p:cNvSpPr>
            <a:spLocks noChangeArrowheads="1"/>
          </p:cNvSpPr>
          <p:nvPr/>
        </p:nvSpPr>
        <p:spPr bwMode="auto">
          <a:xfrm>
            <a:off x="7269163" y="4330700"/>
            <a:ext cx="735012" cy="242888"/>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defRPr/>
            </a:pPr>
            <a:r>
              <a:rPr lang="en-US" sz="1000" b="1" dirty="0">
                <a:solidFill>
                  <a:srgbClr val="FFFF00"/>
                </a:solidFill>
                <a:latin typeface="Times" charset="0"/>
              </a:rPr>
              <a:t>(500 T.C.)</a:t>
            </a:r>
          </a:p>
        </p:txBody>
      </p:sp>
      <p:sp>
        <p:nvSpPr>
          <p:cNvPr id="567016" name="Rectangle 744"/>
          <p:cNvSpPr>
            <a:spLocks noChangeArrowheads="1"/>
          </p:cNvSpPr>
          <p:nvPr/>
        </p:nvSpPr>
        <p:spPr bwMode="auto">
          <a:xfrm>
            <a:off x="7262813" y="1219200"/>
            <a:ext cx="800100" cy="242888"/>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defRPr/>
            </a:pPr>
            <a:r>
              <a:rPr lang="en-US" sz="1000" b="1" dirty="0">
                <a:solidFill>
                  <a:srgbClr val="FFFF00"/>
                </a:solidFill>
                <a:latin typeface="Times" charset="0"/>
              </a:rPr>
              <a:t>(1000 T.C.)</a:t>
            </a:r>
          </a:p>
        </p:txBody>
      </p:sp>
      <p:sp>
        <p:nvSpPr>
          <p:cNvPr id="124071" name="Line 74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72" name="Line 74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73" name="Line 74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74" name="Line 74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75" name="Line 74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76" name="Line 75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77" name="Line 75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78" name="Line 75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79" name="Line 75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80" name="Line 75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81" name="Line 75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82" name="Line 75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83" name="Rectangle 757"/>
          <p:cNvSpPr>
            <a:spLocks noChangeArrowheads="1"/>
          </p:cNvSpPr>
          <p:nvPr/>
        </p:nvSpPr>
        <p:spPr bwMode="auto">
          <a:xfrm>
            <a:off x="6680200" y="3241675"/>
            <a:ext cx="7080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Chicago" charset="0"/>
              </a:rPr>
              <a:t>LƯU ĐÀY</a:t>
            </a:r>
          </a:p>
        </p:txBody>
      </p:sp>
      <p:sp>
        <p:nvSpPr>
          <p:cNvPr id="124084" name="Line 75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85" name="Line 75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86" name="Line 76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87" name="Rectangle 761"/>
          <p:cNvSpPr>
            <a:spLocks noChangeArrowheads="1"/>
          </p:cNvSpPr>
          <p:nvPr/>
        </p:nvSpPr>
        <p:spPr bwMode="auto">
          <a:xfrm>
            <a:off x="6613525" y="4408488"/>
            <a:ext cx="7794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Chicago" charset="0"/>
              </a:rPr>
              <a:t>YÊN LẶNG</a:t>
            </a:r>
          </a:p>
        </p:txBody>
      </p:sp>
      <p:sp>
        <p:nvSpPr>
          <p:cNvPr id="124088" name="Line 76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89" name="Line 76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90" name="Rectangle 76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4091" name="AutoShape 76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092" name="Rectangle 766"/>
          <p:cNvSpPr>
            <a:spLocks noChangeArrowheads="1"/>
          </p:cNvSpPr>
          <p:nvPr/>
        </p:nvSpPr>
        <p:spPr bwMode="auto">
          <a:xfrm>
            <a:off x="6596063" y="5116513"/>
            <a:ext cx="70643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smtClean="0">
                <a:solidFill>
                  <a:srgbClr val="000000"/>
                </a:solidFill>
                <a:latin typeface="Chicago" charset="0"/>
              </a:rPr>
              <a:t>GIÊ-XU</a:t>
            </a:r>
          </a:p>
        </p:txBody>
      </p:sp>
      <p:sp>
        <p:nvSpPr>
          <p:cNvPr id="124093" name="Line 76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94" name="Line 76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95" name="Line 76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96" name="Line 77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97" name="Line 77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98" name="Line 77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099" name="AutoShape 77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24100" name="Rectangle 77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4101" name="AutoShape 77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02" name="Rectangle 776"/>
          <p:cNvSpPr>
            <a:spLocks noChangeArrowheads="1"/>
          </p:cNvSpPr>
          <p:nvPr/>
        </p:nvSpPr>
        <p:spPr bwMode="auto">
          <a:xfrm>
            <a:off x="6556375" y="590550"/>
            <a:ext cx="1022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Chicago" charset="0"/>
              </a:rPr>
              <a:t>VÔ CHÍNH PHỦ</a:t>
            </a:r>
          </a:p>
        </p:txBody>
      </p:sp>
      <p:sp>
        <p:nvSpPr>
          <p:cNvPr id="124103" name="Line 77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04" name="Line 77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05" name="Rectangle 779"/>
          <p:cNvSpPr>
            <a:spLocks noChangeArrowheads="1"/>
          </p:cNvSpPr>
          <p:nvPr/>
        </p:nvSpPr>
        <p:spPr bwMode="auto">
          <a:xfrm>
            <a:off x="6551613" y="1295400"/>
            <a:ext cx="841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Chicago" charset="0"/>
              </a:rPr>
              <a:t>HOÀNG GIA</a:t>
            </a:r>
          </a:p>
        </p:txBody>
      </p:sp>
      <p:sp>
        <p:nvSpPr>
          <p:cNvPr id="124106" name="Line 78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24107" name="Rectangle 78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567054" name="Rectangle 782"/>
          <p:cNvSpPr>
            <a:spLocks noChangeArrowheads="1"/>
          </p:cNvSpPr>
          <p:nvPr/>
        </p:nvSpPr>
        <p:spPr bwMode="auto">
          <a:xfrm>
            <a:off x="4097338" y="469900"/>
            <a:ext cx="1625600" cy="1414463"/>
          </a:xfrm>
          <a:prstGeom prst="rect">
            <a:avLst/>
          </a:prstGeom>
          <a:noFill/>
          <a:ln w="76200">
            <a:solidFill>
              <a:srgbClr val="EEFF4B"/>
            </a:solidFill>
            <a:miter lim="800000"/>
            <a:headEnd/>
            <a:tailEnd/>
          </a:ln>
          <a:effectLst>
            <a:outerShdw dist="74053" dir="3542175"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567055" name="Oval 783"/>
          <p:cNvSpPr>
            <a:spLocks noChangeArrowheads="1"/>
          </p:cNvSpPr>
          <p:nvPr/>
        </p:nvSpPr>
        <p:spPr bwMode="auto">
          <a:xfrm>
            <a:off x="5759450" y="542925"/>
            <a:ext cx="746125" cy="3624263"/>
          </a:xfrm>
          <a:prstGeom prst="ellipse">
            <a:avLst/>
          </a:prstGeom>
          <a:noFill/>
          <a:ln w="76200">
            <a:solidFill>
              <a:srgbClr val="CC0000"/>
            </a:solidFill>
            <a:round/>
            <a:headEnd/>
            <a:tailEnd/>
          </a:ln>
          <a:effectLst>
            <a:outerShdw dist="8980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567056" name="Oval 784"/>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dist="8980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567057" name="Oval 785"/>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dist="8980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567111" name="Oval 839"/>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dist="8980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24113" name="Rectangle 840"/>
          <p:cNvSpPr>
            <a:spLocks noChangeArrowheads="1"/>
          </p:cNvSpPr>
          <p:nvPr/>
        </p:nvSpPr>
        <p:spPr bwMode="auto">
          <a:xfrm>
            <a:off x="7561263" y="1492250"/>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sz="2800" smtClean="0">
              <a:solidFill>
                <a:srgbClr val="00DFCA"/>
              </a:solidFill>
              <a:latin typeface="Comic Sans MS" charset="0"/>
            </a:endParaRPr>
          </a:p>
        </p:txBody>
      </p:sp>
      <p:sp>
        <p:nvSpPr>
          <p:cNvPr id="566506" name="AutoShape 234"/>
          <p:cNvSpPr>
            <a:spLocks noChangeArrowheads="1"/>
          </p:cNvSpPr>
          <p:nvPr/>
        </p:nvSpPr>
        <p:spPr bwMode="auto">
          <a:xfrm rot="-17879782">
            <a:off x="6911975" y="39687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24115" name="Rectangle 137"/>
          <p:cNvSpPr>
            <a:spLocks noChangeArrowheads="1"/>
          </p:cNvSpPr>
          <p:nvPr/>
        </p:nvSpPr>
        <p:spPr bwMode="auto">
          <a:xfrm>
            <a:off x="7942263" y="4151313"/>
            <a:ext cx="9017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700" b="1" smtClean="0">
                <a:solidFill>
                  <a:srgbClr val="000000"/>
                </a:solidFill>
                <a:latin typeface="Helvetica" charset="0"/>
              </a:rPr>
              <a:t>Y-SƠ-RA-ÊN</a:t>
            </a:r>
          </a:p>
        </p:txBody>
      </p:sp>
      <p:sp>
        <p:nvSpPr>
          <p:cNvPr id="124116" name="Rectangle 139"/>
          <p:cNvSpPr>
            <a:spLocks noChangeArrowheads="1"/>
          </p:cNvSpPr>
          <p:nvPr/>
        </p:nvSpPr>
        <p:spPr bwMode="auto">
          <a:xfrm>
            <a:off x="8505825" y="4137025"/>
            <a:ext cx="5699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smtClean="0">
                <a:solidFill>
                  <a:srgbClr val="000000"/>
                </a:solidFill>
                <a:latin typeface="Helvetica" charset="0"/>
              </a:rPr>
              <a:t> GIU-ĐA</a:t>
            </a:r>
          </a:p>
        </p:txBody>
      </p:sp>
      <p:grpSp>
        <p:nvGrpSpPr>
          <p:cNvPr id="124117" name="Group 370"/>
          <p:cNvGrpSpPr>
            <a:grpSpLocks/>
          </p:cNvGrpSpPr>
          <p:nvPr/>
        </p:nvGrpSpPr>
        <p:grpSpPr bwMode="auto">
          <a:xfrm>
            <a:off x="4876800" y="1076325"/>
            <a:ext cx="3482975" cy="5106988"/>
            <a:chOff x="9566996" y="1272126"/>
            <a:chExt cx="3482974" cy="5106987"/>
          </a:xfrm>
        </p:grpSpPr>
        <p:grpSp>
          <p:nvGrpSpPr>
            <p:cNvPr id="124123" name="Group 113"/>
            <p:cNvGrpSpPr>
              <a:grpSpLocks/>
            </p:cNvGrpSpPr>
            <p:nvPr/>
          </p:nvGrpSpPr>
          <p:grpSpPr bwMode="auto">
            <a:xfrm>
              <a:off x="12018096" y="2464338"/>
              <a:ext cx="1017587" cy="1235075"/>
              <a:chOff x="1084" y="711"/>
              <a:chExt cx="2950" cy="2769"/>
            </a:xfrm>
          </p:grpSpPr>
          <p:grpSp>
            <p:nvGrpSpPr>
              <p:cNvPr id="124157" name="Group 114"/>
              <p:cNvGrpSpPr>
                <a:grpSpLocks/>
              </p:cNvGrpSpPr>
              <p:nvPr/>
            </p:nvGrpSpPr>
            <p:grpSpPr bwMode="auto">
              <a:xfrm>
                <a:off x="1084" y="711"/>
                <a:ext cx="2950" cy="2769"/>
                <a:chOff x="2707" y="548"/>
                <a:chExt cx="2950" cy="2769"/>
              </a:xfrm>
            </p:grpSpPr>
            <p:grpSp>
              <p:nvGrpSpPr>
                <p:cNvPr id="124163" name="Group 115"/>
                <p:cNvGrpSpPr>
                  <a:grpSpLocks/>
                </p:cNvGrpSpPr>
                <p:nvPr/>
              </p:nvGrpSpPr>
              <p:grpSpPr bwMode="auto">
                <a:xfrm>
                  <a:off x="3180" y="1046"/>
                  <a:ext cx="2105" cy="1421"/>
                  <a:chOff x="578" y="2316"/>
                  <a:chExt cx="2105" cy="1421"/>
                </a:xfrm>
              </p:grpSpPr>
              <p:sp>
                <p:nvSpPr>
                  <p:cNvPr id="12416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6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pic>
              <p:nvPicPr>
                <p:cNvPr id="12416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24158"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59"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60"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61"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62"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grpSp>
          <p:nvGrpSpPr>
            <p:cNvPr id="124124" name="Group 113"/>
            <p:cNvGrpSpPr>
              <a:grpSpLocks/>
            </p:cNvGrpSpPr>
            <p:nvPr/>
          </p:nvGrpSpPr>
          <p:grpSpPr bwMode="auto">
            <a:xfrm>
              <a:off x="9566996" y="2105563"/>
              <a:ext cx="1017587" cy="1235075"/>
              <a:chOff x="1084" y="711"/>
              <a:chExt cx="2950" cy="2769"/>
            </a:xfrm>
          </p:grpSpPr>
          <p:grpSp>
            <p:nvGrpSpPr>
              <p:cNvPr id="124147" name="Group 114"/>
              <p:cNvGrpSpPr>
                <a:grpSpLocks/>
              </p:cNvGrpSpPr>
              <p:nvPr/>
            </p:nvGrpSpPr>
            <p:grpSpPr bwMode="auto">
              <a:xfrm>
                <a:off x="1084" y="711"/>
                <a:ext cx="2950" cy="2769"/>
                <a:chOff x="2707" y="548"/>
                <a:chExt cx="2950" cy="2769"/>
              </a:xfrm>
            </p:grpSpPr>
            <p:grpSp>
              <p:nvGrpSpPr>
                <p:cNvPr id="124153" name="Group 115"/>
                <p:cNvGrpSpPr>
                  <a:grpSpLocks/>
                </p:cNvGrpSpPr>
                <p:nvPr/>
              </p:nvGrpSpPr>
              <p:grpSpPr bwMode="auto">
                <a:xfrm>
                  <a:off x="3180" y="1046"/>
                  <a:ext cx="2105" cy="1421"/>
                  <a:chOff x="578" y="2316"/>
                  <a:chExt cx="2105" cy="1421"/>
                </a:xfrm>
              </p:grpSpPr>
              <p:sp>
                <p:nvSpPr>
                  <p:cNvPr id="12415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5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pic>
              <p:nvPicPr>
                <p:cNvPr id="12415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24148"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49"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50"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51"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52"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grpSp>
          <p:nvGrpSpPr>
            <p:cNvPr id="124125" name="Group 113"/>
            <p:cNvGrpSpPr>
              <a:grpSpLocks/>
            </p:cNvGrpSpPr>
            <p:nvPr/>
          </p:nvGrpSpPr>
          <p:grpSpPr bwMode="auto">
            <a:xfrm>
              <a:off x="9633671" y="5144038"/>
              <a:ext cx="1017587" cy="1235075"/>
              <a:chOff x="1084" y="711"/>
              <a:chExt cx="2950" cy="2769"/>
            </a:xfrm>
          </p:grpSpPr>
          <p:grpSp>
            <p:nvGrpSpPr>
              <p:cNvPr id="124137" name="Group 114"/>
              <p:cNvGrpSpPr>
                <a:grpSpLocks/>
              </p:cNvGrpSpPr>
              <p:nvPr/>
            </p:nvGrpSpPr>
            <p:grpSpPr bwMode="auto">
              <a:xfrm>
                <a:off x="1084" y="711"/>
                <a:ext cx="2950" cy="2769"/>
                <a:chOff x="2707" y="548"/>
                <a:chExt cx="2950" cy="2769"/>
              </a:xfrm>
            </p:grpSpPr>
            <p:grpSp>
              <p:nvGrpSpPr>
                <p:cNvPr id="124143" name="Group 115"/>
                <p:cNvGrpSpPr>
                  <a:grpSpLocks/>
                </p:cNvGrpSpPr>
                <p:nvPr/>
              </p:nvGrpSpPr>
              <p:grpSpPr bwMode="auto">
                <a:xfrm>
                  <a:off x="3180" y="1046"/>
                  <a:ext cx="2105" cy="1421"/>
                  <a:chOff x="578" y="2316"/>
                  <a:chExt cx="2105" cy="1421"/>
                </a:xfrm>
              </p:grpSpPr>
              <p:sp>
                <p:nvSpPr>
                  <p:cNvPr id="12414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4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pic>
              <p:nvPicPr>
                <p:cNvPr id="12414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24138"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39"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40"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41"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42"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grpSp>
          <p:nvGrpSpPr>
            <p:cNvPr id="124126" name="Group 113"/>
            <p:cNvGrpSpPr>
              <a:grpSpLocks/>
            </p:cNvGrpSpPr>
            <p:nvPr/>
          </p:nvGrpSpPr>
          <p:grpSpPr bwMode="auto">
            <a:xfrm>
              <a:off x="12032383" y="1272126"/>
              <a:ext cx="1017587" cy="1235075"/>
              <a:chOff x="1084" y="711"/>
              <a:chExt cx="2950" cy="2769"/>
            </a:xfrm>
          </p:grpSpPr>
          <p:grpSp>
            <p:nvGrpSpPr>
              <p:cNvPr id="124127" name="Group 114"/>
              <p:cNvGrpSpPr>
                <a:grpSpLocks/>
              </p:cNvGrpSpPr>
              <p:nvPr/>
            </p:nvGrpSpPr>
            <p:grpSpPr bwMode="auto">
              <a:xfrm>
                <a:off x="1084" y="711"/>
                <a:ext cx="2950" cy="2769"/>
                <a:chOff x="2707" y="548"/>
                <a:chExt cx="2950" cy="2769"/>
              </a:xfrm>
            </p:grpSpPr>
            <p:grpSp>
              <p:nvGrpSpPr>
                <p:cNvPr id="124133" name="Group 115"/>
                <p:cNvGrpSpPr>
                  <a:grpSpLocks/>
                </p:cNvGrpSpPr>
                <p:nvPr/>
              </p:nvGrpSpPr>
              <p:grpSpPr bwMode="auto">
                <a:xfrm>
                  <a:off x="3180" y="1046"/>
                  <a:ext cx="2105" cy="1421"/>
                  <a:chOff x="578" y="2316"/>
                  <a:chExt cx="2105" cy="1421"/>
                </a:xfrm>
              </p:grpSpPr>
              <p:sp>
                <p:nvSpPr>
                  <p:cNvPr id="12413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3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pic>
              <p:nvPicPr>
                <p:cNvPr id="12413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24128"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29"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30"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31"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4132"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grpSp>
      <p:sp>
        <p:nvSpPr>
          <p:cNvPr id="124118" name="Rectangle 252"/>
          <p:cNvSpPr>
            <a:spLocks noChangeArrowheads="1"/>
          </p:cNvSpPr>
          <p:nvPr/>
        </p:nvSpPr>
        <p:spPr bwMode="auto">
          <a:xfrm>
            <a:off x="7586663" y="2590800"/>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b="1" i="1" smtClean="0">
                <a:solidFill>
                  <a:srgbClr val="FFFFFF"/>
                </a:solidFill>
                <a:latin typeface="Kosher-Normal" charset="0"/>
              </a:rPr>
              <a:t>GM</a:t>
            </a:r>
            <a:endParaRPr lang="en-US" i="1" smtClean="0">
              <a:solidFill>
                <a:srgbClr val="FFFFFF"/>
              </a:solidFill>
              <a:latin typeface="Helvetica" charset="0"/>
            </a:endParaRPr>
          </a:p>
        </p:txBody>
      </p:sp>
      <p:sp>
        <p:nvSpPr>
          <p:cNvPr id="124119" name="Rectangle 252"/>
          <p:cNvSpPr>
            <a:spLocks noChangeArrowheads="1"/>
          </p:cNvSpPr>
          <p:nvPr/>
        </p:nvSpPr>
        <p:spPr bwMode="auto">
          <a:xfrm>
            <a:off x="7535863" y="1404938"/>
            <a:ext cx="557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b="1" i="1" smtClean="0">
                <a:solidFill>
                  <a:srgbClr val="FFFFFF"/>
                </a:solidFill>
                <a:latin typeface="Kosher-Normal" charset="0"/>
              </a:rPr>
              <a:t>GĐv</a:t>
            </a:r>
            <a:endParaRPr lang="en-US" i="1" smtClean="0">
              <a:solidFill>
                <a:srgbClr val="FFFFFF"/>
              </a:solidFill>
              <a:latin typeface="Helvetica" charset="0"/>
            </a:endParaRPr>
          </a:p>
        </p:txBody>
      </p:sp>
      <p:sp>
        <p:nvSpPr>
          <p:cNvPr id="124120" name="Rectangle 252"/>
          <p:cNvSpPr>
            <a:spLocks noChangeArrowheads="1"/>
          </p:cNvSpPr>
          <p:nvPr/>
        </p:nvSpPr>
        <p:spPr bwMode="auto">
          <a:xfrm>
            <a:off x="5143500" y="2211388"/>
            <a:ext cx="423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b="1" i="1" smtClean="0">
                <a:solidFill>
                  <a:srgbClr val="FFFFFF"/>
                </a:solidFill>
                <a:latin typeface="Kosher-Normal" charset="0"/>
              </a:rPr>
              <a:t>GA</a:t>
            </a:r>
            <a:endParaRPr lang="en-US" i="1" smtClean="0">
              <a:solidFill>
                <a:srgbClr val="FFFFFF"/>
              </a:solidFill>
              <a:latin typeface="Helvetica" charset="0"/>
            </a:endParaRPr>
          </a:p>
        </p:txBody>
      </p:sp>
      <p:sp>
        <p:nvSpPr>
          <p:cNvPr id="124121" name="Rectangle 252"/>
          <p:cNvSpPr>
            <a:spLocks noChangeArrowheads="1"/>
          </p:cNvSpPr>
          <p:nvPr/>
        </p:nvSpPr>
        <p:spPr bwMode="auto">
          <a:xfrm>
            <a:off x="5173663" y="5270500"/>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b="1" i="1" smtClean="0">
                <a:solidFill>
                  <a:srgbClr val="FFFFFF"/>
                </a:solidFill>
                <a:latin typeface="Kosher-Normal" charset="0"/>
              </a:rPr>
              <a:t>GĐ</a:t>
            </a:r>
            <a:endParaRPr lang="en-US" i="1" smtClean="0">
              <a:solidFill>
                <a:srgbClr val="FFFFFF"/>
              </a:solidFill>
              <a:latin typeface="Helvetica" charset="0"/>
            </a:endParaRPr>
          </a:p>
        </p:txBody>
      </p:sp>
      <p:sp>
        <p:nvSpPr>
          <p:cNvPr id="567113" name="Rectangle 841"/>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dist="74053" dir="3542175"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Tree>
    <p:extLst>
      <p:ext uri="{BB962C8B-B14F-4D97-AF65-F5344CB8AC3E}">
        <p14:creationId xmlns:p14="http://schemas.microsoft.com/office/powerpoint/2010/main" val="35681094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7054"/>
                                        </p:tgtEl>
                                        <p:attrNameLst>
                                          <p:attrName>style.visibility</p:attrName>
                                        </p:attrNameLst>
                                      </p:cBhvr>
                                      <p:to>
                                        <p:strVal val="visible"/>
                                      </p:to>
                                    </p:set>
                                    <p:anim calcmode="lin" valueType="num">
                                      <p:cBhvr>
                                        <p:cTn id="7" dur="500" fill="hold"/>
                                        <p:tgtEl>
                                          <p:spTgt spid="567054"/>
                                        </p:tgtEl>
                                        <p:attrNameLst>
                                          <p:attrName>ppt_w</p:attrName>
                                        </p:attrNameLst>
                                      </p:cBhvr>
                                      <p:tavLst>
                                        <p:tav tm="0">
                                          <p:val>
                                            <p:fltVal val="0"/>
                                          </p:val>
                                        </p:tav>
                                        <p:tav tm="100000">
                                          <p:val>
                                            <p:strVal val="#ppt_w"/>
                                          </p:val>
                                        </p:tav>
                                      </p:tavLst>
                                    </p:anim>
                                    <p:anim calcmode="lin" valueType="num">
                                      <p:cBhvr>
                                        <p:cTn id="8" dur="500" fill="hold"/>
                                        <p:tgtEl>
                                          <p:spTgt spid="567054"/>
                                        </p:tgtEl>
                                        <p:attrNameLst>
                                          <p:attrName>ppt_h</p:attrName>
                                        </p:attrNameLst>
                                      </p:cBhvr>
                                      <p:tavLst>
                                        <p:tav tm="0">
                                          <p:val>
                                            <p:fltVal val="0"/>
                                          </p:val>
                                        </p:tav>
                                        <p:tav tm="100000">
                                          <p:val>
                                            <p:strVal val="#ppt_h"/>
                                          </p:val>
                                        </p:tav>
                                      </p:tavLst>
                                    </p:anim>
                                    <p:anim calcmode="lin" valueType="num">
                                      <p:cBhvr>
                                        <p:cTn id="9" dur="500" fill="hold"/>
                                        <p:tgtEl>
                                          <p:spTgt spid="567054"/>
                                        </p:tgtEl>
                                        <p:attrNameLst>
                                          <p:attrName>ppt_x</p:attrName>
                                        </p:attrNameLst>
                                      </p:cBhvr>
                                      <p:tavLst>
                                        <p:tav tm="0">
                                          <p:val>
                                            <p:fltVal val="0.5"/>
                                          </p:val>
                                        </p:tav>
                                        <p:tav tm="100000">
                                          <p:val>
                                            <p:strVal val="#ppt_x"/>
                                          </p:val>
                                        </p:tav>
                                      </p:tavLst>
                                    </p:anim>
                                    <p:anim calcmode="lin" valueType="num">
                                      <p:cBhvr>
                                        <p:cTn id="10" dur="500" fill="hold"/>
                                        <p:tgtEl>
                                          <p:spTgt spid="56705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7113"/>
                                        </p:tgtEl>
                                        <p:attrNameLst>
                                          <p:attrName>style.visibility</p:attrName>
                                        </p:attrNameLst>
                                      </p:cBhvr>
                                      <p:to>
                                        <p:strVal val="visible"/>
                                      </p:to>
                                    </p:set>
                                    <p:anim calcmode="lin" valueType="num">
                                      <p:cBhvr>
                                        <p:cTn id="14" dur="500" fill="hold"/>
                                        <p:tgtEl>
                                          <p:spTgt spid="567113"/>
                                        </p:tgtEl>
                                        <p:attrNameLst>
                                          <p:attrName>ppt_w</p:attrName>
                                        </p:attrNameLst>
                                      </p:cBhvr>
                                      <p:tavLst>
                                        <p:tav tm="0">
                                          <p:val>
                                            <p:fltVal val="0"/>
                                          </p:val>
                                        </p:tav>
                                        <p:tav tm="100000">
                                          <p:val>
                                            <p:strVal val="#ppt_w"/>
                                          </p:val>
                                        </p:tav>
                                      </p:tavLst>
                                    </p:anim>
                                    <p:anim calcmode="lin" valueType="num">
                                      <p:cBhvr>
                                        <p:cTn id="15" dur="500" fill="hold"/>
                                        <p:tgtEl>
                                          <p:spTgt spid="567113"/>
                                        </p:tgtEl>
                                        <p:attrNameLst>
                                          <p:attrName>ppt_h</p:attrName>
                                        </p:attrNameLst>
                                      </p:cBhvr>
                                      <p:tavLst>
                                        <p:tav tm="0">
                                          <p:val>
                                            <p:fltVal val="0"/>
                                          </p:val>
                                        </p:tav>
                                        <p:tav tm="100000">
                                          <p:val>
                                            <p:strVal val="#ppt_h"/>
                                          </p:val>
                                        </p:tav>
                                      </p:tavLst>
                                    </p:anim>
                                    <p:anim calcmode="lin" valueType="num">
                                      <p:cBhvr>
                                        <p:cTn id="16" dur="500" fill="hold"/>
                                        <p:tgtEl>
                                          <p:spTgt spid="567113"/>
                                        </p:tgtEl>
                                        <p:attrNameLst>
                                          <p:attrName>ppt_x</p:attrName>
                                        </p:attrNameLst>
                                      </p:cBhvr>
                                      <p:tavLst>
                                        <p:tav tm="0">
                                          <p:val>
                                            <p:fltVal val="0.5"/>
                                          </p:val>
                                        </p:tav>
                                        <p:tav tm="100000">
                                          <p:val>
                                            <p:strVal val="#ppt_x"/>
                                          </p:val>
                                        </p:tav>
                                      </p:tavLst>
                                    </p:anim>
                                    <p:anim calcmode="lin" valueType="num">
                                      <p:cBhvr>
                                        <p:cTn id="17" dur="500" fill="hold"/>
                                        <p:tgtEl>
                                          <p:spTgt spid="567113"/>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67055"/>
                                        </p:tgtEl>
                                        <p:attrNameLst>
                                          <p:attrName>style.visibility</p:attrName>
                                        </p:attrNameLst>
                                      </p:cBhvr>
                                      <p:to>
                                        <p:strVal val="visible"/>
                                      </p:to>
                                    </p:set>
                                    <p:anim calcmode="lin" valueType="num">
                                      <p:cBhvr>
                                        <p:cTn id="22" dur="500" fill="hold"/>
                                        <p:tgtEl>
                                          <p:spTgt spid="567055"/>
                                        </p:tgtEl>
                                        <p:attrNameLst>
                                          <p:attrName>ppt_w</p:attrName>
                                        </p:attrNameLst>
                                      </p:cBhvr>
                                      <p:tavLst>
                                        <p:tav tm="0">
                                          <p:val>
                                            <p:strVal val="(6*min(max(#ppt_w*#ppt_h,.3),1)-7.4)/-.7*#ppt_w"/>
                                          </p:val>
                                        </p:tav>
                                        <p:tav tm="100000">
                                          <p:val>
                                            <p:strVal val="#ppt_w"/>
                                          </p:val>
                                        </p:tav>
                                      </p:tavLst>
                                    </p:anim>
                                    <p:anim calcmode="lin" valueType="num">
                                      <p:cBhvr>
                                        <p:cTn id="23" dur="500" fill="hold"/>
                                        <p:tgtEl>
                                          <p:spTgt spid="567055"/>
                                        </p:tgtEl>
                                        <p:attrNameLst>
                                          <p:attrName>ppt_h</p:attrName>
                                        </p:attrNameLst>
                                      </p:cBhvr>
                                      <p:tavLst>
                                        <p:tav tm="0">
                                          <p:val>
                                            <p:strVal val="(6*min(max(#ppt_w*#ppt_h,.3),1)-7.4)/-.7*#ppt_h"/>
                                          </p:val>
                                        </p:tav>
                                        <p:tav tm="100000">
                                          <p:val>
                                            <p:strVal val="#ppt_h"/>
                                          </p:val>
                                        </p:tav>
                                      </p:tavLst>
                                    </p:anim>
                                    <p:anim calcmode="lin" valueType="num">
                                      <p:cBhvr>
                                        <p:cTn id="24" dur="500" fill="hold"/>
                                        <p:tgtEl>
                                          <p:spTgt spid="567055"/>
                                        </p:tgtEl>
                                        <p:attrNameLst>
                                          <p:attrName>ppt_x</p:attrName>
                                        </p:attrNameLst>
                                      </p:cBhvr>
                                      <p:tavLst>
                                        <p:tav tm="0">
                                          <p:val>
                                            <p:fltVal val="0.5"/>
                                          </p:val>
                                        </p:tav>
                                        <p:tav tm="100000">
                                          <p:val>
                                            <p:strVal val="#ppt_x"/>
                                          </p:val>
                                        </p:tav>
                                      </p:tavLst>
                                    </p:anim>
                                    <p:anim calcmode="lin" valueType="num">
                                      <p:cBhvr>
                                        <p:cTn id="25" dur="500" fill="hold"/>
                                        <p:tgtEl>
                                          <p:spTgt spid="567055"/>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67056"/>
                                        </p:tgtEl>
                                        <p:attrNameLst>
                                          <p:attrName>style.visibility</p:attrName>
                                        </p:attrNameLst>
                                      </p:cBhvr>
                                      <p:to>
                                        <p:strVal val="visible"/>
                                      </p:to>
                                    </p:set>
                                    <p:anim calcmode="lin" valueType="num">
                                      <p:cBhvr>
                                        <p:cTn id="30" dur="500" fill="hold"/>
                                        <p:tgtEl>
                                          <p:spTgt spid="567056"/>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7056"/>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7056"/>
                                        </p:tgtEl>
                                        <p:attrNameLst>
                                          <p:attrName>ppt_x</p:attrName>
                                        </p:attrNameLst>
                                      </p:cBhvr>
                                      <p:tavLst>
                                        <p:tav tm="0">
                                          <p:val>
                                            <p:fltVal val="0.5"/>
                                          </p:val>
                                        </p:tav>
                                        <p:tav tm="100000">
                                          <p:val>
                                            <p:strVal val="#ppt_x"/>
                                          </p:val>
                                        </p:tav>
                                      </p:tavLst>
                                    </p:anim>
                                    <p:anim calcmode="lin" valueType="num">
                                      <p:cBhvr>
                                        <p:cTn id="33" dur="500" fill="hold"/>
                                        <p:tgtEl>
                                          <p:spTgt spid="567056"/>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567111"/>
                                        </p:tgtEl>
                                        <p:attrNameLst>
                                          <p:attrName>style.visibility</p:attrName>
                                        </p:attrNameLst>
                                      </p:cBhvr>
                                      <p:to>
                                        <p:strVal val="visible"/>
                                      </p:to>
                                    </p:set>
                                    <p:anim calcmode="lin" valueType="num">
                                      <p:cBhvr>
                                        <p:cTn id="37" dur="500" fill="hold"/>
                                        <p:tgtEl>
                                          <p:spTgt spid="567111"/>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7111"/>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7111"/>
                                        </p:tgtEl>
                                        <p:attrNameLst>
                                          <p:attrName>ppt_x</p:attrName>
                                        </p:attrNameLst>
                                      </p:cBhvr>
                                      <p:tavLst>
                                        <p:tav tm="0">
                                          <p:val>
                                            <p:fltVal val="0.5"/>
                                          </p:val>
                                        </p:tav>
                                        <p:tav tm="100000">
                                          <p:val>
                                            <p:strVal val="#ppt_x"/>
                                          </p:val>
                                        </p:tav>
                                      </p:tavLst>
                                    </p:anim>
                                    <p:anim calcmode="lin" valueType="num">
                                      <p:cBhvr>
                                        <p:cTn id="40" dur="500" fill="hold"/>
                                        <p:tgtEl>
                                          <p:spTgt spid="567111"/>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567057"/>
                                        </p:tgtEl>
                                        <p:attrNameLst>
                                          <p:attrName>style.visibility</p:attrName>
                                        </p:attrNameLst>
                                      </p:cBhvr>
                                      <p:to>
                                        <p:strVal val="visible"/>
                                      </p:to>
                                    </p:set>
                                    <p:anim calcmode="lin" valueType="num">
                                      <p:cBhvr>
                                        <p:cTn id="44" dur="500" fill="hold"/>
                                        <p:tgtEl>
                                          <p:spTgt spid="567057"/>
                                        </p:tgtEl>
                                        <p:attrNameLst>
                                          <p:attrName>ppt_w</p:attrName>
                                        </p:attrNameLst>
                                      </p:cBhvr>
                                      <p:tavLst>
                                        <p:tav tm="0">
                                          <p:val>
                                            <p:strVal val="(6*min(max(#ppt_w*#ppt_h,.3),1)-7.4)/-.7*#ppt_w"/>
                                          </p:val>
                                        </p:tav>
                                        <p:tav tm="100000">
                                          <p:val>
                                            <p:strVal val="#ppt_w"/>
                                          </p:val>
                                        </p:tav>
                                      </p:tavLst>
                                    </p:anim>
                                    <p:anim calcmode="lin" valueType="num">
                                      <p:cBhvr>
                                        <p:cTn id="45" dur="500" fill="hold"/>
                                        <p:tgtEl>
                                          <p:spTgt spid="567057"/>
                                        </p:tgtEl>
                                        <p:attrNameLst>
                                          <p:attrName>ppt_h</p:attrName>
                                        </p:attrNameLst>
                                      </p:cBhvr>
                                      <p:tavLst>
                                        <p:tav tm="0">
                                          <p:val>
                                            <p:strVal val="(6*min(max(#ppt_w*#ppt_h,.3),1)-7.4)/-.7*#ppt_h"/>
                                          </p:val>
                                        </p:tav>
                                        <p:tav tm="100000">
                                          <p:val>
                                            <p:strVal val="#ppt_h"/>
                                          </p:val>
                                        </p:tav>
                                      </p:tavLst>
                                    </p:anim>
                                    <p:anim calcmode="lin" valueType="num">
                                      <p:cBhvr>
                                        <p:cTn id="46" dur="500" fill="hold"/>
                                        <p:tgtEl>
                                          <p:spTgt spid="567057"/>
                                        </p:tgtEl>
                                        <p:attrNameLst>
                                          <p:attrName>ppt_x</p:attrName>
                                        </p:attrNameLst>
                                      </p:cBhvr>
                                      <p:tavLst>
                                        <p:tav tm="0">
                                          <p:val>
                                            <p:fltVal val="0.5"/>
                                          </p:val>
                                        </p:tav>
                                        <p:tav tm="100000">
                                          <p:val>
                                            <p:strVal val="#ppt_x"/>
                                          </p:val>
                                        </p:tav>
                                      </p:tavLst>
                                    </p:anim>
                                    <p:anim calcmode="lin" valueType="num">
                                      <p:cBhvr>
                                        <p:cTn id="47" dur="500" fill="hold"/>
                                        <p:tgtEl>
                                          <p:spTgt spid="567057"/>
                                        </p:tgtEl>
                                        <p:attrNameLst>
                                          <p:attrName>ppt_y</p:attrName>
                                        </p:attrNameLst>
                                      </p:cBhvr>
                                      <p:tavLst>
                                        <p:tav tm="0">
                                          <p:val>
                                            <p:strVal val="1+(6*min(max(#ppt_w*#ppt_h,.3),1)-7.4)/-.7*#ppt_h/2"/>
                                          </p:val>
                                        </p:tav>
                                        <p:tav tm="100000">
                                          <p:val>
                                            <p:strVal val="#ppt_y"/>
                                          </p:val>
                                        </p:tav>
                                      </p:tavLst>
                                    </p:anim>
                                  </p:childTnLst>
                                </p:cTn>
                              </p:par>
                            </p:childTnLst>
                          </p:cTn>
                        </p:par>
                        <p:par>
                          <p:cTn id="48" fill="hold" nodeType="afterGroup">
                            <p:stCondLst>
                              <p:cond delay="1500"/>
                            </p:stCondLst>
                            <p:childTnLst>
                              <p:par>
                                <p:cTn id="49" presetID="22" presetClass="entr" presetSubtype="2" fill="hold" grpId="0" nodeType="afterEffect">
                                  <p:stCondLst>
                                    <p:cond delay="0"/>
                                  </p:stCondLst>
                                  <p:childTnLst>
                                    <p:set>
                                      <p:cBhvr>
                                        <p:cTn id="50" dur="1" fill="hold">
                                          <p:stCondLst>
                                            <p:cond delay="0"/>
                                          </p:stCondLst>
                                        </p:cTn>
                                        <p:tgtEl>
                                          <p:spTgt spid="566506"/>
                                        </p:tgtEl>
                                        <p:attrNameLst>
                                          <p:attrName>style.visibility</p:attrName>
                                        </p:attrNameLst>
                                      </p:cBhvr>
                                      <p:to>
                                        <p:strVal val="visible"/>
                                      </p:to>
                                    </p:set>
                                    <p:animEffect transition="in" filter="wipe(right)">
                                      <p:cBhvr>
                                        <p:cTn id="51"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054" grpId="0" animBg="1"/>
      <p:bldP spid="567055" grpId="0" animBg="1"/>
      <p:bldP spid="567056" grpId="0" animBg="1"/>
      <p:bldP spid="567057" grpId="0" animBg="1"/>
      <p:bldP spid="567111" grpId="0" animBg="1"/>
      <p:bldP spid="566506" grpId="0" animBg="1"/>
      <p:bldP spid="5671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96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 Box 2"/>
          <p:cNvSpPr txBox="1">
            <a:spLocks noChangeArrowheads="1"/>
          </p:cNvSpPr>
          <p:nvPr/>
        </p:nvSpPr>
        <p:spPr bwMode="auto">
          <a:xfrm>
            <a:off x="-1588" y="4149725"/>
            <a:ext cx="3494088" cy="1938338"/>
          </a:xfrm>
          <a:prstGeom prst="rect">
            <a:avLst/>
          </a:prstGeom>
          <a:noFill/>
          <a:ln>
            <a:noFill/>
          </a:ln>
          <a:effectLst/>
        </p:spPr>
        <p:txBody>
          <a:bodyPr>
            <a:spAutoFit/>
          </a:bodyPr>
          <a:lstStyle/>
          <a:p>
            <a:pPr algn="ctr">
              <a:spcBef>
                <a:spcPct val="50000"/>
              </a:spcBef>
              <a:defRPr/>
            </a:pPr>
            <a:r>
              <a:rPr lang="en-US" sz="4000" b="1" dirty="0">
                <a:solidFill>
                  <a:srgbClr val="FFFFFF"/>
                </a:solidFill>
                <a:effectLst>
                  <a:glow rad="228600">
                    <a:srgbClr val="000000"/>
                  </a:glow>
                  <a:outerShdw blurRad="38100" dist="38100" dir="2700000" algn="tl">
                    <a:srgbClr val="000000"/>
                  </a:outerShdw>
                </a:effectLst>
                <a:latin typeface="Jott 43 Extended" charset="0"/>
                <a:cs typeface="新細明體"/>
              </a:rPr>
              <a:t>The Watchman (Ezek. 33)</a:t>
            </a:r>
            <a:endParaRPr lang="en-US" sz="7200" b="1" dirty="0">
              <a:solidFill>
                <a:srgbClr val="FFFFFF"/>
              </a:solidFill>
              <a:effectLst>
                <a:glow rad="228600">
                  <a:srgbClr val="000000"/>
                </a:glow>
                <a:outerShdw blurRad="38100" dist="38100" dir="2700000" algn="tl">
                  <a:srgbClr val="000000"/>
                </a:outerShdw>
              </a:effectLst>
              <a:latin typeface="Jott 43 Extended" charset="0"/>
              <a:cs typeface="新細明體"/>
            </a:endParaRPr>
          </a:p>
        </p:txBody>
      </p:sp>
    </p:spTree>
    <p:extLst>
      <p:ext uri="{BB962C8B-B14F-4D97-AF65-F5344CB8AC3E}">
        <p14:creationId xmlns:p14="http://schemas.microsoft.com/office/powerpoint/2010/main" val="1465261731"/>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solidFill>
            <a:srgbClr val="B8F9FE"/>
          </a:solidFill>
        </p:spPr>
        <p:txBody>
          <a:bodyPr/>
          <a:lstStyle/>
          <a:p>
            <a:pPr algn="ctr" eaLnBrk="1" hangingPunct="1"/>
            <a:r>
              <a:rPr lang="en-US" b="1">
                <a:solidFill>
                  <a:schemeClr val="bg1"/>
                </a:solidFill>
                <a:latin typeface="Times New Roman" charset="0"/>
                <a:ea typeface="PMingLiU" charset="0"/>
                <a:cs typeface="Arial" charset="0"/>
              </a:rPr>
              <a:t>Sự khôi phục Israel</a:t>
            </a:r>
          </a:p>
        </p:txBody>
      </p:sp>
      <p:sp>
        <p:nvSpPr>
          <p:cNvPr id="12292" name="Rectangle 4"/>
          <p:cNvSpPr>
            <a:spLocks noChangeArrowheads="1"/>
          </p:cNvSpPr>
          <p:nvPr/>
        </p:nvSpPr>
        <p:spPr bwMode="auto">
          <a:xfrm>
            <a:off x="381000" y="2514600"/>
            <a:ext cx="8763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Phục hồi chức vụ của Ê-xê-chi-ên (33)</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Phục hồi quyền lãnh đạo (34)</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Phục hồi xứ của Đức Giê-hô-va (35:1-36:15)</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Phục hồi sự tôn kính Đức Giê-hô-va (36:16-38)</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Phục hồi dân của Đức Giê-hô-va (37)</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Phục hồi hòa bình và sự an ninh (38-39)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 calcmode="lin" valueType="num">
                                      <p:cBhvr additive="base">
                                        <p:cTn id="7" dur="500" fill="hold"/>
                                        <p:tgtEl>
                                          <p:spTgt spid="122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2">
                                            <p:txEl>
                                              <p:pRg st="1" end="1"/>
                                            </p:txEl>
                                          </p:spTgt>
                                        </p:tgtEl>
                                        <p:attrNameLst>
                                          <p:attrName>style.visibility</p:attrName>
                                        </p:attrNameLst>
                                      </p:cBhvr>
                                      <p:to>
                                        <p:strVal val="visible"/>
                                      </p:to>
                                    </p:set>
                                    <p:anim calcmode="lin" valueType="num">
                                      <p:cBhvr additive="base">
                                        <p:cTn id="13" dur="500" fill="hold"/>
                                        <p:tgtEl>
                                          <p:spTgt spid="1229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2">
                                            <p:txEl>
                                              <p:pRg st="2" end="2"/>
                                            </p:txEl>
                                          </p:spTgt>
                                        </p:tgtEl>
                                        <p:attrNameLst>
                                          <p:attrName>style.visibility</p:attrName>
                                        </p:attrNameLst>
                                      </p:cBhvr>
                                      <p:to>
                                        <p:strVal val="visible"/>
                                      </p:to>
                                    </p:set>
                                    <p:anim calcmode="lin" valueType="num">
                                      <p:cBhvr additive="base">
                                        <p:cTn id="19" dur="500" fill="hold"/>
                                        <p:tgtEl>
                                          <p:spTgt spid="1229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92">
                                            <p:txEl>
                                              <p:pRg st="3" end="3"/>
                                            </p:txEl>
                                          </p:spTgt>
                                        </p:tgtEl>
                                        <p:attrNameLst>
                                          <p:attrName>style.visibility</p:attrName>
                                        </p:attrNameLst>
                                      </p:cBhvr>
                                      <p:to>
                                        <p:strVal val="visible"/>
                                      </p:to>
                                    </p:set>
                                    <p:anim calcmode="lin" valueType="num">
                                      <p:cBhvr additive="base">
                                        <p:cTn id="25" dur="500" fill="hold"/>
                                        <p:tgtEl>
                                          <p:spTgt spid="1229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292">
                                            <p:txEl>
                                              <p:pRg st="4" end="4"/>
                                            </p:txEl>
                                          </p:spTgt>
                                        </p:tgtEl>
                                        <p:attrNameLst>
                                          <p:attrName>style.visibility</p:attrName>
                                        </p:attrNameLst>
                                      </p:cBhvr>
                                      <p:to>
                                        <p:strVal val="visible"/>
                                      </p:to>
                                    </p:set>
                                    <p:anim calcmode="lin" valueType="num">
                                      <p:cBhvr additive="base">
                                        <p:cTn id="31" dur="500" fill="hold"/>
                                        <p:tgtEl>
                                          <p:spTgt spid="1229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9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292">
                                            <p:txEl>
                                              <p:pRg st="5" end="5"/>
                                            </p:txEl>
                                          </p:spTgt>
                                        </p:tgtEl>
                                        <p:attrNameLst>
                                          <p:attrName>style.visibility</p:attrName>
                                        </p:attrNameLst>
                                      </p:cBhvr>
                                      <p:to>
                                        <p:strVal val="visible"/>
                                      </p:to>
                                    </p:set>
                                    <p:anim calcmode="lin" valueType="num">
                                      <p:cBhvr additive="base">
                                        <p:cTn id="37" dur="500" fill="hold"/>
                                        <p:tgtEl>
                                          <p:spTgt spid="1229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29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33400" y="381000"/>
            <a:ext cx="7772400" cy="1143000"/>
          </a:xfrm>
          <a:solidFill>
            <a:srgbClr val="B8F9FE"/>
          </a:solidFill>
        </p:spPr>
        <p:txBody>
          <a:bodyPr/>
          <a:lstStyle/>
          <a:p>
            <a:pPr algn="ctr" eaLnBrk="1" hangingPunct="1"/>
            <a:r>
              <a:rPr lang="en-US" b="1">
                <a:solidFill>
                  <a:schemeClr val="bg1"/>
                </a:solidFill>
                <a:latin typeface="Times New Roman" charset="0"/>
                <a:ea typeface="PMingLiU" charset="0"/>
                <a:cs typeface="Arial" charset="0"/>
              </a:rPr>
              <a:t>Phục hồi quyền lãnh đạo</a:t>
            </a:r>
          </a:p>
        </p:txBody>
      </p:sp>
      <p:sp>
        <p:nvSpPr>
          <p:cNvPr id="13316" name="Rectangle 4"/>
          <p:cNvSpPr>
            <a:spLocks noChangeArrowheads="1"/>
          </p:cNvSpPr>
          <p:nvPr/>
        </p:nvSpPr>
        <p:spPr bwMode="auto">
          <a:xfrm>
            <a:off x="457200" y="1752600"/>
            <a:ext cx="853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Đấng Mết-si-a sẽ tập họp dân của Ngài</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Ngài sẽ chăn nuôi dân của Ngài</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Ngài sẽ ổn định dân của Ngài trong đất của họ</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Ngài sẽ chăm sóc dân Ngài lành mạnh</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Ngài sẽ chăn dắt dân của Ngài bằng sự công bình</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Ngài sẽ là người chăn chiên thật</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Ngài sẽ có một mối quan hệ mật thiết với Yahweh</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Ngài sẽ củng cố họ trong hòa bình và an ổn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barn(outVertical)">
                                      <p:cBhvr>
                                        <p:cTn id="7" dur="500"/>
                                        <p:tgtEl>
                                          <p:spTgt spid="133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316">
                                            <p:txEl>
                                              <p:pRg st="1" end="1"/>
                                            </p:txEl>
                                          </p:spTgt>
                                        </p:tgtEl>
                                        <p:attrNameLst>
                                          <p:attrName>style.visibility</p:attrName>
                                        </p:attrNameLst>
                                      </p:cBhvr>
                                      <p:to>
                                        <p:strVal val="visible"/>
                                      </p:to>
                                    </p:set>
                                    <p:animEffect transition="in" filter="barn(outVertical)">
                                      <p:cBhvr>
                                        <p:cTn id="12" dur="500"/>
                                        <p:tgtEl>
                                          <p:spTgt spid="133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3316">
                                            <p:txEl>
                                              <p:pRg st="2" end="2"/>
                                            </p:txEl>
                                          </p:spTgt>
                                        </p:tgtEl>
                                        <p:attrNameLst>
                                          <p:attrName>style.visibility</p:attrName>
                                        </p:attrNameLst>
                                      </p:cBhvr>
                                      <p:to>
                                        <p:strVal val="visible"/>
                                      </p:to>
                                    </p:set>
                                    <p:animEffect transition="in" filter="barn(outVertical)">
                                      <p:cBhvr>
                                        <p:cTn id="17" dur="500"/>
                                        <p:tgtEl>
                                          <p:spTgt spid="1331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316">
                                            <p:txEl>
                                              <p:pRg st="3" end="3"/>
                                            </p:txEl>
                                          </p:spTgt>
                                        </p:tgtEl>
                                        <p:attrNameLst>
                                          <p:attrName>style.visibility</p:attrName>
                                        </p:attrNameLst>
                                      </p:cBhvr>
                                      <p:to>
                                        <p:strVal val="visible"/>
                                      </p:to>
                                    </p:set>
                                    <p:animEffect transition="in" filter="barn(outVertical)">
                                      <p:cBhvr>
                                        <p:cTn id="22" dur="500"/>
                                        <p:tgtEl>
                                          <p:spTgt spid="1331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3316">
                                            <p:txEl>
                                              <p:pRg st="4" end="4"/>
                                            </p:txEl>
                                          </p:spTgt>
                                        </p:tgtEl>
                                        <p:attrNameLst>
                                          <p:attrName>style.visibility</p:attrName>
                                        </p:attrNameLst>
                                      </p:cBhvr>
                                      <p:to>
                                        <p:strVal val="visible"/>
                                      </p:to>
                                    </p:set>
                                    <p:animEffect transition="in" filter="barn(outVertical)">
                                      <p:cBhvr>
                                        <p:cTn id="27" dur="500"/>
                                        <p:tgtEl>
                                          <p:spTgt spid="1331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3316">
                                            <p:txEl>
                                              <p:pRg st="5" end="5"/>
                                            </p:txEl>
                                          </p:spTgt>
                                        </p:tgtEl>
                                        <p:attrNameLst>
                                          <p:attrName>style.visibility</p:attrName>
                                        </p:attrNameLst>
                                      </p:cBhvr>
                                      <p:to>
                                        <p:strVal val="visible"/>
                                      </p:to>
                                    </p:set>
                                    <p:animEffect transition="in" filter="barn(outVertical)">
                                      <p:cBhvr>
                                        <p:cTn id="32" dur="500"/>
                                        <p:tgtEl>
                                          <p:spTgt spid="1331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316">
                                            <p:txEl>
                                              <p:pRg st="6" end="6"/>
                                            </p:txEl>
                                          </p:spTgt>
                                        </p:tgtEl>
                                        <p:attrNameLst>
                                          <p:attrName>style.visibility</p:attrName>
                                        </p:attrNameLst>
                                      </p:cBhvr>
                                      <p:to>
                                        <p:strVal val="visible"/>
                                      </p:to>
                                    </p:set>
                                    <p:animEffect transition="in" filter="barn(outVertical)">
                                      <p:cBhvr>
                                        <p:cTn id="37" dur="500"/>
                                        <p:tgtEl>
                                          <p:spTgt spid="1331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3316">
                                            <p:txEl>
                                              <p:pRg st="7" end="7"/>
                                            </p:txEl>
                                          </p:spTgt>
                                        </p:tgtEl>
                                        <p:attrNameLst>
                                          <p:attrName>style.visibility</p:attrName>
                                        </p:attrNameLst>
                                      </p:cBhvr>
                                      <p:to>
                                        <p:strVal val="visible"/>
                                      </p:to>
                                    </p:set>
                                    <p:animEffect transition="in" filter="barn(outVertical)">
                                      <p:cBhvr>
                                        <p:cTn id="42" dur="500"/>
                                        <p:tgtEl>
                                          <p:spTgt spid="133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solidFill>
            <a:srgbClr val="B8F9FE"/>
          </a:solidFill>
        </p:spPr>
        <p:txBody>
          <a:bodyPr/>
          <a:lstStyle/>
          <a:p>
            <a:pPr eaLnBrk="1" hangingPunct="1"/>
            <a:r>
              <a:rPr lang="en-US" b="1">
                <a:solidFill>
                  <a:schemeClr val="bg1"/>
                </a:solidFill>
                <a:latin typeface="Times New Roman" charset="0"/>
                <a:ea typeface="PMingLiU" charset="0"/>
                <a:cs typeface="Arial" charset="0"/>
              </a:rPr>
              <a:t>Sự phục hồi xứ của Đức Giê-hô-va</a:t>
            </a:r>
          </a:p>
        </p:txBody>
      </p:sp>
      <p:graphicFrame>
        <p:nvGraphicFramePr>
          <p:cNvPr id="176142" name="Group 14"/>
          <p:cNvGraphicFramePr>
            <a:graphicFrameLocks noGrp="1"/>
          </p:cNvGraphicFramePr>
          <p:nvPr>
            <p:ph type="tbl" idx="1"/>
          </p:nvPr>
        </p:nvGraphicFramePr>
        <p:xfrm>
          <a:off x="0" y="2019300"/>
          <a:ext cx="9144000" cy="3895408"/>
        </p:xfrm>
        <a:graphic>
          <a:graphicData uri="http://schemas.openxmlformats.org/drawingml/2006/table">
            <a:tbl>
              <a:tblPr/>
              <a:tblGrid>
                <a:gridCol w="4267200"/>
                <a:gridCol w="4876800"/>
              </a:tblGrid>
              <a:tr h="57308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normalizeH="0" baseline="0">
                          <a:ln>
                            <a:noFill/>
                          </a:ln>
                          <a:solidFill>
                            <a:schemeClr val="tx1"/>
                          </a:solidFill>
                          <a:effectLst/>
                          <a:latin typeface="Arial" charset="0"/>
                          <a:ea typeface="PMingLiU" charset="0"/>
                          <a:cs typeface="PMingLiU" charset="0"/>
                        </a:rPr>
                        <a:t>35:1-15 (Ê-đôm)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normalizeH="0" baseline="0">
                          <a:ln>
                            <a:noFill/>
                          </a:ln>
                          <a:solidFill>
                            <a:schemeClr val="tx1"/>
                          </a:solidFill>
                          <a:effectLst/>
                          <a:latin typeface="Arial" charset="0"/>
                          <a:ea typeface="PMingLiU" charset="0"/>
                          <a:cs typeface="PMingLiU" charset="0"/>
                        </a:rPr>
                        <a:t>36:1-15 (Israel)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574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2000" b="1" i="0" u="none" strike="noStrike" cap="none" normalizeH="0" baseline="0">
                        <a:ln>
                          <a:noFill/>
                        </a:ln>
                        <a:solidFill>
                          <a:schemeClr val="tx1"/>
                        </a:solidFill>
                        <a:effectLst/>
                        <a:latin typeface="Times New Roman" charset="0"/>
                        <a:ea typeface="PMingLiU" charset="0"/>
                        <a:cs typeface="PMingLiU" charset="0"/>
                      </a:endParaRP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Lời tiên tri nghịch cùng núi Si-e-rơ</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Ê-đôm trở thành đất bỏ hoang</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Ê-đôm sở hữu đất của Israel</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Những thành của Ê-đôm đổ nát</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Yahweh nghịch cùng Ê-đôm</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Israel chịu sự khinh bỏ của Ê-đôm</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Ê-đôm sẽ bị đổ máu</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2000" b="1" i="0" u="none" strike="noStrike" cap="none" normalizeH="0" baseline="0">
                        <a:ln>
                          <a:noFill/>
                        </a:ln>
                        <a:solidFill>
                          <a:schemeClr val="tx1"/>
                        </a:solidFill>
                        <a:effectLst/>
                        <a:latin typeface="Times New Roman" charset="0"/>
                        <a:ea typeface="PMingLiU" charset="0"/>
                        <a:cs typeface="PMingLiU"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2000" b="1" i="0" u="none" strike="noStrike" cap="none" normalizeH="0" baseline="0">
                        <a:ln>
                          <a:noFill/>
                        </a:ln>
                        <a:solidFill>
                          <a:schemeClr val="tx1"/>
                        </a:solidFill>
                        <a:effectLst/>
                        <a:latin typeface="Times New Roman" charset="0"/>
                        <a:ea typeface="PMingLiU" charset="0"/>
                        <a:cs typeface="PMingLiU" charset="0"/>
                      </a:endParaRP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Lời tiên tri về các núi của Israel</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Israel trở nên kết quả</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Israel sẽ sở hữu lại đất của mình</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Các thành của Israel sẽ tái dựng/định cư</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Yahweh bày tỏ lòng quan tâm Israel</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Đến lúc Ê-đôm sẽ chịu khinh miệt</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Times New Roman" charset="0"/>
                          <a:ea typeface="PMingLiU" charset="0"/>
                          <a:cs typeface="PMingLiU" charset="0"/>
                        </a:rPr>
                        <a:t>- Israel sẽ được cứu khỏi đổ máu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6142"/>
                                        </p:tgtEl>
                                        <p:attrNameLst>
                                          <p:attrName>style.visibility</p:attrName>
                                        </p:attrNameLst>
                                      </p:cBhvr>
                                      <p:to>
                                        <p:strVal val="visible"/>
                                      </p:to>
                                    </p:set>
                                    <p:animEffect transition="in" filter="dissolve">
                                      <p:cBhvr>
                                        <p:cTn id="7" dur="500"/>
                                        <p:tgtEl>
                                          <p:spTgt spid="176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3249" name="Picture 2" descr="street_signs"/>
          <p:cNvPicPr>
            <a:picLocks noChangeAspect="1" noChangeArrowheads="1"/>
          </p:cNvPicPr>
          <p:nvPr/>
        </p:nvPicPr>
        <p:blipFill>
          <a:blip r:embed="rId3">
            <a:extLst>
              <a:ext uri="{28A0092B-C50C-407E-A947-70E740481C1C}">
                <a14:useLocalDpi xmlns:a14="http://schemas.microsoft.com/office/drawing/2010/main" val="0"/>
              </a:ext>
            </a:extLst>
          </a:blip>
          <a:srcRect b="42676"/>
          <a:stretch>
            <a:fillRect/>
          </a:stretch>
        </p:blipFill>
        <p:spPr bwMode="auto">
          <a:xfrm>
            <a:off x="0" y="0"/>
            <a:ext cx="942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ctrTitle"/>
          </p:nvPr>
        </p:nvSpPr>
        <p:spPr>
          <a:xfrm>
            <a:off x="457200" y="2060575"/>
            <a:ext cx="8305800" cy="1673225"/>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en-US" sz="6000" b="1" dirty="0">
                <a:solidFill>
                  <a:schemeClr val="bg1"/>
                </a:solidFill>
                <a:latin typeface="Arial" charset="0"/>
                <a:ea typeface="ＭＳ Ｐゴシック" charset="0"/>
                <a:cs typeface="ＭＳ Ｐゴシック" charset="0"/>
              </a:rPr>
              <a:t>When are the </a:t>
            </a:r>
            <a:r>
              <a:rPr lang="en-US" sz="6000" b="1" dirty="0" smtClean="0">
                <a:solidFill>
                  <a:schemeClr val="bg1"/>
                </a:solidFill>
                <a:latin typeface="Arial" charset="0"/>
                <a:ea typeface="ＭＳ Ｐゴシック" charset="0"/>
                <a:cs typeface="ＭＳ Ｐゴシック" charset="0"/>
              </a:rPr>
              <a:t>signs of Christ</a:t>
            </a:r>
            <a:r>
              <a:rPr lang="fr-FR" sz="6000" b="1" dirty="0" smtClean="0">
                <a:solidFill>
                  <a:schemeClr val="bg1"/>
                </a:solidFill>
                <a:latin typeface="Arial" charset="0"/>
                <a:ea typeface="ＭＳ Ｐゴシック" charset="0"/>
                <a:cs typeface="ＭＳ Ｐゴシック" charset="0"/>
              </a:rPr>
              <a:t>'</a:t>
            </a:r>
            <a:r>
              <a:rPr lang="en-US" sz="6000" b="1" dirty="0" smtClean="0">
                <a:solidFill>
                  <a:schemeClr val="bg1"/>
                </a:solidFill>
                <a:latin typeface="Arial" charset="0"/>
                <a:ea typeface="ＭＳ Ｐゴシック" charset="0"/>
                <a:cs typeface="ＭＳ Ｐゴシック" charset="0"/>
              </a:rPr>
              <a:t>s return?</a:t>
            </a:r>
            <a:endParaRPr lang="en-US" sz="6000" b="1" dirty="0">
              <a:solidFill>
                <a:schemeClr val="bg1"/>
              </a:solidFill>
              <a:latin typeface="Arial" charset="0"/>
              <a:ea typeface="ＭＳ Ｐゴシック" charset="0"/>
              <a:cs typeface="ＭＳ Ｐゴシック" charset="0"/>
            </a:endParaRPr>
          </a:p>
        </p:txBody>
      </p:sp>
      <p:sp>
        <p:nvSpPr>
          <p:cNvPr id="693251" name="Rectangle 4"/>
          <p:cNvSpPr>
            <a:spLocks noGrp="1" noChangeArrowheads="1"/>
          </p:cNvSpPr>
          <p:nvPr>
            <p:ph type="subTitle" idx="1"/>
          </p:nvPr>
        </p:nvSpPr>
        <p:spPr>
          <a:xfrm>
            <a:off x="381000" y="5867400"/>
            <a:ext cx="8534400" cy="762000"/>
          </a:xfrm>
          <a:solidFill>
            <a:schemeClr val="tx1"/>
          </a:solidFill>
          <a:ln>
            <a:solidFill>
              <a:schemeClr val="bg1"/>
            </a:solidFill>
            <a:miter lim="800000"/>
            <a:headEnd/>
            <a:tailEnd/>
          </a:ln>
        </p:spPr>
        <p:txBody>
          <a:bodyPr/>
          <a:lstStyle/>
          <a:p>
            <a:pPr eaLnBrk="1" hangingPunct="1">
              <a:buFont typeface="Arial" charset="0"/>
              <a:buNone/>
            </a:pPr>
            <a:r>
              <a:rPr lang="en-US" sz="3600" b="1" i="1">
                <a:solidFill>
                  <a:schemeClr val="bg1"/>
                </a:solidFill>
                <a:latin typeface="Arial" charset="0"/>
                <a:ea typeface="ＭＳ Ｐゴシック" charset="0"/>
                <a:cs typeface="ＭＳ Ｐゴシック" charset="0"/>
              </a:rPr>
              <a:t>They come in the Tribulation</a:t>
            </a:r>
          </a:p>
        </p:txBody>
      </p:sp>
    </p:spTree>
    <p:extLst>
      <p:ext uri="{BB962C8B-B14F-4D97-AF65-F5344CB8AC3E}">
        <p14:creationId xmlns:p14="http://schemas.microsoft.com/office/powerpoint/2010/main" val="3035633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5297" name="Picture 2" descr="jeremiah10_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0" y="5334000"/>
            <a:ext cx="6248400" cy="1524000"/>
          </a:xfrm>
          <a:gradFill rotWithShape="1">
            <a:gsLst>
              <a:gs pos="0">
                <a:srgbClr val="800080"/>
              </a:gs>
              <a:gs pos="100000">
                <a:srgbClr val="800080">
                  <a:gamma/>
                  <a:shade val="46275"/>
                  <a:invGamma/>
                </a:srgbClr>
              </a:gs>
            </a:gsLst>
            <a:path path="shape">
              <a:fillToRect l="50000" t="50000" r="50000" b="50000"/>
            </a:path>
          </a:gradFill>
          <a:effectLst>
            <a:outerShdw blurRad="63500" dist="35921" dir="2700000" algn="ctr" rotWithShape="0">
              <a:schemeClr val="bg1">
                <a:alpha val="74998"/>
              </a:schemeClr>
            </a:outerShdw>
          </a:effectLst>
        </p:spPr>
        <p:txBody>
          <a:bodyPr/>
          <a:lstStyle/>
          <a:p>
            <a:pPr eaLnBrk="1" hangingPunct="1">
              <a:defRPr/>
            </a:pPr>
            <a:r>
              <a:rPr lang="en-US" b="1">
                <a:solidFill>
                  <a:schemeClr val="bg1"/>
                </a:solidFill>
                <a:latin typeface="Burtinomatic-DemiBold" charset="0"/>
                <a:ea typeface="ＭＳ Ｐゴシック" charset="0"/>
                <a:cs typeface="ＭＳ Ｐゴシック" charset="0"/>
              </a:rPr>
              <a:t>But can God restore </a:t>
            </a:r>
            <a:r>
              <a:rPr lang="en-US" b="1" u="sng">
                <a:solidFill>
                  <a:schemeClr val="bg1"/>
                </a:solidFill>
                <a:latin typeface="Burtinomatic-DemiBold" charset="0"/>
                <a:ea typeface="ＭＳ Ｐゴシック" charset="0"/>
                <a:cs typeface="ＭＳ Ｐゴシック" charset="0"/>
              </a:rPr>
              <a:t>Israel</a:t>
            </a:r>
            <a:r>
              <a:rPr lang="en-US" b="1">
                <a:solidFill>
                  <a:schemeClr val="bg1"/>
                </a:solidFill>
                <a:latin typeface="Burtinomatic-DemiBold" charset="0"/>
                <a:ea typeface="ＭＳ Ｐゴシック" charset="0"/>
                <a:cs typeface="ＭＳ Ｐゴシック" charset="0"/>
              </a:rPr>
              <a:t> as a nation?</a:t>
            </a:r>
            <a:endParaRPr lang="en-US" sz="4000">
              <a:solidFill>
                <a:schemeClr val="bg1"/>
              </a:solidFill>
              <a:latin typeface="Burtinomatic-DemiBold" charset="0"/>
              <a:ea typeface="ＭＳ Ｐゴシック" charset="0"/>
              <a:cs typeface="ＭＳ Ｐゴシック" charset="0"/>
            </a:endParaRPr>
          </a:p>
        </p:txBody>
      </p:sp>
      <p:sp>
        <p:nvSpPr>
          <p:cNvPr id="695299" name="Text Box 4"/>
          <p:cNvSpPr txBox="1">
            <a:spLocks noChangeArrowheads="1"/>
          </p:cNvSpPr>
          <p:nvPr/>
        </p:nvSpPr>
        <p:spPr bwMode="auto">
          <a:xfrm>
            <a:off x="8316913" y="76200"/>
            <a:ext cx="696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508</a:t>
            </a:r>
          </a:p>
        </p:txBody>
      </p:sp>
    </p:spTree>
    <p:extLst>
      <p:ext uri="{BB962C8B-B14F-4D97-AF65-F5344CB8AC3E}">
        <p14:creationId xmlns:p14="http://schemas.microsoft.com/office/powerpoint/2010/main" val="369203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0"/>
            <a:ext cx="3492500" cy="4437063"/>
          </a:xfrm>
        </p:spPr>
        <p:txBody>
          <a:bodyPr/>
          <a:lstStyle/>
          <a:p>
            <a:pPr algn="ctr"/>
            <a:r>
              <a:rPr lang="en-US">
                <a:latin typeface="Arial" charset="0"/>
                <a:ea typeface="新細明體" charset="0"/>
              </a:rPr>
              <a:t>Hitler motivated the Jews to go to their homeland!</a:t>
            </a:r>
          </a:p>
        </p:txBody>
      </p:sp>
      <p:pic>
        <p:nvPicPr>
          <p:cNvPr id="69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0"/>
            <a:ext cx="5643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949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152400"/>
            <a:ext cx="7772400" cy="1143000"/>
          </a:xfrm>
        </p:spPr>
        <p:txBody>
          <a:bodyPr/>
          <a:lstStyle/>
          <a:p>
            <a:pPr eaLnBrk="1" hangingPunct="1"/>
            <a:r>
              <a:rPr lang="en-US" b="1">
                <a:latin typeface="Arial" charset="0"/>
                <a:ea typeface="ＭＳ Ｐゴシック" charset="0"/>
                <a:cs typeface="ＭＳ Ｐゴシック" charset="0"/>
              </a:rPr>
              <a:t>The Dry Bones of Ezekiel 37</a:t>
            </a:r>
          </a:p>
        </p:txBody>
      </p:sp>
      <p:sp>
        <p:nvSpPr>
          <p:cNvPr id="698371" name="Rectangle 3"/>
          <p:cNvSpPr>
            <a:spLocks noGrp="1" noChangeArrowheads="1"/>
          </p:cNvSpPr>
          <p:nvPr>
            <p:ph type="body" idx="1"/>
          </p:nvPr>
        </p:nvSpPr>
        <p:spPr>
          <a:xfrm>
            <a:off x="381000" y="4800600"/>
            <a:ext cx="8229600" cy="1524000"/>
          </a:xfrm>
        </p:spPr>
        <p:txBody>
          <a:bodyPr/>
          <a:lstStyle/>
          <a:p>
            <a:pPr algn="ctr" eaLnBrk="1" hangingPunct="1"/>
            <a:r>
              <a:rPr lang="en-US" sz="3600" b="1">
                <a:solidFill>
                  <a:schemeClr val="tx2"/>
                </a:solidFill>
                <a:latin typeface="Arial" charset="0"/>
                <a:ea typeface="ＭＳ Ｐゴシック" charset="0"/>
                <a:cs typeface="ＭＳ Ｐゴシック" charset="0"/>
              </a:rPr>
              <a:t>What do they mean?</a:t>
            </a:r>
          </a:p>
          <a:p>
            <a:pPr algn="ctr" eaLnBrk="1" hangingPunct="1"/>
            <a:r>
              <a:rPr lang="en-US" sz="3600" b="1">
                <a:solidFill>
                  <a:schemeClr val="tx2"/>
                </a:solidFill>
                <a:latin typeface="Arial" charset="0"/>
                <a:ea typeface="ＭＳ Ｐゴシック" charset="0"/>
                <a:cs typeface="ＭＳ Ｐゴシック" charset="0"/>
              </a:rPr>
              <a:t>When is the fulfillment?</a:t>
            </a:r>
          </a:p>
        </p:txBody>
      </p:sp>
      <p:pic>
        <p:nvPicPr>
          <p:cNvPr id="69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274763"/>
            <a:ext cx="617220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3"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508</a:t>
            </a:r>
          </a:p>
        </p:txBody>
      </p:sp>
    </p:spTree>
    <p:extLst>
      <p:ext uri="{BB962C8B-B14F-4D97-AF65-F5344CB8AC3E}">
        <p14:creationId xmlns:p14="http://schemas.microsoft.com/office/powerpoint/2010/main" val="133023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0" y="0"/>
            <a:ext cx="9144000" cy="838200"/>
          </a:xfrm>
        </p:spPr>
        <p:txBody>
          <a:bodyPr/>
          <a:lstStyle/>
          <a:p>
            <a:pPr algn="ctr"/>
            <a:r>
              <a:rPr lang="en-US">
                <a:latin typeface="Times New Roman" charset="0"/>
                <a:ea typeface="PMingLiU" charset="0"/>
                <a:cs typeface="Arial" charset="0"/>
              </a:rPr>
              <a:t>Thung lũng xương khô</a:t>
            </a:r>
            <a:r>
              <a:rPr lang="en-US">
                <a:latin typeface="Arial" charset="0"/>
                <a:ea typeface="PMingLiU" charset="0"/>
                <a:cs typeface="Arial" charset="0"/>
              </a:rPr>
              <a:t> (Êxê. 37)</a:t>
            </a:r>
          </a:p>
        </p:txBody>
      </p:sp>
      <p:pic>
        <p:nvPicPr>
          <p:cNvPr id="58371" name="Picture 3" descr="Ezek 37 Dry Bon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dry_bones_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itle 1"/>
          <p:cNvSpPr>
            <a:spLocks noGrp="1"/>
          </p:cNvSpPr>
          <p:nvPr>
            <p:ph type="title"/>
          </p:nvPr>
        </p:nvSpPr>
        <p:spPr>
          <a:xfrm>
            <a:off x="0" y="0"/>
            <a:ext cx="9144000" cy="838200"/>
          </a:xfrm>
        </p:spPr>
        <p:txBody>
          <a:bodyPr/>
          <a:lstStyle/>
          <a:p>
            <a:pPr algn="ctr"/>
            <a:r>
              <a:rPr lang="en-US">
                <a:latin typeface="Times New Roman" charset="0"/>
                <a:ea typeface="PMingLiU" charset="0"/>
                <a:cs typeface="Arial" charset="0"/>
              </a:rPr>
              <a:t>Thung lũng xương khô</a:t>
            </a:r>
            <a:r>
              <a:rPr lang="en-US">
                <a:latin typeface="Arial" charset="0"/>
                <a:ea typeface="PMingLiU" charset="0"/>
                <a:cs typeface="Arial" charset="0"/>
              </a:rPr>
              <a:t> (Êxê. 37)</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5955"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5956"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5957"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5958"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5959"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5960"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25961"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srgbClr val="00DFCA"/>
              </a:solidFill>
              <a:latin typeface="Matura MT Script Capitals" charset="0"/>
            </a:endParaRPr>
          </a:p>
        </p:txBody>
      </p:sp>
      <p:sp>
        <p:nvSpPr>
          <p:cNvPr id="125962"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dist="89803" dir="2700000" algn="ctr" rotWithShape="0">
              <a:schemeClr val="bg2"/>
            </a:outerShdw>
          </a:effectLst>
        </p:spPr>
        <p:txBody>
          <a:bodyPr>
            <a:spAutoFit/>
          </a:bodyPr>
          <a:lstStyle/>
          <a:p>
            <a:pPr>
              <a:spcBef>
                <a:spcPct val="50000"/>
              </a:spcBef>
              <a:defRPr/>
            </a:pPr>
            <a:r>
              <a:rPr lang="en-US" sz="22900" dirty="0">
                <a:solidFill>
                  <a:srgbClr val="51DC00"/>
                </a:solidFill>
                <a:latin typeface="Times" charset="0"/>
              </a:rPr>
              <a:t>L</a:t>
            </a:r>
          </a:p>
        </p:txBody>
      </p:sp>
      <p:sp>
        <p:nvSpPr>
          <p:cNvPr id="614416" name="Rectangle 16"/>
          <p:cNvSpPr>
            <a:spLocks noChangeArrowheads="1"/>
          </p:cNvSpPr>
          <p:nvPr/>
        </p:nvSpPr>
        <p:spPr bwMode="auto">
          <a:xfrm>
            <a:off x="2112963" y="2163763"/>
            <a:ext cx="3140075" cy="2074862"/>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r>
              <a:rPr lang="en-US" sz="11700" smtClean="0">
                <a:solidFill>
                  <a:srgbClr val="FAFD00"/>
                </a:solidFill>
                <a:latin typeface="Times" charset="0"/>
              </a:rPr>
              <a:t>V</a:t>
            </a:r>
            <a:r>
              <a:rPr lang="en-US" sz="10600" smtClean="0">
                <a:solidFill>
                  <a:srgbClr val="51DC00"/>
                </a:solidFill>
                <a:latin typeface="Times" charset="0"/>
              </a:rPr>
              <a:t>  </a:t>
            </a:r>
            <a:r>
              <a:rPr lang="en-US" sz="12900" smtClean="0">
                <a:solidFill>
                  <a:srgbClr val="FAFD00"/>
                </a:solidFill>
                <a:latin typeface="Times" charset="0"/>
              </a:rPr>
              <a:t>H</a:t>
            </a:r>
            <a:endParaRPr lang="en-US" sz="22900" smtClean="0">
              <a:solidFill>
                <a:srgbClr val="51DC00"/>
              </a:solidFill>
              <a:latin typeface="Times" charset="0"/>
            </a:endParaRPr>
          </a:p>
        </p:txBody>
      </p:sp>
      <p:sp>
        <p:nvSpPr>
          <p:cNvPr id="614417" name="Rectangle 17"/>
          <p:cNvSpPr>
            <a:spLocks noChangeArrowheads="1"/>
          </p:cNvSpPr>
          <p:nvPr/>
        </p:nvSpPr>
        <p:spPr bwMode="auto">
          <a:xfrm>
            <a:off x="2300288" y="4543425"/>
            <a:ext cx="5232400" cy="119697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ja-JP" altLang="en-US" sz="7200" i="1" smtClean="0">
                <a:solidFill>
                  <a:srgbClr val="00FF00"/>
                </a:solidFill>
                <a:latin typeface="Times" charset="0"/>
              </a:rPr>
              <a:t>“</a:t>
            </a:r>
            <a:r>
              <a:rPr lang="en-US" sz="7200" b="1" i="1" smtClean="0">
                <a:solidFill>
                  <a:srgbClr val="00FF00"/>
                </a:solidFill>
                <a:latin typeface="Times" charset="0"/>
              </a:rPr>
              <a:t>LƯU ĐÀY</a:t>
            </a:r>
            <a:r>
              <a:rPr lang="ja-JP" altLang="en-US" sz="7200" i="1" smtClean="0">
                <a:solidFill>
                  <a:srgbClr val="00FF00"/>
                </a:solidFill>
                <a:latin typeface="Times" charset="0"/>
              </a:rPr>
              <a:t>”</a:t>
            </a:r>
            <a:endParaRPr lang="en-US" sz="7200" i="1" smtClean="0">
              <a:solidFill>
                <a:srgbClr val="00FF00"/>
              </a:solidFill>
              <a:latin typeface="Times" charset="0"/>
            </a:endParaRPr>
          </a:p>
        </p:txBody>
      </p:sp>
      <p:sp>
        <p:nvSpPr>
          <p:cNvPr id="125966"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smtClean="0">
                <a:solidFill>
                  <a:srgbClr val="FFA27C"/>
                </a:solidFill>
                <a:latin typeface="B VAG Rounded Bold" charset="0"/>
              </a:rPr>
              <a:t> </a:t>
            </a:r>
          </a:p>
        </p:txBody>
      </p:sp>
      <p:sp>
        <p:nvSpPr>
          <p:cNvPr id="614420" name="Rectangle 20"/>
          <p:cNvSpPr>
            <a:spLocks noChangeArrowheads="1"/>
          </p:cNvSpPr>
          <p:nvPr/>
        </p:nvSpPr>
        <p:spPr bwMode="auto">
          <a:xfrm>
            <a:off x="8085138" y="6537325"/>
            <a:ext cx="339725"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54</a:t>
            </a:r>
          </a:p>
        </p:txBody>
      </p:sp>
      <p:sp>
        <p:nvSpPr>
          <p:cNvPr id="125968"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smtClean="0">
                <a:solidFill>
                  <a:srgbClr val="FFFFFF"/>
                </a:solidFill>
                <a:latin typeface="Arial" charset="0"/>
              </a:rPr>
              <a:t>Sổ Tay Hướng Dẫn, tr. 37-38</a:t>
            </a:r>
          </a:p>
        </p:txBody>
      </p:sp>
      <p:sp>
        <p:nvSpPr>
          <p:cNvPr id="125969"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smtClean="0">
                <a:solidFill>
                  <a:srgbClr val="FFFFFF"/>
                </a:solidFill>
                <a:latin typeface="Comic Sans MS" charset="0"/>
              </a:rPr>
              <a:t>1</a:t>
            </a:r>
            <a:endParaRPr lang="en-US" sz="1600" smtClean="0">
              <a:solidFill>
                <a:srgbClr val="FFA27C"/>
              </a:solidFill>
              <a:latin typeface="Comic Sans MS" charset="0"/>
            </a:endParaRPr>
          </a:p>
        </p:txBody>
      </p:sp>
    </p:spTree>
    <p:extLst>
      <p:ext uri="{BB962C8B-B14F-4D97-AF65-F5344CB8AC3E}">
        <p14:creationId xmlns:p14="http://schemas.microsoft.com/office/powerpoint/2010/main" val="11792002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14415"/>
                                        </p:tgtEl>
                                        <p:attrNameLst>
                                          <p:attrName>style.visibility</p:attrName>
                                        </p:attrNameLst>
                                      </p:cBhvr>
                                      <p:to>
                                        <p:strVal val="visible"/>
                                      </p:to>
                                    </p:set>
                                    <p:anim calcmode="lin" valueType="num">
                                      <p:cBhvr>
                                        <p:cTn id="7" dur="500" fill="hold"/>
                                        <p:tgtEl>
                                          <p:spTgt spid="614415"/>
                                        </p:tgtEl>
                                        <p:attrNameLst>
                                          <p:attrName>ppt_w</p:attrName>
                                        </p:attrNameLst>
                                      </p:cBhvr>
                                      <p:tavLst>
                                        <p:tav tm="0">
                                          <p:val>
                                            <p:fltVal val="0"/>
                                          </p:val>
                                        </p:tav>
                                        <p:tav tm="100000">
                                          <p:val>
                                            <p:strVal val="#ppt_w"/>
                                          </p:val>
                                        </p:tav>
                                      </p:tavLst>
                                    </p:anim>
                                    <p:anim calcmode="lin" valueType="num">
                                      <p:cBhvr>
                                        <p:cTn id="8" dur="500" fill="hold"/>
                                        <p:tgtEl>
                                          <p:spTgt spid="614415"/>
                                        </p:tgtEl>
                                        <p:attrNameLst>
                                          <p:attrName>ppt_h</p:attrName>
                                        </p:attrNameLst>
                                      </p:cBhvr>
                                      <p:tavLst>
                                        <p:tav tm="0">
                                          <p:val>
                                            <p:fltVal val="0"/>
                                          </p:val>
                                        </p:tav>
                                        <p:tav tm="100000">
                                          <p:val>
                                            <p:strVal val="#ppt_h"/>
                                          </p:val>
                                        </p:tav>
                                      </p:tavLst>
                                    </p:anim>
                                    <p:anim calcmode="lin" valueType="num">
                                      <p:cBhvr>
                                        <p:cTn id="9" dur="500" fill="hold"/>
                                        <p:tgtEl>
                                          <p:spTgt spid="614415"/>
                                        </p:tgtEl>
                                        <p:attrNameLst>
                                          <p:attrName>ppt_x</p:attrName>
                                        </p:attrNameLst>
                                      </p:cBhvr>
                                      <p:tavLst>
                                        <p:tav tm="0">
                                          <p:val>
                                            <p:fltVal val="0.5"/>
                                          </p:val>
                                        </p:tav>
                                        <p:tav tm="100000">
                                          <p:val>
                                            <p:strVal val="#ppt_x"/>
                                          </p:val>
                                        </p:tav>
                                      </p:tavLst>
                                    </p:anim>
                                    <p:anim calcmode="lin" valueType="num">
                                      <p:cBhvr>
                                        <p:cTn id="10"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5"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dry_bones_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a:xfrm>
            <a:off x="0" y="0"/>
            <a:ext cx="9144000" cy="838200"/>
          </a:xfrm>
        </p:spPr>
        <p:txBody>
          <a:bodyPr/>
          <a:lstStyle/>
          <a:p>
            <a:pPr algn="ctr"/>
            <a:r>
              <a:rPr lang="en-US">
                <a:latin typeface="Times New Roman" charset="0"/>
                <a:ea typeface="PMingLiU" charset="0"/>
                <a:cs typeface="Arial" charset="0"/>
              </a:rPr>
              <a:t>Thung lũng xương khô</a:t>
            </a:r>
            <a:r>
              <a:rPr lang="en-US">
                <a:latin typeface="Arial" charset="0"/>
                <a:ea typeface="PMingLiU" charset="0"/>
                <a:cs typeface="Arial" charset="0"/>
              </a:rPr>
              <a:t> (Êxê. 37)</a:t>
            </a:r>
          </a:p>
        </p:txBody>
      </p:sp>
      <p:pic>
        <p:nvPicPr>
          <p:cNvPr id="5" name="Picture 4" descr="oEze3704Dore_TheVisionOfTheValleyOfDryBo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6482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6200" y="1295400"/>
            <a:ext cx="2895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3600" b="1" i="1">
                <a:solidFill>
                  <a:srgbClr val="FFFFFF"/>
                </a:solidFill>
                <a:latin typeface="Times New Roman" charset="0"/>
                <a:ea typeface="PMingLiU" charset="0"/>
                <a:cs typeface="PMingLiU" charset="0"/>
              </a:rPr>
              <a:t>Giai đoạn 1:</a:t>
            </a:r>
            <a:br>
              <a:rPr lang="en-US" sz="3600" b="1" i="1">
                <a:solidFill>
                  <a:srgbClr val="FFFFFF"/>
                </a:solidFill>
                <a:latin typeface="Times New Roman" charset="0"/>
                <a:ea typeface="PMingLiU" charset="0"/>
                <a:cs typeface="PMingLiU" charset="0"/>
              </a:rPr>
            </a:br>
            <a:r>
              <a:rPr lang="en-US" sz="3600" b="1" i="1">
                <a:solidFill>
                  <a:srgbClr val="FFFFFF"/>
                </a:solidFill>
                <a:latin typeface="Times New Roman" charset="0"/>
                <a:ea typeface="PMingLiU" charset="0"/>
                <a:cs typeface="PMingLiU" charset="0"/>
              </a:rPr>
              <a:t>Trở về trong sự vô tín</a:t>
            </a:r>
          </a:p>
        </p:txBody>
      </p:sp>
      <p:grpSp>
        <p:nvGrpSpPr>
          <p:cNvPr id="2" name="Group 12"/>
          <p:cNvGrpSpPr>
            <a:grpSpLocks/>
          </p:cNvGrpSpPr>
          <p:nvPr/>
        </p:nvGrpSpPr>
        <p:grpSpPr bwMode="auto">
          <a:xfrm>
            <a:off x="4343400" y="1143000"/>
            <a:ext cx="4800600" cy="5715000"/>
            <a:chOff x="4343400" y="1143000"/>
            <a:chExt cx="4800600" cy="5715000"/>
          </a:xfrm>
        </p:grpSpPr>
        <p:pic>
          <p:nvPicPr>
            <p:cNvPr id="60424" name="Picture 6" descr="Salomon, G Phot00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7076" y="3124200"/>
              <a:ext cx="478692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8" descr="MosheFrontPage.jpg"/>
            <p:cNvPicPr>
              <a:picLocks noChangeAspect="1"/>
            </p:cNvPicPr>
            <p:nvPr/>
          </p:nvPicPr>
          <p:blipFill>
            <a:blip r:embed="rId5">
              <a:lum bright="-28000"/>
              <a:extLst>
                <a:ext uri="{28A0092B-C50C-407E-A947-70E740481C1C}">
                  <a14:useLocalDpi xmlns:a14="http://schemas.microsoft.com/office/drawing/2010/main" val="0"/>
                </a:ext>
              </a:extLst>
            </a:blip>
            <a:srcRect/>
            <a:stretch>
              <a:fillRect/>
            </a:stretch>
          </p:blipFill>
          <p:spPr bwMode="auto">
            <a:xfrm>
              <a:off x="4343400" y="1143000"/>
              <a:ext cx="2286000" cy="252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9" descr="hopper_faces_of_israe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5326" y="1143000"/>
              <a:ext cx="2448674"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itle 1"/>
          <p:cNvSpPr txBox="1">
            <a:spLocks/>
          </p:cNvSpPr>
          <p:nvPr/>
        </p:nvSpPr>
        <p:spPr bwMode="auto">
          <a:xfrm>
            <a:off x="4419600" y="1295400"/>
            <a:ext cx="2895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3600" b="1" i="1">
                <a:solidFill>
                  <a:srgbClr val="FFFFFF"/>
                </a:solidFill>
                <a:latin typeface="Times New Roman" charset="0"/>
                <a:ea typeface="PMingLiU" charset="0"/>
                <a:cs typeface="PMingLiU" charset="0"/>
              </a:rPr>
              <a:t>Giai đoạn 2:</a:t>
            </a:r>
            <a:br>
              <a:rPr lang="en-US" sz="3600" b="1" i="1">
                <a:solidFill>
                  <a:srgbClr val="FFFFFF"/>
                </a:solidFill>
                <a:latin typeface="Times New Roman" charset="0"/>
                <a:ea typeface="PMingLiU" charset="0"/>
                <a:cs typeface="PMingLiU" charset="0"/>
              </a:rPr>
            </a:br>
            <a:r>
              <a:rPr lang="en-US" sz="3600" b="1" i="1">
                <a:solidFill>
                  <a:srgbClr val="FFFFFF"/>
                </a:solidFill>
                <a:latin typeface="Times New Roman" charset="0"/>
                <a:ea typeface="PMingLiU" charset="0"/>
                <a:cs typeface="PMingLiU" charset="0"/>
              </a:rPr>
              <a:t>tin cậy Đấng Mết-si-a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dry_bones_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1"/>
          <p:cNvSpPr>
            <a:spLocks noGrp="1"/>
          </p:cNvSpPr>
          <p:nvPr>
            <p:ph type="title"/>
          </p:nvPr>
        </p:nvSpPr>
        <p:spPr>
          <a:xfrm>
            <a:off x="1219200" y="152400"/>
            <a:ext cx="7696200" cy="838200"/>
          </a:xfrm>
        </p:spPr>
        <p:txBody>
          <a:bodyPr/>
          <a:lstStyle/>
          <a:p>
            <a:r>
              <a:rPr lang="en-US" sz="3600" b="1">
                <a:latin typeface="Times New Roman" charset="0"/>
                <a:ea typeface="PMingLiU" charset="0"/>
                <a:cs typeface="Arial" charset="0"/>
              </a:rPr>
              <a:t>Cách chơi chữ trong tiếng Hê-bơ-rơ</a:t>
            </a:r>
          </a:p>
        </p:txBody>
      </p:sp>
      <p:sp>
        <p:nvSpPr>
          <p:cNvPr id="4" name="TextBox 3"/>
          <p:cNvSpPr txBox="1">
            <a:spLocks noChangeArrowheads="1"/>
          </p:cNvSpPr>
          <p:nvPr/>
        </p:nvSpPr>
        <p:spPr bwMode="auto">
          <a:xfrm>
            <a:off x="608013" y="1524000"/>
            <a:ext cx="3891979" cy="10772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3200" dirty="0" smtClean="0">
                <a:latin typeface="Times New Roman" charset="0"/>
                <a:ea typeface="PMingLiU" charset="0"/>
                <a:cs typeface="PMingLiU" charset="0"/>
              </a:rPr>
              <a:t>“</a:t>
            </a:r>
            <a:r>
              <a:rPr lang="en-US" sz="3200" dirty="0" err="1" smtClean="0">
                <a:latin typeface="Times New Roman" charset="0"/>
                <a:ea typeface="PMingLiU" charset="0"/>
                <a:cs typeface="PMingLiU" charset="0"/>
              </a:rPr>
              <a:t>Nói</a:t>
            </a:r>
            <a:r>
              <a:rPr lang="en-US" sz="3200" dirty="0" smtClean="0">
                <a:latin typeface="Times New Roman" charset="0"/>
                <a:ea typeface="PMingLiU" charset="0"/>
                <a:cs typeface="PMingLiU" charset="0"/>
              </a:rPr>
              <a:t> </a:t>
            </a:r>
            <a:r>
              <a:rPr lang="en-US" sz="3200" dirty="0" err="1">
                <a:latin typeface="Times New Roman" charset="0"/>
                <a:ea typeface="PMingLiU" charset="0"/>
                <a:cs typeface="PMingLiU" charset="0"/>
              </a:rPr>
              <a:t>tiên</a:t>
            </a:r>
            <a:r>
              <a:rPr lang="en-US" sz="3200" dirty="0">
                <a:latin typeface="Times New Roman" charset="0"/>
                <a:ea typeface="PMingLiU" charset="0"/>
                <a:cs typeface="PMingLiU" charset="0"/>
              </a:rPr>
              <a:t> tri </a:t>
            </a:r>
            <a:r>
              <a:rPr lang="en-US" sz="3200" dirty="0" err="1">
                <a:latin typeface="Times New Roman" charset="0"/>
                <a:ea typeface="PMingLiU" charset="0"/>
                <a:cs typeface="PMingLiU" charset="0"/>
              </a:rPr>
              <a:t>cùng</a:t>
            </a:r>
            <a:r>
              <a:rPr lang="en-US" sz="3200" dirty="0">
                <a:latin typeface="Times New Roman" charset="0"/>
                <a:ea typeface="PMingLiU" charset="0"/>
                <a:cs typeface="PMingLiU" charset="0"/>
              </a:rPr>
              <a:t> </a:t>
            </a:r>
            <a:br>
              <a:rPr lang="en-US" sz="3200" dirty="0">
                <a:latin typeface="Times New Roman" charset="0"/>
                <a:ea typeface="PMingLiU" charset="0"/>
                <a:cs typeface="PMingLiU" charset="0"/>
              </a:rPr>
            </a:br>
            <a:r>
              <a:rPr lang="en-US" sz="3200" dirty="0" err="1">
                <a:solidFill>
                  <a:srgbClr val="FFFF00"/>
                </a:solidFill>
                <a:latin typeface="Times New Roman" charset="0"/>
                <a:ea typeface="PMingLiU" charset="0"/>
                <a:cs typeface="PMingLiU" charset="0"/>
              </a:rPr>
              <a:t>hơi</a:t>
            </a:r>
            <a:r>
              <a:rPr lang="en-US" sz="3200" dirty="0">
                <a:solidFill>
                  <a:srgbClr val="FFFF00"/>
                </a:solidFill>
                <a:latin typeface="Times New Roman" charset="0"/>
                <a:ea typeface="PMingLiU" charset="0"/>
                <a:cs typeface="PMingLiU" charset="0"/>
              </a:rPr>
              <a:t> </a:t>
            </a:r>
            <a:r>
              <a:rPr lang="en-US" sz="3200" dirty="0" err="1">
                <a:solidFill>
                  <a:srgbClr val="FFFF00"/>
                </a:solidFill>
                <a:latin typeface="Times New Roman" charset="0"/>
                <a:ea typeface="PMingLiU" charset="0"/>
                <a:cs typeface="PMingLiU" charset="0"/>
              </a:rPr>
              <a:t>thở</a:t>
            </a:r>
            <a:r>
              <a:rPr lang="en-US" sz="3200" dirty="0">
                <a:solidFill>
                  <a:srgbClr val="FFFF00"/>
                </a:solidFill>
                <a:latin typeface="Times New Roman" charset="0"/>
                <a:ea typeface="PMingLiU" charset="0"/>
                <a:cs typeface="PMingLiU" charset="0"/>
              </a:rPr>
              <a:t>/</a:t>
            </a:r>
            <a:r>
              <a:rPr lang="en-US" sz="3200" dirty="0" err="1" smtClean="0">
                <a:solidFill>
                  <a:srgbClr val="FFFF00"/>
                </a:solidFill>
                <a:latin typeface="Times New Roman" charset="0"/>
                <a:ea typeface="PMingLiU" charset="0"/>
                <a:cs typeface="PMingLiU" charset="0"/>
              </a:rPr>
              <a:t>gió</a:t>
            </a:r>
            <a:r>
              <a:rPr lang="ja-JP" altLang="en-US" sz="3200" dirty="0" smtClean="0">
                <a:latin typeface="Times New Roman" charset="0"/>
                <a:ea typeface="PMingLiU" charset="0"/>
                <a:cs typeface="PMingLiU" charset="0"/>
              </a:rPr>
              <a:t>”</a:t>
            </a:r>
            <a:r>
              <a:rPr lang="en-US" sz="3200" dirty="0" smtClean="0">
                <a:latin typeface="Times New Roman" charset="0"/>
                <a:ea typeface="PMingLiU" charset="0"/>
                <a:cs typeface="PMingLiU" charset="0"/>
              </a:rPr>
              <a:t> (</a:t>
            </a:r>
            <a:r>
              <a:rPr lang="en-US" sz="3200" dirty="0">
                <a:latin typeface="Times New Roman" charset="0"/>
                <a:ea typeface="PMingLiU" charset="0"/>
                <a:cs typeface="PMingLiU" charset="0"/>
              </a:rPr>
              <a:t>37:5, 9)</a:t>
            </a:r>
          </a:p>
        </p:txBody>
      </p:sp>
      <p:sp>
        <p:nvSpPr>
          <p:cNvPr id="5" name="TextBox 4"/>
          <p:cNvSpPr txBox="1">
            <a:spLocks noChangeArrowheads="1"/>
          </p:cNvSpPr>
          <p:nvPr/>
        </p:nvSpPr>
        <p:spPr bwMode="auto">
          <a:xfrm>
            <a:off x="5346451" y="1524000"/>
            <a:ext cx="3141662" cy="1066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ja-JP" altLang="en-US" sz="3200">
                <a:latin typeface="Times New Roman" charset="0"/>
                <a:ea typeface="PMingLiU" charset="0"/>
                <a:cs typeface="PMingLiU" charset="0"/>
              </a:rPr>
              <a:t>“</a:t>
            </a:r>
            <a:r>
              <a:rPr lang="en-US" sz="3200">
                <a:latin typeface="Times New Roman" charset="0"/>
                <a:ea typeface="PMingLiU" charset="0"/>
                <a:cs typeface="PMingLiU" charset="0"/>
              </a:rPr>
              <a:t>Nói tiên tri cùng </a:t>
            </a:r>
            <a:br>
              <a:rPr lang="en-US" sz="3200">
                <a:latin typeface="Times New Roman" charset="0"/>
                <a:ea typeface="PMingLiU" charset="0"/>
                <a:cs typeface="PMingLiU" charset="0"/>
              </a:rPr>
            </a:br>
            <a:r>
              <a:rPr lang="en-US" sz="3200">
                <a:solidFill>
                  <a:srgbClr val="FFFF00"/>
                </a:solidFill>
                <a:latin typeface="Times New Roman" charset="0"/>
                <a:ea typeface="PMingLiU" charset="0"/>
                <a:cs typeface="PMingLiU" charset="0"/>
              </a:rPr>
              <a:t>Linh</a:t>
            </a:r>
            <a:r>
              <a:rPr lang="ja-JP" altLang="en-US" sz="3200">
                <a:latin typeface="Times New Roman" charset="0"/>
                <a:ea typeface="PMingLiU" charset="0"/>
                <a:cs typeface="PMingLiU" charset="0"/>
              </a:rPr>
              <a:t>”</a:t>
            </a:r>
            <a:r>
              <a:rPr lang="en-US" sz="3200">
                <a:latin typeface="Times New Roman" charset="0"/>
                <a:ea typeface="PMingLiU" charset="0"/>
                <a:cs typeface="PMingLiU" charset="0"/>
              </a:rPr>
              <a:t> (37:14)</a:t>
            </a:r>
          </a:p>
        </p:txBody>
      </p:sp>
      <p:sp>
        <p:nvSpPr>
          <p:cNvPr id="6" name="TextBox 5"/>
          <p:cNvSpPr txBox="1">
            <a:spLocks noChangeArrowheads="1"/>
          </p:cNvSpPr>
          <p:nvPr/>
        </p:nvSpPr>
        <p:spPr bwMode="auto">
          <a:xfrm>
            <a:off x="4652193" y="1770063"/>
            <a:ext cx="423862" cy="584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3200">
                <a:ea typeface="PMingLiU" charset="0"/>
                <a:cs typeface="PMingLiU" charset="0"/>
              </a:rPr>
              <a:t>=</a:t>
            </a:r>
          </a:p>
        </p:txBody>
      </p:sp>
      <p:sp>
        <p:nvSpPr>
          <p:cNvPr id="8" name="TextBox 7"/>
          <p:cNvSpPr txBox="1">
            <a:spLocks noChangeArrowheads="1"/>
          </p:cNvSpPr>
          <p:nvPr/>
        </p:nvSpPr>
        <p:spPr bwMode="auto">
          <a:xfrm>
            <a:off x="0" y="2971800"/>
            <a:ext cx="4495800" cy="1554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2800" b="1">
                <a:ea typeface="PMingLiU" charset="0"/>
                <a:cs typeface="PMingLiU" charset="0"/>
              </a:rPr>
              <a:t>Hê-bơ-rơ</a:t>
            </a:r>
            <a:r>
              <a:rPr lang="en-US" sz="3200">
                <a:ea typeface="PMingLiU" charset="0"/>
                <a:cs typeface="PMingLiU" charset="0"/>
              </a:rPr>
              <a:t> </a:t>
            </a:r>
            <a:r>
              <a:rPr lang="en-US" sz="3200" i="1">
                <a:solidFill>
                  <a:schemeClr val="bg1"/>
                </a:solidFill>
                <a:ea typeface="PMingLiU" charset="0"/>
                <a:cs typeface="PMingLiU" charset="0"/>
              </a:rPr>
              <a:t>insert</a:t>
            </a:r>
            <a:r>
              <a:rPr lang="en-US" sz="3200">
                <a:ea typeface="PMingLiU" charset="0"/>
                <a:cs typeface="PMingLiU" charset="0"/>
              </a:rPr>
              <a:t/>
            </a:r>
            <a:br>
              <a:rPr lang="en-US" sz="3200">
                <a:ea typeface="PMingLiU" charset="0"/>
                <a:cs typeface="PMingLiU" charset="0"/>
              </a:rPr>
            </a:br>
            <a:r>
              <a:rPr lang="ja-JP" altLang="en-US" sz="3200">
                <a:latin typeface="Times New Roman" charset="0"/>
                <a:ea typeface="PMingLiU" charset="0"/>
                <a:cs typeface="PMingLiU" charset="0"/>
              </a:rPr>
              <a:t>“</a:t>
            </a:r>
            <a:r>
              <a:rPr lang="en-US" sz="3200">
                <a:solidFill>
                  <a:srgbClr val="FFFF00"/>
                </a:solidFill>
                <a:latin typeface="Times New Roman" charset="0"/>
                <a:ea typeface="PMingLiU" charset="0"/>
                <a:cs typeface="PMingLiU" charset="0"/>
              </a:rPr>
              <a:t>hơi thở, gió, Linh</a:t>
            </a:r>
            <a:r>
              <a:rPr lang="ja-JP" altLang="en-US" sz="3200">
                <a:latin typeface="Times New Roman" charset="0"/>
                <a:ea typeface="PMingLiU" charset="0"/>
                <a:cs typeface="PMingLiU" charset="0"/>
              </a:rPr>
              <a:t>”</a:t>
            </a:r>
            <a:endParaRPr lang="en-US" sz="3200">
              <a:latin typeface="Times New Roman" charset="0"/>
              <a:ea typeface="PMingLiU" charset="0"/>
              <a:cs typeface="PMingLiU" charset="0"/>
            </a:endParaRPr>
          </a:p>
          <a:p>
            <a:pPr algn="ctr"/>
            <a:r>
              <a:rPr lang="en-US" sz="3200">
                <a:latin typeface="Times New Roman" charset="0"/>
                <a:ea typeface="PMingLiU" charset="0"/>
                <a:cs typeface="PMingLiU" charset="0"/>
              </a:rPr>
              <a:t>Sáng. 2:7</a:t>
            </a:r>
          </a:p>
        </p:txBody>
      </p:sp>
      <p:sp>
        <p:nvSpPr>
          <p:cNvPr id="9" name="TextBox 8"/>
          <p:cNvSpPr txBox="1">
            <a:spLocks noChangeArrowheads="1"/>
          </p:cNvSpPr>
          <p:nvPr/>
        </p:nvSpPr>
        <p:spPr bwMode="auto">
          <a:xfrm>
            <a:off x="5346451" y="2971800"/>
            <a:ext cx="3402013" cy="1554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2800" b="1" dirty="0" err="1">
                <a:latin typeface="Times New Roman" charset="0"/>
                <a:ea typeface="PMingLiU" charset="0"/>
                <a:cs typeface="PMingLiU" charset="0"/>
              </a:rPr>
              <a:t>Hy</a:t>
            </a:r>
            <a:r>
              <a:rPr lang="en-US" sz="2800" b="1" dirty="0">
                <a:latin typeface="Times New Roman" charset="0"/>
                <a:ea typeface="PMingLiU" charset="0"/>
                <a:cs typeface="PMingLiU" charset="0"/>
              </a:rPr>
              <a:t> </a:t>
            </a:r>
            <a:r>
              <a:rPr lang="en-US" sz="2800" b="1" dirty="0" err="1">
                <a:latin typeface="Times New Roman" charset="0"/>
                <a:ea typeface="PMingLiU" charset="0"/>
                <a:cs typeface="PMingLiU" charset="0"/>
              </a:rPr>
              <a:t>Lạp</a:t>
            </a:r>
            <a:r>
              <a:rPr lang="en-US" sz="3200" dirty="0">
                <a:ea typeface="PMingLiU" charset="0"/>
                <a:cs typeface="PMingLiU" charset="0"/>
              </a:rPr>
              <a:t> </a:t>
            </a:r>
            <a:r>
              <a:rPr lang="en-US" sz="3200" i="1" dirty="0">
                <a:solidFill>
                  <a:schemeClr val="bg1"/>
                </a:solidFill>
                <a:ea typeface="PMingLiU" charset="0"/>
                <a:cs typeface="PMingLiU" charset="0"/>
              </a:rPr>
              <a:t>insert</a:t>
            </a:r>
            <a:r>
              <a:rPr lang="en-US" sz="3200" dirty="0">
                <a:ea typeface="PMingLiU" charset="0"/>
                <a:cs typeface="PMingLiU" charset="0"/>
              </a:rPr>
              <a:t/>
            </a:r>
            <a:br>
              <a:rPr lang="en-US" sz="3200" dirty="0">
                <a:ea typeface="PMingLiU" charset="0"/>
                <a:cs typeface="PMingLiU" charset="0"/>
              </a:rPr>
            </a:br>
            <a:r>
              <a:rPr lang="ja-JP" altLang="en-US" sz="3200" dirty="0">
                <a:latin typeface="Times New Roman" charset="0"/>
                <a:ea typeface="PMingLiU" charset="0"/>
                <a:cs typeface="PMingLiU" charset="0"/>
              </a:rPr>
              <a:t>“</a:t>
            </a:r>
            <a:r>
              <a:rPr lang="en-US" sz="3200" dirty="0" err="1">
                <a:solidFill>
                  <a:srgbClr val="FFFF00"/>
                </a:solidFill>
                <a:latin typeface="Times New Roman" charset="0"/>
                <a:ea typeface="PMingLiU" charset="0"/>
                <a:cs typeface="PMingLiU" charset="0"/>
              </a:rPr>
              <a:t>hơi</a:t>
            </a:r>
            <a:r>
              <a:rPr lang="en-US" sz="3200" dirty="0">
                <a:solidFill>
                  <a:srgbClr val="FFFF00"/>
                </a:solidFill>
                <a:latin typeface="Times New Roman" charset="0"/>
                <a:ea typeface="PMingLiU" charset="0"/>
                <a:cs typeface="PMingLiU" charset="0"/>
              </a:rPr>
              <a:t> </a:t>
            </a:r>
            <a:r>
              <a:rPr lang="en-US" sz="3200" dirty="0" err="1">
                <a:solidFill>
                  <a:srgbClr val="FFFF00"/>
                </a:solidFill>
                <a:latin typeface="Times New Roman" charset="0"/>
                <a:ea typeface="PMingLiU" charset="0"/>
                <a:cs typeface="PMingLiU" charset="0"/>
              </a:rPr>
              <a:t>thở</a:t>
            </a:r>
            <a:r>
              <a:rPr lang="en-US" sz="3200" dirty="0">
                <a:solidFill>
                  <a:srgbClr val="FFFF00"/>
                </a:solidFill>
                <a:latin typeface="Times New Roman" charset="0"/>
                <a:ea typeface="PMingLiU" charset="0"/>
                <a:cs typeface="PMingLiU" charset="0"/>
              </a:rPr>
              <a:t>, </a:t>
            </a:r>
            <a:r>
              <a:rPr lang="en-US" sz="3200" dirty="0" err="1">
                <a:solidFill>
                  <a:srgbClr val="FFFF00"/>
                </a:solidFill>
                <a:latin typeface="Times New Roman" charset="0"/>
                <a:ea typeface="PMingLiU" charset="0"/>
                <a:cs typeface="PMingLiU" charset="0"/>
              </a:rPr>
              <a:t>gió</a:t>
            </a:r>
            <a:r>
              <a:rPr lang="en-US" sz="3200" dirty="0">
                <a:solidFill>
                  <a:srgbClr val="FFFF00"/>
                </a:solidFill>
                <a:latin typeface="Times New Roman" charset="0"/>
                <a:ea typeface="PMingLiU" charset="0"/>
                <a:cs typeface="PMingLiU" charset="0"/>
              </a:rPr>
              <a:t>, </a:t>
            </a:r>
            <a:r>
              <a:rPr lang="en-US" sz="3200" dirty="0" err="1">
                <a:solidFill>
                  <a:srgbClr val="FFFF00"/>
                </a:solidFill>
                <a:latin typeface="Times New Roman" charset="0"/>
                <a:ea typeface="PMingLiU" charset="0"/>
                <a:cs typeface="PMingLiU" charset="0"/>
              </a:rPr>
              <a:t>Linh</a:t>
            </a:r>
            <a:r>
              <a:rPr lang="ja-JP" altLang="en-US" sz="3200" dirty="0">
                <a:latin typeface="Times New Roman" charset="0"/>
                <a:ea typeface="PMingLiU" charset="0"/>
                <a:cs typeface="PMingLiU" charset="0"/>
              </a:rPr>
              <a:t>”</a:t>
            </a:r>
            <a:endParaRPr lang="en-US" sz="3200" dirty="0">
              <a:latin typeface="Times New Roman" charset="0"/>
              <a:ea typeface="PMingLiU" charset="0"/>
              <a:cs typeface="PMingLiU" charset="0"/>
            </a:endParaRPr>
          </a:p>
          <a:p>
            <a:pPr algn="ctr"/>
            <a:r>
              <a:rPr lang="en-US" sz="3200" dirty="0" err="1">
                <a:latin typeface="Times New Roman" charset="0"/>
                <a:ea typeface="PMingLiU" charset="0"/>
                <a:cs typeface="PMingLiU" charset="0"/>
              </a:rPr>
              <a:t>Gi</a:t>
            </a:r>
            <a:r>
              <a:rPr lang="en-US" sz="3200" dirty="0">
                <a:latin typeface="Times New Roman" charset="0"/>
                <a:ea typeface="PMingLiU" charset="0"/>
                <a:cs typeface="PMingLiU" charset="0"/>
              </a:rPr>
              <a:t> 3:5, 8; 2 </a:t>
            </a:r>
            <a:r>
              <a:rPr lang="en-US" sz="3200" dirty="0" err="1">
                <a:latin typeface="Times New Roman" charset="0"/>
                <a:ea typeface="PMingLiU" charset="0"/>
                <a:cs typeface="PMingLiU" charset="0"/>
              </a:rPr>
              <a:t>Tê</a:t>
            </a:r>
            <a:r>
              <a:rPr lang="en-US" sz="3200" dirty="0">
                <a:latin typeface="Times New Roman" charset="0"/>
                <a:ea typeface="PMingLiU" charset="0"/>
                <a:cs typeface="PMingLiU" charset="0"/>
              </a:rPr>
              <a:t>. 2:8</a:t>
            </a:r>
          </a:p>
        </p:txBody>
      </p:sp>
      <p:sp>
        <p:nvSpPr>
          <p:cNvPr id="10" name="TextBox 9"/>
          <p:cNvSpPr txBox="1">
            <a:spLocks noChangeArrowheads="1"/>
          </p:cNvSpPr>
          <p:nvPr/>
        </p:nvSpPr>
        <p:spPr bwMode="auto">
          <a:xfrm>
            <a:off x="4652193" y="3454400"/>
            <a:ext cx="423863" cy="584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3200">
                <a:ea typeface="PMingLiU" charset="0"/>
                <a:cs typeface="PMingLiU" charset="0"/>
              </a:rPr>
              <a:t>=</a:t>
            </a:r>
          </a:p>
        </p:txBody>
      </p:sp>
      <p:pic>
        <p:nvPicPr>
          <p:cNvPr id="11" name="Picture 10" descr="rua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48000"/>
            <a:ext cx="1143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pnuema.jpg"/>
          <p:cNvPicPr>
            <a:picLocks noChangeAspect="1"/>
          </p:cNvPicPr>
          <p:nvPr/>
        </p:nvPicPr>
        <p:blipFill>
          <a:blip r:embed="rId4">
            <a:extLst>
              <a:ext uri="{28A0092B-C50C-407E-A947-70E740481C1C}">
                <a14:useLocalDpi xmlns:a14="http://schemas.microsoft.com/office/drawing/2010/main" val="0"/>
              </a:ext>
            </a:extLst>
          </a:blip>
          <a:srcRect r="3355"/>
          <a:stretch>
            <a:fillRect/>
          </a:stretch>
        </p:blipFill>
        <p:spPr bwMode="auto">
          <a:xfrm>
            <a:off x="6934200" y="3124200"/>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flag_of_israel.jpg"/>
          <p:cNvPicPr>
            <a:picLocks noChangeAspect="1"/>
          </p:cNvPicPr>
          <p:nvPr/>
        </p:nvPicPr>
        <p:blipFill>
          <a:blip r:embed="rId3">
            <a:lum bright="54000"/>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p:cNvSpPr>
            <a:spLocks noGrp="1" noChangeArrowheads="1"/>
          </p:cNvSpPr>
          <p:nvPr>
            <p:ph type="title"/>
          </p:nvPr>
        </p:nvSpPr>
        <p:spPr>
          <a:xfrm>
            <a:off x="0" y="0"/>
            <a:ext cx="9144000" cy="762000"/>
          </a:xfrm>
          <a:solidFill>
            <a:schemeClr val="bg1"/>
          </a:solidFill>
        </p:spPr>
        <p:txBody>
          <a:bodyPr/>
          <a:lstStyle/>
          <a:p>
            <a:pPr algn="ctr" eaLnBrk="1" hangingPunct="1"/>
            <a:r>
              <a:rPr lang="en-US" b="1">
                <a:solidFill>
                  <a:srgbClr val="FFFFFF"/>
                </a:solidFill>
                <a:latin typeface="Times New Roman" charset="0"/>
                <a:ea typeface="PMingLiU" charset="0"/>
                <a:cs typeface="Arial" charset="0"/>
              </a:rPr>
              <a:t>Phục hồi lòng tôn kính Đức Giê-hô-va</a:t>
            </a:r>
          </a:p>
        </p:txBody>
      </p:sp>
      <p:sp>
        <p:nvSpPr>
          <p:cNvPr id="62468" name="Text Box 4"/>
          <p:cNvSpPr txBox="1">
            <a:spLocks noChangeArrowheads="1"/>
          </p:cNvSpPr>
          <p:nvPr/>
        </p:nvSpPr>
        <p:spPr bwMode="auto">
          <a:xfrm>
            <a:off x="7589838" y="6248400"/>
            <a:ext cx="989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i="1">
                <a:solidFill>
                  <a:schemeClr val="bg1"/>
                </a:solidFill>
                <a:ea typeface="PMingLiU" charset="0"/>
                <a:cs typeface="PMingLiU" charset="0"/>
              </a:rPr>
              <a:t>Êxê 37</a:t>
            </a:r>
          </a:p>
        </p:txBody>
      </p:sp>
      <p:sp>
        <p:nvSpPr>
          <p:cNvPr id="16389" name="Rectangle 5"/>
          <p:cNvSpPr>
            <a:spLocks noChangeArrowheads="1"/>
          </p:cNvSpPr>
          <p:nvPr/>
        </p:nvSpPr>
        <p:spPr bwMode="auto">
          <a:xfrm>
            <a:off x="304800" y="1828800"/>
            <a:ext cx="8839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pPr>
            <a:r>
              <a:rPr lang="en-US" sz="2800" b="1">
                <a:solidFill>
                  <a:schemeClr val="bg1"/>
                </a:solidFill>
                <a:latin typeface="Times New Roman" charset="0"/>
                <a:ea typeface="PMingLiU" charset="0"/>
                <a:cs typeface="PMingLiU" charset="0"/>
              </a:rPr>
              <a:t>Tập họp Israel từ các nước chung quanh</a:t>
            </a:r>
          </a:p>
          <a:p>
            <a:pPr marL="342900" indent="-342900" eaLnBrk="1" hangingPunct="1">
              <a:spcBef>
                <a:spcPct val="20000"/>
              </a:spcBef>
              <a:buClr>
                <a:schemeClr val="tx2"/>
              </a:buClr>
              <a:buFontTx/>
              <a:buChar char="•"/>
            </a:pPr>
            <a:r>
              <a:rPr lang="en-US" sz="2800" b="1">
                <a:solidFill>
                  <a:schemeClr val="bg1"/>
                </a:solidFill>
                <a:latin typeface="Times New Roman" charset="0"/>
                <a:ea typeface="PMingLiU" charset="0"/>
                <a:cs typeface="PMingLiU" charset="0"/>
              </a:rPr>
              <a:t>Dời bỏ sự ô uế &amp; thờ hình tượng</a:t>
            </a:r>
          </a:p>
          <a:p>
            <a:pPr marL="342900" indent="-342900" eaLnBrk="1" hangingPunct="1">
              <a:spcBef>
                <a:spcPct val="20000"/>
              </a:spcBef>
              <a:buClr>
                <a:schemeClr val="tx2"/>
              </a:buClr>
              <a:buFontTx/>
              <a:buChar char="•"/>
            </a:pPr>
            <a:r>
              <a:rPr lang="en-US" sz="2800" b="1">
                <a:solidFill>
                  <a:schemeClr val="bg1"/>
                </a:solidFill>
                <a:latin typeface="Times New Roman" charset="0"/>
                <a:ea typeface="PMingLiU" charset="0"/>
                <a:cs typeface="PMingLiU" charset="0"/>
              </a:rPr>
              <a:t>Thay thế bằng tấm lòng/tâm linh mới trên Israel</a:t>
            </a:r>
          </a:p>
          <a:p>
            <a:pPr marL="342900" indent="-342900" eaLnBrk="1" hangingPunct="1">
              <a:spcBef>
                <a:spcPct val="20000"/>
              </a:spcBef>
              <a:buClr>
                <a:schemeClr val="tx2"/>
              </a:buClr>
              <a:buFontTx/>
              <a:buChar char="•"/>
            </a:pPr>
            <a:r>
              <a:rPr lang="en-US" sz="2800" b="1">
                <a:solidFill>
                  <a:schemeClr val="bg1"/>
                </a:solidFill>
                <a:latin typeface="Times New Roman" charset="0"/>
                <a:ea typeface="PMingLiU" charset="0"/>
                <a:cs typeface="PMingLiU" charset="0"/>
              </a:rPr>
              <a:t>Sự cư trú của Thánh Linh bảo đảm sự vâng lời</a:t>
            </a:r>
          </a:p>
          <a:p>
            <a:pPr marL="342900" indent="-342900" eaLnBrk="1" hangingPunct="1">
              <a:spcBef>
                <a:spcPct val="20000"/>
              </a:spcBef>
              <a:buClr>
                <a:schemeClr val="tx2"/>
              </a:buClr>
              <a:buFontTx/>
              <a:buChar char="•"/>
            </a:pPr>
            <a:r>
              <a:rPr lang="en-US" sz="2800" b="1">
                <a:solidFill>
                  <a:schemeClr val="bg1"/>
                </a:solidFill>
                <a:latin typeface="Times New Roman" charset="0"/>
                <a:ea typeface="PMingLiU" charset="0"/>
                <a:cs typeface="PMingLiU" charset="0"/>
              </a:rPr>
              <a:t>Tái thông qua lời hứa giao ước với Israel</a:t>
            </a:r>
          </a:p>
          <a:p>
            <a:pPr marL="342900" indent="-342900" eaLnBrk="1" hangingPunct="1">
              <a:spcBef>
                <a:spcPct val="20000"/>
              </a:spcBef>
              <a:buClr>
                <a:schemeClr val="tx2"/>
              </a:buClr>
              <a:buFontTx/>
              <a:buChar char="•"/>
            </a:pPr>
            <a:r>
              <a:rPr lang="en-US" sz="2800" b="1">
                <a:solidFill>
                  <a:schemeClr val="bg1"/>
                </a:solidFill>
                <a:latin typeface="Times New Roman" charset="0"/>
                <a:ea typeface="PMingLiU" charset="0"/>
                <a:cs typeface="PMingLiU" charset="0"/>
              </a:rPr>
              <a:t>Sự trở lại của năng suất cao tại Israel</a:t>
            </a:r>
          </a:p>
          <a:p>
            <a:pPr marL="342900" indent="-342900" eaLnBrk="1" hangingPunct="1">
              <a:spcBef>
                <a:spcPct val="20000"/>
              </a:spcBef>
              <a:buClr>
                <a:schemeClr val="tx2"/>
              </a:buClr>
              <a:buFontTx/>
              <a:buChar char="•"/>
            </a:pPr>
            <a:r>
              <a:rPr lang="en-US" sz="2800" b="1">
                <a:solidFill>
                  <a:schemeClr val="bg1"/>
                </a:solidFill>
                <a:latin typeface="Times New Roman" charset="0"/>
                <a:ea typeface="PMingLiU" charset="0"/>
                <a:cs typeface="PMingLiU" charset="0"/>
              </a:rPr>
              <a:t>Sự nhớ lại &amp; sự ghét tội lỗi của người Israel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6389">
                                            <p:txEl>
                                              <p:pRg st="2" end="2"/>
                                            </p:txEl>
                                          </p:spTgt>
                                        </p:tgtEl>
                                        <p:attrNameLst>
                                          <p:attrName>style.visibility</p:attrName>
                                        </p:attrNameLst>
                                      </p:cBhvr>
                                      <p:to>
                                        <p:strVal val="visible"/>
                                      </p:to>
                                    </p:set>
                                    <p:anim calcmode="lin" valueType="num">
                                      <p:cBhvr additive="base">
                                        <p:cTn id="19"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389">
                                            <p:txEl>
                                              <p:pRg st="3" end="3"/>
                                            </p:txEl>
                                          </p:spTgt>
                                        </p:tgtEl>
                                        <p:attrNameLst>
                                          <p:attrName>style.visibility</p:attrName>
                                        </p:attrNameLst>
                                      </p:cBhvr>
                                      <p:to>
                                        <p:strVal val="visible"/>
                                      </p:to>
                                    </p:set>
                                    <p:anim calcmode="lin" valueType="num">
                                      <p:cBhvr additive="base">
                                        <p:cTn id="25" dur="500" fill="hold"/>
                                        <p:tgtEl>
                                          <p:spTgt spid="1638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389">
                                            <p:txEl>
                                              <p:pRg st="4" end="4"/>
                                            </p:txEl>
                                          </p:spTgt>
                                        </p:tgtEl>
                                        <p:attrNameLst>
                                          <p:attrName>style.visibility</p:attrName>
                                        </p:attrNameLst>
                                      </p:cBhvr>
                                      <p:to>
                                        <p:strVal val="visible"/>
                                      </p:to>
                                    </p:set>
                                    <p:anim calcmode="lin" valueType="num">
                                      <p:cBhvr additive="base">
                                        <p:cTn id="31"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6389">
                                            <p:txEl>
                                              <p:pRg st="5" end="5"/>
                                            </p:txEl>
                                          </p:spTgt>
                                        </p:tgtEl>
                                        <p:attrNameLst>
                                          <p:attrName>style.visibility</p:attrName>
                                        </p:attrNameLst>
                                      </p:cBhvr>
                                      <p:to>
                                        <p:strVal val="visible"/>
                                      </p:to>
                                    </p:set>
                                    <p:anim calcmode="lin" valueType="num">
                                      <p:cBhvr additive="base">
                                        <p:cTn id="37" dur="500" fill="hold"/>
                                        <p:tgtEl>
                                          <p:spTgt spid="1638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9">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389">
                                            <p:txEl>
                                              <p:pRg st="6" end="6"/>
                                            </p:txEl>
                                          </p:spTgt>
                                        </p:tgtEl>
                                        <p:attrNameLst>
                                          <p:attrName>style.visibility</p:attrName>
                                        </p:attrNameLst>
                                      </p:cBhvr>
                                      <p:to>
                                        <p:strVal val="visible"/>
                                      </p:to>
                                    </p:set>
                                    <p:anim calcmode="lin" valueType="num">
                                      <p:cBhvr additive="base">
                                        <p:cTn id="43" dur="500" fill="hold"/>
                                        <p:tgtEl>
                                          <p:spTgt spid="1638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389">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8600" y="381000"/>
            <a:ext cx="8534400" cy="1143000"/>
          </a:xfrm>
          <a:solidFill>
            <a:srgbClr val="B8F9FE"/>
          </a:solidFill>
        </p:spPr>
        <p:txBody>
          <a:bodyPr/>
          <a:lstStyle/>
          <a:p>
            <a:pPr algn="ctr" eaLnBrk="1" hangingPunct="1"/>
            <a:r>
              <a:rPr lang="en-US" b="1">
                <a:solidFill>
                  <a:schemeClr val="bg1"/>
                </a:solidFill>
                <a:latin typeface="Times New Roman" charset="0"/>
                <a:ea typeface="PMingLiU" charset="0"/>
                <a:cs typeface="Arial" charset="0"/>
              </a:rPr>
              <a:t>Sự phục hồi dân của Đức Giê-hô-va</a:t>
            </a:r>
          </a:p>
        </p:txBody>
      </p:sp>
      <p:sp>
        <p:nvSpPr>
          <p:cNvPr id="63491" name="Text Box 4"/>
          <p:cNvSpPr txBox="1">
            <a:spLocks noChangeArrowheads="1"/>
          </p:cNvSpPr>
          <p:nvPr/>
        </p:nvSpPr>
        <p:spPr bwMode="auto">
          <a:xfrm>
            <a:off x="7259638" y="6400800"/>
            <a:ext cx="1355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i="1">
                <a:ea typeface="PMingLiU" charset="0"/>
                <a:cs typeface="PMingLiU" charset="0"/>
              </a:rPr>
              <a:t>Êxê 36-37</a:t>
            </a:r>
          </a:p>
        </p:txBody>
      </p:sp>
      <p:sp>
        <p:nvSpPr>
          <p:cNvPr id="17413" name="Rectangle 5"/>
          <p:cNvSpPr>
            <a:spLocks noChangeArrowheads="1"/>
          </p:cNvSpPr>
          <p:nvPr/>
        </p:nvSpPr>
        <p:spPr bwMode="auto">
          <a:xfrm>
            <a:off x="228600" y="1752600"/>
            <a:ext cx="8991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Tái tập hợp dân Israel trở lại trong đất của họ</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Tái hợp hai quốc gia làm một</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Israel được cai trị bởi một vua</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Giải cứu Israel khỏi tội lỗi của mình</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Tái cam kết của Israel để vâng phục luật pháp của Yahweh</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Tái lập giao ước hòa bình với Israel</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Sự cư trú của Yahweh giữa vòng Israel</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Tất cả thừa nhận sự thánh khiết của Yahweh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1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41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41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741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4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8600" y="381000"/>
            <a:ext cx="8686800" cy="1143000"/>
          </a:xfrm>
          <a:solidFill>
            <a:srgbClr val="B8F9FE"/>
          </a:solidFill>
        </p:spPr>
        <p:txBody>
          <a:bodyPr/>
          <a:lstStyle/>
          <a:p>
            <a:pPr algn="ctr" eaLnBrk="1" hangingPunct="1"/>
            <a:r>
              <a:rPr lang="en-US" b="1">
                <a:solidFill>
                  <a:schemeClr val="bg1"/>
                </a:solidFill>
                <a:latin typeface="Times New Roman" charset="0"/>
                <a:ea typeface="PMingLiU" charset="0"/>
                <a:cs typeface="Arial" charset="0"/>
              </a:rPr>
              <a:t>Sự phục hồi hòa bình &amp; an ninh</a:t>
            </a:r>
          </a:p>
        </p:txBody>
      </p:sp>
      <p:sp>
        <p:nvSpPr>
          <p:cNvPr id="64515" name="Text Box 4"/>
          <p:cNvSpPr txBox="1">
            <a:spLocks noChangeArrowheads="1"/>
          </p:cNvSpPr>
          <p:nvPr/>
        </p:nvSpPr>
        <p:spPr bwMode="auto">
          <a:xfrm>
            <a:off x="7183438" y="6324600"/>
            <a:ext cx="1355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i="1">
                <a:ea typeface="PMingLiU" charset="0"/>
                <a:cs typeface="PMingLiU" charset="0"/>
              </a:rPr>
              <a:t>Êxê 38-39</a:t>
            </a:r>
          </a:p>
        </p:txBody>
      </p:sp>
      <p:sp>
        <p:nvSpPr>
          <p:cNvPr id="18437" name="Rectangle 5"/>
          <p:cNvSpPr>
            <a:spLocks noChangeArrowheads="1"/>
          </p:cNvSpPr>
          <p:nvPr/>
        </p:nvSpPr>
        <p:spPr bwMode="auto">
          <a:xfrm>
            <a:off x="76200" y="1828800"/>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Yahweh sẽ khiến Gót nghịch cùng Israel</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Gót sẽ thực hành âm mưu xấu xa để xâm chiếm Israel</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Gót và quân của hắn sẽ đến từ phương bắc</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Yahweh sẽ bày tỏ sức mạnh của Ngài địch cùng Gót</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Israel sẽ tước đoạt và thiêu đốt quân thất trận của Gót</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Chim chóc và muông thú sẽ ăn tiệc quân thất trận</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Israel vui hưởng hòa bình và an ổn trong xứ</a:t>
            </a:r>
          </a:p>
          <a:p>
            <a:pPr marL="342900" indent="-342900" eaLnBrk="1" hangingPunct="1">
              <a:spcBef>
                <a:spcPct val="20000"/>
              </a:spcBef>
              <a:buClr>
                <a:schemeClr val="tx2"/>
              </a:buClr>
              <a:buFontTx/>
              <a:buChar char="•"/>
            </a:pPr>
            <a:endParaRPr lang="en-US" sz="2800" b="1">
              <a:ea typeface="PMingLiU" charset="0"/>
              <a:cs typeface="PMingLiU"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 calcmode="lin" valueType="num">
                                      <p:cBhvr additive="base">
                                        <p:cTn id="7" dur="500" fill="hold"/>
                                        <p:tgtEl>
                                          <p:spTgt spid="1843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43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7">
                                            <p:txEl>
                                              <p:pRg st="1" end="1"/>
                                            </p:txEl>
                                          </p:spTgt>
                                        </p:tgtEl>
                                        <p:attrNameLst>
                                          <p:attrName>style.visibility</p:attrName>
                                        </p:attrNameLst>
                                      </p:cBhvr>
                                      <p:to>
                                        <p:strVal val="visible"/>
                                      </p:to>
                                    </p:set>
                                    <p:anim calcmode="lin" valueType="num">
                                      <p:cBhvr additive="base">
                                        <p:cTn id="13" dur="500" fill="hold"/>
                                        <p:tgtEl>
                                          <p:spTgt spid="1843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843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437">
                                            <p:txEl>
                                              <p:pRg st="2" end="2"/>
                                            </p:txEl>
                                          </p:spTgt>
                                        </p:tgtEl>
                                        <p:attrNameLst>
                                          <p:attrName>style.visibility</p:attrName>
                                        </p:attrNameLst>
                                      </p:cBhvr>
                                      <p:to>
                                        <p:strVal val="visible"/>
                                      </p:to>
                                    </p:set>
                                    <p:anim calcmode="lin" valueType="num">
                                      <p:cBhvr additive="base">
                                        <p:cTn id="19" dur="500" fill="hold"/>
                                        <p:tgtEl>
                                          <p:spTgt spid="1843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43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437">
                                            <p:txEl>
                                              <p:pRg st="3" end="3"/>
                                            </p:txEl>
                                          </p:spTgt>
                                        </p:tgtEl>
                                        <p:attrNameLst>
                                          <p:attrName>style.visibility</p:attrName>
                                        </p:attrNameLst>
                                      </p:cBhvr>
                                      <p:to>
                                        <p:strVal val="visible"/>
                                      </p:to>
                                    </p:set>
                                    <p:anim calcmode="lin" valueType="num">
                                      <p:cBhvr additive="base">
                                        <p:cTn id="25" dur="500" fill="hold"/>
                                        <p:tgtEl>
                                          <p:spTgt spid="1843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43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8437">
                                            <p:txEl>
                                              <p:pRg st="4" end="4"/>
                                            </p:txEl>
                                          </p:spTgt>
                                        </p:tgtEl>
                                        <p:attrNameLst>
                                          <p:attrName>style.visibility</p:attrName>
                                        </p:attrNameLst>
                                      </p:cBhvr>
                                      <p:to>
                                        <p:strVal val="visible"/>
                                      </p:to>
                                    </p:set>
                                    <p:anim calcmode="lin" valueType="num">
                                      <p:cBhvr additive="base">
                                        <p:cTn id="31" dur="500" fill="hold"/>
                                        <p:tgtEl>
                                          <p:spTgt spid="1843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843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8437">
                                            <p:txEl>
                                              <p:pRg st="5" end="5"/>
                                            </p:txEl>
                                          </p:spTgt>
                                        </p:tgtEl>
                                        <p:attrNameLst>
                                          <p:attrName>style.visibility</p:attrName>
                                        </p:attrNameLst>
                                      </p:cBhvr>
                                      <p:to>
                                        <p:strVal val="visible"/>
                                      </p:to>
                                    </p:set>
                                    <p:anim calcmode="lin" valueType="num">
                                      <p:cBhvr additive="base">
                                        <p:cTn id="37" dur="500" fill="hold"/>
                                        <p:tgtEl>
                                          <p:spTgt spid="18437">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843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437">
                                            <p:txEl>
                                              <p:pRg st="6" end="6"/>
                                            </p:txEl>
                                          </p:spTgt>
                                        </p:tgtEl>
                                        <p:attrNameLst>
                                          <p:attrName>style.visibility</p:attrName>
                                        </p:attrNameLst>
                                      </p:cBhvr>
                                      <p:to>
                                        <p:strVal val="visible"/>
                                      </p:to>
                                    </p:set>
                                    <p:anim calcmode="lin" valueType="num">
                                      <p:cBhvr additive="base">
                                        <p:cTn id="43" dur="500" fill="hold"/>
                                        <p:tgtEl>
                                          <p:spTgt spid="18437">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843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solidFill>
            <a:srgbClr val="ADFDC6"/>
          </a:solidFill>
        </p:spPr>
        <p:txBody>
          <a:bodyPr/>
          <a:lstStyle/>
          <a:p>
            <a:pPr eaLnBrk="1" hangingPunct="1"/>
            <a:r>
              <a:rPr lang="en-US" b="1">
                <a:solidFill>
                  <a:schemeClr val="bg1"/>
                </a:solidFill>
                <a:latin typeface="Arial" charset="0"/>
                <a:ea typeface="PMingLiU" charset="0"/>
                <a:cs typeface="Arial" charset="0"/>
              </a:rPr>
              <a:t>Gót là ai?</a:t>
            </a:r>
          </a:p>
        </p:txBody>
      </p:sp>
      <p:sp>
        <p:nvSpPr>
          <p:cNvPr id="65539" name="Text Box 4"/>
          <p:cNvSpPr txBox="1">
            <a:spLocks noChangeArrowheads="1"/>
          </p:cNvSpPr>
          <p:nvPr/>
        </p:nvSpPr>
        <p:spPr bwMode="auto">
          <a:xfrm>
            <a:off x="7239000" y="6400800"/>
            <a:ext cx="1355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i="1">
                <a:ea typeface="PMingLiU" charset="0"/>
                <a:cs typeface="PMingLiU" charset="0"/>
              </a:rPr>
              <a:t>Êxê 38-39</a:t>
            </a:r>
          </a:p>
        </p:txBody>
      </p:sp>
      <p:pic>
        <p:nvPicPr>
          <p:cNvPr id="65540" name="Picture 5" descr="Dan11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5410200" y="2438400"/>
            <a:ext cx="3733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lnSpc>
                <a:spcPct val="90000"/>
              </a:lnSpc>
              <a:spcBef>
                <a:spcPct val="20000"/>
              </a:spcBef>
              <a:buClr>
                <a:schemeClr val="tx2"/>
              </a:buClr>
              <a:buFontTx/>
              <a:buChar char="•"/>
            </a:pPr>
            <a:r>
              <a:rPr lang="en-US" sz="2400" b="1">
                <a:latin typeface="Times New Roman" charset="0"/>
                <a:ea typeface="PMingLiU" charset="0"/>
                <a:cs typeface="PMingLiU" charset="0"/>
              </a:rPr>
              <a:t>Nhiều gợi ý được đưa ra.</a:t>
            </a:r>
          </a:p>
          <a:p>
            <a:pPr marL="342900" indent="-342900" eaLnBrk="1" hangingPunct="1">
              <a:lnSpc>
                <a:spcPct val="90000"/>
              </a:lnSpc>
              <a:spcBef>
                <a:spcPct val="20000"/>
              </a:spcBef>
              <a:buClr>
                <a:schemeClr val="tx2"/>
              </a:buClr>
              <a:buFontTx/>
              <a:buChar char="•"/>
            </a:pPr>
            <a:r>
              <a:rPr lang="en-US" sz="2400" b="1">
                <a:latin typeface="Times New Roman" charset="0"/>
                <a:ea typeface="PMingLiU" charset="0"/>
                <a:cs typeface="PMingLiU" charset="0"/>
              </a:rPr>
              <a:t>Vùng đất của Mê-siếc và Tu-banh – bao gồm vùng Thổ Nhỉ Kỳ, Nga và I-ran</a:t>
            </a:r>
          </a:p>
          <a:p>
            <a:pPr marL="342900" indent="-342900" eaLnBrk="1" hangingPunct="1">
              <a:lnSpc>
                <a:spcPct val="90000"/>
              </a:lnSpc>
              <a:spcBef>
                <a:spcPct val="20000"/>
              </a:spcBef>
              <a:buClr>
                <a:schemeClr val="tx2"/>
              </a:buClr>
              <a:buFontTx/>
              <a:buChar char="•"/>
            </a:pPr>
            <a:r>
              <a:rPr lang="en-US" sz="2400" b="1">
                <a:latin typeface="Times New Roman" charset="0"/>
                <a:ea typeface="PMingLiU" charset="0"/>
                <a:cs typeface="PMingLiU" charset="0"/>
              </a:rPr>
              <a:t>Gót và Ma-gót trong Êxê 38-39 có phải là Gót và Ma-gót trong Khải 20:8 hay không?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2">
                                            <p:txEl>
                                              <p:pRg st="0" end="0"/>
                                            </p:txEl>
                                          </p:spTgt>
                                        </p:tgtEl>
                                        <p:attrNameLst>
                                          <p:attrName>style.visibility</p:attrName>
                                        </p:attrNameLst>
                                      </p:cBhvr>
                                      <p:to>
                                        <p:strVal val="visible"/>
                                      </p:to>
                                    </p:set>
                                    <p:animEffect transition="in" filter="dissolve">
                                      <p:cBhvr>
                                        <p:cTn id="7" dur="500"/>
                                        <p:tgtEl>
                                          <p:spTgt spid="194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62">
                                            <p:txEl>
                                              <p:pRg st="1" end="1"/>
                                            </p:txEl>
                                          </p:spTgt>
                                        </p:tgtEl>
                                        <p:attrNameLst>
                                          <p:attrName>style.visibility</p:attrName>
                                        </p:attrNameLst>
                                      </p:cBhvr>
                                      <p:to>
                                        <p:strVal val="visible"/>
                                      </p:to>
                                    </p:set>
                                    <p:animEffect transition="in" filter="dissolve">
                                      <p:cBhvr>
                                        <p:cTn id="12" dur="500"/>
                                        <p:tgtEl>
                                          <p:spTgt spid="1946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62">
                                            <p:txEl>
                                              <p:pRg st="2" end="2"/>
                                            </p:txEl>
                                          </p:spTgt>
                                        </p:tgtEl>
                                        <p:attrNameLst>
                                          <p:attrName>style.visibility</p:attrName>
                                        </p:attrNameLst>
                                      </p:cBhvr>
                                      <p:to>
                                        <p:strVal val="visible"/>
                                      </p:to>
                                    </p:set>
                                    <p:animEffect transition="in" filter="dissolve">
                                      <p:cBhvr>
                                        <p:cTn id="17" dur="500"/>
                                        <p:tgtEl>
                                          <p:spTgt spid="194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6562" name="Rectangle 1026"/>
          <p:cNvSpPr>
            <a:spLocks noChangeArrowheads="1"/>
          </p:cNvSpPr>
          <p:nvPr/>
        </p:nvSpPr>
        <p:spPr bwMode="auto">
          <a:xfrm>
            <a:off x="0" y="287338"/>
            <a:ext cx="9144000" cy="338137"/>
          </a:xfrm>
          <a:prstGeom prst="rect">
            <a:avLst/>
          </a:prstGeom>
          <a:solidFill>
            <a:srgbClr val="99CC00">
              <a:alpha val="4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sz="1600" b="1"/>
          </a:p>
        </p:txBody>
      </p:sp>
      <p:sp>
        <p:nvSpPr>
          <p:cNvPr id="274435" name="Rectangle 1027"/>
          <p:cNvSpPr>
            <a:spLocks noChangeArrowheads="1"/>
          </p:cNvSpPr>
          <p:nvPr/>
        </p:nvSpPr>
        <p:spPr bwMode="auto">
          <a:xfrm>
            <a:off x="0" y="5726113"/>
            <a:ext cx="184150" cy="338137"/>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600" b="1"/>
          </a:p>
        </p:txBody>
      </p:sp>
      <p:sp>
        <p:nvSpPr>
          <p:cNvPr id="274436" name="Rectangle 1028"/>
          <p:cNvSpPr>
            <a:spLocks noChangeArrowheads="1"/>
          </p:cNvSpPr>
          <p:nvPr/>
        </p:nvSpPr>
        <p:spPr bwMode="auto">
          <a:xfrm>
            <a:off x="0" y="2982913"/>
            <a:ext cx="184150" cy="338137"/>
          </a:xfrm>
          <a:prstGeom prst="rect">
            <a:avLst/>
          </a:prstGeom>
          <a:solidFill>
            <a:srgbClr val="FF99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600" b="1"/>
          </a:p>
        </p:txBody>
      </p:sp>
      <p:sp>
        <p:nvSpPr>
          <p:cNvPr id="274437" name="Text Box 1029"/>
          <p:cNvSpPr txBox="1">
            <a:spLocks noChangeArrowheads="1"/>
          </p:cNvSpPr>
          <p:nvPr/>
        </p:nvSpPr>
        <p:spPr bwMode="auto">
          <a:xfrm>
            <a:off x="0" y="1006475"/>
            <a:ext cx="9144000" cy="5203825"/>
          </a:xfrm>
          <a:prstGeom prst="rect">
            <a:avLst/>
          </a:prstGeom>
          <a:solidFill>
            <a:srgbClr val="CCCC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latin typeface="Lucida Sans Unicode" charset="0"/>
              </a:rPr>
              <a:t>Êxê 38:2</a:t>
            </a:r>
          </a:p>
          <a:p>
            <a:pPr eaLnBrk="1" hangingPunct="1"/>
            <a:r>
              <a:rPr lang="en-US" sz="2400" b="1">
                <a:latin typeface="Lucida Sans Unicode" charset="0"/>
              </a:rPr>
              <a:t>Gót = Vua</a:t>
            </a:r>
          </a:p>
          <a:p>
            <a:pPr eaLnBrk="1" hangingPunct="1"/>
            <a:r>
              <a:rPr lang="en-US" sz="2400" b="1">
                <a:latin typeface="Lucida Sans Unicode" charset="0"/>
              </a:rPr>
              <a:t>Ma-gót = Xứ</a:t>
            </a:r>
          </a:p>
          <a:p>
            <a:pPr eaLnBrk="1" hangingPunct="1"/>
            <a:endParaRPr lang="en-US" sz="2400" b="1">
              <a:latin typeface="Lucida Sans Unicode" charset="0"/>
            </a:endParaRPr>
          </a:p>
          <a:p>
            <a:pPr eaLnBrk="1" hangingPunct="1"/>
            <a:r>
              <a:rPr lang="en-US" sz="2400" b="1">
                <a:latin typeface="Lucida Sans Unicode" charset="0"/>
              </a:rPr>
              <a:t>Êxê 38:16</a:t>
            </a:r>
          </a:p>
          <a:p>
            <a:pPr eaLnBrk="1" hangingPunct="1"/>
            <a:r>
              <a:rPr lang="en-US" sz="2400" b="1">
                <a:latin typeface="Lucida Sans Unicode" charset="0"/>
              </a:rPr>
              <a:t>Gót nghịch cùng Israel</a:t>
            </a:r>
          </a:p>
          <a:p>
            <a:pPr eaLnBrk="1" hangingPunct="1"/>
            <a:endParaRPr lang="en-US" sz="2400" b="1">
              <a:latin typeface="Lucida Sans Unicode" charset="0"/>
            </a:endParaRPr>
          </a:p>
          <a:p>
            <a:pPr eaLnBrk="1" hangingPunct="1"/>
            <a:r>
              <a:rPr lang="en-US" sz="2400" b="1">
                <a:latin typeface="Lucida Sans Unicode" charset="0"/>
              </a:rPr>
              <a:t>Êxê 39:17-20</a:t>
            </a:r>
          </a:p>
          <a:p>
            <a:pPr eaLnBrk="1" hangingPunct="1"/>
            <a:r>
              <a:rPr lang="en-US" sz="2400" b="1">
                <a:latin typeface="Lucida Sans Unicode" charset="0"/>
              </a:rPr>
              <a:t>Bữa tiệc thi hài lớn</a:t>
            </a:r>
          </a:p>
          <a:p>
            <a:pPr eaLnBrk="1" hangingPunct="1"/>
            <a:endParaRPr lang="en-US" sz="2400" b="1">
              <a:latin typeface="Lucida Sans Unicode" charset="0"/>
            </a:endParaRPr>
          </a:p>
          <a:p>
            <a:pPr eaLnBrk="1" hangingPunct="1"/>
            <a:r>
              <a:rPr lang="en-US" sz="2400" b="1">
                <a:latin typeface="Lucida Sans Unicode" charset="0"/>
              </a:rPr>
              <a:t>Êxê 38:39</a:t>
            </a:r>
          </a:p>
          <a:p>
            <a:pPr eaLnBrk="1" hangingPunct="1"/>
            <a:r>
              <a:rPr lang="en-US" sz="2400" b="1">
                <a:latin typeface="Lucida Sans Unicode" charset="0"/>
              </a:rPr>
              <a:t>Những sự kiện phù hợp </a:t>
            </a:r>
          </a:p>
          <a:p>
            <a:pPr eaLnBrk="1" hangingPunct="1"/>
            <a:r>
              <a:rPr lang="en-US" sz="2400" b="1">
                <a:latin typeface="Lucida Sans Unicode" charset="0"/>
              </a:rPr>
              <a:t>trước khi phục hồi đền </a:t>
            </a:r>
          </a:p>
          <a:p>
            <a:pPr eaLnBrk="1" hangingPunct="1"/>
            <a:r>
              <a:rPr lang="en-US" sz="2400" b="1">
                <a:latin typeface="Lucida Sans Unicode" charset="0"/>
              </a:rPr>
              <a:t>thờ thiên hi niên (ch. 40)</a:t>
            </a:r>
          </a:p>
        </p:txBody>
      </p:sp>
      <p:sp>
        <p:nvSpPr>
          <p:cNvPr id="274438" name="Text Box 1030"/>
          <p:cNvSpPr txBox="1">
            <a:spLocks noChangeArrowheads="1"/>
          </p:cNvSpPr>
          <p:nvPr/>
        </p:nvSpPr>
        <p:spPr bwMode="auto">
          <a:xfrm>
            <a:off x="4437063" y="1006475"/>
            <a:ext cx="4706937" cy="4838700"/>
          </a:xfrm>
          <a:prstGeom prst="rect">
            <a:avLst/>
          </a:prstGeom>
          <a:solidFill>
            <a:srgbClr val="99FFCC">
              <a:alpha val="3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latin typeface="Lucida Sans Unicode" charset="0"/>
              </a:rPr>
              <a:t>Khải 20:8</a:t>
            </a:r>
          </a:p>
          <a:p>
            <a:pPr eaLnBrk="1" hangingPunct="1"/>
            <a:r>
              <a:rPr lang="en-US" sz="2400" b="1">
                <a:latin typeface="Lucida Sans Unicode" charset="0"/>
              </a:rPr>
              <a:t>Gót &amp; Ma-gót = các quốc gia</a:t>
            </a:r>
          </a:p>
          <a:p>
            <a:pPr eaLnBrk="1" hangingPunct="1"/>
            <a:endParaRPr lang="en-US" sz="2400" b="1">
              <a:latin typeface="Lucida Sans Unicode" charset="0"/>
            </a:endParaRPr>
          </a:p>
          <a:p>
            <a:pPr eaLnBrk="1" hangingPunct="1"/>
            <a:endParaRPr lang="en-US" sz="2400" b="1">
              <a:latin typeface="Lucida Sans Unicode" charset="0"/>
            </a:endParaRPr>
          </a:p>
          <a:p>
            <a:pPr eaLnBrk="1" hangingPunct="1"/>
            <a:r>
              <a:rPr lang="en-US" sz="2400" b="1">
                <a:latin typeface="Lucida Sans Unicode" charset="0"/>
              </a:rPr>
              <a:t>Khải 20:8</a:t>
            </a:r>
          </a:p>
          <a:p>
            <a:pPr eaLnBrk="1" hangingPunct="1"/>
            <a:r>
              <a:rPr lang="en-US" sz="2400" b="1">
                <a:latin typeface="Lucida Sans Unicode" charset="0"/>
              </a:rPr>
              <a:t>Gót &amp; Ma-gót đn. Mết-si-a</a:t>
            </a:r>
          </a:p>
          <a:p>
            <a:pPr eaLnBrk="1" hangingPunct="1"/>
            <a:endParaRPr lang="en-US" sz="2400" b="1">
              <a:latin typeface="Lucida Sans Unicode" charset="0"/>
            </a:endParaRPr>
          </a:p>
          <a:p>
            <a:pPr eaLnBrk="1" hangingPunct="1"/>
            <a:r>
              <a:rPr lang="en-US" sz="2400" b="1">
                <a:latin typeface="Lucida Sans Unicode" charset="0"/>
              </a:rPr>
              <a:t>Khải 20:10</a:t>
            </a:r>
          </a:p>
          <a:p>
            <a:pPr eaLnBrk="1" hangingPunct="1"/>
            <a:r>
              <a:rPr lang="en-US" sz="2400" b="1">
                <a:latin typeface="Lucida Sans Unicode" charset="0"/>
              </a:rPr>
              <a:t>Sa-tan bị quăng vào hồ lửa</a:t>
            </a:r>
          </a:p>
          <a:p>
            <a:pPr eaLnBrk="1" hangingPunct="1"/>
            <a:endParaRPr lang="en-US" sz="2400" b="1">
              <a:latin typeface="Lucida Sans Unicode" charset="0"/>
            </a:endParaRPr>
          </a:p>
          <a:p>
            <a:pPr eaLnBrk="1" hangingPunct="1"/>
            <a:r>
              <a:rPr lang="en-US" sz="2400" b="1">
                <a:latin typeface="Lucida Sans Unicode" charset="0"/>
              </a:rPr>
              <a:t>Khải 20:7-10</a:t>
            </a:r>
          </a:p>
          <a:p>
            <a:pPr eaLnBrk="1" hangingPunct="1"/>
            <a:r>
              <a:rPr lang="en-US" sz="2400" b="1">
                <a:latin typeface="Lucida Sans Unicode" charset="0"/>
              </a:rPr>
              <a:t>Những sự kiện phù hợp sau thiên hi niên trong 20:1-6</a:t>
            </a:r>
          </a:p>
        </p:txBody>
      </p:sp>
      <p:sp>
        <p:nvSpPr>
          <p:cNvPr id="66567" name="Rectangle 1031"/>
          <p:cNvSpPr>
            <a:spLocks noGrp="1" noChangeArrowheads="1"/>
          </p:cNvSpPr>
          <p:nvPr>
            <p:ph type="title"/>
          </p:nvPr>
        </p:nvSpPr>
        <p:spPr>
          <a:xfrm>
            <a:off x="0" y="238125"/>
            <a:ext cx="9144000" cy="457200"/>
          </a:xfrm>
          <a:noFill/>
        </p:spPr>
        <p:txBody>
          <a:bodyPr anchor="t">
            <a:spAutoFit/>
          </a:bodyPr>
          <a:lstStyle/>
          <a:p>
            <a:pPr algn="l" eaLnBrk="1" hangingPunct="1"/>
            <a:r>
              <a:rPr lang="en-US" sz="2400" b="1">
                <a:solidFill>
                  <a:schemeClr val="tx1"/>
                </a:solidFill>
                <a:latin typeface="Arial" charset="0"/>
                <a:ea typeface="ＭＳ Ｐゴシック" charset="0"/>
                <a:cs typeface="ＭＳ Ｐゴシック" charset="0"/>
              </a:rPr>
              <a:t>Vì sao Gót và Ma-gót của Ê-xê-chi-ên = Ha-ma-ghê-đôn</a:t>
            </a:r>
          </a:p>
        </p:txBody>
      </p:sp>
      <p:sp>
        <p:nvSpPr>
          <p:cNvPr id="66568" name="Text Box 1032"/>
          <p:cNvSpPr txBox="1">
            <a:spLocks noChangeArrowheads="1"/>
          </p:cNvSpPr>
          <p:nvPr/>
        </p:nvSpPr>
        <p:spPr bwMode="auto">
          <a:xfrm>
            <a:off x="8281988" y="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000" b="1"/>
              <a:t>512a</a:t>
            </a:r>
            <a:endParaRPr lang="en-US" sz="1600" b="1"/>
          </a:p>
        </p:txBody>
      </p:sp>
    </p:spTree>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fade">
                                      <p:cBhvr>
                                        <p:cTn id="7" dur="2000"/>
                                        <p:tgtEl>
                                          <p:spTgt spid="274437"/>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 calcmode="lin" valueType="num">
                                      <p:cBhvr additive="base">
                                        <p:cTn id="11" dur="2000" fill="hold"/>
                                        <p:tgtEl>
                                          <p:spTgt spid="274438"/>
                                        </p:tgtEl>
                                        <p:attrNameLst>
                                          <p:attrName>ppt_x</p:attrName>
                                        </p:attrNameLst>
                                      </p:cBhvr>
                                      <p:tavLst>
                                        <p:tav tm="0">
                                          <p:val>
                                            <p:strVal val="#ppt_x"/>
                                          </p:val>
                                        </p:tav>
                                        <p:tav tm="100000">
                                          <p:val>
                                            <p:strVal val="#ppt_x"/>
                                          </p:val>
                                        </p:tav>
                                      </p:tavLst>
                                    </p:anim>
                                    <p:anim calcmode="lin" valueType="num">
                                      <p:cBhvr additive="base">
                                        <p:cTn id="12" dur="2000" fill="hold"/>
                                        <p:tgtEl>
                                          <p:spTgt spid="27443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274436"/>
                                        </p:tgtEl>
                                        <p:attrNameLst>
                                          <p:attrName>style.visibility</p:attrName>
                                        </p:attrNameLst>
                                      </p:cBhvr>
                                      <p:to>
                                        <p:strVal val="visible"/>
                                      </p:to>
                                    </p:set>
                                    <p:anim calcmode="lin" valueType="num">
                                      <p:cBhvr additive="base">
                                        <p:cTn id="16" dur="2000" fill="hold"/>
                                        <p:tgtEl>
                                          <p:spTgt spid="274436"/>
                                        </p:tgtEl>
                                        <p:attrNameLst>
                                          <p:attrName>ppt_x</p:attrName>
                                        </p:attrNameLst>
                                      </p:cBhvr>
                                      <p:tavLst>
                                        <p:tav tm="0">
                                          <p:val>
                                            <p:strVal val="#ppt_x"/>
                                          </p:val>
                                        </p:tav>
                                        <p:tav tm="100000">
                                          <p:val>
                                            <p:strVal val="#ppt_x"/>
                                          </p:val>
                                        </p:tav>
                                      </p:tavLst>
                                    </p:anim>
                                    <p:anim calcmode="lin" valueType="num">
                                      <p:cBhvr additive="base">
                                        <p:cTn id="17" dur="2000" fill="hold"/>
                                        <p:tgtEl>
                                          <p:spTgt spid="274436"/>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274435"/>
                                        </p:tgtEl>
                                        <p:attrNameLst>
                                          <p:attrName>style.visibility</p:attrName>
                                        </p:attrNameLst>
                                      </p:cBhvr>
                                      <p:to>
                                        <p:strVal val="visible"/>
                                      </p:to>
                                    </p:set>
                                    <p:anim calcmode="lin" valueType="num">
                                      <p:cBhvr additive="base">
                                        <p:cTn id="21" dur="2000" fill="hold"/>
                                        <p:tgtEl>
                                          <p:spTgt spid="274435"/>
                                        </p:tgtEl>
                                        <p:attrNameLst>
                                          <p:attrName>ppt_x</p:attrName>
                                        </p:attrNameLst>
                                      </p:cBhvr>
                                      <p:tavLst>
                                        <p:tav tm="0">
                                          <p:val>
                                            <p:strVal val="#ppt_x"/>
                                          </p:val>
                                        </p:tav>
                                        <p:tav tm="100000">
                                          <p:val>
                                            <p:strVal val="#ppt_x"/>
                                          </p:val>
                                        </p:tav>
                                      </p:tavLst>
                                    </p:anim>
                                    <p:anim calcmode="lin" valueType="num">
                                      <p:cBhvr additive="base">
                                        <p:cTn id="22" dur="2000" fill="hold"/>
                                        <p:tgtEl>
                                          <p:spTgt spid="2744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animBg="1"/>
      <p:bldP spid="274436" grpId="0" animBg="1"/>
      <p:bldP spid="274437" grpId="0" animBg="1"/>
      <p:bldP spid="274438"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533400"/>
            <a:ext cx="9144000" cy="1066800"/>
          </a:xfrm>
          <a:solidFill>
            <a:srgbClr val="ADFDC6"/>
          </a:solidFill>
        </p:spPr>
        <p:txBody>
          <a:bodyPr/>
          <a:lstStyle/>
          <a:p>
            <a:pPr algn="ctr" eaLnBrk="1" hangingPunct="1"/>
            <a:r>
              <a:rPr lang="en-US" b="1">
                <a:solidFill>
                  <a:schemeClr val="bg1"/>
                </a:solidFill>
                <a:latin typeface="Times New Roman" charset="0"/>
                <a:ea typeface="PMingLiU" charset="0"/>
                <a:cs typeface="Arial" charset="0"/>
              </a:rPr>
              <a:t>Khi nào xảy ra sự xâm chiếm của Gót?</a:t>
            </a:r>
          </a:p>
        </p:txBody>
      </p:sp>
      <p:sp>
        <p:nvSpPr>
          <p:cNvPr id="67587" name="Text Box 4"/>
          <p:cNvSpPr txBox="1">
            <a:spLocks noChangeArrowheads="1"/>
          </p:cNvSpPr>
          <p:nvPr/>
        </p:nvSpPr>
        <p:spPr bwMode="auto">
          <a:xfrm>
            <a:off x="7543800" y="76200"/>
            <a:ext cx="1649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511b-512</a:t>
            </a:r>
          </a:p>
        </p:txBody>
      </p:sp>
      <p:sp>
        <p:nvSpPr>
          <p:cNvPr id="20485" name="Rectangle 5"/>
          <p:cNvSpPr>
            <a:spLocks noChangeArrowheads="1"/>
          </p:cNvSpPr>
          <p:nvPr/>
        </p:nvSpPr>
        <p:spPr bwMode="auto">
          <a:xfrm>
            <a:off x="533400" y="2057400"/>
            <a:ext cx="8458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533400" indent="-533400" eaLnBrk="1" hangingPunct="1">
              <a:spcBef>
                <a:spcPct val="20000"/>
              </a:spcBef>
              <a:buClr>
                <a:schemeClr val="tx1"/>
              </a:buClr>
              <a:buFontTx/>
              <a:buAutoNum type="arabicPeriod"/>
            </a:pPr>
            <a:r>
              <a:rPr lang="en-US" sz="2800" b="1">
                <a:latin typeface="Times New Roman" charset="0"/>
                <a:ea typeface="PMingLiU" charset="0"/>
                <a:cs typeface="PMingLiU" charset="0"/>
              </a:rPr>
              <a:t>Phân đoạn hoàn toàn là biểu tượng</a:t>
            </a:r>
          </a:p>
          <a:p>
            <a:pPr marL="533400" indent="-533400" eaLnBrk="1" hangingPunct="1">
              <a:spcBef>
                <a:spcPct val="20000"/>
              </a:spcBef>
              <a:buClr>
                <a:schemeClr val="tx1"/>
              </a:buClr>
              <a:buFontTx/>
              <a:buAutoNum type="arabicPeriod"/>
            </a:pPr>
            <a:r>
              <a:rPr lang="en-US" sz="2800" b="1">
                <a:latin typeface="Times New Roman" charset="0"/>
                <a:ea typeface="PMingLiU" charset="0"/>
                <a:cs typeface="PMingLiU" charset="0"/>
              </a:rPr>
              <a:t>Trước cơn đại nạn</a:t>
            </a:r>
          </a:p>
          <a:p>
            <a:pPr marL="533400" indent="-533400" eaLnBrk="1" hangingPunct="1">
              <a:spcBef>
                <a:spcPct val="20000"/>
              </a:spcBef>
              <a:buClr>
                <a:schemeClr val="tx1"/>
              </a:buClr>
              <a:buFontTx/>
              <a:buAutoNum type="arabicPeriod"/>
            </a:pPr>
            <a:r>
              <a:rPr lang="en-US" sz="2800" b="1">
                <a:latin typeface="Times New Roman" charset="0"/>
                <a:ea typeface="PMingLiU" charset="0"/>
                <a:cs typeface="PMingLiU" charset="0"/>
              </a:rPr>
              <a:t>Giữa cơn đại nạn</a:t>
            </a:r>
          </a:p>
          <a:p>
            <a:pPr marL="533400" indent="-533400" eaLnBrk="1" hangingPunct="1">
              <a:spcBef>
                <a:spcPct val="20000"/>
              </a:spcBef>
              <a:buClr>
                <a:schemeClr val="tx1"/>
              </a:buClr>
              <a:buFontTx/>
              <a:buAutoNum type="arabicPeriod"/>
            </a:pPr>
            <a:r>
              <a:rPr lang="en-US" sz="2800" b="1">
                <a:latin typeface="Times New Roman" charset="0"/>
                <a:ea typeface="PMingLiU" charset="0"/>
                <a:cs typeface="PMingLiU" charset="0"/>
              </a:rPr>
              <a:t>Cuối cơn đại nạn</a:t>
            </a:r>
          </a:p>
          <a:p>
            <a:pPr marL="533400" indent="-533400" eaLnBrk="1" hangingPunct="1">
              <a:spcBef>
                <a:spcPct val="20000"/>
              </a:spcBef>
              <a:buClr>
                <a:schemeClr val="tx1"/>
              </a:buClr>
              <a:buFontTx/>
              <a:buAutoNum type="arabicPeriod"/>
            </a:pPr>
            <a:r>
              <a:rPr lang="en-US" sz="2800" b="1">
                <a:latin typeface="Times New Roman" charset="0"/>
                <a:ea typeface="PMingLiU" charset="0"/>
                <a:cs typeface="PMingLiU" charset="0"/>
              </a:rPr>
              <a:t>Giữa cuối cơn đại nạn và thiên hi niên</a:t>
            </a:r>
          </a:p>
          <a:p>
            <a:pPr marL="533400" indent="-533400" eaLnBrk="1" hangingPunct="1">
              <a:spcBef>
                <a:spcPct val="20000"/>
              </a:spcBef>
              <a:buClr>
                <a:schemeClr val="tx1"/>
              </a:buClr>
              <a:buFontTx/>
              <a:buAutoNum type="arabicPeriod"/>
            </a:pPr>
            <a:r>
              <a:rPr lang="en-US" sz="2800" b="1">
                <a:latin typeface="Times New Roman" charset="0"/>
                <a:ea typeface="PMingLiU" charset="0"/>
                <a:cs typeface="PMingLiU" charset="0"/>
              </a:rPr>
              <a:t>Sau Thiên hi niên</a:t>
            </a:r>
          </a:p>
          <a:p>
            <a:pPr marL="533400" indent="-533400" eaLnBrk="1" hangingPunct="1">
              <a:spcBef>
                <a:spcPct val="20000"/>
              </a:spcBef>
              <a:buClr>
                <a:schemeClr val="tx1"/>
              </a:buClr>
              <a:buFontTx/>
              <a:buAutoNum type="arabicPeriod"/>
            </a:pPr>
            <a:r>
              <a:rPr lang="en-US" sz="2800" b="1">
                <a:latin typeface="Times New Roman" charset="0"/>
                <a:ea typeface="PMingLiU" charset="0"/>
                <a:cs typeface="PMingLiU" charset="0"/>
              </a:rPr>
              <a:t>Những quan điểm kết hợp 4</a:t>
            </a:r>
            <a:r>
              <a:rPr lang="en-US" sz="2800" b="1" baseline="30000">
                <a:latin typeface="Times New Roman" charset="0"/>
                <a:ea typeface="PMingLiU" charset="0"/>
                <a:cs typeface="PMingLiU" charset="0"/>
              </a:rPr>
              <a:t>th</a:t>
            </a:r>
            <a:r>
              <a:rPr lang="en-US" sz="2800" b="1">
                <a:latin typeface="Times New Roman" charset="0"/>
                <a:ea typeface="PMingLiU" charset="0"/>
                <a:cs typeface="PMingLiU" charset="0"/>
              </a:rPr>
              <a:t> và 6</a:t>
            </a:r>
            <a:r>
              <a:rPr lang="en-US" sz="2800" b="1" baseline="30000">
                <a:latin typeface="Times New Roman" charset="0"/>
                <a:ea typeface="PMingLiU" charset="0"/>
                <a:cs typeface="PMingLiU" charset="0"/>
              </a:rPr>
              <a:t>th</a:t>
            </a:r>
            <a:endParaRPr lang="en-US" sz="2800" b="1">
              <a:latin typeface="Times New Roman" charset="0"/>
              <a:ea typeface="PMingLiU" charset="0"/>
              <a:cs typeface="PMingLiU"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wipe(left)">
                                      <p:cBhvr>
                                        <p:cTn id="7" dur="500"/>
                                        <p:tgtEl>
                                          <p:spTgt spid="20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5">
                                            <p:txEl>
                                              <p:pRg st="1" end="1"/>
                                            </p:txEl>
                                          </p:spTgt>
                                        </p:tgtEl>
                                        <p:attrNameLst>
                                          <p:attrName>style.visibility</p:attrName>
                                        </p:attrNameLst>
                                      </p:cBhvr>
                                      <p:to>
                                        <p:strVal val="visible"/>
                                      </p:to>
                                    </p:set>
                                    <p:animEffect transition="in" filter="wipe(left)">
                                      <p:cBhvr>
                                        <p:cTn id="12" dur="500"/>
                                        <p:tgtEl>
                                          <p:spTgt spid="204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5">
                                            <p:txEl>
                                              <p:pRg st="2" end="2"/>
                                            </p:txEl>
                                          </p:spTgt>
                                        </p:tgtEl>
                                        <p:attrNameLst>
                                          <p:attrName>style.visibility</p:attrName>
                                        </p:attrNameLst>
                                      </p:cBhvr>
                                      <p:to>
                                        <p:strVal val="visible"/>
                                      </p:to>
                                    </p:set>
                                    <p:animEffect transition="in" filter="wipe(left)">
                                      <p:cBhvr>
                                        <p:cTn id="17" dur="500"/>
                                        <p:tgtEl>
                                          <p:spTgt spid="2048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485">
                                            <p:txEl>
                                              <p:pRg st="3" end="3"/>
                                            </p:txEl>
                                          </p:spTgt>
                                        </p:tgtEl>
                                        <p:attrNameLst>
                                          <p:attrName>style.visibility</p:attrName>
                                        </p:attrNameLst>
                                      </p:cBhvr>
                                      <p:to>
                                        <p:strVal val="visible"/>
                                      </p:to>
                                    </p:set>
                                    <p:animEffect transition="in" filter="wipe(left)">
                                      <p:cBhvr>
                                        <p:cTn id="22" dur="500"/>
                                        <p:tgtEl>
                                          <p:spTgt spid="2048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485">
                                            <p:txEl>
                                              <p:pRg st="4" end="4"/>
                                            </p:txEl>
                                          </p:spTgt>
                                        </p:tgtEl>
                                        <p:attrNameLst>
                                          <p:attrName>style.visibility</p:attrName>
                                        </p:attrNameLst>
                                      </p:cBhvr>
                                      <p:to>
                                        <p:strVal val="visible"/>
                                      </p:to>
                                    </p:set>
                                    <p:animEffect transition="in" filter="wipe(left)">
                                      <p:cBhvr>
                                        <p:cTn id="27" dur="500"/>
                                        <p:tgtEl>
                                          <p:spTgt spid="2048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485">
                                            <p:txEl>
                                              <p:pRg st="5" end="5"/>
                                            </p:txEl>
                                          </p:spTgt>
                                        </p:tgtEl>
                                        <p:attrNameLst>
                                          <p:attrName>style.visibility</p:attrName>
                                        </p:attrNameLst>
                                      </p:cBhvr>
                                      <p:to>
                                        <p:strVal val="visible"/>
                                      </p:to>
                                    </p:set>
                                    <p:animEffect transition="in" filter="wipe(left)">
                                      <p:cBhvr>
                                        <p:cTn id="32" dur="500"/>
                                        <p:tgtEl>
                                          <p:spTgt spid="2048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485">
                                            <p:txEl>
                                              <p:pRg st="6" end="6"/>
                                            </p:txEl>
                                          </p:spTgt>
                                        </p:tgtEl>
                                        <p:attrNameLst>
                                          <p:attrName>style.visibility</p:attrName>
                                        </p:attrNameLst>
                                      </p:cBhvr>
                                      <p:to>
                                        <p:strVal val="visible"/>
                                      </p:to>
                                    </p:set>
                                    <p:animEffect transition="in" filter="wipe(left)">
                                      <p:cBhvr>
                                        <p:cTn id="37" dur="500"/>
                                        <p:tgtEl>
                                          <p:spTgt spid="204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assion Week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endParaRPr lang="en-US"/>
          </a:p>
        </p:txBody>
      </p:sp>
      <p:sp>
        <p:nvSpPr>
          <p:cNvPr id="68613" name="Text Box 5"/>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chemeClr val="bg1"/>
                </a:solidFill>
                <a:latin typeface="Times New Roman" charset="0"/>
              </a:rPr>
              <a:t>656</a:t>
            </a:r>
            <a:endParaRPr lang="en-US" sz="2400">
              <a:solidFill>
                <a:schemeClr val="bg1"/>
              </a:solidFill>
              <a:latin typeface="Times New Roman"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pic>
        <p:nvPicPr>
          <p:cNvPr id="217099" name="Picture 11" descr="j0178460"/>
          <p:cNvPicPr>
            <a:picLocks noChangeAspect="1" noChangeArrowheads="1"/>
          </p:cNvPicPr>
          <p:nvPr/>
        </p:nvPicPr>
        <p:blipFill>
          <a:blip r:embed="rId6">
            <a:extLst>
              <a:ext uri="{28A0092B-C50C-407E-A947-70E740481C1C}">
                <a14:useLocalDpi xmlns:a14="http://schemas.microsoft.com/office/drawing/2010/main" val="0"/>
              </a:ext>
            </a:extLst>
          </a:blip>
          <a:srcRect r="14583" b="47012"/>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68639" name="Picture 14" descr="j01825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0" name="Picture 15" descr="j028530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endParaRPr lang="en-US"/>
          </a:p>
        </p:txBody>
      </p:sp>
      <p:grpSp>
        <p:nvGrpSpPr>
          <p:cNvPr id="3" name="Group 18"/>
          <p:cNvGrpSpPr>
            <a:grpSpLocks/>
          </p:cNvGrpSpPr>
          <p:nvPr/>
        </p:nvGrpSpPr>
        <p:grpSpPr bwMode="auto">
          <a:xfrm>
            <a:off x="76200" y="4038600"/>
            <a:ext cx="4730750" cy="838200"/>
            <a:chOff x="48" y="2544"/>
            <a:chExt cx="2980" cy="528"/>
          </a:xfrm>
        </p:grpSpPr>
        <p:sp>
          <p:nvSpPr>
            <p:cNvPr id="68637"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68638" name="Text Box 20"/>
            <p:cNvSpPr txBox="1">
              <a:spLocks noChangeArrowheads="1"/>
            </p:cNvSpPr>
            <p:nvPr/>
          </p:nvSpPr>
          <p:spPr bwMode="auto">
            <a:xfrm>
              <a:off x="576" y="2693"/>
              <a:ext cx="24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t>Êxê. 8:4; 9:3; 10:4; 10:18-19; 11:23</a:t>
              </a:r>
            </a:p>
          </p:txBody>
        </p:sp>
      </p:grpSp>
      <p:grpSp>
        <p:nvGrpSpPr>
          <p:cNvPr id="4" name="Group 21"/>
          <p:cNvGrpSpPr>
            <a:grpSpLocks/>
          </p:cNvGrpSpPr>
          <p:nvPr/>
        </p:nvGrpSpPr>
        <p:grpSpPr bwMode="auto">
          <a:xfrm>
            <a:off x="76200" y="4953000"/>
            <a:ext cx="3917950" cy="838200"/>
            <a:chOff x="48" y="3120"/>
            <a:chExt cx="2468" cy="528"/>
          </a:xfrm>
        </p:grpSpPr>
        <p:sp>
          <p:nvSpPr>
            <p:cNvPr id="68635"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8636" name="Text Box 23"/>
            <p:cNvSpPr txBox="1">
              <a:spLocks noChangeArrowheads="1"/>
            </p:cNvSpPr>
            <p:nvPr/>
          </p:nvSpPr>
          <p:spPr bwMode="auto">
            <a:xfrm>
              <a:off x="576" y="3268"/>
              <a:ext cx="19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t>Lu 19:37; 24:50; Công 1:10</a:t>
              </a:r>
            </a:p>
          </p:txBody>
        </p:sp>
      </p:grpSp>
      <p:grpSp>
        <p:nvGrpSpPr>
          <p:cNvPr id="5" name="Group 24"/>
          <p:cNvGrpSpPr>
            <a:grpSpLocks/>
          </p:cNvGrpSpPr>
          <p:nvPr/>
        </p:nvGrpSpPr>
        <p:grpSpPr bwMode="auto">
          <a:xfrm>
            <a:off x="76200" y="5867400"/>
            <a:ext cx="4464050" cy="838200"/>
            <a:chOff x="48" y="3696"/>
            <a:chExt cx="2812" cy="528"/>
          </a:xfrm>
        </p:grpSpPr>
        <p:sp>
          <p:nvSpPr>
            <p:cNvPr id="68633"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68634" name="Text Box 26"/>
            <p:cNvSpPr txBox="1">
              <a:spLocks noChangeArrowheads="1"/>
            </p:cNvSpPr>
            <p:nvPr/>
          </p:nvSpPr>
          <p:spPr bwMode="auto">
            <a:xfrm>
              <a:off x="576" y="3844"/>
              <a:ext cx="22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t>Công 1:11; Xa. 14:4; Êxê.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p:spPr>
        <p:txBody>
          <a:bodyPr wrap="none" anchor="ctr"/>
          <a:lstStyle/>
          <a:p>
            <a:endParaRPr lang="en-US"/>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68632"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r>
              <a:rPr lang="en-US" sz="2400" b="1">
                <a:latin typeface="Arial" charset="0"/>
                <a:ea typeface="ＭＳ Ｐゴシック" charset="0"/>
                <a:cs typeface="ＭＳ Ｐゴシック" charset="0"/>
              </a:rPr>
              <a:t>Thánh Linh đi &amp; trở lại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grpId="1"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grpId="1"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grpId="1"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animBg="1"/>
      <p:bldP spid="217094" grpId="1" animBg="1"/>
      <p:bldP spid="217095" grpId="0" animBg="1"/>
      <p:bldP spid="217095" grpId="1" animBg="1"/>
      <p:bldP spid="217096" grpId="0" animBg="1"/>
      <p:bldP spid="217096" grpId="1" animBg="1"/>
      <p:bldP spid="217098" grpId="0" animBg="1"/>
      <p:bldP spid="217098" grpId="1" animBg="1"/>
      <p:bldP spid="217104" grpId="0" animBg="1"/>
      <p:bldP spid="217104" grpId="1" animBg="1"/>
      <p:bldP spid="217105" grpId="0" animBg="1"/>
      <p:bldP spid="217105" grpId="1" animBg="1"/>
      <p:bldP spid="217115" grpId="0" animBg="1"/>
      <p:bldP spid="217115" grpId="1" animBg="1"/>
      <p:bldP spid="217118" grpId="0" animBg="1"/>
      <p:bldP spid="217118" grpId="1" animBg="1"/>
      <p:bldP spid="217119" grpId="0" animBg="1"/>
      <p:bldP spid="217119"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solidFill>
            <a:srgbClr val="E9BAFC"/>
          </a:solidFill>
        </p:spPr>
        <p:txBody>
          <a:bodyPr/>
          <a:lstStyle/>
          <a:p>
            <a:pPr eaLnBrk="1" hangingPunct="1"/>
            <a:r>
              <a:rPr lang="en-US" sz="3600" b="1">
                <a:solidFill>
                  <a:schemeClr val="bg1"/>
                </a:solidFill>
                <a:latin typeface="Times New Roman" charset="0"/>
                <a:ea typeface="PMingLiU" charset="0"/>
                <a:cs typeface="Arial" charset="0"/>
              </a:rPr>
              <a:t>Cộng đồng được phục hồi của Israel</a:t>
            </a:r>
          </a:p>
        </p:txBody>
      </p:sp>
      <p:sp>
        <p:nvSpPr>
          <p:cNvPr id="21508" name="Rectangle 4"/>
          <p:cNvSpPr>
            <a:spLocks noChangeArrowheads="1"/>
          </p:cNvSpPr>
          <p:nvPr/>
        </p:nvSpPr>
        <p:spPr bwMode="auto">
          <a:xfrm>
            <a:off x="9144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pPr>
            <a:r>
              <a:rPr lang="en-US" sz="3200" b="1">
                <a:latin typeface="Times New Roman" charset="0"/>
                <a:ea typeface="PMingLiU" charset="0"/>
                <a:cs typeface="PMingLiU" charset="0"/>
              </a:rPr>
              <a:t>Đền thờ mới (40-43)</a:t>
            </a:r>
          </a:p>
          <a:p>
            <a:pPr marL="342900" indent="-342900" eaLnBrk="1" hangingPunct="1">
              <a:spcBef>
                <a:spcPct val="20000"/>
              </a:spcBef>
              <a:buClr>
                <a:schemeClr val="tx2"/>
              </a:buClr>
              <a:buFontTx/>
              <a:buChar char="•"/>
            </a:pPr>
            <a:r>
              <a:rPr lang="en-US" sz="3200" b="1">
                <a:latin typeface="Times New Roman" charset="0"/>
                <a:ea typeface="PMingLiU" charset="0"/>
                <a:cs typeface="PMingLiU" charset="0"/>
              </a:rPr>
              <a:t>Thờ phượng mới (44-46)</a:t>
            </a:r>
          </a:p>
          <a:p>
            <a:pPr marL="342900" indent="-342900" eaLnBrk="1" hangingPunct="1">
              <a:spcBef>
                <a:spcPct val="20000"/>
              </a:spcBef>
              <a:buClr>
                <a:schemeClr val="tx2"/>
              </a:buClr>
              <a:buFontTx/>
              <a:buChar char="•"/>
            </a:pPr>
            <a:r>
              <a:rPr lang="en-US" sz="3200" b="1">
                <a:latin typeface="Times New Roman" charset="0"/>
                <a:ea typeface="PMingLiU" charset="0"/>
                <a:cs typeface="PMingLiU" charset="0"/>
              </a:rPr>
              <a:t>Biên giới mới (47-48)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3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3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3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pitchFamily="66" charset="0"/>
            </a:endParaRPr>
          </a:p>
        </p:txBody>
      </p:sp>
      <p:sp>
        <p:nvSpPr>
          <p:cNvPr id="128004"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smtClean="0">
                <a:solidFill>
                  <a:srgbClr val="FFFFFF"/>
                </a:solidFill>
                <a:latin typeface="Comic Sans MS" charset="0"/>
              </a:rPr>
              <a:t>2 Các Vua 25:21 đến Ezra 1:3</a:t>
            </a:r>
          </a:p>
        </p:txBody>
      </p:sp>
      <p:sp>
        <p:nvSpPr>
          <p:cNvPr id="128005"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smtClean="0">
                <a:solidFill>
                  <a:srgbClr val="FFA27C"/>
                </a:solidFill>
                <a:latin typeface="B VAG Rounded Bold" charset="0"/>
              </a:rPr>
              <a:t> </a:t>
            </a:r>
          </a:p>
        </p:txBody>
      </p:sp>
      <p:sp>
        <p:nvSpPr>
          <p:cNvPr id="470026" name="Rectangle 10"/>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55</a:t>
            </a:r>
          </a:p>
        </p:txBody>
      </p:sp>
      <p:sp>
        <p:nvSpPr>
          <p:cNvPr id="128007"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smtClean="0">
                <a:solidFill>
                  <a:srgbClr val="FFFFFF"/>
                </a:solidFill>
                <a:latin typeface="Arial" charset="0"/>
              </a:rPr>
              <a:t>©2006 TBBMI</a:t>
            </a:r>
          </a:p>
        </p:txBody>
      </p:sp>
      <p:sp>
        <p:nvSpPr>
          <p:cNvPr id="470029" name="Rectangle 13"/>
          <p:cNvSpPr>
            <a:spLocks noChangeArrowheads="1"/>
          </p:cNvSpPr>
          <p:nvPr/>
        </p:nvSpPr>
        <p:spPr bwMode="auto">
          <a:xfrm>
            <a:off x="7539038" y="6543675"/>
            <a:ext cx="736600"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9.6.03d.</a:t>
            </a:r>
          </a:p>
        </p:txBody>
      </p:sp>
      <p:sp>
        <p:nvSpPr>
          <p:cNvPr id="128009"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470034" name="Rectangle 18"/>
          <p:cNvSpPr>
            <a:spLocks noChangeArrowheads="1"/>
          </p:cNvSpPr>
          <p:nvPr/>
        </p:nvSpPr>
        <p:spPr bwMode="auto">
          <a:xfrm>
            <a:off x="6772275" y="901700"/>
            <a:ext cx="1844675" cy="1012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dirty="0">
                <a:solidFill>
                  <a:srgbClr val="51DC00"/>
                </a:solidFill>
                <a:latin typeface="Times" charset="0"/>
              </a:rPr>
              <a:t> </a:t>
            </a:r>
            <a:r>
              <a:rPr lang="en-US" sz="3600" dirty="0">
                <a:solidFill>
                  <a:srgbClr val="FFD34A"/>
                </a:solidFill>
                <a:latin typeface="Times" charset="0"/>
              </a:rPr>
              <a:t>V H </a:t>
            </a:r>
            <a:r>
              <a:rPr lang="en-US" sz="6000" dirty="0">
                <a:solidFill>
                  <a:srgbClr val="1CFF23"/>
                </a:solidFill>
                <a:latin typeface="Times" charset="0"/>
              </a:rPr>
              <a:t>L</a:t>
            </a:r>
          </a:p>
        </p:txBody>
      </p:sp>
      <p:grpSp>
        <p:nvGrpSpPr>
          <p:cNvPr id="128011" name="Group 86"/>
          <p:cNvGrpSpPr>
            <a:grpSpLocks/>
          </p:cNvGrpSpPr>
          <p:nvPr/>
        </p:nvGrpSpPr>
        <p:grpSpPr bwMode="auto">
          <a:xfrm>
            <a:off x="2335213" y="1112838"/>
            <a:ext cx="4973637" cy="4221162"/>
            <a:chOff x="1471" y="701"/>
            <a:chExt cx="3133" cy="2659"/>
          </a:xfrm>
        </p:grpSpPr>
        <p:sp>
          <p:nvSpPr>
            <p:cNvPr id="128014" name="Rectangle 87"/>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15" name="Rectangle 88"/>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mtClean="0">
                  <a:solidFill>
                    <a:srgbClr val="790015"/>
                  </a:solidFill>
                  <a:latin typeface="Times" charset="0"/>
                </a:rPr>
                <a:t>ABRAHAM</a:t>
              </a:r>
              <a:endParaRPr lang="en-US" sz="2800" smtClean="0">
                <a:solidFill>
                  <a:srgbClr val="00DFCA"/>
                </a:solidFill>
                <a:latin typeface="Matura MT Script Capitals" charset="0"/>
              </a:endParaRPr>
            </a:p>
          </p:txBody>
        </p:sp>
        <p:sp>
          <p:nvSpPr>
            <p:cNvPr id="128016" name="Rectangle 89"/>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sz="2800" smtClean="0">
                <a:solidFill>
                  <a:srgbClr val="00DFCA"/>
                </a:solidFill>
                <a:latin typeface="Matura MT Script Capitals" charset="0"/>
              </a:endParaRPr>
            </a:p>
          </p:txBody>
        </p:sp>
        <p:sp>
          <p:nvSpPr>
            <p:cNvPr id="128017" name="AutoShape 90"/>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sz="2800" smtClean="0">
                <a:solidFill>
                  <a:srgbClr val="00DFCA"/>
                </a:solidFill>
                <a:latin typeface="Matura MT Script Capitals" charset="0"/>
              </a:endParaRPr>
            </a:p>
          </p:txBody>
        </p:sp>
        <p:sp>
          <p:nvSpPr>
            <p:cNvPr id="128018" name="Rectangle 91"/>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19" name="Rectangle 92"/>
            <p:cNvSpPr>
              <a:spLocks noChangeArrowheads="1"/>
            </p:cNvSpPr>
            <p:nvPr/>
          </p:nvSpPr>
          <p:spPr bwMode="auto">
            <a:xfrm>
              <a:off x="1472" y="727"/>
              <a:ext cx="84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smtClean="0">
                  <a:solidFill>
                    <a:srgbClr val="790015"/>
                  </a:solidFill>
                  <a:latin typeface="Helvetica" charset="0"/>
                </a:rPr>
                <a:t>  SÁNG TẠO</a:t>
              </a:r>
              <a:endParaRPr lang="en-US" sz="2800" smtClean="0">
                <a:solidFill>
                  <a:srgbClr val="00DFCA"/>
                </a:solidFill>
                <a:latin typeface="Matura MT Script Capitals" charset="0"/>
              </a:endParaRPr>
            </a:p>
          </p:txBody>
        </p:sp>
        <p:sp>
          <p:nvSpPr>
            <p:cNvPr id="128020" name="Line 93"/>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21" name="Line 94"/>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22" name="Rectangle 95"/>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23" name="Rectangle 96"/>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mtClean="0">
                  <a:solidFill>
                    <a:srgbClr val="790015"/>
                  </a:solidFill>
                  <a:latin typeface="Times" charset="0"/>
                </a:rPr>
                <a:t>ABRAHAM</a:t>
              </a:r>
              <a:endParaRPr lang="en-US" sz="2800" smtClean="0">
                <a:solidFill>
                  <a:srgbClr val="00DFCA"/>
                </a:solidFill>
                <a:latin typeface="Matura MT Script Capitals" charset="0"/>
              </a:endParaRPr>
            </a:p>
          </p:txBody>
        </p:sp>
        <p:sp>
          <p:nvSpPr>
            <p:cNvPr id="128024" name="Rectangle 97"/>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sz="2800" smtClean="0">
                <a:solidFill>
                  <a:srgbClr val="00DFCA"/>
                </a:solidFill>
                <a:latin typeface="Matura MT Script Capitals" charset="0"/>
              </a:endParaRPr>
            </a:p>
          </p:txBody>
        </p:sp>
        <p:sp>
          <p:nvSpPr>
            <p:cNvPr id="128025" name="AutoShape 98"/>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sz="2800" smtClean="0">
                <a:solidFill>
                  <a:srgbClr val="00DFCA"/>
                </a:solidFill>
                <a:latin typeface="Matura MT Script Capitals" charset="0"/>
              </a:endParaRPr>
            </a:p>
          </p:txBody>
        </p:sp>
        <p:sp>
          <p:nvSpPr>
            <p:cNvPr id="128026" name="Rectangle 99"/>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27" name="Rectangle 100"/>
            <p:cNvSpPr>
              <a:spLocks noChangeArrowheads="1"/>
            </p:cNvSpPr>
            <p:nvPr/>
          </p:nvSpPr>
          <p:spPr bwMode="auto">
            <a:xfrm>
              <a:off x="1584" y="923"/>
              <a:ext cx="9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smtClean="0">
                  <a:solidFill>
                    <a:srgbClr val="790015"/>
                  </a:solidFill>
                  <a:latin typeface="Helvetica" charset="0"/>
                </a:rPr>
                <a:t>  ÁP-RA-HAM</a:t>
              </a:r>
              <a:endParaRPr lang="en-US" sz="2800" smtClean="0">
                <a:solidFill>
                  <a:srgbClr val="00DFCA"/>
                </a:solidFill>
                <a:latin typeface="Matura MT Script Capitals" charset="0"/>
              </a:endParaRPr>
            </a:p>
          </p:txBody>
        </p:sp>
        <p:sp>
          <p:nvSpPr>
            <p:cNvPr id="128028" name="Line 101"/>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29" name="Line 102"/>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30" name="Rectangle 103"/>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31" name="Rectangle 104"/>
            <p:cNvSpPr>
              <a:spLocks noChangeArrowheads="1"/>
            </p:cNvSpPr>
            <p:nvPr/>
          </p:nvSpPr>
          <p:spPr bwMode="auto">
            <a:xfrm>
              <a:off x="1940" y="1135"/>
              <a:ext cx="7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mtClean="0">
                  <a:solidFill>
                    <a:srgbClr val="790015"/>
                  </a:solidFill>
                  <a:latin typeface="Times" charset="0"/>
                </a:rPr>
                <a:t>ABRAHAM</a:t>
              </a:r>
              <a:endParaRPr lang="en-US" sz="2800" smtClean="0">
                <a:solidFill>
                  <a:srgbClr val="00DFCA"/>
                </a:solidFill>
                <a:latin typeface="Matura MT Script Capitals" charset="0"/>
              </a:endParaRPr>
            </a:p>
          </p:txBody>
        </p:sp>
        <p:sp>
          <p:nvSpPr>
            <p:cNvPr id="128032" name="Rectangle 105"/>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sz="2800" smtClean="0">
                <a:solidFill>
                  <a:srgbClr val="00DFCA"/>
                </a:solidFill>
                <a:latin typeface="Matura MT Script Capitals" charset="0"/>
              </a:endParaRPr>
            </a:p>
          </p:txBody>
        </p:sp>
        <p:sp>
          <p:nvSpPr>
            <p:cNvPr id="128033" name="AutoShape 106"/>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sz="2800" smtClean="0">
                <a:solidFill>
                  <a:srgbClr val="00DFCA"/>
                </a:solidFill>
                <a:latin typeface="Matura MT Script Capitals" charset="0"/>
              </a:endParaRPr>
            </a:p>
          </p:txBody>
        </p:sp>
        <p:sp>
          <p:nvSpPr>
            <p:cNvPr id="128034" name="Rectangle 107"/>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35" name="Rectangle 108"/>
            <p:cNvSpPr>
              <a:spLocks noChangeArrowheads="1"/>
            </p:cNvSpPr>
            <p:nvPr/>
          </p:nvSpPr>
          <p:spPr bwMode="auto">
            <a:xfrm>
              <a:off x="1835" y="1121"/>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smtClean="0">
                  <a:solidFill>
                    <a:srgbClr val="790015"/>
                  </a:solidFill>
                  <a:latin typeface="Helvetica" charset="0"/>
                </a:rPr>
                <a:t>   GIÔ-SÉP</a:t>
              </a:r>
              <a:endParaRPr lang="en-US" sz="2800" smtClean="0">
                <a:solidFill>
                  <a:srgbClr val="00DFCA"/>
                </a:solidFill>
                <a:latin typeface="Matura MT Script Capitals" charset="0"/>
              </a:endParaRPr>
            </a:p>
          </p:txBody>
        </p:sp>
        <p:sp>
          <p:nvSpPr>
            <p:cNvPr id="128036" name="Line 109"/>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37" name="Line 110"/>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38" name="Rectangle 111"/>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sz="2800" smtClean="0">
                <a:solidFill>
                  <a:srgbClr val="00DFCA"/>
                </a:solidFill>
                <a:latin typeface="Matura MT Script Capitals" charset="0"/>
              </a:endParaRPr>
            </a:p>
          </p:txBody>
        </p:sp>
        <p:sp>
          <p:nvSpPr>
            <p:cNvPr id="128039" name="AutoShape 112"/>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sz="2800" smtClean="0">
                <a:solidFill>
                  <a:srgbClr val="00DFCA"/>
                </a:solidFill>
                <a:latin typeface="Matura MT Script Capitals" charset="0"/>
              </a:endParaRPr>
            </a:p>
          </p:txBody>
        </p:sp>
        <p:sp>
          <p:nvSpPr>
            <p:cNvPr id="128040" name="Rectangle 113"/>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41" name="Rectangle 114"/>
            <p:cNvSpPr>
              <a:spLocks noChangeArrowheads="1"/>
            </p:cNvSpPr>
            <p:nvPr/>
          </p:nvSpPr>
          <p:spPr bwMode="auto">
            <a:xfrm>
              <a:off x="2088" y="1310"/>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smtClean="0">
                  <a:solidFill>
                    <a:srgbClr val="790015"/>
                  </a:solidFill>
                  <a:latin typeface="Helvetica" charset="0"/>
                </a:rPr>
                <a:t>   MÔI-SE</a:t>
              </a:r>
              <a:endParaRPr lang="en-US" sz="2800" smtClean="0">
                <a:solidFill>
                  <a:srgbClr val="00DFCA"/>
                </a:solidFill>
                <a:latin typeface="Matura MT Script Capitals" charset="0"/>
              </a:endParaRPr>
            </a:p>
          </p:txBody>
        </p:sp>
        <p:sp>
          <p:nvSpPr>
            <p:cNvPr id="128042" name="Line 115"/>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43" name="Rectangle 116"/>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sz="2800" smtClean="0">
                <a:solidFill>
                  <a:srgbClr val="00DFCA"/>
                </a:solidFill>
                <a:latin typeface="Matura MT Script Capitals" charset="0"/>
              </a:endParaRPr>
            </a:p>
          </p:txBody>
        </p:sp>
        <p:sp>
          <p:nvSpPr>
            <p:cNvPr id="128044" name="AutoShape 117"/>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sz="2800" smtClean="0">
                <a:solidFill>
                  <a:srgbClr val="00DFCA"/>
                </a:solidFill>
                <a:latin typeface="Matura MT Script Capitals" charset="0"/>
              </a:endParaRPr>
            </a:p>
          </p:txBody>
        </p:sp>
        <p:sp>
          <p:nvSpPr>
            <p:cNvPr id="128045" name="Rectangle 118"/>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46" name="Rectangle 119"/>
            <p:cNvSpPr>
              <a:spLocks noChangeArrowheads="1"/>
            </p:cNvSpPr>
            <p:nvPr/>
          </p:nvSpPr>
          <p:spPr bwMode="auto">
            <a:xfrm>
              <a:off x="2188" y="1516"/>
              <a:ext cx="7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smtClean="0">
                  <a:solidFill>
                    <a:srgbClr val="790015"/>
                  </a:solidFill>
                  <a:latin typeface="Helvetica" charset="0"/>
                </a:rPr>
                <a:t>   GIÔ-SUÊ</a:t>
              </a:r>
              <a:endParaRPr lang="en-US" sz="2800" smtClean="0">
                <a:solidFill>
                  <a:srgbClr val="00DFCA"/>
                </a:solidFill>
                <a:latin typeface="Matura MT Script Capitals" charset="0"/>
              </a:endParaRPr>
            </a:p>
          </p:txBody>
        </p:sp>
        <p:sp>
          <p:nvSpPr>
            <p:cNvPr id="128047" name="Line 120"/>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48" name="Rectangle 121"/>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sz="2800" smtClean="0">
                <a:solidFill>
                  <a:srgbClr val="00DFCA"/>
                </a:solidFill>
                <a:latin typeface="Matura MT Script Capitals" charset="0"/>
              </a:endParaRPr>
            </a:p>
          </p:txBody>
        </p:sp>
        <p:sp>
          <p:nvSpPr>
            <p:cNvPr id="128049" name="AutoShape 122"/>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sz="2800" smtClean="0">
                <a:solidFill>
                  <a:srgbClr val="00DFCA"/>
                </a:solidFill>
                <a:latin typeface="Matura MT Script Capitals" charset="0"/>
              </a:endParaRPr>
            </a:p>
          </p:txBody>
        </p:sp>
        <p:sp>
          <p:nvSpPr>
            <p:cNvPr id="128050" name="Rectangle 123"/>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51" name="Rectangle 124"/>
            <p:cNvSpPr>
              <a:spLocks noChangeArrowheads="1"/>
            </p:cNvSpPr>
            <p:nvPr/>
          </p:nvSpPr>
          <p:spPr bwMode="auto">
            <a:xfrm>
              <a:off x="2248" y="1706"/>
              <a:ext cx="117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smtClean="0">
                  <a:solidFill>
                    <a:srgbClr val="790015"/>
                  </a:solidFill>
                  <a:latin typeface="Helvetica" charset="0"/>
                </a:rPr>
                <a:t>   VÔ CHÍNH PHỦ</a:t>
              </a:r>
              <a:endParaRPr lang="en-US" sz="2800" smtClean="0">
                <a:solidFill>
                  <a:srgbClr val="00DFCA"/>
                </a:solidFill>
                <a:latin typeface="Matura MT Script Capitals" charset="0"/>
              </a:endParaRPr>
            </a:p>
          </p:txBody>
        </p:sp>
        <p:sp>
          <p:nvSpPr>
            <p:cNvPr id="128052" name="Line 125"/>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53" name="Rectangle 126"/>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sz="2800" smtClean="0">
                <a:solidFill>
                  <a:srgbClr val="00DFCA"/>
                </a:solidFill>
                <a:latin typeface="Matura MT Script Capitals" charset="0"/>
              </a:endParaRPr>
            </a:p>
          </p:txBody>
        </p:sp>
        <p:sp>
          <p:nvSpPr>
            <p:cNvPr id="128054" name="AutoShape 127"/>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sz="2800" smtClean="0">
                <a:solidFill>
                  <a:srgbClr val="00DFCA"/>
                </a:solidFill>
                <a:latin typeface="Matura MT Script Capitals" charset="0"/>
              </a:endParaRPr>
            </a:p>
          </p:txBody>
        </p:sp>
        <p:sp>
          <p:nvSpPr>
            <p:cNvPr id="128055" name="Rectangle 128"/>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56" name="Rectangle 129"/>
            <p:cNvSpPr>
              <a:spLocks noChangeArrowheads="1"/>
            </p:cNvSpPr>
            <p:nvPr/>
          </p:nvSpPr>
          <p:spPr bwMode="auto">
            <a:xfrm>
              <a:off x="2413" y="1920"/>
              <a:ext cx="9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smtClean="0">
                  <a:solidFill>
                    <a:srgbClr val="790015"/>
                  </a:solidFill>
                  <a:latin typeface="Helvetica" charset="0"/>
                </a:rPr>
                <a:t>   HOÀNG GIA</a:t>
              </a:r>
              <a:endParaRPr lang="en-US" sz="2800" smtClean="0">
                <a:solidFill>
                  <a:srgbClr val="00DFCA"/>
                </a:solidFill>
                <a:latin typeface="Matura MT Script Capitals" charset="0"/>
              </a:endParaRPr>
            </a:p>
          </p:txBody>
        </p:sp>
        <p:sp>
          <p:nvSpPr>
            <p:cNvPr id="128057" name="Line 130"/>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58" name="Rectangle 131"/>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sz="2800" smtClean="0">
                <a:solidFill>
                  <a:srgbClr val="00DFCA"/>
                </a:solidFill>
                <a:latin typeface="Matura MT Script Capitals" charset="0"/>
              </a:endParaRPr>
            </a:p>
          </p:txBody>
        </p:sp>
        <p:sp>
          <p:nvSpPr>
            <p:cNvPr id="128059" name="AutoShape 132"/>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sz="2800" smtClean="0">
                <a:solidFill>
                  <a:srgbClr val="00DFCA"/>
                </a:solidFill>
                <a:latin typeface="Matura MT Script Capitals" charset="0"/>
              </a:endParaRPr>
            </a:p>
          </p:txBody>
        </p:sp>
        <p:sp>
          <p:nvSpPr>
            <p:cNvPr id="128060" name="Rectangle 133"/>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61" name="Rectangle 134"/>
            <p:cNvSpPr>
              <a:spLocks noChangeArrowheads="1"/>
            </p:cNvSpPr>
            <p:nvPr/>
          </p:nvSpPr>
          <p:spPr bwMode="auto">
            <a:xfrm>
              <a:off x="2677" y="2134"/>
              <a:ext cx="78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smtClean="0">
                  <a:solidFill>
                    <a:srgbClr val="790015"/>
                  </a:solidFill>
                  <a:latin typeface="Helvetica" charset="0"/>
                </a:rPr>
                <a:t>   LƯU ĐÀY</a:t>
              </a:r>
              <a:endParaRPr lang="en-US" sz="2800" smtClean="0">
                <a:solidFill>
                  <a:srgbClr val="00DFCA"/>
                </a:solidFill>
                <a:latin typeface="Matura MT Script Capitals" charset="0"/>
              </a:endParaRPr>
            </a:p>
          </p:txBody>
        </p:sp>
        <p:sp>
          <p:nvSpPr>
            <p:cNvPr id="128062" name="Line 135"/>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63" name="Line 136"/>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64" name="Rectangle 137"/>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sz="2800" smtClean="0">
                <a:solidFill>
                  <a:srgbClr val="00DFCA"/>
                </a:solidFill>
                <a:latin typeface="Matura MT Script Capitals" charset="0"/>
              </a:endParaRPr>
            </a:p>
          </p:txBody>
        </p:sp>
        <p:sp>
          <p:nvSpPr>
            <p:cNvPr id="128065" name="AutoShape 138"/>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sz="2800" smtClean="0">
                <a:solidFill>
                  <a:srgbClr val="00DFCA"/>
                </a:solidFill>
                <a:latin typeface="Matura MT Script Capitals" charset="0"/>
              </a:endParaRPr>
            </a:p>
          </p:txBody>
        </p:sp>
        <p:sp>
          <p:nvSpPr>
            <p:cNvPr id="128066" name="Rectangle 139"/>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sp>
          <p:nvSpPr>
            <p:cNvPr id="128067" name="Rectangle 140"/>
            <p:cNvSpPr>
              <a:spLocks noChangeArrowheads="1"/>
            </p:cNvSpPr>
            <p:nvPr/>
          </p:nvSpPr>
          <p:spPr bwMode="auto">
            <a:xfrm>
              <a:off x="2864" y="2344"/>
              <a:ext cx="87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smtClean="0">
                  <a:solidFill>
                    <a:srgbClr val="790015"/>
                  </a:solidFill>
                  <a:latin typeface="Helvetica" charset="0"/>
                </a:rPr>
                <a:t>   YÊN LẶNG</a:t>
              </a:r>
              <a:endParaRPr lang="en-US" sz="2800" smtClean="0">
                <a:solidFill>
                  <a:srgbClr val="00DFCA"/>
                </a:solidFill>
                <a:latin typeface="Matura MT Script Capitals" charset="0"/>
              </a:endParaRPr>
            </a:p>
          </p:txBody>
        </p:sp>
        <p:sp>
          <p:nvSpPr>
            <p:cNvPr id="128068" name="Line 141"/>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69" name="Line 142"/>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70" name="Rectangle 143"/>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sz="2800" smtClean="0">
                <a:solidFill>
                  <a:srgbClr val="00DFCA"/>
                </a:solidFill>
                <a:latin typeface="Matura MT Script Capitals" charset="0"/>
              </a:endParaRPr>
            </a:p>
          </p:txBody>
        </p:sp>
        <p:sp>
          <p:nvSpPr>
            <p:cNvPr id="128071" name="AutoShape 144"/>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sz="2800" smtClean="0">
                <a:solidFill>
                  <a:srgbClr val="00DFCA"/>
                </a:solidFill>
                <a:latin typeface="Matura MT Script Capitals" charset="0"/>
              </a:endParaRPr>
            </a:p>
          </p:txBody>
        </p:sp>
        <p:sp>
          <p:nvSpPr>
            <p:cNvPr id="128072" name="Rectangle 145"/>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sz="2800" smtClean="0">
                <a:solidFill>
                  <a:srgbClr val="00DFCA"/>
                </a:solidFill>
                <a:latin typeface="Matura MT Script Capitals" charset="0"/>
              </a:endParaRPr>
            </a:p>
          </p:txBody>
        </p:sp>
        <p:grpSp>
          <p:nvGrpSpPr>
            <p:cNvPr id="128073" name="Group 146"/>
            <p:cNvGrpSpPr>
              <a:grpSpLocks/>
            </p:cNvGrpSpPr>
            <p:nvPr/>
          </p:nvGrpSpPr>
          <p:grpSpPr bwMode="auto">
            <a:xfrm>
              <a:off x="3099" y="2564"/>
              <a:ext cx="800" cy="282"/>
              <a:chOff x="3028" y="3101"/>
              <a:chExt cx="700" cy="240"/>
            </a:xfrm>
          </p:grpSpPr>
          <p:sp>
            <p:nvSpPr>
              <p:cNvPr id="128076" name="Rectangle 147"/>
              <p:cNvSpPr>
                <a:spLocks noChangeArrowheads="1"/>
              </p:cNvSpPr>
              <p:nvPr/>
            </p:nvSpPr>
            <p:spPr bwMode="auto">
              <a:xfrm>
                <a:off x="3073" y="3112"/>
                <a:ext cx="16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800" b="1" smtClean="0">
                    <a:solidFill>
                      <a:srgbClr val="114FFB"/>
                    </a:solidFill>
                    <a:latin typeface="Helvetica" charset="0"/>
                  </a:rPr>
                  <a:t>   </a:t>
                </a:r>
                <a:endParaRPr lang="en-US" sz="2800" smtClean="0">
                  <a:solidFill>
                    <a:srgbClr val="00DFCA"/>
                  </a:solidFill>
                  <a:latin typeface="Matura MT Script Capitals" charset="0"/>
                </a:endParaRPr>
              </a:p>
            </p:txBody>
          </p:sp>
          <p:sp>
            <p:nvSpPr>
              <p:cNvPr id="128077" name="Rectangle 148"/>
              <p:cNvSpPr>
                <a:spLocks noChangeArrowheads="1"/>
              </p:cNvSpPr>
              <p:nvPr/>
            </p:nvSpPr>
            <p:spPr bwMode="auto">
              <a:xfrm>
                <a:off x="3028" y="3101"/>
                <a:ext cx="700"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900" b="1" smtClean="0">
                    <a:solidFill>
                      <a:srgbClr val="114FFB"/>
                    </a:solidFill>
                    <a:latin typeface="Helvetica" charset="0"/>
                  </a:rPr>
                  <a:t>GIÊ-XU</a:t>
                </a:r>
                <a:endParaRPr lang="en-US" sz="2800" smtClean="0">
                  <a:solidFill>
                    <a:srgbClr val="00DFCA"/>
                  </a:solidFill>
                  <a:latin typeface="Matura MT Script Capitals" charset="0"/>
                </a:endParaRPr>
              </a:p>
            </p:txBody>
          </p:sp>
        </p:grpSp>
        <p:sp>
          <p:nvSpPr>
            <p:cNvPr id="128074" name="Line 149"/>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sp>
          <p:nvSpPr>
            <p:cNvPr id="128075" name="Line 150"/>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sz="2800" smtClean="0">
                <a:solidFill>
                  <a:srgbClr val="00DFCA"/>
                </a:solidFill>
                <a:latin typeface="Matura MT Script Capitals" charset="0"/>
              </a:endParaRPr>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28013"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smtClean="0">
                <a:solidFill>
                  <a:srgbClr val="FFFFFF"/>
                </a:solidFill>
                <a:latin typeface="Arial" charset="0"/>
              </a:rPr>
              <a:t>Sổ Tay Hướng Dẫn, tr. 37-38</a:t>
            </a:r>
          </a:p>
        </p:txBody>
      </p:sp>
    </p:spTree>
    <p:extLst>
      <p:ext uri="{BB962C8B-B14F-4D97-AF65-F5344CB8AC3E}">
        <p14:creationId xmlns:p14="http://schemas.microsoft.com/office/powerpoint/2010/main" val="23666959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solidFill>
            <a:srgbClr val="E9BAFC"/>
          </a:solidFill>
        </p:spPr>
        <p:txBody>
          <a:bodyPr/>
          <a:lstStyle/>
          <a:p>
            <a:pPr algn="ctr" eaLnBrk="1" hangingPunct="1"/>
            <a:r>
              <a:rPr lang="ja-JP" altLang="en-US" b="1">
                <a:solidFill>
                  <a:schemeClr val="bg1"/>
                </a:solidFill>
                <a:latin typeface="Times New Roman" charset="0"/>
                <a:ea typeface="PMingLiU" charset="0"/>
                <a:cs typeface="Arial" charset="0"/>
              </a:rPr>
              <a:t>“</a:t>
            </a:r>
            <a:r>
              <a:rPr lang="en-US" b="1">
                <a:solidFill>
                  <a:schemeClr val="bg1"/>
                </a:solidFill>
                <a:latin typeface="Times New Roman" charset="0"/>
                <a:ea typeface="PMingLiU" charset="0"/>
                <a:cs typeface="Arial" charset="0"/>
              </a:rPr>
              <a:t>Tái dựng đền thờ</a:t>
            </a:r>
            <a:r>
              <a:rPr lang="ja-JP" altLang="en-US" b="1">
                <a:solidFill>
                  <a:schemeClr val="bg1"/>
                </a:solidFill>
                <a:latin typeface="Times New Roman" charset="0"/>
                <a:ea typeface="PMingLiU" charset="0"/>
                <a:cs typeface="Arial" charset="0"/>
              </a:rPr>
              <a:t>”</a:t>
            </a:r>
            <a:endParaRPr lang="en-US" b="1">
              <a:solidFill>
                <a:schemeClr val="bg1"/>
              </a:solidFill>
              <a:latin typeface="Times New Roman" charset="0"/>
              <a:ea typeface="PMingLiU" charset="0"/>
              <a:cs typeface="Arial" charset="0"/>
            </a:endParaRPr>
          </a:p>
        </p:txBody>
      </p:sp>
      <p:pic>
        <p:nvPicPr>
          <p:cNvPr id="22532" name="Picture 4" descr="Dome of the R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17825"/>
            <a:ext cx="62484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5"/>
          <p:cNvSpPr>
            <a:spLocks noChangeArrowheads="1"/>
          </p:cNvSpPr>
          <p:nvPr/>
        </p:nvSpPr>
        <p:spPr bwMode="auto">
          <a:xfrm>
            <a:off x="990600" y="2057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pPr>
            <a:r>
              <a:rPr lang="en-US" sz="3200">
                <a:ea typeface="PMingLiU" charset="0"/>
                <a:cs typeface="PMingLiU" charset="0"/>
              </a:rPr>
              <a:t>7, th 6, 1967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5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2533">
                                            <p:txEl>
                                              <p:pRg st="0" end="0"/>
                                            </p:txEl>
                                          </p:spTgt>
                                        </p:tgtEl>
                                        <p:attrNameLst>
                                          <p:attrName>style.visibility</p:attrName>
                                        </p:attrNameLst>
                                      </p:cBhvr>
                                      <p:to>
                                        <p:strVal val="visible"/>
                                      </p:to>
                                    </p:set>
                                    <p:animEffect transition="in" filter="box(out)">
                                      <p:cBhvr>
                                        <p:cTn id="12" dur="500"/>
                                        <p:tgtEl>
                                          <p:spTgt spid="22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Pict1"/>
          <p:cNvPicPr>
            <a:picLocks noChangeAspect="1" noChangeArrowheads="1"/>
          </p:cNvPicPr>
          <p:nvPr/>
        </p:nvPicPr>
        <p:blipFill>
          <a:blip r:embed="rId3">
            <a:extLst>
              <a:ext uri="{28A0092B-C50C-407E-A947-70E740481C1C}">
                <a14:useLocalDpi xmlns:a14="http://schemas.microsoft.com/office/drawing/2010/main" val="0"/>
              </a:ext>
            </a:extLst>
          </a:blip>
          <a:srcRect l="3030" r="606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2"/>
          <p:cNvSpPr>
            <a:spLocks noGrp="1" noChangeArrowheads="1"/>
          </p:cNvSpPr>
          <p:nvPr>
            <p:ph type="title"/>
          </p:nvPr>
        </p:nvSpPr>
        <p:spPr>
          <a:xfrm>
            <a:off x="1828800" y="0"/>
            <a:ext cx="6934200" cy="838200"/>
          </a:xfrm>
        </p:spPr>
        <p:txBody>
          <a:bodyPr/>
          <a:lstStyle/>
          <a:p>
            <a:pPr eaLnBrk="1" hangingPunct="1"/>
            <a:r>
              <a:rPr lang="en-US">
                <a:latin typeface="Times New Roman" charset="0"/>
                <a:ea typeface="PMingLiU" charset="0"/>
                <a:cs typeface="Arial" charset="0"/>
              </a:rPr>
              <a:t>Năm phần</a:t>
            </a:r>
          </a:p>
        </p:txBody>
      </p:sp>
      <p:sp>
        <p:nvSpPr>
          <p:cNvPr id="57350" name="Text Box 6"/>
          <p:cNvSpPr txBox="1">
            <a:spLocks noChangeArrowheads="1"/>
          </p:cNvSpPr>
          <p:nvPr/>
        </p:nvSpPr>
        <p:spPr bwMode="auto">
          <a:xfrm>
            <a:off x="0" y="203200"/>
            <a:ext cx="5624513" cy="1616075"/>
          </a:xfrm>
          <a:prstGeom prst="rect">
            <a:avLst/>
          </a:prstGeom>
          <a:noFill/>
          <a:ln w="9525">
            <a:noFill/>
            <a:miter lim="800000"/>
            <a:headEnd/>
            <a:tailEnd/>
          </a:ln>
          <a:effectLst>
            <a:outerShdw dist="35921" dir="2700000" algn="ctr" rotWithShape="0">
              <a:schemeClr val="bg1">
                <a:alpha val="74997"/>
              </a:schemeClr>
            </a:outerShdw>
          </a:effec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000" b="1">
                <a:latin typeface="Times New Roman" charset="0"/>
                <a:ea typeface="PMingLiU" charset="0"/>
                <a:cs typeface="PMingLiU" charset="0"/>
              </a:rPr>
              <a:t>1.</a:t>
            </a:r>
            <a:r>
              <a:rPr lang="en-US" sz="2000" b="1">
                <a:ea typeface="PMingLiU" charset="0"/>
                <a:cs typeface="PMingLiU" charset="0"/>
              </a:rPr>
              <a:t> </a:t>
            </a:r>
            <a:r>
              <a:rPr lang="en-US" sz="2000" b="1">
                <a:latin typeface="Times New Roman" charset="0"/>
                <a:ea typeface="PMingLiU" charset="0"/>
                <a:cs typeface="PMingLiU" charset="0"/>
              </a:rPr>
              <a:t>Sân ngoài - 40:17-19</a:t>
            </a:r>
            <a:br>
              <a:rPr lang="en-US" sz="2000" b="1">
                <a:latin typeface="Times New Roman" charset="0"/>
                <a:ea typeface="PMingLiU" charset="0"/>
                <a:cs typeface="PMingLiU" charset="0"/>
              </a:rPr>
            </a:br>
            <a:r>
              <a:rPr lang="en-US" sz="2000" b="1">
                <a:latin typeface="Times New Roman" charset="0"/>
                <a:ea typeface="PMingLiU" charset="0"/>
                <a:cs typeface="PMingLiU" charset="0"/>
              </a:rPr>
              <a:t>2. Sân trong - 40:44-47</a:t>
            </a:r>
            <a:br>
              <a:rPr lang="en-US" sz="2000" b="1">
                <a:latin typeface="Times New Roman" charset="0"/>
                <a:ea typeface="PMingLiU" charset="0"/>
                <a:cs typeface="PMingLiU" charset="0"/>
              </a:rPr>
            </a:br>
            <a:r>
              <a:rPr lang="en-US" sz="2000" b="1">
                <a:latin typeface="Times New Roman" charset="0"/>
                <a:ea typeface="PMingLiU" charset="0"/>
                <a:cs typeface="PMingLiU" charset="0"/>
              </a:rPr>
              <a:t>3. Đền thờ hoặc Nơi thánh - 41:1-26</a:t>
            </a:r>
            <a:br>
              <a:rPr lang="en-US" sz="2000" b="1">
                <a:latin typeface="Times New Roman" charset="0"/>
                <a:ea typeface="PMingLiU" charset="0"/>
                <a:cs typeface="PMingLiU" charset="0"/>
              </a:rPr>
            </a:br>
            <a:r>
              <a:rPr lang="en-US" sz="2000" b="1">
                <a:latin typeface="Times New Roman" charset="0"/>
                <a:ea typeface="PMingLiU" charset="0"/>
                <a:cs typeface="PMingLiU" charset="0"/>
              </a:rPr>
              <a:t>4. Tường bên ngoài đền thờ - 40:5 (42:15-20; 45:2)</a:t>
            </a:r>
            <a:br>
              <a:rPr lang="en-US" sz="2000" b="1">
                <a:latin typeface="Times New Roman" charset="0"/>
                <a:ea typeface="PMingLiU" charset="0"/>
                <a:cs typeface="PMingLiU" charset="0"/>
              </a:rPr>
            </a:br>
            <a:r>
              <a:rPr lang="en-US" sz="2000" b="1">
                <a:latin typeface="Times New Roman" charset="0"/>
                <a:ea typeface="PMingLiU" charset="0"/>
                <a:cs typeface="PMingLiU" charset="0"/>
              </a:rPr>
              <a:t>5. Khoảng trống năm mươi cubits - 45:2</a:t>
            </a:r>
            <a:r>
              <a:rPr lang="en-US" sz="2000" b="1">
                <a:ea typeface="PMingLiU" charset="0"/>
                <a:cs typeface="PMingLiU" charset="0"/>
              </a:rPr>
              <a:t> </a:t>
            </a:r>
          </a:p>
        </p:txBody>
      </p:sp>
      <p:sp>
        <p:nvSpPr>
          <p:cNvPr id="71685"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400" b="1">
                <a:solidFill>
                  <a:srgbClr val="FFFFFF"/>
                </a:solidFill>
                <a:ea typeface="PMingLiU" charset="0"/>
                <a:cs typeface="PMingLiU" charset="0"/>
                <a:hlinkClick r:id="rId4"/>
              </a:rPr>
              <a:t>www.pauljab.net/temple/ TemplePictures.html</a:t>
            </a:r>
            <a:r>
              <a:rPr lang="en-US" sz="1400">
                <a:solidFill>
                  <a:srgbClr val="FFFFFF"/>
                </a:solidFill>
                <a:ea typeface="PMingLiU" charset="0"/>
                <a:cs typeface="PMingLiU" charset="0"/>
              </a:rPr>
              <a:t> </a:t>
            </a:r>
          </a:p>
        </p:txBody>
      </p:sp>
      <p:sp>
        <p:nvSpPr>
          <p:cNvPr id="7168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517</a:t>
            </a:r>
            <a:endParaRPr lang="en-US" sz="2400" b="1">
              <a:solidFill>
                <a:schemeClr val="tx2"/>
              </a:solidFill>
              <a:ea typeface="PMingLiU" charset="0"/>
              <a:cs typeface="PMingLiU" charset="0"/>
            </a:endParaRPr>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518275" y="0"/>
            <a:ext cx="2590800" cy="1981200"/>
          </a:xfrm>
        </p:spPr>
        <p:txBody>
          <a:bodyPr/>
          <a:lstStyle/>
          <a:p>
            <a:pPr eaLnBrk="1" hangingPunct="1"/>
            <a:r>
              <a:rPr lang="en-US">
                <a:latin typeface="Times New Roman" charset="0"/>
                <a:ea typeface="PMingLiU" charset="0"/>
                <a:cs typeface="Arial" charset="0"/>
              </a:rPr>
              <a:t>Đền thờ </a:t>
            </a:r>
            <a:br>
              <a:rPr lang="en-US">
                <a:latin typeface="Times New Roman" charset="0"/>
                <a:ea typeface="PMingLiU" charset="0"/>
                <a:cs typeface="Arial" charset="0"/>
              </a:rPr>
            </a:br>
            <a:r>
              <a:rPr lang="en-US">
                <a:latin typeface="Times New Roman" charset="0"/>
                <a:ea typeface="PMingLiU" charset="0"/>
                <a:cs typeface="Arial" charset="0"/>
              </a:rPr>
              <a:t>Ê-xê-chi-ên</a:t>
            </a:r>
          </a:p>
        </p:txBody>
      </p:sp>
      <p:pic>
        <p:nvPicPr>
          <p:cNvPr id="727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040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517</a:t>
            </a:r>
            <a:endParaRPr lang="en-US" sz="2400" b="1">
              <a:solidFill>
                <a:schemeClr val="tx2"/>
              </a:solidFill>
              <a:ea typeface="PMingLiU" charset="0"/>
              <a:cs typeface="PMingLiU" charset="0"/>
            </a:endParaRPr>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Grp="1" noChangeArrowheads="1"/>
          </p:cNvSpPr>
          <p:nvPr>
            <p:ph type="title"/>
          </p:nvPr>
        </p:nvSpPr>
        <p:spPr>
          <a:xfrm>
            <a:off x="762000" y="3657600"/>
            <a:ext cx="3657600" cy="2514600"/>
          </a:xfrm>
        </p:spPr>
        <p:txBody>
          <a:bodyPr/>
          <a:lstStyle/>
          <a:p>
            <a:pPr algn="l" eaLnBrk="1" hangingPunct="1"/>
            <a:r>
              <a:rPr lang="en-US">
                <a:latin typeface="Times New Roman" charset="0"/>
                <a:ea typeface="PMingLiU" charset="0"/>
                <a:cs typeface="Arial" charset="0"/>
              </a:rPr>
              <a:t>Tương phản giữa đền thờ Sa-lô-môn và Ê-xê-chi-ên</a:t>
            </a:r>
          </a:p>
        </p:txBody>
      </p:sp>
      <p:pic>
        <p:nvPicPr>
          <p:cNvPr id="73731" name="Picture 1027"/>
          <p:cNvPicPr>
            <a:picLocks noChangeAspect="1" noChangeArrowheads="1"/>
          </p:cNvPicPr>
          <p:nvPr/>
        </p:nvPicPr>
        <p:blipFill>
          <a:blip r:embed="rId4">
            <a:extLst>
              <a:ext uri="{28A0092B-C50C-407E-A947-70E740481C1C}">
                <a14:useLocalDpi xmlns:a14="http://schemas.microsoft.com/office/drawing/2010/main" val="0"/>
              </a:ext>
            </a:extLst>
          </a:blip>
          <a:srcRect l="42383" t="17235" r="42760" b="56227"/>
          <a:stretch>
            <a:fillRect/>
          </a:stretch>
        </p:blipFill>
        <p:spPr bwMode="auto">
          <a:xfrm>
            <a:off x="4800600" y="0"/>
            <a:ext cx="411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1028" descr="Tem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68825"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1029"/>
          <p:cNvSpPr txBox="1">
            <a:spLocks noChangeArrowheads="1"/>
          </p:cNvSpPr>
          <p:nvPr/>
        </p:nvSpPr>
        <p:spPr bwMode="auto">
          <a:xfrm>
            <a:off x="81534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1"/>
                </a:solidFill>
                <a:ea typeface="PMingLiU" charset="0"/>
                <a:cs typeface="PMingLiU" charset="0"/>
              </a:rPr>
              <a:t>518</a:t>
            </a:r>
            <a:endParaRPr lang="en-US">
              <a:solidFill>
                <a:schemeClr val="bg1"/>
              </a:solidFill>
              <a:ea typeface="PMingLiU" charset="0"/>
              <a:cs typeface="PMingLiU"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ea typeface="PMingLiU" charset="0"/>
              <a:cs typeface="PMingLiU"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ea typeface="PMingLiU" charset="0"/>
              <a:cs typeface="PMingLiU"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ea typeface="PMingLiU" charset="0"/>
              <a:cs typeface="PMingLiU"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ea typeface="PMingLiU" charset="0"/>
              <a:cs typeface="PMingLiU"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ea typeface="PMingLiU" charset="0"/>
              <a:cs typeface="PMingLiU"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atin typeface="Arial" charset="0"/>
                <a:ea typeface="PMingLiU" charset="0"/>
                <a:cs typeface="Arial" charset="0"/>
              </a:rPr>
              <a:t>View from Above</a:t>
            </a:r>
          </a:p>
        </p:txBody>
      </p:sp>
      <p:sp>
        <p:nvSpPr>
          <p:cNvPr id="74755" name="Rectangle 3"/>
          <p:cNvSpPr>
            <a:spLocks noGrp="1" noChangeArrowheads="1"/>
          </p:cNvSpPr>
          <p:nvPr>
            <p:ph type="body" idx="1"/>
          </p:nvPr>
        </p:nvSpPr>
        <p:spPr/>
        <p:txBody>
          <a:bodyPr/>
          <a:lstStyle/>
          <a:p>
            <a:pPr eaLnBrk="1" hangingPunct="1"/>
            <a:endParaRPr lang="en-US">
              <a:latin typeface="Arial" charset="0"/>
              <a:ea typeface="PMingLiU" charset="0"/>
              <a:cs typeface="Arial" charset="0"/>
            </a:endParaRPr>
          </a:p>
        </p:txBody>
      </p:sp>
      <p:pic>
        <p:nvPicPr>
          <p:cNvPr id="74756" name="Picture 5" descr="Pict2"/>
          <p:cNvPicPr>
            <a:picLocks noChangeAspect="1" noChangeArrowheads="1"/>
          </p:cNvPicPr>
          <p:nvPr/>
        </p:nvPicPr>
        <p:blipFill>
          <a:blip r:embed="rId4">
            <a:extLst>
              <a:ext uri="{28A0092B-C50C-407E-A947-70E740481C1C}">
                <a14:useLocalDpi xmlns:a14="http://schemas.microsoft.com/office/drawing/2010/main" val="0"/>
              </a:ext>
            </a:extLst>
          </a:blip>
          <a:srcRect r="9775"/>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400" b="1">
                <a:solidFill>
                  <a:srgbClr val="FFFFFF"/>
                </a:solidFill>
                <a:ea typeface="PMingLiU" charset="0"/>
                <a:cs typeface="PMingLiU" charset="0"/>
                <a:hlinkClick r:id="rId5"/>
              </a:rPr>
              <a:t>www.pauljab.net/temple/ TemplePictures.html</a:t>
            </a:r>
            <a:r>
              <a:rPr lang="en-US" sz="1400">
                <a:solidFill>
                  <a:srgbClr val="FFFFFF"/>
                </a:solidFill>
                <a:ea typeface="PMingLiU" charset="0"/>
                <a:cs typeface="PMingLiU" charset="0"/>
              </a:rPr>
              <a:t> </a:t>
            </a:r>
          </a:p>
        </p:txBody>
      </p:sp>
      <p:sp>
        <p:nvSpPr>
          <p:cNvPr id="60423" name="Rectangle 7"/>
          <p:cNvSpPr>
            <a:spLocks noChangeArrowheads="1"/>
          </p:cNvSpPr>
          <p:nvPr/>
        </p:nvSpPr>
        <p:spPr bwMode="auto">
          <a:xfrm>
            <a:off x="228600" y="228600"/>
            <a:ext cx="3825875" cy="1739900"/>
          </a:xfrm>
          <a:prstGeom prst="rect">
            <a:avLst/>
          </a:prstGeom>
          <a:noFill/>
          <a:ln w="9525">
            <a:noFill/>
            <a:miter lim="800000"/>
            <a:headEnd/>
            <a:tailEnd/>
          </a:ln>
          <a:effectLst>
            <a:outerShdw dist="35921" dir="2700000" algn="ctr" rotWithShape="0">
              <a:schemeClr val="bg1">
                <a:alpha val="74997"/>
              </a:schemeClr>
            </a:outerShdw>
          </a:effectLst>
        </p:spPr>
        <p:txBody>
          <a:bodyPr wrap="none" anchor="ctr">
            <a:spAutoFit/>
          </a:bodyPr>
          <a:lstStyle/>
          <a:p>
            <a:pPr eaLnBrk="1" hangingPunct="1"/>
            <a:r>
              <a:rPr lang="en-US" b="1">
                <a:ea typeface="PMingLiU" charset="0"/>
                <a:cs typeface="PMingLiU" charset="0"/>
              </a:rPr>
              <a:t>6. Sân ngoài cửa bắc - 40:20-23</a:t>
            </a:r>
            <a:br>
              <a:rPr lang="en-US" b="1">
                <a:ea typeface="PMingLiU" charset="0"/>
                <a:cs typeface="PMingLiU" charset="0"/>
              </a:rPr>
            </a:br>
            <a:r>
              <a:rPr lang="en-US" b="1">
                <a:ea typeface="PMingLiU" charset="0"/>
                <a:cs typeface="PMingLiU" charset="0"/>
              </a:rPr>
              <a:t>7. Sân ngoài cửa đông - 40:6-16</a:t>
            </a:r>
            <a:br>
              <a:rPr lang="en-US" b="1">
                <a:ea typeface="PMingLiU" charset="0"/>
                <a:cs typeface="PMingLiU" charset="0"/>
              </a:rPr>
            </a:br>
            <a:r>
              <a:rPr lang="en-US" b="1">
                <a:ea typeface="PMingLiU" charset="0"/>
                <a:cs typeface="PMingLiU" charset="0"/>
              </a:rPr>
              <a:t>8. Sân ngoài cửa nam - 40:24-27</a:t>
            </a:r>
            <a:br>
              <a:rPr lang="en-US" b="1">
                <a:ea typeface="PMingLiU" charset="0"/>
                <a:cs typeface="PMingLiU" charset="0"/>
              </a:rPr>
            </a:br>
            <a:r>
              <a:rPr lang="en-US" b="1">
                <a:ea typeface="PMingLiU" charset="0"/>
                <a:cs typeface="PMingLiU" charset="0"/>
              </a:rPr>
              <a:t>9. Sân trong cửa bắc - 40:35-37</a:t>
            </a:r>
            <a:br>
              <a:rPr lang="en-US" b="1">
                <a:ea typeface="PMingLiU" charset="0"/>
                <a:cs typeface="PMingLiU" charset="0"/>
              </a:rPr>
            </a:br>
            <a:r>
              <a:rPr lang="en-US" b="1">
                <a:ea typeface="PMingLiU" charset="0"/>
                <a:cs typeface="PMingLiU" charset="0"/>
              </a:rPr>
              <a:t>10. Sân trong cửa đông - 40:32-34</a:t>
            </a:r>
            <a:br>
              <a:rPr lang="en-US" b="1">
                <a:ea typeface="PMingLiU" charset="0"/>
                <a:cs typeface="PMingLiU" charset="0"/>
              </a:rPr>
            </a:br>
            <a:r>
              <a:rPr lang="en-US" b="1">
                <a:ea typeface="PMingLiU" charset="0"/>
                <a:cs typeface="PMingLiU" charset="0"/>
              </a:rPr>
              <a:t>11. Sân trong cửa nam - 40:28-31 </a:t>
            </a: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ea typeface="PMingLiU" charset="0"/>
              <a:cs typeface="PMingLiU"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ea typeface="PMingLiU" charset="0"/>
              <a:cs typeface="PMingLiU"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ea typeface="PMingLiU" charset="0"/>
              <a:cs typeface="PMingLiU"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ea typeface="PMingLiU" charset="0"/>
              <a:cs typeface="PMingLiU" charset="0"/>
            </a:endParaRPr>
          </a:p>
        </p:txBody>
      </p:sp>
      <p:sp>
        <p:nvSpPr>
          <p:cNvPr id="74763" name="Text Box 11"/>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517</a:t>
            </a:r>
            <a:endParaRPr lang="en-US" sz="2400" b="1">
              <a:solidFill>
                <a:schemeClr val="tx2"/>
              </a:solidFill>
              <a:ea typeface="PMingLiU" charset="0"/>
              <a:cs typeface="PMingLiU"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1" descr="Passion Week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2"/>
          <p:cNvSpPr>
            <a:spLocks noGrp="1" noChangeArrowheads="1"/>
          </p:cNvSpPr>
          <p:nvPr>
            <p:ph type="title"/>
          </p:nvPr>
        </p:nvSpPr>
        <p:spPr>
          <a:xfrm>
            <a:off x="0" y="5181600"/>
            <a:ext cx="9144000" cy="1676400"/>
          </a:xfrm>
          <a:solidFill>
            <a:schemeClr val="bg1"/>
          </a:solidFill>
        </p:spPr>
        <p:txBody>
          <a:bodyPr/>
          <a:lstStyle/>
          <a:p>
            <a:pPr eaLnBrk="1" hangingPunct="1"/>
            <a:r>
              <a:rPr lang="en-US" b="1">
                <a:solidFill>
                  <a:srgbClr val="FFFFFF"/>
                </a:solidFill>
                <a:latin typeface="Times New Roman" charset="0"/>
                <a:ea typeface="PMingLiU" charset="0"/>
                <a:cs typeface="Arial" charset="0"/>
              </a:rPr>
              <a:t>Đền thờ Ê-xê-chi-ên không phù hợp trên Núi Đền thờ hiện nay </a:t>
            </a:r>
            <a:endParaRPr lang="en-US" b="1">
              <a:solidFill>
                <a:schemeClr val="bg1"/>
              </a:solidFill>
              <a:latin typeface="Times New Roman" charset="0"/>
              <a:ea typeface="PMingLiU" charset="0"/>
              <a:cs typeface="Arial" charset="0"/>
            </a:endParaRPr>
          </a:p>
        </p:txBody>
      </p:sp>
      <p:sp>
        <p:nvSpPr>
          <p:cNvPr id="75780"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400" b="1">
                <a:solidFill>
                  <a:srgbClr val="FFFFFF"/>
                </a:solidFill>
                <a:ea typeface="PMingLiU" charset="0"/>
                <a:cs typeface="PMingLiU" charset="0"/>
                <a:hlinkClick r:id="rId4"/>
              </a:rPr>
              <a:t>www.pauljab.net/temple/ TemplePictures.html</a:t>
            </a:r>
            <a:r>
              <a:rPr lang="en-US" sz="1400">
                <a:solidFill>
                  <a:srgbClr val="FFFFFF"/>
                </a:solidFill>
                <a:ea typeface="PMingLiU" charset="0"/>
                <a:cs typeface="PMingLiU" charset="0"/>
              </a:rPr>
              <a:t> </a:t>
            </a:r>
          </a:p>
        </p:txBody>
      </p:sp>
      <p:pic>
        <p:nvPicPr>
          <p:cNvPr id="366596" name="Picture 4" descr="Pict2"/>
          <p:cNvPicPr>
            <a:picLocks noChangeAspect="1" noChangeArrowheads="1"/>
          </p:cNvPicPr>
          <p:nvPr/>
        </p:nvPicPr>
        <p:blipFill>
          <a:blip r:embed="rId5">
            <a:extLst>
              <a:ext uri="{28A0092B-C50C-407E-A947-70E740481C1C}">
                <a14:useLocalDpi xmlns:a14="http://schemas.microsoft.com/office/drawing/2010/main" val="0"/>
              </a:ext>
            </a:extLst>
          </a:blip>
          <a:srcRect l="19550" t="8873" r="18045"/>
          <a:stretch>
            <a:fillRect/>
          </a:stretch>
        </p:blipFill>
        <p:spPr bwMode="auto">
          <a:xfrm rot="1771748">
            <a:off x="2286000" y="1295400"/>
            <a:ext cx="23622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521</a:t>
            </a:r>
            <a:endParaRPr lang="en-US" sz="2400" b="1">
              <a:solidFill>
                <a:schemeClr val="tx2"/>
              </a:solidFill>
              <a:ea typeface="PMingLiU" charset="0"/>
              <a:cs typeface="PMingLiU"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atin typeface="Arial" charset="0"/>
                <a:ea typeface="PMingLiU" charset="0"/>
                <a:cs typeface="Arial" charset="0"/>
              </a:rPr>
              <a:t>View of the Sanctuary (Ezek 40-47)</a:t>
            </a:r>
          </a:p>
        </p:txBody>
      </p:sp>
      <p:sp>
        <p:nvSpPr>
          <p:cNvPr id="76803" name="Rectangle 3"/>
          <p:cNvSpPr>
            <a:spLocks noGrp="1" noChangeArrowheads="1"/>
          </p:cNvSpPr>
          <p:nvPr>
            <p:ph type="body" idx="1"/>
          </p:nvPr>
        </p:nvSpPr>
        <p:spPr/>
        <p:txBody>
          <a:bodyPr/>
          <a:lstStyle/>
          <a:p>
            <a:pPr eaLnBrk="1" hangingPunct="1"/>
            <a:endParaRPr lang="en-US">
              <a:latin typeface="Arial" charset="0"/>
              <a:ea typeface="PMingLiU" charset="0"/>
              <a:cs typeface="Arial" charset="0"/>
            </a:endParaRPr>
          </a:p>
        </p:txBody>
      </p:sp>
      <p:pic>
        <p:nvPicPr>
          <p:cNvPr id="76804" name="Picture 5" descr="ezek_temple"/>
          <p:cNvPicPr>
            <a:picLocks noChangeAspect="1" noChangeArrowheads="1"/>
          </p:cNvPicPr>
          <p:nvPr/>
        </p:nvPicPr>
        <p:blipFill>
          <a:blip r:embed="rId3">
            <a:extLst>
              <a:ext uri="{28A0092B-C50C-407E-A947-70E740481C1C}">
                <a14:useLocalDpi xmlns:a14="http://schemas.microsoft.com/office/drawing/2010/main" val="0"/>
              </a:ext>
            </a:extLst>
          </a:blip>
          <a:srcRect l="2400" r="1601"/>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6"/>
          <p:cNvSpPr>
            <a:spLocks noChangeArrowheads="1"/>
          </p:cNvSpPr>
          <p:nvPr/>
        </p:nvSpPr>
        <p:spPr bwMode="auto">
          <a:xfrm>
            <a:off x="1524000" y="6172200"/>
            <a:ext cx="6550025" cy="3667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b="1">
                <a:ea typeface="PMingLiU" charset="0"/>
                <a:cs typeface="PMingLiU" charset="0"/>
                <a:hlinkClick r:id="rId4"/>
              </a:rPr>
              <a:t>www.antipas.org/.../ezekiels_temple/ ezekiels_temple.</a:t>
            </a:r>
            <a:r>
              <a:rPr lang="en-US" b="1">
                <a:solidFill>
                  <a:srgbClr val="FFFFCC"/>
                </a:solidFill>
                <a:ea typeface="PMingLiU" charset="0"/>
                <a:cs typeface="PMingLiU" charset="0"/>
                <a:hlinkClick r:id="rId4"/>
              </a:rPr>
              <a:t>html</a:t>
            </a:r>
            <a:r>
              <a:rPr lang="en-US">
                <a:ea typeface="PMingLiU" charset="0"/>
                <a:cs typeface="PMingLiU" charset="0"/>
              </a:rPr>
              <a:t> </a:t>
            </a:r>
          </a:p>
        </p:txBody>
      </p:sp>
      <p:sp>
        <p:nvSpPr>
          <p:cNvPr id="7680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521</a:t>
            </a:r>
            <a:endParaRPr lang="en-US" sz="2400" b="1">
              <a:solidFill>
                <a:schemeClr val="tx2"/>
              </a:solidFill>
              <a:ea typeface="PMingLiU" charset="0"/>
              <a:cs typeface="PMingLiU" charset="0"/>
            </a:endParaRP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743200" y="990600"/>
            <a:ext cx="5029200" cy="1295400"/>
          </a:xfrm>
        </p:spPr>
        <p:txBody>
          <a:bodyPr/>
          <a:lstStyle/>
          <a:p>
            <a:pPr algn="ctr" eaLnBrk="1" hangingPunct="1"/>
            <a:r>
              <a:rPr lang="en-US" b="1">
                <a:solidFill>
                  <a:srgbClr val="333399"/>
                </a:solidFill>
                <a:latin typeface="Arial" charset="0"/>
                <a:ea typeface="PMingLiU" charset="0"/>
                <a:cs typeface="Arial" charset="0"/>
              </a:rPr>
              <a:t>View Down the Outer Court</a:t>
            </a:r>
            <a:endParaRPr lang="en-US">
              <a:latin typeface="Arial" charset="0"/>
              <a:ea typeface="PMingLiU" charset="0"/>
              <a:cs typeface="Arial" charset="0"/>
            </a:endParaRPr>
          </a:p>
        </p:txBody>
      </p:sp>
      <p:pic>
        <p:nvPicPr>
          <p:cNvPr id="77827" name="Picture 5" descr="outercou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4876800" y="381000"/>
            <a:ext cx="3733800" cy="4800600"/>
          </a:xfrm>
        </p:spPr>
        <p:txBody>
          <a:bodyPr/>
          <a:lstStyle/>
          <a:p>
            <a:pPr eaLnBrk="1" hangingPunct="1"/>
            <a:r>
              <a:rPr lang="en-US">
                <a:latin typeface="Times New Roman" charset="0"/>
                <a:ea typeface="PMingLiU" charset="0"/>
                <a:cs typeface="Arial" charset="0"/>
              </a:rPr>
              <a:t>Quang cảnh bên ngoài của Đền thờ sân trong</a:t>
            </a:r>
          </a:p>
        </p:txBody>
      </p:sp>
      <p:pic>
        <p:nvPicPr>
          <p:cNvPr id="78851" name="Picture 1028" descr="exterior_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9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Oval 1029"/>
          <p:cNvSpPr>
            <a:spLocks noChangeArrowheads="1"/>
          </p:cNvSpPr>
          <p:nvPr/>
        </p:nvSpPr>
        <p:spPr bwMode="auto">
          <a:xfrm>
            <a:off x="381000" y="5486400"/>
            <a:ext cx="533400" cy="4572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ea typeface="PMingLiU" charset="0"/>
              <a:cs typeface="PMingLiU"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fade">
                                      <p:cBhvr>
                                        <p:cTn id="7"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OTS 519 Ezek 43 Altar"/>
          <p:cNvPicPr>
            <a:picLocks noChangeAspect="1" noChangeArrowheads="1"/>
          </p:cNvPicPr>
          <p:nvPr/>
        </p:nvPicPr>
        <p:blipFill>
          <a:blip r:embed="rId3">
            <a:extLst>
              <a:ext uri="{28A0092B-C50C-407E-A947-70E740481C1C}">
                <a14:useLocalDpi xmlns:a14="http://schemas.microsoft.com/office/drawing/2010/main" val="0"/>
              </a:ext>
            </a:extLst>
          </a:blip>
          <a:srcRect l="47" t="1012" r="10596" b="4106"/>
          <a:stretch>
            <a:fillRect/>
          </a:stretch>
        </p:blipFill>
        <p:spPr bwMode="auto">
          <a:xfrm>
            <a:off x="-19050" y="0"/>
            <a:ext cx="9086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2"/>
          <p:cNvSpPr>
            <a:spLocks noGrp="1" noChangeArrowheads="1"/>
          </p:cNvSpPr>
          <p:nvPr>
            <p:ph type="title"/>
          </p:nvPr>
        </p:nvSpPr>
        <p:spPr>
          <a:xfrm>
            <a:off x="0" y="0"/>
            <a:ext cx="9144000" cy="685800"/>
          </a:xfrm>
          <a:solidFill>
            <a:srgbClr val="333399"/>
          </a:solidFill>
        </p:spPr>
        <p:txBody>
          <a:bodyPr/>
          <a:lstStyle/>
          <a:p>
            <a:pPr algn="l" eaLnBrk="1" hangingPunct="1"/>
            <a:r>
              <a:rPr lang="en-US">
                <a:solidFill>
                  <a:srgbClr val="FFFFFF"/>
                </a:solidFill>
                <a:latin typeface="Times New Roman" charset="0"/>
                <a:ea typeface="PMingLiU" charset="0"/>
                <a:cs typeface="Arial" charset="0"/>
              </a:rPr>
              <a:t>Bàn thờ (43:13-17) &amp; Cổng (40:7-16)</a:t>
            </a:r>
            <a:endParaRPr lang="en-US">
              <a:latin typeface="Times New Roman" charset="0"/>
              <a:ea typeface="PMingLiU" charset="0"/>
              <a:cs typeface="Arial" charset="0"/>
            </a:endParaRPr>
          </a:p>
        </p:txBody>
      </p:sp>
      <p:sp>
        <p:nvSpPr>
          <p:cNvPr id="79876"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a:ea typeface="PMingLiU" charset="0"/>
                <a:cs typeface="PMingLiU" charset="0"/>
              </a:rPr>
              <a:t>519</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3005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468996" name="Rectangle 4"/>
          <p:cNvSpPr>
            <a:spLocks noChangeArrowheads="1"/>
          </p:cNvSpPr>
          <p:nvPr/>
        </p:nvSpPr>
        <p:spPr bwMode="auto">
          <a:xfrm>
            <a:off x="496888" y="900113"/>
            <a:ext cx="8162925" cy="562927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3600" b="1" smtClean="0">
                <a:solidFill>
                  <a:srgbClr val="FAFD00"/>
                </a:solidFill>
                <a:cs typeface="Arial" charset="0"/>
              </a:rPr>
              <a:t>NIÊN ĐẠI TỔNG QUÁT:</a:t>
            </a:r>
          </a:p>
          <a:p>
            <a:pPr algn="ctr"/>
            <a:endParaRPr lang="en-US" sz="3600" b="1" smtClean="0">
              <a:solidFill>
                <a:srgbClr val="FAFD00"/>
              </a:solidFill>
              <a:cs typeface="Arial" charset="0"/>
            </a:endParaRPr>
          </a:p>
          <a:p>
            <a:r>
              <a:rPr lang="en-US" sz="3200" b="1" smtClean="0">
                <a:solidFill>
                  <a:srgbClr val="FAFD00"/>
                </a:solidFill>
                <a:cs typeface="Arial" charset="0"/>
              </a:rPr>
              <a:t>ÁP-RA-HAM - GIÔ-SÉP </a:t>
            </a:r>
            <a:r>
              <a:rPr lang="en-US" sz="3600" b="1" smtClean="0">
                <a:solidFill>
                  <a:srgbClr val="FAFD00"/>
                </a:solidFill>
                <a:cs typeface="Arial" charset="0"/>
              </a:rPr>
              <a:t> 	2000 T.C.</a:t>
            </a:r>
            <a:endParaRPr lang="en-US" sz="3600" b="1" smtClean="0">
              <a:solidFill>
                <a:srgbClr val="FFFFFF"/>
              </a:solidFill>
              <a:cs typeface="Arial" charset="0"/>
            </a:endParaRPr>
          </a:p>
          <a:p>
            <a:endParaRPr lang="en-US" sz="3600" b="1" smtClean="0">
              <a:solidFill>
                <a:srgbClr val="FAFD00"/>
              </a:solidFill>
              <a:cs typeface="Arial" charset="0"/>
            </a:endParaRPr>
          </a:p>
          <a:p>
            <a:r>
              <a:rPr lang="en-US" sz="3200" b="1" smtClean="0">
                <a:solidFill>
                  <a:srgbClr val="FAFD00"/>
                </a:solidFill>
                <a:cs typeface="Arial" charset="0"/>
              </a:rPr>
              <a:t>MÔI-SE – GIÔ-SUÊ</a:t>
            </a:r>
            <a:r>
              <a:rPr lang="en-US" sz="3600" b="1" smtClean="0">
                <a:solidFill>
                  <a:srgbClr val="FAFD00"/>
                </a:solidFill>
                <a:cs typeface="Arial" charset="0"/>
              </a:rPr>
              <a:t>			1500 T.C.</a:t>
            </a:r>
          </a:p>
          <a:p>
            <a:endParaRPr lang="en-US" sz="3600" b="1" smtClean="0">
              <a:solidFill>
                <a:srgbClr val="FAFD00"/>
              </a:solidFill>
              <a:cs typeface="Arial" charset="0"/>
            </a:endParaRPr>
          </a:p>
          <a:p>
            <a:r>
              <a:rPr lang="en-US" sz="3200" b="1" smtClean="0">
                <a:solidFill>
                  <a:srgbClr val="FAFD00"/>
                </a:solidFill>
                <a:cs typeface="Arial" charset="0"/>
              </a:rPr>
              <a:t>VÔ CHÍNH PHỦ- HOÀNG GIA</a:t>
            </a:r>
            <a:r>
              <a:rPr lang="en-US" sz="3600" b="1" smtClean="0">
                <a:solidFill>
                  <a:srgbClr val="FAFD00"/>
                </a:solidFill>
                <a:cs typeface="Arial" charset="0"/>
              </a:rPr>
              <a:t>  1000 T.C.</a:t>
            </a:r>
          </a:p>
          <a:p>
            <a:endParaRPr lang="en-US" sz="3600" b="1" smtClean="0">
              <a:solidFill>
                <a:srgbClr val="FFFFFF"/>
              </a:solidFill>
              <a:cs typeface="Arial" charset="0"/>
            </a:endParaRPr>
          </a:p>
          <a:p>
            <a:r>
              <a:rPr lang="en-US" sz="3600" b="1" smtClean="0">
                <a:solidFill>
                  <a:srgbClr val="FFFFFF"/>
                </a:solidFill>
                <a:cs typeface="Arial" charset="0"/>
              </a:rPr>
              <a:t>LƯU ĐÀY-YÊN LẶNG    	  500 T.C.</a:t>
            </a:r>
            <a:endParaRPr lang="en-US" sz="3600" b="1" smtClean="0">
              <a:solidFill>
                <a:srgbClr val="FAFD00"/>
              </a:solidFill>
              <a:cs typeface="Arial" charset="0"/>
            </a:endParaRPr>
          </a:p>
          <a:p>
            <a:pPr algn="ctr"/>
            <a:endParaRPr lang="en-US" sz="3600" b="1" smtClean="0">
              <a:solidFill>
                <a:srgbClr val="FAFD00"/>
              </a:solidFill>
              <a:cs typeface="Arial" charset="0"/>
            </a:endParaRPr>
          </a:p>
        </p:txBody>
      </p:sp>
      <p:sp>
        <p:nvSpPr>
          <p:cNvPr id="130053"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468998" name="Oval 6"/>
          <p:cNvSpPr>
            <a:spLocks noChangeArrowheads="1"/>
          </p:cNvSpPr>
          <p:nvPr/>
        </p:nvSpPr>
        <p:spPr bwMode="auto">
          <a:xfrm>
            <a:off x="127000" y="5168900"/>
            <a:ext cx="8458200" cy="881063"/>
          </a:xfrm>
          <a:prstGeom prst="ellipse">
            <a:avLst/>
          </a:prstGeom>
          <a:noFill/>
          <a:ln w="57150">
            <a:solidFill>
              <a:srgbClr val="EEFF4B"/>
            </a:solidFill>
            <a:round/>
            <a:headEnd/>
            <a:tailEnd/>
          </a:ln>
          <a:effectLst>
            <a:outerShdw dist="109250" dir="2132261"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pitchFamily="66" charset="0"/>
            </a:endParaRPr>
          </a:p>
        </p:txBody>
      </p:sp>
      <p:sp>
        <p:nvSpPr>
          <p:cNvPr id="130056"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smtClean="0">
                <a:solidFill>
                  <a:srgbClr val="FFA27C"/>
                </a:solidFill>
                <a:latin typeface="B VAG Rounded Bold" charset="0"/>
              </a:rPr>
              <a:t> </a:t>
            </a:r>
          </a:p>
        </p:txBody>
      </p:sp>
      <p:sp>
        <p:nvSpPr>
          <p:cNvPr id="469003" name="Rectangle 11"/>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56</a:t>
            </a:r>
          </a:p>
        </p:txBody>
      </p:sp>
    </p:spTree>
    <p:extLst>
      <p:ext uri="{BB962C8B-B14F-4D97-AF65-F5344CB8AC3E}">
        <p14:creationId xmlns:p14="http://schemas.microsoft.com/office/powerpoint/2010/main" val="2640316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8"/>
          <p:cNvSpPr>
            <a:spLocks noChangeArrowheads="1"/>
          </p:cNvSpPr>
          <p:nvPr/>
        </p:nvSpPr>
        <p:spPr bwMode="auto">
          <a:xfrm>
            <a:off x="0" y="0"/>
            <a:ext cx="9144000" cy="6858000"/>
          </a:xfrm>
          <a:prstGeom prst="rect">
            <a:avLst/>
          </a:prstGeom>
          <a:solidFill>
            <a:srgbClr val="C9C4FF"/>
          </a:solidFill>
          <a:ln w="9525">
            <a:solidFill>
              <a:schemeClr val="tx1"/>
            </a:solidFill>
            <a:round/>
            <a:headEnd/>
            <a:tailEnd/>
          </a:ln>
        </p:spPr>
        <p:txBody>
          <a:bodyPr/>
          <a:lstStyle/>
          <a:p>
            <a:endParaRPr lang="en-US">
              <a:ea typeface="PMingLiU" charset="0"/>
              <a:cs typeface="PMingLiU" charset="0"/>
            </a:endParaRPr>
          </a:p>
        </p:txBody>
      </p:sp>
      <p:sp>
        <p:nvSpPr>
          <p:cNvPr id="80899" name="Rectangle 2"/>
          <p:cNvSpPr>
            <a:spLocks noGrp="1" noChangeArrowheads="1"/>
          </p:cNvSpPr>
          <p:nvPr>
            <p:ph type="title"/>
          </p:nvPr>
        </p:nvSpPr>
        <p:spPr>
          <a:xfrm>
            <a:off x="0" y="0"/>
            <a:ext cx="9144000" cy="685800"/>
          </a:xfrm>
          <a:solidFill>
            <a:srgbClr val="000090"/>
          </a:solidFill>
        </p:spPr>
        <p:txBody>
          <a:bodyPr/>
          <a:lstStyle/>
          <a:p>
            <a:pPr algn="ctr" eaLnBrk="1" hangingPunct="1"/>
            <a:r>
              <a:rPr lang="en-US" sz="3200" b="1">
                <a:solidFill>
                  <a:schemeClr val="tx1"/>
                </a:solidFill>
                <a:latin typeface="Times New Roman" charset="0"/>
                <a:ea typeface="PMingLiU" charset="0"/>
                <a:cs typeface="Arial" charset="0"/>
              </a:rPr>
              <a:t>So sánh các vật dụng</a:t>
            </a:r>
          </a:p>
        </p:txBody>
      </p:sp>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3665538"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3" name="Text Box 5"/>
          <p:cNvSpPr txBox="1">
            <a:spLocks noChangeArrowheads="1"/>
          </p:cNvSpPr>
          <p:nvPr/>
        </p:nvSpPr>
        <p:spPr bwMode="auto">
          <a:xfrm>
            <a:off x="8153400" y="147638"/>
            <a:ext cx="987425" cy="461962"/>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t">
              <a:spcBef>
                <a:spcPct val="50000"/>
              </a:spcBef>
              <a:defRPr/>
            </a:pPr>
            <a:r>
              <a:rPr lang="en-US" sz="2400" b="1">
                <a:solidFill>
                  <a:srgbClr val="FFFFCC"/>
                </a:solidFill>
                <a:latin typeface="Arial" pitchFamily="34" charset="0"/>
                <a:ea typeface="PMingLiU" pitchFamily="18" charset="-120"/>
                <a:cs typeface="+mn-cs"/>
              </a:rPr>
              <a:t>531a</a:t>
            </a:r>
            <a:endParaRPr lang="en-US" sz="2800">
              <a:solidFill>
                <a:srgbClr val="FFFFCC"/>
              </a:solidFill>
              <a:latin typeface="Arial" pitchFamily="34" charset="0"/>
              <a:ea typeface="PMingLiU" pitchFamily="18" charset="-120"/>
              <a:cs typeface="+mn-cs"/>
            </a:endParaRPr>
          </a:p>
        </p:txBody>
      </p:sp>
      <p:pic>
        <p:nvPicPr>
          <p:cNvPr id="80902" name="Picture 1028" descr="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288" y="1524000"/>
            <a:ext cx="29575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Rectangle 2"/>
          <p:cNvSpPr txBox="1">
            <a:spLocks noChangeArrowheads="1"/>
          </p:cNvSpPr>
          <p:nvPr/>
        </p:nvSpPr>
        <p:spPr bwMode="auto">
          <a:xfrm>
            <a:off x="5943600" y="762000"/>
            <a:ext cx="2362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rgbClr val="000000"/>
                </a:solidFill>
                <a:latin typeface="Times New Roman" charset="0"/>
                <a:ea typeface="PMingLiU" charset="0"/>
                <a:cs typeface="PMingLiU" charset="0"/>
              </a:rPr>
              <a:t>Đền thờ Ê-xê-chi-ên</a:t>
            </a:r>
          </a:p>
        </p:txBody>
      </p:sp>
      <p:sp>
        <p:nvSpPr>
          <p:cNvPr id="80904" name="Rectangle 2"/>
          <p:cNvSpPr txBox="1">
            <a:spLocks noChangeArrowheads="1"/>
          </p:cNvSpPr>
          <p:nvPr/>
        </p:nvSpPr>
        <p:spPr bwMode="auto">
          <a:xfrm>
            <a:off x="2819400" y="762000"/>
            <a:ext cx="2362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rgbClr val="000000"/>
                </a:solidFill>
                <a:latin typeface="Times New Roman" charset="0"/>
                <a:ea typeface="PMingLiU" charset="0"/>
                <a:cs typeface="PMingLiU" charset="0"/>
              </a:rPr>
              <a:t>Đền thờ Sa-lô-môn</a:t>
            </a:r>
          </a:p>
        </p:txBody>
      </p:sp>
      <p:sp>
        <p:nvSpPr>
          <p:cNvPr id="80905" name="Rectangle 2"/>
          <p:cNvSpPr txBox="1">
            <a:spLocks noChangeArrowheads="1"/>
          </p:cNvSpPr>
          <p:nvPr/>
        </p:nvSpPr>
        <p:spPr bwMode="auto">
          <a:xfrm>
            <a:off x="0" y="762000"/>
            <a:ext cx="266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rgbClr val="000000"/>
                </a:solidFill>
                <a:latin typeface="Times New Roman" charset="0"/>
                <a:ea typeface="PMingLiU" charset="0"/>
                <a:cs typeface="PMingLiU" charset="0"/>
              </a:rPr>
              <a:t>Đền tạm Môi-se</a:t>
            </a:r>
          </a:p>
        </p:txBody>
      </p:sp>
      <p:pic>
        <p:nvPicPr>
          <p:cNvPr id="80906" name="Picture 11" descr="tabernacle3 furnishings 800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24000"/>
            <a:ext cx="20923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bwMode="auto">
          <a:xfrm>
            <a:off x="152400" y="4572000"/>
            <a:ext cx="5181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000000"/>
                </a:solidFill>
                <a:latin typeface="Times New Roman" charset="0"/>
                <a:ea typeface="PMingLiU" charset="0"/>
                <a:cs typeface="PMingLiU" charset="0"/>
              </a:rPr>
              <a:t>Tương phản giữa các trung tâm thờ phượng:</a:t>
            </a:r>
          </a:p>
        </p:txBody>
      </p:sp>
      <p:grpSp>
        <p:nvGrpSpPr>
          <p:cNvPr id="2" name="Group 1047"/>
          <p:cNvGrpSpPr>
            <a:grpSpLocks/>
          </p:cNvGrpSpPr>
          <p:nvPr/>
        </p:nvGrpSpPr>
        <p:grpSpPr bwMode="auto">
          <a:xfrm>
            <a:off x="152400" y="2514600"/>
            <a:ext cx="1600200" cy="1981200"/>
            <a:chOff x="96" y="1584"/>
            <a:chExt cx="1008" cy="1248"/>
          </a:xfrm>
        </p:grpSpPr>
        <p:sp>
          <p:nvSpPr>
            <p:cNvPr id="80918" name="Rectangle 2"/>
            <p:cNvSpPr txBox="1">
              <a:spLocks noChangeArrowheads="1"/>
            </p:cNvSpPr>
            <p:nvPr/>
          </p:nvSpPr>
          <p:spPr bwMode="auto">
            <a:xfrm>
              <a:off x="96" y="2400"/>
              <a:ext cx="100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a:solidFill>
                    <a:srgbClr val="000000"/>
                  </a:solidFill>
                  <a:latin typeface="Times New Roman" charset="0"/>
                  <a:ea typeface="PMingLiU" charset="0"/>
                  <a:cs typeface="PMingLiU" charset="0"/>
                </a:rPr>
                <a:t>Hòm Bảng chứng</a:t>
              </a:r>
            </a:p>
            <a:p>
              <a:pPr algn="ctr" eaLnBrk="1" hangingPunct="1"/>
              <a:r>
                <a:rPr lang="en-US" sz="1600" b="1">
                  <a:solidFill>
                    <a:srgbClr val="000000"/>
                  </a:solidFill>
                  <a:latin typeface="Times New Roman" charset="0"/>
                  <a:ea typeface="PMingLiU" charset="0"/>
                  <a:cs typeface="PMingLiU" charset="0"/>
                </a:rPr>
                <a:t>(Xuất. 40:34)</a:t>
              </a:r>
            </a:p>
          </p:txBody>
        </p:sp>
        <p:sp>
          <p:nvSpPr>
            <p:cNvPr id="80919" name="Line 1040"/>
            <p:cNvSpPr>
              <a:spLocks noChangeShapeType="1"/>
            </p:cNvSpPr>
            <p:nvPr/>
          </p:nvSpPr>
          <p:spPr bwMode="auto">
            <a:xfrm flipH="1" flipV="1">
              <a:off x="240" y="1584"/>
              <a:ext cx="336" cy="72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80909" name="Rectangle 2"/>
          <p:cNvSpPr txBox="1">
            <a:spLocks noChangeArrowheads="1"/>
          </p:cNvSpPr>
          <p:nvPr/>
        </p:nvSpPr>
        <p:spPr bwMode="auto">
          <a:xfrm>
            <a:off x="1619250" y="3810000"/>
            <a:ext cx="15843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a:solidFill>
                  <a:srgbClr val="000000"/>
                </a:solidFill>
                <a:latin typeface="Times New Roman" charset="0"/>
                <a:ea typeface="PMingLiU" charset="0"/>
                <a:cs typeface="PMingLiU" charset="0"/>
              </a:rPr>
              <a:t>Hòm Bảng chứng</a:t>
            </a:r>
          </a:p>
          <a:p>
            <a:pPr algn="ctr" eaLnBrk="1" hangingPunct="1"/>
            <a:r>
              <a:rPr lang="en-US" sz="1600" b="1">
                <a:solidFill>
                  <a:srgbClr val="000000"/>
                </a:solidFill>
                <a:latin typeface="Times New Roman" charset="0"/>
                <a:ea typeface="PMingLiU" charset="0"/>
                <a:cs typeface="PMingLiU" charset="0"/>
              </a:rPr>
              <a:t>(1 Vua 8:21)</a:t>
            </a:r>
          </a:p>
        </p:txBody>
      </p:sp>
      <p:sp>
        <p:nvSpPr>
          <p:cNvPr id="80910" name="Line 1042"/>
          <p:cNvSpPr>
            <a:spLocks noChangeShapeType="1"/>
          </p:cNvSpPr>
          <p:nvPr/>
        </p:nvSpPr>
        <p:spPr bwMode="auto">
          <a:xfrm flipV="1">
            <a:off x="2514600" y="2514600"/>
            <a:ext cx="533400" cy="11430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Rectangle 2"/>
          <p:cNvSpPr txBox="1">
            <a:spLocks noChangeArrowheads="1"/>
          </p:cNvSpPr>
          <p:nvPr/>
        </p:nvSpPr>
        <p:spPr bwMode="auto">
          <a:xfrm>
            <a:off x="3200400" y="3657600"/>
            <a:ext cx="2133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a:solidFill>
                  <a:srgbClr val="000000"/>
                </a:solidFill>
                <a:latin typeface="Times New Roman" charset="0"/>
                <a:ea typeface="PMingLiU" charset="0"/>
                <a:cs typeface="PMingLiU" charset="0"/>
              </a:rPr>
              <a:t>Bàn thờ của lễ thiêu </a:t>
            </a:r>
            <a:br>
              <a:rPr lang="en-US" sz="1600" b="1">
                <a:solidFill>
                  <a:srgbClr val="000000"/>
                </a:solidFill>
                <a:latin typeface="Times New Roman" charset="0"/>
                <a:ea typeface="PMingLiU" charset="0"/>
                <a:cs typeface="PMingLiU" charset="0"/>
              </a:rPr>
            </a:br>
            <a:r>
              <a:rPr lang="en-US" sz="1600" b="1">
                <a:solidFill>
                  <a:srgbClr val="000000"/>
                </a:solidFill>
                <a:latin typeface="Times New Roman" charset="0"/>
                <a:ea typeface="PMingLiU" charset="0"/>
                <a:cs typeface="PMingLiU" charset="0"/>
              </a:rPr>
              <a:t>(Êxê. 43:13-27)</a:t>
            </a:r>
          </a:p>
        </p:txBody>
      </p:sp>
      <p:sp>
        <p:nvSpPr>
          <p:cNvPr id="133140" name="Line 1044"/>
          <p:cNvSpPr>
            <a:spLocks noChangeShapeType="1"/>
          </p:cNvSpPr>
          <p:nvPr/>
        </p:nvSpPr>
        <p:spPr bwMode="auto">
          <a:xfrm flipV="1">
            <a:off x="5257800" y="3429000"/>
            <a:ext cx="1752600" cy="6096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 name="Rectangle 2"/>
          <p:cNvSpPr txBox="1">
            <a:spLocks noChangeArrowheads="1"/>
          </p:cNvSpPr>
          <p:nvPr/>
        </p:nvSpPr>
        <p:spPr bwMode="auto">
          <a:xfrm>
            <a:off x="152400" y="5105400"/>
            <a:ext cx="5181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latin typeface="Times New Roman" charset="0"/>
                <a:ea typeface="PMingLiU" charset="0"/>
                <a:cs typeface="PMingLiU" charset="0"/>
              </a:rPr>
              <a:t>Vật dụng thời thiên hi niên di chuyển:</a:t>
            </a:r>
          </a:p>
        </p:txBody>
      </p:sp>
      <p:sp>
        <p:nvSpPr>
          <p:cNvPr id="15" name="Rectangle 2"/>
          <p:cNvSpPr txBox="1">
            <a:spLocks noChangeArrowheads="1"/>
          </p:cNvSpPr>
          <p:nvPr/>
        </p:nvSpPr>
        <p:spPr bwMode="auto">
          <a:xfrm>
            <a:off x="381000" y="5410200"/>
            <a:ext cx="876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latin typeface="Times New Roman" charset="0"/>
                <a:ea typeface="PMingLiU" charset="0"/>
                <a:cs typeface="PMingLiU" charset="0"/>
              </a:rPr>
              <a:t>Bàn thờ của lễ thiêu: từ sân ngoài (Xuất. 40:6) dời vào sân trong (Êxê 43:13)</a:t>
            </a:r>
          </a:p>
        </p:txBody>
      </p:sp>
      <p:sp>
        <p:nvSpPr>
          <p:cNvPr id="5" name="Rectangle 2"/>
          <p:cNvSpPr txBox="1">
            <a:spLocks noChangeArrowheads="1"/>
          </p:cNvSpPr>
          <p:nvPr/>
        </p:nvSpPr>
        <p:spPr bwMode="auto">
          <a:xfrm>
            <a:off x="152400" y="6019800"/>
            <a:ext cx="5181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0000FF"/>
                </a:solidFill>
                <a:latin typeface="Times New Roman" charset="0"/>
                <a:ea typeface="PMingLiU" charset="0"/>
                <a:cs typeface="PMingLiU" charset="0"/>
              </a:rPr>
              <a:t>Vật dụng thiếu trong thời thiên hi niên:</a:t>
            </a:r>
          </a:p>
        </p:txBody>
      </p:sp>
      <p:sp>
        <p:nvSpPr>
          <p:cNvPr id="6" name="Rectangle 2"/>
          <p:cNvSpPr txBox="1">
            <a:spLocks noChangeArrowheads="1"/>
          </p:cNvSpPr>
          <p:nvPr/>
        </p:nvSpPr>
        <p:spPr bwMode="auto">
          <a:xfrm>
            <a:off x="179388" y="6324600"/>
            <a:ext cx="876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0000FF"/>
                </a:solidFill>
                <a:latin typeface="Times New Roman" charset="0"/>
                <a:ea typeface="PMingLiU" charset="0"/>
                <a:cs typeface="PMingLiU" charset="0"/>
              </a:rPr>
              <a:t>Hòm bảng chứng (Xuất. 25:22), bức màn, chân đèn, bàn để bánh trần thiết, &amp; chậu rửa</a:t>
            </a:r>
          </a:p>
        </p:txBody>
      </p:sp>
      <p:sp>
        <p:nvSpPr>
          <p:cNvPr id="133153" name="Freeform 1057"/>
          <p:cNvSpPr>
            <a:spLocks/>
          </p:cNvSpPr>
          <p:nvPr/>
        </p:nvSpPr>
        <p:spPr bwMode="auto">
          <a:xfrm>
            <a:off x="1905000" y="1257300"/>
            <a:ext cx="5181600" cy="1943100"/>
          </a:xfrm>
          <a:custGeom>
            <a:avLst/>
            <a:gdLst>
              <a:gd name="T0" fmla="*/ 0 w 3264"/>
              <a:gd name="T1" fmla="*/ 2147483647 h 1224"/>
              <a:gd name="T2" fmla="*/ 2147483647 w 3264"/>
              <a:gd name="T3" fmla="*/ 2147483647 h 1224"/>
              <a:gd name="T4" fmla="*/ 2147483647 w 3264"/>
              <a:gd name="T5" fmla="*/ 2147483647 h 1224"/>
              <a:gd name="T6" fmla="*/ 0 60000 65536"/>
              <a:gd name="T7" fmla="*/ 0 60000 65536"/>
              <a:gd name="T8" fmla="*/ 0 60000 65536"/>
              <a:gd name="T9" fmla="*/ 0 w 3264"/>
              <a:gd name="T10" fmla="*/ 0 h 1224"/>
              <a:gd name="T11" fmla="*/ 3264 w 3264"/>
              <a:gd name="T12" fmla="*/ 1224 h 1224"/>
            </a:gdLst>
            <a:ahLst/>
            <a:cxnLst>
              <a:cxn ang="T6">
                <a:pos x="T0" y="T1"/>
              </a:cxn>
              <a:cxn ang="T7">
                <a:pos x="T2" y="T3"/>
              </a:cxn>
              <a:cxn ang="T8">
                <a:pos x="T4" y="T5"/>
              </a:cxn>
            </a:cxnLst>
            <a:rect l="T9" t="T10" r="T11" b="T12"/>
            <a:pathLst>
              <a:path w="3264" h="1224">
                <a:moveTo>
                  <a:pt x="0" y="504"/>
                </a:moveTo>
                <a:cubicBezTo>
                  <a:pt x="472" y="252"/>
                  <a:pt x="944" y="0"/>
                  <a:pt x="1488" y="120"/>
                </a:cubicBezTo>
                <a:cubicBezTo>
                  <a:pt x="2032" y="240"/>
                  <a:pt x="2968" y="1040"/>
                  <a:pt x="3264" y="1224"/>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14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nodeType="afterGroup">
                            <p:stCondLst>
                              <p:cond delay="0"/>
                            </p:stCondLst>
                            <p:childTnLst>
                              <p:par>
                                <p:cTn id="26" presetID="22" presetClass="entr" presetSubtype="8" fill="hold" grpId="0" nodeType="afterEffect">
                                  <p:stCondLst>
                                    <p:cond delay="0"/>
                                  </p:stCondLst>
                                  <p:childTnLst>
                                    <p:set>
                                      <p:cBhvr>
                                        <p:cTn id="27" dur="1" fill="hold">
                                          <p:stCondLst>
                                            <p:cond delay="0"/>
                                          </p:stCondLst>
                                        </p:cTn>
                                        <p:tgtEl>
                                          <p:spTgt spid="133153"/>
                                        </p:tgtEl>
                                        <p:attrNameLst>
                                          <p:attrName>style.visibility</p:attrName>
                                        </p:attrNameLst>
                                      </p:cBhvr>
                                      <p:to>
                                        <p:strVal val="visible"/>
                                      </p:to>
                                    </p:set>
                                    <p:animEffect transition="in" filter="wipe(left)">
                                      <p:cBhvr>
                                        <p:cTn id="28" dur="500"/>
                                        <p:tgtEl>
                                          <p:spTgt spid="13315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33140" grpId="0" animBg="1"/>
      <p:bldP spid="4" grpId="0"/>
      <p:bldP spid="15" grpId="0"/>
      <p:bldP spid="5" grpId="0"/>
      <p:bldP spid="6" grpId="0"/>
      <p:bldP spid="13315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81927" name="Picture 3" descr="Blank 8"/>
            <p:cNvPicPr>
              <a:picLocks noChangeAspect="1" noChangeArrowheads="1"/>
            </p:cNvPicPr>
            <p:nvPr/>
          </p:nvPicPr>
          <p:blipFill>
            <a:blip r:embed="rId3">
              <a:extLst>
                <a:ext uri="{28A0092B-C50C-407E-A947-70E740481C1C}">
                  <a14:useLocalDpi xmlns:a14="http://schemas.microsoft.com/office/drawing/2010/main" val="0"/>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Rectangle 4"/>
            <p:cNvSpPr>
              <a:spLocks noChangeArrowheads="1"/>
            </p:cNvSpPr>
            <p:nvPr/>
          </p:nvSpPr>
          <p:spPr bwMode="auto">
            <a:xfrm>
              <a:off x="2926" y="576"/>
              <a:ext cx="139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b="1">
                  <a:solidFill>
                    <a:schemeClr val="bg2"/>
                  </a:solidFill>
                </a:rPr>
                <a:t>Israel thiên hi niên</a:t>
              </a:r>
              <a:br>
                <a:rPr lang="en-US" sz="2800" b="1">
                  <a:solidFill>
                    <a:schemeClr val="bg2"/>
                  </a:solidFill>
                </a:rPr>
              </a:br>
              <a:r>
                <a:rPr lang="en-US" sz="2800" b="1">
                  <a:solidFill>
                    <a:schemeClr val="bg2"/>
                  </a:solidFill>
                </a:rPr>
                <a:t>(Êxê. 47-48)</a:t>
              </a:r>
            </a:p>
          </p:txBody>
        </p:sp>
        <p:sp>
          <p:nvSpPr>
            <p:cNvPr id="81929" name="Text Box 5"/>
            <p:cNvSpPr txBox="1">
              <a:spLocks noChangeArrowheads="1"/>
            </p:cNvSpPr>
            <p:nvPr/>
          </p:nvSpPr>
          <p:spPr bwMode="auto">
            <a:xfrm>
              <a:off x="4704" y="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Dan</a:t>
              </a:r>
            </a:p>
          </p:txBody>
        </p:sp>
        <p:sp>
          <p:nvSpPr>
            <p:cNvPr id="81930" name="Text Box 6"/>
            <p:cNvSpPr txBox="1">
              <a:spLocks noChangeArrowheads="1"/>
            </p:cNvSpPr>
            <p:nvPr/>
          </p:nvSpPr>
          <p:spPr bwMode="auto">
            <a:xfrm>
              <a:off x="4607" y="252"/>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Asher</a:t>
              </a:r>
            </a:p>
          </p:txBody>
        </p:sp>
        <p:sp>
          <p:nvSpPr>
            <p:cNvPr id="81931" name="Text Box 7"/>
            <p:cNvSpPr txBox="1">
              <a:spLocks noChangeArrowheads="1"/>
            </p:cNvSpPr>
            <p:nvPr/>
          </p:nvSpPr>
          <p:spPr bwMode="auto">
            <a:xfrm>
              <a:off x="4464" y="504"/>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Naphtali</a:t>
              </a:r>
            </a:p>
          </p:txBody>
        </p:sp>
        <p:sp>
          <p:nvSpPr>
            <p:cNvPr id="81932" name="Text Box 8"/>
            <p:cNvSpPr txBox="1">
              <a:spLocks noChangeArrowheads="1"/>
            </p:cNvSpPr>
            <p:nvPr/>
          </p:nvSpPr>
          <p:spPr bwMode="auto">
            <a:xfrm>
              <a:off x="4416" y="756"/>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Manasseh</a:t>
              </a:r>
            </a:p>
          </p:txBody>
        </p:sp>
        <p:sp>
          <p:nvSpPr>
            <p:cNvPr id="81933" name="Text Box 9"/>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Ephraim</a:t>
              </a:r>
            </a:p>
          </p:txBody>
        </p:sp>
        <p:sp>
          <p:nvSpPr>
            <p:cNvPr id="81934" name="Text Box 10"/>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Reuben</a:t>
              </a:r>
            </a:p>
          </p:txBody>
        </p:sp>
        <p:sp>
          <p:nvSpPr>
            <p:cNvPr id="81935" name="Text Box 11"/>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Judah</a:t>
              </a:r>
            </a:p>
          </p:txBody>
        </p:sp>
        <p:sp>
          <p:nvSpPr>
            <p:cNvPr id="81936"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600" b="1">
                  <a:solidFill>
                    <a:schemeClr val="bg2"/>
                  </a:solidFill>
                </a:rPr>
                <a:t>Leaders &amp; Temple</a:t>
              </a:r>
            </a:p>
          </p:txBody>
        </p:sp>
        <p:sp>
          <p:nvSpPr>
            <p:cNvPr id="81937" name="Text Box 13"/>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Benjamin</a:t>
              </a:r>
            </a:p>
          </p:txBody>
        </p:sp>
        <p:sp>
          <p:nvSpPr>
            <p:cNvPr id="81938" name="Text Box 14"/>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Simeon</a:t>
              </a:r>
            </a:p>
          </p:txBody>
        </p:sp>
        <p:sp>
          <p:nvSpPr>
            <p:cNvPr id="81939" name="Text Box 15"/>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Issachar</a:t>
              </a:r>
            </a:p>
          </p:txBody>
        </p:sp>
        <p:sp>
          <p:nvSpPr>
            <p:cNvPr id="81940" name="Text Box 16"/>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Zebulun</a:t>
              </a:r>
            </a:p>
          </p:txBody>
        </p:sp>
        <p:sp>
          <p:nvSpPr>
            <p:cNvPr id="81941"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Gad</a:t>
              </a:r>
            </a:p>
          </p:txBody>
        </p:sp>
      </p:grpSp>
      <p:pic>
        <p:nvPicPr>
          <p:cNvPr id="81923" name="Picture 1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4224" t="4465" r="10783" b="18527"/>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atin typeface="Times New Roman" charset="0"/>
                <a:ea typeface="ＭＳ Ｐゴシック" charset="0"/>
                <a:cs typeface="Arial" charset="0"/>
              </a:rPr>
              <a:t>Tái phân chia chi phái</a:t>
            </a:r>
          </a:p>
        </p:txBody>
      </p:sp>
      <p:sp>
        <p:nvSpPr>
          <p:cNvPr id="81925"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b="1">
                <a:solidFill>
                  <a:schemeClr val="bg2"/>
                </a:solidFill>
              </a:rPr>
              <a:t>Sau chinh phục</a:t>
            </a:r>
            <a:br>
              <a:rPr lang="en-US" sz="2800" b="1">
                <a:solidFill>
                  <a:schemeClr val="bg2"/>
                </a:solidFill>
              </a:rPr>
            </a:br>
            <a:r>
              <a:rPr lang="en-US" sz="2800" b="1">
                <a:solidFill>
                  <a:schemeClr val="bg2"/>
                </a:solidFill>
              </a:rPr>
              <a:t>(Giô-suê 13)</a:t>
            </a:r>
          </a:p>
        </p:txBody>
      </p:sp>
      <p:sp>
        <p:nvSpPr>
          <p:cNvPr id="81926" name="Text Box 21"/>
          <p:cNvSpPr txBox="1">
            <a:spLocks noChangeArrowheads="1"/>
          </p:cNvSpPr>
          <p:nvPr/>
        </p:nvSpPr>
        <p:spPr bwMode="auto">
          <a:xfrm>
            <a:off x="8382000" y="0"/>
            <a:ext cx="768350" cy="6413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b="1">
                <a:solidFill>
                  <a:schemeClr val="bg2"/>
                </a:solidFill>
              </a:rPr>
              <a:t>531d</a:t>
            </a:r>
            <a:br>
              <a:rPr lang="en-US" b="1">
                <a:solidFill>
                  <a:schemeClr val="bg2"/>
                </a:solidFill>
              </a:rPr>
            </a:br>
            <a:r>
              <a:rPr lang="en-US" b="1">
                <a:solidFill>
                  <a:schemeClr val="bg2"/>
                </a:solidFill>
              </a:rPr>
              <a:t>531e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ezek47.jpg"/>
          <p:cNvPicPr>
            <a:picLocks noGrp="1" noChangeAspect="1"/>
          </p:cNvPicPr>
          <p:nvPr>
            <p:ph idx="1"/>
          </p:nvPr>
        </p:nvPicPr>
        <p:blipFill>
          <a:blip r:embed="rId2">
            <a:extLst>
              <a:ext uri="{28A0092B-C50C-407E-A947-70E740481C1C}">
                <a14:useLocalDpi xmlns:a14="http://schemas.microsoft.com/office/drawing/2010/main" val="0"/>
              </a:ext>
            </a:extLst>
          </a:blip>
          <a:srcRect l="8810" t="11183" b="4134"/>
          <a:stretch>
            <a:fillRect/>
          </a:stretch>
        </p:blipFill>
        <p:spPr>
          <a:xfrm>
            <a:off x="0" y="0"/>
            <a:ext cx="4732338" cy="6858000"/>
          </a:xfrm>
        </p:spPr>
      </p:pic>
      <p:pic>
        <p:nvPicPr>
          <p:cNvPr id="82947" name="Picture 4" descr="ezek47bk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0" y="0"/>
            <a:ext cx="431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2209800" cy="1676400"/>
          </a:xfrm>
          <a:solidFill>
            <a:srgbClr val="000514"/>
          </a:solidFill>
        </p:spPr>
        <p:txBody>
          <a:bodyPr/>
          <a:lstStyle/>
          <a:p>
            <a:pPr eaLnBrk="1" hangingPunct="1"/>
            <a:r>
              <a:rPr lang="en-US" sz="2800">
                <a:latin typeface="Arial" charset="0"/>
                <a:ea typeface="ＭＳ Ｐゴシック" charset="0"/>
                <a:cs typeface="Arial" charset="0"/>
              </a:rPr>
              <a:t>Địa lý thời cuối cùng</a:t>
            </a:r>
          </a:p>
        </p:txBody>
      </p:sp>
      <p:sp>
        <p:nvSpPr>
          <p:cNvPr id="6" name="Title 1"/>
          <p:cNvSpPr txBox="1">
            <a:spLocks/>
          </p:cNvSpPr>
          <p:nvPr/>
        </p:nvSpPr>
        <p:spPr bwMode="auto">
          <a:xfrm>
            <a:off x="8153400" y="0"/>
            <a:ext cx="990600" cy="457200"/>
          </a:xfrm>
          <a:prstGeom prst="rect">
            <a:avLst/>
          </a:prstGeom>
          <a:solidFill>
            <a:srgbClr val="000514"/>
          </a:solidFill>
          <a:ln w="9525">
            <a:noFill/>
            <a:miter lim="800000"/>
            <a:headEnd/>
            <a:tailEnd/>
          </a:ln>
          <a:effectLst/>
        </p:spPr>
        <p:txBody>
          <a:bodyPr anchor="ctr"/>
          <a:lstStyle/>
          <a:p>
            <a:pPr algn="ctr" eaLnBrk="1" hangingPunct="1">
              <a:defRPr/>
            </a:pPr>
            <a:r>
              <a:rPr lang="en-US" sz="2400" b="1">
                <a:solidFill>
                  <a:schemeClr val="tx2"/>
                </a:solidFill>
                <a:effectLst>
                  <a:outerShdw blurRad="38100" dist="38100" dir="2700000" algn="tl">
                    <a:srgbClr val="000000"/>
                  </a:outerShdw>
                </a:effectLst>
                <a:latin typeface="Arial" pitchFamily="34" charset="0"/>
                <a:ea typeface="ＭＳ Ｐゴシック" pitchFamily="34" charset="-128"/>
                <a:cs typeface="Arial" pitchFamily="34" charset="0"/>
              </a:rPr>
              <a:t>531e</a:t>
            </a:r>
            <a:endParaRPr lang="en-US" sz="4000" b="1">
              <a:solidFill>
                <a:schemeClr val="tx2"/>
              </a:solidFill>
              <a:effectLst>
                <a:outerShdw blurRad="38100" dist="38100" dir="2700000" algn="tl">
                  <a:srgbClr val="000000"/>
                </a:outerShdw>
              </a:effectLst>
              <a:latin typeface="Arial" pitchFamily="34" charset="0"/>
              <a:ea typeface="ＭＳ Ｐゴシック" pitchFamily="34" charset="-128"/>
              <a:cs typeface="Arial" pitchFamily="34" charset="0"/>
            </a:endParaRPr>
          </a:p>
        </p:txBody>
      </p:sp>
      <p:sp>
        <p:nvSpPr>
          <p:cNvPr id="7" name="Rectangle 6"/>
          <p:cNvSpPr>
            <a:spLocks noChangeArrowheads="1"/>
          </p:cNvSpPr>
          <p:nvPr/>
        </p:nvSpPr>
        <p:spPr bwMode="auto">
          <a:xfrm rot="1110396">
            <a:off x="1476375" y="3240088"/>
            <a:ext cx="871538" cy="877887"/>
          </a:xfrm>
          <a:prstGeom prst="rect">
            <a:avLst/>
          </a:prstGeom>
          <a:solidFill>
            <a:schemeClr val="accent1">
              <a:alpha val="27058"/>
            </a:schemeClr>
          </a:solidFill>
          <a:ln w="9525">
            <a:solidFill>
              <a:schemeClr val="tx1"/>
            </a:solidFill>
            <a:round/>
            <a:headEnd/>
            <a:tailEnd/>
          </a:ln>
        </p:spPr>
        <p:txBody>
          <a:bodyPr wrap="none"/>
          <a:lstStyle/>
          <a:p>
            <a:endParaRPr lang="en-US"/>
          </a:p>
        </p:txBody>
      </p:sp>
      <p:sp>
        <p:nvSpPr>
          <p:cNvPr id="8" name="Rectangle 7"/>
          <p:cNvSpPr>
            <a:spLocks noChangeArrowheads="1"/>
          </p:cNvSpPr>
          <p:nvPr/>
        </p:nvSpPr>
        <p:spPr bwMode="auto">
          <a:xfrm>
            <a:off x="6629400" y="4114800"/>
            <a:ext cx="228600" cy="228600"/>
          </a:xfrm>
          <a:prstGeom prst="rect">
            <a:avLst/>
          </a:prstGeom>
          <a:solidFill>
            <a:schemeClr val="accent1">
              <a:alpha val="27058"/>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p>
        </p:txBody>
      </p:sp>
      <p:sp>
        <p:nvSpPr>
          <p:cNvPr id="3" name="Title 1"/>
          <p:cNvSpPr txBox="1">
            <a:spLocks/>
          </p:cNvSpPr>
          <p:nvPr/>
        </p:nvSpPr>
        <p:spPr bwMode="auto">
          <a:xfrm>
            <a:off x="3733800" y="0"/>
            <a:ext cx="990600" cy="457200"/>
          </a:xfrm>
          <a:prstGeom prst="rect">
            <a:avLst/>
          </a:prstGeom>
          <a:solidFill>
            <a:srgbClr val="000514"/>
          </a:solidFill>
          <a:ln w="9525">
            <a:noFill/>
            <a:miter lim="800000"/>
            <a:headEnd/>
            <a:tailEnd/>
          </a:ln>
          <a:effectLst/>
        </p:spPr>
        <p:txBody>
          <a:bodyPr anchor="ctr"/>
          <a:lstStyle/>
          <a:p>
            <a:pPr algn="ctr" eaLnBrk="1" hangingPunct="1">
              <a:defRPr/>
            </a:pPr>
            <a:r>
              <a:rPr lang="en-US" sz="2400" b="1">
                <a:solidFill>
                  <a:schemeClr val="tx2"/>
                </a:solidFill>
                <a:effectLst>
                  <a:outerShdw blurRad="38100" dist="38100" dir="2700000" algn="tl">
                    <a:srgbClr val="000000"/>
                  </a:outerShdw>
                </a:effectLst>
                <a:latin typeface="Arial" pitchFamily="34" charset="0"/>
                <a:ea typeface="ＭＳ Ｐゴシック" pitchFamily="34" charset="-128"/>
                <a:cs typeface="Arial" pitchFamily="34" charset="0"/>
              </a:rPr>
              <a:t>531d</a:t>
            </a:r>
            <a:endParaRPr lang="en-US" sz="4000" b="1">
              <a:solidFill>
                <a:schemeClr val="tx2"/>
              </a:solidFill>
              <a:effectLst>
                <a:outerShdw blurRad="38100" dist="38100" dir="2700000" algn="tl">
                  <a:srgbClr val="000000"/>
                </a:outerShdw>
              </a:effectLst>
              <a:latin typeface="Arial" pitchFamily="34" charset="0"/>
              <a:ea typeface="ＭＳ Ｐゴシック" pitchFamily="34" charset="-128"/>
              <a:cs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Content Placeholder 3" descr="Ezek47Temple Allotment bkc.jpg"/>
          <p:cNvPicPr>
            <a:picLocks noGrp="1" noChangeAspect="1"/>
          </p:cNvPicPr>
          <p:nvPr>
            <p:ph idx="1"/>
          </p:nvPr>
        </p:nvPicPr>
        <p:blipFill>
          <a:blip r:embed="rId2">
            <a:extLst>
              <a:ext uri="{28A0092B-C50C-407E-A947-70E740481C1C}">
                <a14:useLocalDpi xmlns:a14="http://schemas.microsoft.com/office/drawing/2010/main" val="0"/>
              </a:ext>
            </a:extLst>
          </a:blip>
          <a:srcRect t="-7074" b="-7074"/>
          <a:stretch>
            <a:fillRect/>
          </a:stretch>
        </p:blipFill>
        <p:spPr>
          <a:xfrm>
            <a:off x="914400" y="-304800"/>
            <a:ext cx="8229600" cy="4525963"/>
          </a:xfrm>
        </p:spPr>
      </p:pic>
      <p:sp>
        <p:nvSpPr>
          <p:cNvPr id="2" name="Title 1"/>
          <p:cNvSpPr>
            <a:spLocks noGrp="1"/>
          </p:cNvSpPr>
          <p:nvPr>
            <p:ph type="title"/>
          </p:nvPr>
        </p:nvSpPr>
        <p:spPr>
          <a:xfrm>
            <a:off x="0" y="-76200"/>
            <a:ext cx="9144000" cy="609600"/>
          </a:xfrm>
          <a:solidFill>
            <a:srgbClr val="000514"/>
          </a:solidFill>
        </p:spPr>
        <p:txBody>
          <a:bodyPr/>
          <a:lstStyle/>
          <a:p>
            <a:pPr algn="l" eaLnBrk="1" hangingPunct="1"/>
            <a:r>
              <a:rPr lang="en-US" sz="3200">
                <a:latin typeface="Arial" charset="0"/>
                <a:ea typeface="ＭＳ Ｐゴシック" charset="0"/>
                <a:cs typeface="Arial" charset="0"/>
              </a:rPr>
              <a:t>Sự so sánh giữa thầy tế lễ, người Lê-vi &amp; Vua</a:t>
            </a:r>
          </a:p>
        </p:txBody>
      </p:sp>
      <p:pic>
        <p:nvPicPr>
          <p:cNvPr id="83972" name="Picture 4" descr="ezek47Temple allotment Ludwig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13100"/>
            <a:ext cx="6718300" cy="3644900"/>
          </a:xfrm>
          <a:prstGeom prst="rect">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p>
            <a:pPr algn="ctr" eaLnBrk="1" hangingPunct="1">
              <a:defRPr/>
            </a:pPr>
            <a:r>
              <a:rPr lang="en-US" sz="2400" b="1">
                <a:solidFill>
                  <a:schemeClr val="tx2"/>
                </a:solidFill>
                <a:effectLst>
                  <a:outerShdw blurRad="38100" dist="38100" dir="2700000" algn="tl">
                    <a:srgbClr val="000000"/>
                  </a:outerShdw>
                </a:effectLst>
                <a:latin typeface="Arial" pitchFamily="34" charset="0"/>
                <a:ea typeface="ＭＳ Ｐゴシック" pitchFamily="34" charset="-128"/>
                <a:cs typeface="Arial" pitchFamily="34" charset="0"/>
              </a:rPr>
              <a:t>531d-e</a:t>
            </a:r>
            <a:endParaRPr lang="en-US" sz="4000" b="1">
              <a:solidFill>
                <a:schemeClr val="tx2"/>
              </a:solidFill>
              <a:effectLst>
                <a:outerShdw blurRad="38100" dist="38100" dir="2700000" algn="tl">
                  <a:srgbClr val="000000"/>
                </a:outerShdw>
              </a:effectLst>
              <a:latin typeface="Arial" pitchFamily="34" charset="0"/>
              <a:ea typeface="ＭＳ Ｐゴシック" pitchFamily="34" charset="-128"/>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vineyards"/>
          <p:cNvPicPr>
            <a:picLocks noChangeAspect="1" noChangeArrowheads="1"/>
          </p:cNvPicPr>
          <p:nvPr/>
        </p:nvPicPr>
        <p:blipFill>
          <a:blip r:embed="rId3">
            <a:extLst>
              <a:ext uri="{28A0092B-C50C-407E-A947-70E740481C1C}">
                <a14:useLocalDpi xmlns:a14="http://schemas.microsoft.com/office/drawing/2010/main" val="0"/>
              </a:ext>
            </a:extLst>
          </a:blip>
          <a:srcRect l="12587" r="3496"/>
          <a:stretch>
            <a:fillRect/>
          </a:stretch>
        </p:blipFill>
        <p:spPr bwMode="auto">
          <a:xfrm>
            <a:off x="0" y="20638"/>
            <a:ext cx="91440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Rectangle 3"/>
          <p:cNvSpPr>
            <a:spLocks noGrp="1" noRot="1" noChangeArrowheads="1"/>
          </p:cNvSpPr>
          <p:nvPr>
            <p:ph type="title"/>
          </p:nvPr>
        </p:nvSpPr>
        <p:spPr>
          <a:xfrm>
            <a:off x="395288" y="5791200"/>
            <a:ext cx="8748712"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sz="3600" smtClean="0">
                <a:latin typeface="Arial" pitchFamily="34" charset="0"/>
                <a:ea typeface="ＭＳ Ｐゴシック" pitchFamily="34" charset="-128"/>
                <a:cs typeface="Arial" pitchFamily="34" charset="0"/>
              </a:rPr>
              <a:t>Cây trồng từ một ốc đảo nước ngọt</a:t>
            </a:r>
            <a:endParaRPr lang="en-US" sz="4000" smtClean="0">
              <a:latin typeface="Arial" pitchFamily="34" charset="0"/>
              <a:ea typeface="ＭＳ Ｐゴシック" pitchFamily="34" charset="-128"/>
              <a:cs typeface="Arial" pitchFamily="34" charset="0"/>
            </a:endParaRPr>
          </a:p>
        </p:txBody>
      </p:sp>
      <p:sp>
        <p:nvSpPr>
          <p:cNvPr id="232452" name="Text Box 4"/>
          <p:cNvSpPr txBox="1">
            <a:spLocks noChangeArrowheads="1"/>
          </p:cNvSpPr>
          <p:nvPr/>
        </p:nvSpPr>
        <p:spPr bwMode="auto">
          <a:xfrm>
            <a:off x="3276600" y="304800"/>
            <a:ext cx="2743200" cy="519113"/>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t">
              <a:spcBef>
                <a:spcPct val="50000"/>
              </a:spcBef>
              <a:defRPr/>
            </a:pPr>
            <a:r>
              <a:rPr lang="en-US" sz="2800" b="1">
                <a:latin typeface="Arial" pitchFamily="34" charset="0"/>
                <a:ea typeface="ＭＳ Ｐゴシック" pitchFamily="34" charset="-128"/>
                <a:cs typeface="Arial" pitchFamily="34" charset="0"/>
              </a:rPr>
              <a:t>Êxê 47:10</a:t>
            </a:r>
            <a:endParaRPr lang="en-US" sz="2800">
              <a:latin typeface="Arial" pitchFamily="34" charset="0"/>
              <a:ea typeface="ＭＳ Ｐゴシック" pitchFamily="34" charset="-128"/>
              <a:cs typeface="Arial" pitchFamily="34" charset="0"/>
            </a:endParaRPr>
          </a:p>
        </p:txBody>
      </p:sp>
      <p:sp>
        <p:nvSpPr>
          <p:cNvPr id="232453" name="Text Box 5"/>
          <p:cNvSpPr txBox="1">
            <a:spLocks noChangeArrowheads="1"/>
          </p:cNvSpPr>
          <p:nvPr/>
        </p:nvSpPr>
        <p:spPr bwMode="auto">
          <a:xfrm>
            <a:off x="8299450" y="0"/>
            <a:ext cx="838200" cy="519113"/>
          </a:xfrm>
          <a:prstGeom prst="rect">
            <a:avLst/>
          </a:prstGeom>
          <a:solidFill>
            <a:srgbClr val="000000"/>
          </a:solidFill>
          <a:ln w="9525">
            <a:noFill/>
            <a:miter lim="800000"/>
            <a:headEnd/>
            <a:tailEnd/>
          </a:ln>
          <a:effectLst>
            <a:outerShdw dist="35921" dir="2700000" algn="ctr" rotWithShape="0">
              <a:srgbClr val="808080">
                <a:alpha val="50000"/>
              </a:srgbClr>
            </a:outerShdw>
          </a:effectLst>
        </p:spPr>
        <p:txBody>
          <a:bodyPr>
            <a:spAutoFit/>
          </a:bodyPr>
          <a:lstStyle/>
          <a:p>
            <a:pPr algn="ctr">
              <a:defRPr/>
            </a:pPr>
            <a:r>
              <a:rPr lang="en-US" sz="2800" b="1">
                <a:solidFill>
                  <a:schemeClr val="tx2"/>
                </a:solidFill>
                <a:latin typeface="Times New Roman" pitchFamily="18" charset="0"/>
                <a:ea typeface="ＭＳ Ｐゴシック" pitchFamily="34" charset="-128"/>
                <a:cs typeface="+mn-cs"/>
              </a:rPr>
              <a:t>550</a:t>
            </a:r>
            <a:endParaRPr lang="en-US" sz="2800">
              <a:solidFill>
                <a:schemeClr val="tx2"/>
              </a:solidFill>
              <a:latin typeface="Times New Roman" pitchFamily="18" charset="0"/>
              <a:ea typeface="ＭＳ Ｐゴシック" pitchFamily="34" charset="-128"/>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checkerboard(across)">
                                      <p:cBhvr>
                                        <p:cTn id="7" dur="5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86023" name="Picture 3" descr="Blank 8"/>
            <p:cNvPicPr>
              <a:picLocks noChangeAspect="1" noChangeArrowheads="1"/>
            </p:cNvPicPr>
            <p:nvPr/>
          </p:nvPicPr>
          <p:blipFill>
            <a:blip r:embed="rId3">
              <a:extLst>
                <a:ext uri="{28A0092B-C50C-407E-A947-70E740481C1C}">
                  <a14:useLocalDpi xmlns:a14="http://schemas.microsoft.com/office/drawing/2010/main" val="0"/>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Rectangle 4"/>
            <p:cNvSpPr>
              <a:spLocks noChangeArrowheads="1"/>
            </p:cNvSpPr>
            <p:nvPr/>
          </p:nvSpPr>
          <p:spPr bwMode="auto">
            <a:xfrm>
              <a:off x="2926" y="576"/>
              <a:ext cx="139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b="1">
                  <a:solidFill>
                    <a:schemeClr val="bg2"/>
                  </a:solidFill>
                </a:rPr>
                <a:t>Israel thiên hi niên</a:t>
              </a:r>
              <a:br>
                <a:rPr lang="en-US" sz="2800" b="1">
                  <a:solidFill>
                    <a:schemeClr val="bg2"/>
                  </a:solidFill>
                </a:rPr>
              </a:br>
              <a:r>
                <a:rPr lang="en-US" sz="2800" b="1">
                  <a:solidFill>
                    <a:schemeClr val="bg2"/>
                  </a:solidFill>
                </a:rPr>
                <a:t>(Êxê. 47-48)</a:t>
              </a:r>
            </a:p>
          </p:txBody>
        </p:sp>
        <p:sp>
          <p:nvSpPr>
            <p:cNvPr id="86025" name="Text Box 5"/>
            <p:cNvSpPr txBox="1">
              <a:spLocks noChangeArrowheads="1"/>
            </p:cNvSpPr>
            <p:nvPr/>
          </p:nvSpPr>
          <p:spPr bwMode="auto">
            <a:xfrm>
              <a:off x="4704" y="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Dan</a:t>
              </a:r>
            </a:p>
          </p:txBody>
        </p:sp>
        <p:sp>
          <p:nvSpPr>
            <p:cNvPr id="86026" name="Text Box 6"/>
            <p:cNvSpPr txBox="1">
              <a:spLocks noChangeArrowheads="1"/>
            </p:cNvSpPr>
            <p:nvPr/>
          </p:nvSpPr>
          <p:spPr bwMode="auto">
            <a:xfrm>
              <a:off x="4607" y="252"/>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Asher</a:t>
              </a:r>
            </a:p>
          </p:txBody>
        </p:sp>
        <p:sp>
          <p:nvSpPr>
            <p:cNvPr id="86027" name="Text Box 7"/>
            <p:cNvSpPr txBox="1">
              <a:spLocks noChangeArrowheads="1"/>
            </p:cNvSpPr>
            <p:nvPr/>
          </p:nvSpPr>
          <p:spPr bwMode="auto">
            <a:xfrm>
              <a:off x="4464" y="504"/>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Naphtali</a:t>
              </a:r>
            </a:p>
          </p:txBody>
        </p:sp>
        <p:sp>
          <p:nvSpPr>
            <p:cNvPr id="86028" name="Text Box 8"/>
            <p:cNvSpPr txBox="1">
              <a:spLocks noChangeArrowheads="1"/>
            </p:cNvSpPr>
            <p:nvPr/>
          </p:nvSpPr>
          <p:spPr bwMode="auto">
            <a:xfrm>
              <a:off x="4416" y="756"/>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Manasseh</a:t>
              </a:r>
            </a:p>
          </p:txBody>
        </p:sp>
        <p:sp>
          <p:nvSpPr>
            <p:cNvPr id="86029" name="Text Box 9"/>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Ephraim</a:t>
              </a:r>
            </a:p>
          </p:txBody>
        </p:sp>
        <p:sp>
          <p:nvSpPr>
            <p:cNvPr id="86030" name="Text Box 10"/>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Reuben</a:t>
              </a:r>
            </a:p>
          </p:txBody>
        </p:sp>
        <p:sp>
          <p:nvSpPr>
            <p:cNvPr id="86031" name="Text Box 11"/>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Judah</a:t>
              </a:r>
            </a:p>
          </p:txBody>
        </p:sp>
        <p:sp>
          <p:nvSpPr>
            <p:cNvPr id="86032"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600" b="1">
                  <a:solidFill>
                    <a:schemeClr val="bg2"/>
                  </a:solidFill>
                </a:rPr>
                <a:t>Leaders &amp; Temple</a:t>
              </a:r>
            </a:p>
          </p:txBody>
        </p:sp>
        <p:sp>
          <p:nvSpPr>
            <p:cNvPr id="86033" name="Text Box 13"/>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Benjamin</a:t>
              </a:r>
            </a:p>
          </p:txBody>
        </p:sp>
        <p:sp>
          <p:nvSpPr>
            <p:cNvPr id="86034" name="Text Box 14"/>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Simeon</a:t>
              </a:r>
            </a:p>
          </p:txBody>
        </p:sp>
        <p:sp>
          <p:nvSpPr>
            <p:cNvPr id="86035" name="Text Box 15"/>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Issachar</a:t>
              </a:r>
            </a:p>
          </p:txBody>
        </p:sp>
        <p:sp>
          <p:nvSpPr>
            <p:cNvPr id="86036" name="Text Box 16"/>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Zebulun</a:t>
              </a:r>
            </a:p>
          </p:txBody>
        </p:sp>
        <p:sp>
          <p:nvSpPr>
            <p:cNvPr id="86037"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solidFill>
                    <a:schemeClr val="bg2"/>
                  </a:solidFill>
                </a:rPr>
                <a:t>Gad</a:t>
              </a:r>
            </a:p>
          </p:txBody>
        </p:sp>
      </p:grpSp>
      <p:pic>
        <p:nvPicPr>
          <p:cNvPr id="86019" name="Picture 18"/>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l="4224" t="4465" r="10783" b="18527"/>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idx="4294967295"/>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atin typeface="Times New Roman" charset="0"/>
                <a:ea typeface="ＭＳ Ｐゴシック" charset="0"/>
                <a:cs typeface="Arial" charset="0"/>
              </a:rPr>
              <a:t>Tái phân chia chi phái</a:t>
            </a:r>
          </a:p>
        </p:txBody>
      </p:sp>
      <p:sp>
        <p:nvSpPr>
          <p:cNvPr id="86021"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b="1">
                <a:solidFill>
                  <a:schemeClr val="bg2"/>
                </a:solidFill>
              </a:rPr>
              <a:t>Sau chinh phục</a:t>
            </a:r>
            <a:br>
              <a:rPr lang="en-US" sz="2800" b="1">
                <a:solidFill>
                  <a:schemeClr val="bg2"/>
                </a:solidFill>
              </a:rPr>
            </a:br>
            <a:r>
              <a:rPr lang="en-US" sz="2800" b="1">
                <a:solidFill>
                  <a:schemeClr val="bg2"/>
                </a:solidFill>
              </a:rPr>
              <a:t>(Giô-suê 13)</a:t>
            </a:r>
          </a:p>
        </p:txBody>
      </p:sp>
      <p:sp>
        <p:nvSpPr>
          <p:cNvPr id="86022" name="Text Box 21"/>
          <p:cNvSpPr txBox="1">
            <a:spLocks noChangeArrowheads="1"/>
          </p:cNvSpPr>
          <p:nvPr/>
        </p:nvSpPr>
        <p:spPr bwMode="auto">
          <a:xfrm>
            <a:off x="8382000" y="0"/>
            <a:ext cx="768350" cy="6413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b="1">
                <a:solidFill>
                  <a:schemeClr val="bg2"/>
                </a:solidFill>
              </a:rPr>
              <a:t>531d</a:t>
            </a:r>
            <a:br>
              <a:rPr lang="en-US" b="1">
                <a:solidFill>
                  <a:schemeClr val="bg2"/>
                </a:solidFill>
              </a:rPr>
            </a:br>
            <a:r>
              <a:rPr lang="en-US" b="1">
                <a:solidFill>
                  <a:schemeClr val="bg2"/>
                </a:solidFill>
              </a:rPr>
              <a:t>531e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r>
              <a:rPr lang="en-US" sz="3200">
                <a:effectLst/>
                <a:latin typeface="Arial" charset="0"/>
                <a:ea typeface="ＭＳ Ｐゴシック" charset="0"/>
                <a:cs typeface="Arial" charset="0"/>
              </a:rPr>
              <a:t>Giê-ru-sa-lem thiên hi niên</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defRPr/>
            </a:pPr>
            <a:endParaRPr lang="en-US">
              <a:latin typeface="Arial" pitchFamily="-112" charset="0"/>
              <a:ea typeface="+mn-ea"/>
              <a:cs typeface="+mn-cs"/>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87052" name="Text Box 12"/>
          <p:cNvSpPr txBox="1">
            <a:spLocks noChangeArrowheads="1"/>
          </p:cNvSpPr>
          <p:nvPr/>
        </p:nvSpPr>
        <p:spPr bwMode="auto">
          <a:xfrm>
            <a:off x="152400" y="4383088"/>
            <a:ext cx="7804150" cy="1563687"/>
          </a:xfrm>
          <a:prstGeom prst="rect">
            <a:avLst/>
          </a:prstGeom>
          <a:solidFill>
            <a:schemeClr val="bg1"/>
          </a:solidFill>
          <a:ln w="9525">
            <a:solidFill>
              <a:schemeClr val="bg2"/>
            </a:solid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ja-JP" altLang="en-US" sz="3200"/>
              <a:t>“</a:t>
            </a:r>
            <a:r>
              <a:rPr lang="en-US" sz="3200"/>
              <a:t>Luật pháp sẽ ra từ Si-ôn, </a:t>
            </a:r>
          </a:p>
          <a:p>
            <a:pPr algn="r"/>
            <a:r>
              <a:rPr lang="en-US" sz="3200"/>
              <a:t>Lời Đức Giê-hô-va đến từ Giê-ru-sa-lem</a:t>
            </a:r>
            <a:r>
              <a:rPr lang="ja-JP" altLang="en-US" sz="3200"/>
              <a:t>”</a:t>
            </a:r>
            <a:endParaRPr lang="en-US" sz="3200"/>
          </a:p>
          <a:p>
            <a:pPr algn="r"/>
            <a:r>
              <a:rPr lang="en-US" sz="3200"/>
              <a:t>--Ês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algn="ctr">
              <a:defRPr/>
            </a:pPr>
            <a:r>
              <a:rPr lang="en-US" sz="2800" b="1">
                <a:solidFill>
                  <a:schemeClr val="bg1"/>
                </a:solidFill>
                <a:latin typeface="Arial" pitchFamily="34" charset="0"/>
                <a:ea typeface="ＭＳ Ｐゴシック" pitchFamily="34" charset="-128"/>
                <a:cs typeface="Arial" pitchFamily="34" charset="0"/>
              </a:rPr>
              <a:t>106</a:t>
            </a:r>
            <a:endParaRPr lang="en-US" sz="2800">
              <a:solidFill>
                <a:schemeClr val="bg1"/>
              </a:solidFill>
              <a:latin typeface="Arial" pitchFamily="34" charset="0"/>
              <a:ea typeface="ＭＳ Ｐゴシック" pitchFamily="34" charset="-128"/>
              <a:cs typeface="Arial" pitchFamily="34"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r="5556" b="5618"/>
          <a:stretch>
            <a:fillRect/>
          </a:stretch>
        </p:blipFill>
        <p:spPr>
          <a:xfrm>
            <a:off x="4267200" y="0"/>
            <a:ext cx="4876800" cy="3200400"/>
          </a:xfrm>
        </p:spPr>
      </p:pic>
      <p:sp>
        <p:nvSpPr>
          <p:cNvPr id="238597" name="Text Box 5"/>
          <p:cNvSpPr txBox="1">
            <a:spLocks noChangeArrowheads="1"/>
          </p:cNvSpPr>
          <p:nvPr/>
        </p:nvSpPr>
        <p:spPr bwMode="auto">
          <a:xfrm>
            <a:off x="5029200" y="1987550"/>
            <a:ext cx="3849688" cy="584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200">
                <a:solidFill>
                  <a:srgbClr val="FFFFFF"/>
                </a:solidFill>
                <a:latin typeface="Arial" pitchFamily="34" charset="0"/>
                <a:ea typeface="PMingLiU" pitchFamily="18" charset="-120"/>
                <a:cs typeface="+mn-cs"/>
              </a:rPr>
              <a:t>Xê-ru-ba-bên/Hê-rốt</a:t>
            </a:r>
          </a:p>
        </p:txBody>
      </p:sp>
      <p:pic>
        <p:nvPicPr>
          <p:cNvPr id="238598" name="Picture 6" descr="ezek_temple"/>
          <p:cNvPicPr>
            <a:picLocks noGrp="1" noChangeAspect="1" noChangeArrowheads="1"/>
          </p:cNvPicPr>
          <p:nvPr>
            <p:ph sz="quarter" idx="4"/>
          </p:nvPr>
        </p:nvPicPr>
        <p:blipFill>
          <a:blip r:embed="rId5">
            <a:lum bright="-6000"/>
            <a:extLst>
              <a:ext uri="{28A0092B-C50C-407E-A947-70E740481C1C}">
                <a14:useLocalDpi xmlns:a14="http://schemas.microsoft.com/office/drawing/2010/main" val="0"/>
              </a:ext>
            </a:extLst>
          </a:blip>
          <a:srcRect l="4156" r="9953" b="8023"/>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2800350" cy="6413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a:solidFill>
                  <a:srgbClr val="FFFFFF"/>
                </a:solidFill>
                <a:latin typeface="Arial" pitchFamily="34" charset="0"/>
                <a:ea typeface="PMingLiU" pitchFamily="18" charset="-120"/>
                <a:cs typeface="+mn-cs"/>
              </a:rPr>
              <a:t>Thiên hi niên</a:t>
            </a:r>
          </a:p>
        </p:txBody>
      </p:sp>
      <p:pic>
        <p:nvPicPr>
          <p:cNvPr id="238600" name="Picture 8"/>
          <p:cNvPicPr>
            <a:picLocks noGrp="1" noChangeAspect="1" noChangeArrowheads="1"/>
          </p:cNvPicPr>
          <p:nvPr>
            <p:ph sz="quarter" idx="1"/>
          </p:nvPr>
        </p:nvPicPr>
        <p:blipFill>
          <a:blip r:embed="rId6">
            <a:lum bright="18000" contrast="24000"/>
            <a:extLst>
              <a:ext uri="{28A0092B-C50C-407E-A947-70E740481C1C}">
                <a14:useLocalDpi xmlns:a14="http://schemas.microsoft.com/office/drawing/2010/main" val="0"/>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2055813" cy="57943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200">
                <a:solidFill>
                  <a:srgbClr val="FFFFFF"/>
                </a:solidFill>
                <a:latin typeface="Arial" pitchFamily="34" charset="0"/>
                <a:ea typeface="PMingLiU" pitchFamily="18" charset="-120"/>
                <a:cs typeface="+mn-cs"/>
              </a:rPr>
              <a:t>Sa-lô-môn</a:t>
            </a:r>
          </a:p>
        </p:txBody>
      </p:sp>
      <p:sp>
        <p:nvSpPr>
          <p:cNvPr id="238605" name="Text Box 13"/>
          <p:cNvSpPr txBox="1">
            <a:spLocks noChangeArrowheads="1"/>
          </p:cNvSpPr>
          <p:nvPr/>
        </p:nvSpPr>
        <p:spPr bwMode="auto">
          <a:xfrm>
            <a:off x="1066800" y="5911850"/>
            <a:ext cx="2266950" cy="6413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3600">
                <a:solidFill>
                  <a:srgbClr val="FFFFFF"/>
                </a:solidFill>
                <a:ea typeface="PMingLiU" charset="0"/>
                <a:cs typeface="PMingLiU" charset="0"/>
              </a:rPr>
              <a:t>Hội Thánh</a:t>
            </a:r>
          </a:p>
        </p:txBody>
      </p:sp>
      <p:sp>
        <p:nvSpPr>
          <p:cNvPr id="238606" name="Rectangle 14"/>
          <p:cNvSpPr>
            <a:spLocks noGrp="1" noChangeArrowheads="1"/>
          </p:cNvSpPr>
          <p:nvPr>
            <p:ph type="title" sz="quarter"/>
          </p:nvPr>
        </p:nvSpPr>
        <p:spPr>
          <a:xfrm>
            <a:off x="0" y="476250"/>
            <a:ext cx="9144000" cy="931863"/>
          </a:xfrm>
          <a:effectLst>
            <a:outerShdw blurRad="63500" dist="38099" dir="2700000" algn="ctr" rotWithShape="0">
              <a:schemeClr val="bg1">
                <a:alpha val="74997"/>
              </a:schemeClr>
            </a:outerShdw>
          </a:effectLst>
        </p:spPr>
        <p:txBody>
          <a:bodyPr/>
          <a:lstStyle/>
          <a:p>
            <a:pPr algn="ctr"/>
            <a:r>
              <a:rPr lang="en-US" b="1">
                <a:solidFill>
                  <a:srgbClr val="FFFFFF"/>
                </a:solidFill>
                <a:latin typeface="Times New Roman" charset="0"/>
                <a:ea typeface="PMingLiU" charset="0"/>
                <a:cs typeface="Arial" charset="0"/>
              </a:rPr>
              <a:t>Đền thờ nào là đền thờ Ê-xê-chi-ên?</a:t>
            </a:r>
            <a:endParaRPr lang="en-US" sz="4800" b="1">
              <a:solidFill>
                <a:srgbClr val="FFFFFF"/>
              </a:solidFill>
              <a:latin typeface="Times New Roman" charset="0"/>
              <a:ea typeface="PMingLiU" charset="0"/>
              <a:cs typeface="Arial" charset="0"/>
            </a:endParaRPr>
          </a:p>
        </p:txBody>
      </p:sp>
      <p:sp>
        <p:nvSpPr>
          <p:cNvPr id="88075" name="Text Box 15"/>
          <p:cNvSpPr txBox="1">
            <a:spLocks noChangeArrowheads="1"/>
          </p:cNvSpPr>
          <p:nvPr/>
        </p:nvSpPr>
        <p:spPr bwMode="auto">
          <a:xfrm>
            <a:off x="8456613"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520</a:t>
            </a:r>
            <a:endParaRPr lang="en-US" sz="2400" b="1">
              <a:solidFill>
                <a:schemeClr val="tx2"/>
              </a:solidFill>
              <a:ea typeface="PMingLiU" charset="0"/>
              <a:cs typeface="PMingLiU" charset="0"/>
            </a:endParaRPr>
          </a:p>
        </p:txBody>
      </p:sp>
      <p:sp>
        <p:nvSpPr>
          <p:cNvPr id="238611" name="Text Box 19"/>
          <p:cNvSpPr txBox="1">
            <a:spLocks noChangeArrowheads="1"/>
          </p:cNvSpPr>
          <p:nvPr/>
        </p:nvSpPr>
        <p:spPr bwMode="auto">
          <a:xfrm>
            <a:off x="6421438" y="2743200"/>
            <a:ext cx="1974850" cy="6413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a:solidFill>
                  <a:srgbClr val="FFFFFF"/>
                </a:solidFill>
                <a:latin typeface="Times New Roman" pitchFamily="18" charset="0"/>
                <a:ea typeface="PMingLiU" pitchFamily="18" charset="-120"/>
                <a:cs typeface="+mn-cs"/>
              </a:rPr>
              <a:t>Điều kiện</a:t>
            </a:r>
          </a:p>
        </p:txBody>
      </p:sp>
      <p:sp>
        <p:nvSpPr>
          <p:cNvPr id="88077" name="AutoShape 17"/>
          <p:cNvSpPr>
            <a:spLocks noChangeArrowheads="1"/>
          </p:cNvSpPr>
          <p:nvPr/>
        </p:nvSpPr>
        <p:spPr bwMode="auto">
          <a:xfrm flipH="1" flipV="1">
            <a:off x="2438400" y="2514600"/>
            <a:ext cx="2971800" cy="2743200"/>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algn="ctr"/>
            <a:endParaRPr lang="en-US" sz="2400">
              <a:ea typeface="PMingLiU" charset="0"/>
              <a:cs typeface="PMingLiU" charset="0"/>
            </a:endParaRPr>
          </a:p>
        </p:txBody>
      </p:sp>
      <p:sp>
        <p:nvSpPr>
          <p:cNvPr id="238610" name="Text Box 18"/>
          <p:cNvSpPr txBox="1">
            <a:spLocks noChangeArrowheads="1"/>
          </p:cNvSpPr>
          <p:nvPr/>
        </p:nvSpPr>
        <p:spPr bwMode="auto">
          <a:xfrm>
            <a:off x="3203575" y="2492375"/>
            <a:ext cx="2303463" cy="1373188"/>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2800" b="1">
                <a:ea typeface="PMingLiU" charset="0"/>
                <a:cs typeface="PMingLiU" charset="0"/>
              </a:rPr>
              <a:t>Ba quan điểm nghĩa đen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nodeType="afterGroup">
                            <p:stCondLst>
                              <p:cond delay="0"/>
                            </p:stCondLst>
                            <p:childTnLst>
                              <p:par>
                                <p:cTn id="41" presetID="2" presetClass="entr" presetSubtype="8" fill="hold" grpId="0" nodeType="afterEffect">
                                  <p:stCondLst>
                                    <p:cond delay="2000"/>
                                  </p:stCondLst>
                                  <p:childTnLst>
                                    <p:set>
                                      <p:cBhvr>
                                        <p:cTn id="42" dur="1" fill="hold">
                                          <p:stCondLst>
                                            <p:cond delay="0"/>
                                          </p:stCondLst>
                                        </p:cTn>
                                        <p:tgtEl>
                                          <p:spTgt spid="238605"/>
                                        </p:tgtEl>
                                        <p:attrNameLst>
                                          <p:attrName>style.visibility</p:attrName>
                                        </p:attrNameLst>
                                      </p:cBhvr>
                                      <p:to>
                                        <p:strVal val="visible"/>
                                      </p:to>
                                    </p:set>
                                    <p:anim calcmode="lin" valueType="num">
                                      <p:cBhvr additive="base">
                                        <p:cTn id="43" dur="500" fill="hold"/>
                                        <p:tgtEl>
                                          <p:spTgt spid="238605"/>
                                        </p:tgtEl>
                                        <p:attrNameLst>
                                          <p:attrName>ppt_x</p:attrName>
                                        </p:attrNameLst>
                                      </p:cBhvr>
                                      <p:tavLst>
                                        <p:tav tm="0">
                                          <p:val>
                                            <p:strVal val="0-#ppt_w/2"/>
                                          </p:val>
                                        </p:tav>
                                        <p:tav tm="100000">
                                          <p:val>
                                            <p:strVal val="#ppt_x"/>
                                          </p:val>
                                        </p:tav>
                                      </p:tavLst>
                                    </p:anim>
                                    <p:anim calcmode="lin" valueType="num">
                                      <p:cBhvr additive="base">
                                        <p:cTn id="44"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38611"/>
                                        </p:tgtEl>
                                        <p:attrNameLst>
                                          <p:attrName>style.visibility</p:attrName>
                                        </p:attrNameLst>
                                      </p:cBhvr>
                                      <p:to>
                                        <p:strVal val="visible"/>
                                      </p:to>
                                    </p:set>
                                    <p:anim calcmode="lin" valueType="num">
                                      <p:cBhvr additive="base">
                                        <p:cTn id="49" dur="500" fill="hold"/>
                                        <p:tgtEl>
                                          <p:spTgt spid="238611"/>
                                        </p:tgtEl>
                                        <p:attrNameLst>
                                          <p:attrName>ppt_x</p:attrName>
                                        </p:attrNameLst>
                                      </p:cBhvr>
                                      <p:tavLst>
                                        <p:tav tm="0">
                                          <p:val>
                                            <p:strVal val="0-#ppt_w/2"/>
                                          </p:val>
                                        </p:tav>
                                        <p:tav tm="100000">
                                          <p:val>
                                            <p:strVal val="#ppt_x"/>
                                          </p:val>
                                        </p:tav>
                                      </p:tavLst>
                                    </p:anim>
                                    <p:anim calcmode="lin" valueType="num">
                                      <p:cBhvr additive="base">
                                        <p:cTn id="50"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8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autoUpdateAnimBg="0"/>
      <p:bldP spid="238599" grpId="0" autoUpdateAnimBg="0"/>
      <p:bldP spid="238601" grpId="0" autoUpdateAnimBg="0"/>
      <p:bldP spid="238605" grpId="0" animBg="1" autoUpdateAnimBg="0"/>
      <p:bldP spid="238611" grpId="0" animBg="1" autoUpdateAnimBg="0"/>
      <p:bldP spid="88077"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solidFill>
            <a:srgbClr val="E9BAFC"/>
          </a:solidFill>
        </p:spPr>
        <p:txBody>
          <a:bodyPr/>
          <a:lstStyle/>
          <a:p>
            <a:pPr algn="ctr" eaLnBrk="1" hangingPunct="1"/>
            <a:r>
              <a:rPr lang="en-US" b="1">
                <a:solidFill>
                  <a:schemeClr val="bg1"/>
                </a:solidFill>
                <a:latin typeface="Times New Roman" charset="0"/>
                <a:ea typeface="PMingLiU" charset="0"/>
                <a:cs typeface="Arial" charset="0"/>
              </a:rPr>
              <a:t>Những giải nghĩa về 40-48</a:t>
            </a:r>
          </a:p>
        </p:txBody>
      </p:sp>
      <p:sp>
        <p:nvSpPr>
          <p:cNvPr id="24580" name="Rectangle 4"/>
          <p:cNvSpPr>
            <a:spLocks noChangeArrowheads="1"/>
          </p:cNvSpPr>
          <p:nvPr/>
        </p:nvSpPr>
        <p:spPr bwMode="auto">
          <a:xfrm>
            <a:off x="685800" y="2057400"/>
            <a:ext cx="8458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Nghĩa đen/Lịch sử: Đền thờ thứ nhất</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Nghĩa đen/Lịch sử: Đền thờ Xê-ru-ba-bên</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Nghĩa đen/Lịch sử: Đền thờ Hê-rốt</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Biểu tượng/Hiện tại: Hội thánh</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Khải thị/hiện tại: Đền thờ lý tưởng hóa</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Nghĩa đen/tương lai: Đền thờ thiên hi niên</a:t>
            </a:r>
          </a:p>
          <a:p>
            <a:pPr marL="342900" indent="-342900" eaLnBrk="1" hangingPunct="1">
              <a:spcBef>
                <a:spcPct val="20000"/>
              </a:spcBef>
              <a:buClr>
                <a:schemeClr val="tx2"/>
              </a:buClr>
              <a:buFontTx/>
              <a:buChar char="•"/>
            </a:pPr>
            <a:r>
              <a:rPr lang="en-US" sz="2800" b="1">
                <a:latin typeface="Times New Roman" charset="0"/>
                <a:ea typeface="PMingLiU" charset="0"/>
                <a:cs typeface="PMingLiU" charset="0"/>
              </a:rPr>
              <a:t>Nghĩa đen/đời đời: vương quốc của Đức Chúa Trời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4580">
                                            <p:txEl>
                                              <p:pRg st="2" end="2"/>
                                            </p:txEl>
                                          </p:spTgt>
                                        </p:tgtEl>
                                        <p:attrNameLst>
                                          <p:attrName>style.visibility</p:attrName>
                                        </p:attrNameLst>
                                      </p:cBhvr>
                                      <p:to>
                                        <p:strVal val="visible"/>
                                      </p:to>
                                    </p:set>
                                    <p:anim calcmode="lin" valueType="num">
                                      <p:cBhvr additive="base">
                                        <p:cTn id="19" dur="500" fill="hold"/>
                                        <p:tgtEl>
                                          <p:spTgt spid="2458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8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4580">
                                            <p:txEl>
                                              <p:pRg st="3" end="3"/>
                                            </p:txEl>
                                          </p:spTgt>
                                        </p:tgtEl>
                                        <p:attrNameLst>
                                          <p:attrName>style.visibility</p:attrName>
                                        </p:attrNameLst>
                                      </p:cBhvr>
                                      <p:to>
                                        <p:strVal val="visible"/>
                                      </p:to>
                                    </p:set>
                                    <p:anim calcmode="lin" valueType="num">
                                      <p:cBhvr additive="base">
                                        <p:cTn id="25" dur="500" fill="hold"/>
                                        <p:tgtEl>
                                          <p:spTgt spid="2458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80">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4580">
                                            <p:txEl>
                                              <p:pRg st="4" end="4"/>
                                            </p:txEl>
                                          </p:spTgt>
                                        </p:tgtEl>
                                        <p:attrNameLst>
                                          <p:attrName>style.visibility</p:attrName>
                                        </p:attrNameLst>
                                      </p:cBhvr>
                                      <p:to>
                                        <p:strVal val="visible"/>
                                      </p:to>
                                    </p:set>
                                    <p:anim calcmode="lin" valueType="num">
                                      <p:cBhvr additive="base">
                                        <p:cTn id="31" dur="500" fill="hold"/>
                                        <p:tgtEl>
                                          <p:spTgt spid="2458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8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4580">
                                            <p:txEl>
                                              <p:pRg st="5" end="5"/>
                                            </p:txEl>
                                          </p:spTgt>
                                        </p:tgtEl>
                                        <p:attrNameLst>
                                          <p:attrName>style.visibility</p:attrName>
                                        </p:attrNameLst>
                                      </p:cBhvr>
                                      <p:to>
                                        <p:strVal val="visible"/>
                                      </p:to>
                                    </p:set>
                                    <p:anim calcmode="lin" valueType="num">
                                      <p:cBhvr additive="base">
                                        <p:cTn id="37" dur="500" fill="hold"/>
                                        <p:tgtEl>
                                          <p:spTgt spid="2458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80">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4580">
                                            <p:txEl>
                                              <p:pRg st="6" end="6"/>
                                            </p:txEl>
                                          </p:spTgt>
                                        </p:tgtEl>
                                        <p:attrNameLst>
                                          <p:attrName>style.visibility</p:attrName>
                                        </p:attrNameLst>
                                      </p:cBhvr>
                                      <p:to>
                                        <p:strVal val="visible"/>
                                      </p:to>
                                    </p:set>
                                    <p:anim calcmode="lin" valueType="num">
                                      <p:cBhvr additive="base">
                                        <p:cTn id="43" dur="500" fill="hold"/>
                                        <p:tgtEl>
                                          <p:spTgt spid="2458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580">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028" descr="exterior_temple"/>
          <p:cNvPicPr>
            <a:picLocks noChangeAspect="1" noChangeArrowheads="1"/>
          </p:cNvPicPr>
          <p:nvPr/>
        </p:nvPicPr>
        <p:blipFill>
          <a:blip r:embed="rId2">
            <a:lum bright="18000"/>
            <a:extLst>
              <a:ext uri="{28A0092B-C50C-407E-A947-70E740481C1C}">
                <a14:useLocalDpi xmlns:a14="http://schemas.microsoft.com/office/drawing/2010/main" val="0"/>
              </a:ext>
            </a:extLst>
          </a:blip>
          <a:srcRect t="2222" b="12222"/>
          <a:stretch>
            <a:fillRect/>
          </a:stretch>
        </p:blipFill>
        <p:spPr bwMode="auto">
          <a:xfrm>
            <a:off x="4546600" y="990600"/>
            <a:ext cx="459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1026"/>
          <p:cNvSpPr>
            <a:spLocks noGrp="1" noChangeArrowheads="1"/>
          </p:cNvSpPr>
          <p:nvPr>
            <p:ph type="ctrTitle"/>
          </p:nvPr>
        </p:nvSpPr>
        <p:spPr>
          <a:xfrm>
            <a:off x="990600" y="152400"/>
            <a:ext cx="7772400" cy="609600"/>
          </a:xfrm>
          <a:solidFill>
            <a:schemeClr val="bg1"/>
          </a:solidFill>
        </p:spPr>
        <p:txBody>
          <a:bodyPr/>
          <a:lstStyle/>
          <a:p>
            <a:r>
              <a:rPr lang="en-US" b="1">
                <a:latin typeface="Times New Roman" charset="0"/>
                <a:ea typeface="PMingLiU" charset="0"/>
                <a:cs typeface="Arial" charset="0"/>
              </a:rPr>
              <a:t>Những vấn đề vướng mắc!</a:t>
            </a:r>
            <a:endParaRPr lang="en-US">
              <a:latin typeface="Times New Roman" charset="0"/>
              <a:ea typeface="PMingLiU" charset="0"/>
              <a:cs typeface="Arial" charset="0"/>
            </a:endParaRPr>
          </a:p>
        </p:txBody>
      </p:sp>
      <p:pic>
        <p:nvPicPr>
          <p:cNvPr id="90116" name="Picture 1029" descr="Cross-4"/>
          <p:cNvPicPr>
            <a:picLocks noChangeAspect="1" noChangeArrowheads="1"/>
          </p:cNvPicPr>
          <p:nvPr/>
        </p:nvPicPr>
        <p:blipFill>
          <a:blip r:embed="rId3">
            <a:lum bright="-30000"/>
            <a:extLst>
              <a:ext uri="{28A0092B-C50C-407E-A947-70E740481C1C}">
                <a14:useLocalDpi xmlns:a14="http://schemas.microsoft.com/office/drawing/2010/main" val="0"/>
              </a:ext>
            </a:extLst>
          </a:blip>
          <a:srcRect b="613"/>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1030" descr="templesacrifices"/>
          <p:cNvPicPr>
            <a:picLocks noChangeAspect="1" noChangeArrowheads="1"/>
          </p:cNvPicPr>
          <p:nvPr/>
        </p:nvPicPr>
        <p:blipFill>
          <a:blip r:embed="rId4">
            <a:lum bright="-30000"/>
            <a:extLst>
              <a:ext uri="{28A0092B-C50C-407E-A947-70E740481C1C}">
                <a14:useLocalDpi xmlns:a14="http://schemas.microsoft.com/office/drawing/2010/main" val="0"/>
              </a:ext>
            </a:extLst>
          </a:blip>
          <a:srcRect l="4651" t="6514"/>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038600" cy="2528888"/>
          </a:xfrm>
          <a:prstGeom prst="rect">
            <a:avLst/>
          </a:prstGeom>
          <a:noFill/>
          <a:ln w="9525">
            <a:noFill/>
            <a:miter lim="800000"/>
            <a:headEnd/>
            <a:tailEnd/>
          </a:ln>
          <a:effectLst>
            <a:outerShdw dist="35921" dir="2700000" algn="ctr" rotWithShape="0">
              <a:schemeClr val="bg1">
                <a:alpha val="74997"/>
              </a:schemeClr>
            </a:outerShdw>
          </a:effec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3200" b="1" u="sng">
                <a:solidFill>
                  <a:srgbClr val="FFFFFF"/>
                </a:solidFill>
                <a:latin typeface="Times New Roman" charset="0"/>
                <a:ea typeface="PMingLiU" charset="0"/>
                <a:cs typeface="PMingLiU" charset="0"/>
              </a:rPr>
              <a:t>Tiền thiên hi niên</a:t>
            </a:r>
            <a:r>
              <a:rPr lang="en-US" sz="3200" b="1">
                <a:solidFill>
                  <a:srgbClr val="FFFFFF"/>
                </a:solidFill>
                <a:latin typeface="Times New Roman" charset="0"/>
                <a:ea typeface="PMingLiU" charset="0"/>
                <a:cs typeface="PMingLiU" charset="0"/>
              </a:rPr>
              <a:t>: </a:t>
            </a:r>
            <a:br>
              <a:rPr lang="en-US" sz="3200" b="1">
                <a:solidFill>
                  <a:srgbClr val="FFFFFF"/>
                </a:solidFill>
                <a:latin typeface="Times New Roman" charset="0"/>
                <a:ea typeface="PMingLiU" charset="0"/>
                <a:cs typeface="PMingLiU" charset="0"/>
              </a:rPr>
            </a:br>
            <a:r>
              <a:rPr lang="en-US" sz="3200" b="1">
                <a:solidFill>
                  <a:srgbClr val="FFFFFF"/>
                </a:solidFill>
                <a:latin typeface="Times New Roman" charset="0"/>
                <a:ea typeface="PMingLiU" charset="0"/>
                <a:cs typeface="PMingLiU" charset="0"/>
              </a:rPr>
              <a:t>Những sinh tế chuộc tội (40:39) trong ánh sáng của sự chết của Đấng Christ</a:t>
            </a:r>
          </a:p>
        </p:txBody>
      </p:sp>
      <p:sp>
        <p:nvSpPr>
          <p:cNvPr id="240648" name="Text Box 1032"/>
          <p:cNvSpPr txBox="1">
            <a:spLocks noChangeArrowheads="1"/>
          </p:cNvSpPr>
          <p:nvPr/>
        </p:nvSpPr>
        <p:spPr bwMode="auto">
          <a:xfrm>
            <a:off x="4953000" y="3048000"/>
            <a:ext cx="3886200" cy="204152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3200" b="1" u="sng">
                <a:solidFill>
                  <a:schemeClr val="bg1"/>
                </a:solidFill>
                <a:latin typeface="Times New Roman" charset="0"/>
                <a:ea typeface="PMingLiU" charset="0"/>
                <a:cs typeface="PMingLiU" charset="0"/>
              </a:rPr>
              <a:t>Vô thiên hi niên</a:t>
            </a:r>
            <a:r>
              <a:rPr lang="en-US" sz="3200" b="1">
                <a:solidFill>
                  <a:schemeClr val="bg1"/>
                </a:solidFill>
                <a:latin typeface="Times New Roman" charset="0"/>
                <a:ea typeface="PMingLiU" charset="0"/>
                <a:cs typeface="PMingLiU" charset="0"/>
              </a:rPr>
              <a:t>: </a:t>
            </a:r>
            <a:br>
              <a:rPr lang="en-US" sz="3200" b="1">
                <a:solidFill>
                  <a:schemeClr val="bg1"/>
                </a:solidFill>
                <a:latin typeface="Times New Roman" charset="0"/>
                <a:ea typeface="PMingLiU" charset="0"/>
                <a:cs typeface="PMingLiU" charset="0"/>
              </a:rPr>
            </a:br>
            <a:r>
              <a:rPr lang="en-US" sz="3200" b="1">
                <a:solidFill>
                  <a:schemeClr val="bg1"/>
                </a:solidFill>
                <a:latin typeface="Times New Roman" charset="0"/>
                <a:ea typeface="PMingLiU" charset="0"/>
                <a:cs typeface="PMingLiU" charset="0"/>
              </a:rPr>
              <a:t>Bỏ lối giải kinh bình thường của Êxê 40-48</a:t>
            </a:r>
          </a:p>
        </p:txBody>
      </p:sp>
      <p:sp>
        <p:nvSpPr>
          <p:cNvPr id="90120"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0121"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525</a:t>
            </a:r>
            <a:endParaRPr lang="en-US" sz="2400" b="1">
              <a:solidFill>
                <a:schemeClr val="tx2"/>
              </a:solidFill>
              <a:ea typeface="PMingLiU" charset="0"/>
              <a:cs typeface="PMingLiU"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P spid="2406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0"/>
          <p:cNvSpPr>
            <a:spLocks noChangeArrowheads="1"/>
          </p:cNvSpPr>
          <p:nvPr/>
        </p:nvSpPr>
        <p:spPr bwMode="auto">
          <a:xfrm>
            <a:off x="0" y="-134938"/>
            <a:ext cx="1836738" cy="1935163"/>
          </a:xfrm>
          <a:prstGeom prst="rect">
            <a:avLst/>
          </a:prstGeom>
          <a:solidFill>
            <a:srgbClr val="610814"/>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endParaRPr lang="en-US" sz="2000" b="1" smtClean="0">
              <a:solidFill>
                <a:srgbClr val="FFD34A"/>
              </a:solidFill>
              <a:latin typeface="Times" charset="0"/>
            </a:endParaRPr>
          </a:p>
          <a:p>
            <a:pPr algn="ctr"/>
            <a:endParaRPr lang="en-US" sz="2000" b="1" smtClean="0">
              <a:solidFill>
                <a:srgbClr val="FFD34A"/>
              </a:solidFill>
              <a:latin typeface="Times" charset="0"/>
            </a:endParaRPr>
          </a:p>
          <a:p>
            <a:pPr algn="ctr"/>
            <a:r>
              <a:rPr lang="en-US" sz="2000" b="1" smtClean="0">
                <a:solidFill>
                  <a:srgbClr val="FFD34A"/>
                </a:solidFill>
                <a:latin typeface="Times" charset="0"/>
              </a:rPr>
              <a:t>XÂY DỰNG BỐI CẢNH</a:t>
            </a:r>
          </a:p>
          <a:p>
            <a:pPr algn="ctr"/>
            <a:endParaRPr lang="en-US" sz="2000" b="1" smtClean="0">
              <a:solidFill>
                <a:srgbClr val="FFD34A"/>
              </a:solidFill>
              <a:latin typeface="Times" charset="0"/>
            </a:endParaRPr>
          </a:p>
          <a:p>
            <a:pPr algn="ctr"/>
            <a:endParaRPr lang="en-US" sz="2000" b="1" smtClean="0">
              <a:solidFill>
                <a:srgbClr val="FFD34A"/>
              </a:solidFill>
              <a:latin typeface="Times" charset="0"/>
            </a:endParaRPr>
          </a:p>
        </p:txBody>
      </p:sp>
      <p:sp>
        <p:nvSpPr>
          <p:cNvPr id="13209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3210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543748"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3210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3210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3210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543752" name="Rectangle 8"/>
          <p:cNvSpPr>
            <a:spLocks noChangeArrowheads="1"/>
          </p:cNvSpPr>
          <p:nvPr/>
        </p:nvSpPr>
        <p:spPr bwMode="auto">
          <a:xfrm>
            <a:off x="4630738" y="2649538"/>
            <a:ext cx="15208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pPr>
            <a:r>
              <a:rPr lang="en-US" sz="2400" b="1" smtClean="0">
                <a:solidFill>
                  <a:srgbClr val="CECECE"/>
                </a:solidFill>
                <a:latin typeface="Times" charset="0"/>
              </a:rPr>
              <a:t>S.Ơ</a:t>
            </a:r>
          </a:p>
        </p:txBody>
      </p:sp>
      <p:sp>
        <p:nvSpPr>
          <p:cNvPr id="13210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543754" name="Rectangle 10"/>
          <p:cNvSpPr>
            <a:spLocks noChangeArrowheads="1"/>
          </p:cNvSpPr>
          <p:nvPr/>
        </p:nvSpPr>
        <p:spPr bwMode="auto">
          <a:xfrm>
            <a:off x="7259638" y="5259388"/>
            <a:ext cx="13112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dirty="0">
                <a:solidFill>
                  <a:srgbClr val="009900"/>
                </a:solidFill>
                <a:latin typeface="Times" charset="0"/>
              </a:rPr>
              <a:t>VBT</a:t>
            </a:r>
          </a:p>
        </p:txBody>
      </p:sp>
      <p:sp>
        <p:nvSpPr>
          <p:cNvPr id="13210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3210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3211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54375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SG</a:t>
            </a:r>
          </a:p>
        </p:txBody>
      </p:sp>
      <p:sp>
        <p:nvSpPr>
          <p:cNvPr id="543759" name="Rectangle 15"/>
          <p:cNvSpPr>
            <a:spLocks noChangeArrowheads="1"/>
          </p:cNvSpPr>
          <p:nvPr/>
        </p:nvSpPr>
        <p:spPr bwMode="auto">
          <a:xfrm>
            <a:off x="2516188" y="5640388"/>
            <a:ext cx="7016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pPr>
            <a:r>
              <a:rPr lang="en-US" sz="2400" b="1" smtClean="0">
                <a:solidFill>
                  <a:srgbClr val="CECECE"/>
                </a:solidFill>
                <a:latin typeface="Times" charset="0"/>
              </a:rPr>
              <a:t>BĐ</a:t>
            </a:r>
          </a:p>
        </p:txBody>
      </p:sp>
      <p:sp>
        <p:nvSpPr>
          <p:cNvPr id="543760" name="Rectangle 16"/>
          <p:cNvSpPr>
            <a:spLocks noChangeArrowheads="1"/>
          </p:cNvSpPr>
          <p:nvPr/>
        </p:nvSpPr>
        <p:spPr bwMode="auto">
          <a:xfrm>
            <a:off x="2020888" y="992188"/>
            <a:ext cx="1485900"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dirty="0">
                <a:solidFill>
                  <a:srgbClr val="CECECE"/>
                </a:solidFill>
                <a:latin typeface="Times" charset="0"/>
              </a:rPr>
              <a:t>ĐTH</a:t>
            </a:r>
          </a:p>
        </p:txBody>
      </p:sp>
      <p:sp>
        <p:nvSpPr>
          <p:cNvPr id="13211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3211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3211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54376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009900"/>
                </a:solidFill>
                <a:latin typeface="Times" charset="0"/>
              </a:rPr>
              <a:t>DS</a:t>
            </a:r>
          </a:p>
        </p:txBody>
      </p:sp>
      <p:sp>
        <p:nvSpPr>
          <p:cNvPr id="543766"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32119"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543768"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543769" name="Rectangle 25"/>
          <p:cNvSpPr>
            <a:spLocks noChangeArrowheads="1"/>
          </p:cNvSpPr>
          <p:nvPr/>
        </p:nvSpPr>
        <p:spPr bwMode="auto">
          <a:xfrm>
            <a:off x="6896100" y="43957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009900"/>
                </a:solidFill>
                <a:latin typeface="Times" charset="0"/>
              </a:rPr>
              <a:t>U</a:t>
            </a:r>
          </a:p>
        </p:txBody>
      </p:sp>
      <p:sp>
        <p:nvSpPr>
          <p:cNvPr id="543770" name="Rectangle 26"/>
          <p:cNvSpPr>
            <a:spLocks noChangeArrowheads="1"/>
          </p:cNvSpPr>
          <p:nvPr/>
        </p:nvSpPr>
        <p:spPr bwMode="auto">
          <a:xfrm>
            <a:off x="5735638" y="278923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B</a:t>
            </a:r>
          </a:p>
        </p:txBody>
      </p:sp>
      <p:sp>
        <p:nvSpPr>
          <p:cNvPr id="132123"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543772" name="Rectangle 28"/>
          <p:cNvSpPr>
            <a:spLocks noChangeArrowheads="1"/>
          </p:cNvSpPr>
          <p:nvPr/>
        </p:nvSpPr>
        <p:spPr bwMode="auto">
          <a:xfrm>
            <a:off x="5487988" y="181133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H</a:t>
            </a:r>
          </a:p>
        </p:txBody>
      </p:sp>
      <p:sp>
        <p:nvSpPr>
          <p:cNvPr id="132125"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54377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N(A)</a:t>
            </a:r>
          </a:p>
        </p:txBody>
      </p:sp>
      <p:sp>
        <p:nvSpPr>
          <p:cNvPr id="132127"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13212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543777" name="Rectangle 33"/>
          <p:cNvSpPr>
            <a:spLocks noChangeArrowheads="1"/>
          </p:cNvSpPr>
          <p:nvPr/>
        </p:nvSpPr>
        <p:spPr bwMode="auto">
          <a:xfrm>
            <a:off x="3082925" y="2568575"/>
            <a:ext cx="401638"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C</a:t>
            </a:r>
          </a:p>
        </p:txBody>
      </p:sp>
      <p:sp>
        <p:nvSpPr>
          <p:cNvPr id="13213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543779" name="Rectangle 35"/>
          <p:cNvSpPr>
            <a:spLocks noChangeArrowheads="1"/>
          </p:cNvSpPr>
          <p:nvPr/>
        </p:nvSpPr>
        <p:spPr bwMode="auto">
          <a:xfrm>
            <a:off x="2727325" y="3078163"/>
            <a:ext cx="422275"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dirty="0">
                <a:solidFill>
                  <a:srgbClr val="CECECE"/>
                </a:solidFill>
                <a:latin typeface="Times" charset="0"/>
              </a:rPr>
              <a:t>G</a:t>
            </a:r>
          </a:p>
        </p:txBody>
      </p:sp>
      <p:sp>
        <p:nvSpPr>
          <p:cNvPr id="13213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132133"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543782" name="Rectangle 38"/>
          <p:cNvSpPr>
            <a:spLocks noChangeArrowheads="1"/>
          </p:cNvSpPr>
          <p:nvPr/>
        </p:nvSpPr>
        <p:spPr bwMode="auto">
          <a:xfrm>
            <a:off x="3067050" y="4451350"/>
            <a:ext cx="611188" cy="45878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dirty="0">
                <a:solidFill>
                  <a:srgbClr val="009900"/>
                </a:solidFill>
                <a:latin typeface="Times" charset="0"/>
              </a:rPr>
              <a:t>CB</a:t>
            </a:r>
          </a:p>
        </p:txBody>
      </p:sp>
      <p:sp>
        <p:nvSpPr>
          <p:cNvPr id="132135"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543784" name="Rectangle 40"/>
          <p:cNvSpPr>
            <a:spLocks noChangeArrowheads="1"/>
          </p:cNvSpPr>
          <p:nvPr/>
        </p:nvSpPr>
        <p:spPr bwMode="auto">
          <a:xfrm>
            <a:off x="3179763" y="5164138"/>
            <a:ext cx="638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rPr>
              <a:t>MS</a:t>
            </a:r>
          </a:p>
        </p:txBody>
      </p:sp>
      <p:sp>
        <p:nvSpPr>
          <p:cNvPr id="132137"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543786" name="Rectangle 42"/>
          <p:cNvSpPr>
            <a:spLocks noChangeArrowheads="1"/>
          </p:cNvSpPr>
          <p:nvPr/>
        </p:nvSpPr>
        <p:spPr bwMode="auto">
          <a:xfrm>
            <a:off x="1809750" y="4081463"/>
            <a:ext cx="384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E</a:t>
            </a:r>
          </a:p>
        </p:txBody>
      </p:sp>
      <p:sp>
        <p:nvSpPr>
          <p:cNvPr id="543787" name="Rectangle 43"/>
          <p:cNvSpPr>
            <a:spLocks noChangeArrowheads="1"/>
          </p:cNvSpPr>
          <p:nvPr/>
        </p:nvSpPr>
        <p:spPr bwMode="auto">
          <a:xfrm>
            <a:off x="3751263" y="3078163"/>
            <a:ext cx="628650"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dirty="0">
                <a:solidFill>
                  <a:srgbClr val="CECECE"/>
                </a:solidFill>
                <a:latin typeface="Times" charset="0"/>
              </a:rPr>
              <a:t>NN</a:t>
            </a:r>
          </a:p>
        </p:txBody>
      </p:sp>
      <p:sp>
        <p:nvSpPr>
          <p:cNvPr id="54378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grpSp>
        <p:nvGrpSpPr>
          <p:cNvPr id="2" name="Group 45"/>
          <p:cNvGrpSpPr>
            <a:grpSpLocks/>
          </p:cNvGrpSpPr>
          <p:nvPr/>
        </p:nvGrpSpPr>
        <p:grpSpPr bwMode="auto">
          <a:xfrm>
            <a:off x="6369050" y="933450"/>
            <a:ext cx="2000250" cy="1327150"/>
            <a:chOff x="3968" y="621"/>
            <a:chExt cx="1260" cy="836"/>
          </a:xfrm>
        </p:grpSpPr>
        <p:sp>
          <p:nvSpPr>
            <p:cNvPr id="54379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54379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54379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54379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54379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54379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grpSp>
      <p:sp>
        <p:nvSpPr>
          <p:cNvPr id="54379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543829" name="Freeform 85"/>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dist="81320" dir="3080412"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543833" name="Freeform 89"/>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dist="53882"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543834" name="Rectangle 90"/>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pitchFamily="66" charset="0"/>
            </a:endParaRPr>
          </a:p>
        </p:txBody>
      </p:sp>
      <p:sp>
        <p:nvSpPr>
          <p:cNvPr id="543837" name="Text Box 93"/>
          <p:cNvSpPr txBox="1">
            <a:spLocks noChangeArrowheads="1"/>
          </p:cNvSpPr>
          <p:nvPr/>
        </p:nvSpPr>
        <p:spPr bwMode="auto">
          <a:xfrm>
            <a:off x="220663" y="5245100"/>
            <a:ext cx="8596312" cy="1066800"/>
          </a:xfrm>
          <a:prstGeom prst="rect">
            <a:avLst/>
          </a:prstGeom>
          <a:noFill/>
          <a:ln w="12700">
            <a:noFill/>
            <a:miter lim="800000"/>
            <a:headEnd/>
            <a:tailEnd/>
          </a:ln>
          <a:effectLst>
            <a:outerShdw dist="91581" dir="2021404" algn="ctr" rotWithShape="0">
              <a:schemeClr val="bg2"/>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200" b="1" smtClean="0">
                <a:solidFill>
                  <a:srgbClr val="FFFF00"/>
                </a:solidFill>
                <a:latin typeface="Comic Sans MS" charset="0"/>
              </a:rPr>
              <a:t>Bởi vì: Đấng Mê-si từ lâu đã được tiên tri sẽ xuất hiện qua chi tộc Giu-đa</a:t>
            </a:r>
            <a:r>
              <a:rPr lang="en-US" smtClean="0">
                <a:latin typeface="Comic Sans MS" charset="0"/>
              </a:rPr>
              <a:t>.</a:t>
            </a:r>
          </a:p>
        </p:txBody>
      </p:sp>
      <p:sp>
        <p:nvSpPr>
          <p:cNvPr id="132147" name="Text Box 94"/>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smtClean="0">
                <a:solidFill>
                  <a:srgbClr val="FFFFFF"/>
                </a:solidFill>
                <a:latin typeface="Comic Sans MS" charset="0"/>
              </a:rPr>
              <a:t>I Sa 9:6-7</a:t>
            </a:r>
          </a:p>
        </p:txBody>
      </p:sp>
      <p:sp>
        <p:nvSpPr>
          <p:cNvPr id="543839" name="Text Box 95"/>
          <p:cNvSpPr txBox="1">
            <a:spLocks noChangeArrowheads="1"/>
          </p:cNvSpPr>
          <p:nvPr/>
        </p:nvSpPr>
        <p:spPr bwMode="auto">
          <a:xfrm>
            <a:off x="1377950" y="3670300"/>
            <a:ext cx="7091363" cy="70802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4000" b="1" smtClean="0">
                <a:solidFill>
                  <a:srgbClr val="FFFFFF"/>
                </a:solidFill>
                <a:latin typeface="Comic Sans MS" charset="0"/>
              </a:rPr>
              <a:t>GIU-ĐA ĐƯỢC GÌN GIỮ!</a:t>
            </a:r>
          </a:p>
        </p:txBody>
      </p:sp>
      <p:sp>
        <p:nvSpPr>
          <p:cNvPr id="132149" name="Text Box 9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smtClean="0">
                <a:solidFill>
                  <a:srgbClr val="FFA27C"/>
                </a:solidFill>
                <a:latin typeface="B VAG Rounded Bold" charset="0"/>
              </a:rPr>
              <a:t> </a:t>
            </a:r>
          </a:p>
        </p:txBody>
      </p:sp>
      <p:sp>
        <p:nvSpPr>
          <p:cNvPr id="543842" name="Text Box 98"/>
          <p:cNvSpPr txBox="1">
            <a:spLocks noChangeArrowheads="1"/>
          </p:cNvSpPr>
          <p:nvPr/>
        </p:nvSpPr>
        <p:spPr bwMode="auto">
          <a:xfrm>
            <a:off x="2889250" y="4352925"/>
            <a:ext cx="3525838" cy="923925"/>
          </a:xfrm>
          <a:prstGeom prst="rect">
            <a:avLst/>
          </a:prstGeom>
          <a:noFill/>
          <a:ln w="12700">
            <a:noFill/>
            <a:miter lim="800000"/>
            <a:headEnd/>
            <a:tailEnd/>
          </a:ln>
          <a:effectLst>
            <a:outerShdw dist="53882" dir="2700000" algn="ctr" rotWithShape="0">
              <a:schemeClr val="bg2"/>
            </a:outerShdw>
          </a:effectLst>
        </p:spPr>
        <p:txBody>
          <a:bodyPr>
            <a:spAutoFit/>
          </a:bodyPr>
          <a:lstStyle/>
          <a:p>
            <a:pPr>
              <a:spcBef>
                <a:spcPct val="50000"/>
              </a:spcBef>
              <a:defRPr/>
            </a:pPr>
            <a:r>
              <a:rPr lang="en-US" sz="5400" b="1" dirty="0">
                <a:solidFill>
                  <a:srgbClr val="FFFFFF"/>
                </a:solidFill>
                <a:latin typeface="Comic Sans MS" pitchFamily="66" charset="0"/>
              </a:rPr>
              <a:t>VÌ SAO?</a:t>
            </a:r>
          </a:p>
        </p:txBody>
      </p:sp>
      <p:sp>
        <p:nvSpPr>
          <p:cNvPr id="543843" name="Text Box 99"/>
          <p:cNvSpPr txBox="1">
            <a:spLocks noChangeArrowheads="1"/>
          </p:cNvSpPr>
          <p:nvPr/>
        </p:nvSpPr>
        <p:spPr bwMode="auto">
          <a:xfrm>
            <a:off x="1571625" y="623888"/>
            <a:ext cx="5761038" cy="914400"/>
          </a:xfrm>
          <a:prstGeom prst="rect">
            <a:avLst/>
          </a:prstGeom>
          <a:noFill/>
          <a:ln w="12700">
            <a:noFill/>
            <a:miter lim="800000"/>
            <a:headEnd/>
            <a:tailEnd/>
          </a:ln>
          <a:effectLst>
            <a:outerShdw dist="89803" dir="2700000" algn="ctr" rotWithShape="0">
              <a:schemeClr val="bg2"/>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5400" b="1" smtClean="0">
                <a:solidFill>
                  <a:srgbClr val="FFFFFF"/>
                </a:solidFill>
                <a:latin typeface="Comic Sans MS" charset="0"/>
              </a:rPr>
              <a:t>Tóm lược…</a:t>
            </a:r>
          </a:p>
        </p:txBody>
      </p:sp>
      <p:sp>
        <p:nvSpPr>
          <p:cNvPr id="543844" name="Rectangle 100"/>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57</a:t>
            </a:r>
          </a:p>
        </p:txBody>
      </p:sp>
      <p:sp>
        <p:nvSpPr>
          <p:cNvPr id="543846" name="Freeform 102"/>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dist="53882"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32154"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smtClean="0">
                <a:solidFill>
                  <a:srgbClr val="FFFFFF"/>
                </a:solidFill>
                <a:latin typeface="Arial" charset="0"/>
              </a:rPr>
              <a:t>Sổ Tay Hướng Dẫn, tr. 37-38</a:t>
            </a:r>
          </a:p>
        </p:txBody>
      </p:sp>
      <p:sp>
        <p:nvSpPr>
          <p:cNvPr id="132155"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smtClean="0">
                <a:solidFill>
                  <a:srgbClr val="FFFFFF"/>
                </a:solidFill>
                <a:latin typeface="Comic Sans MS" charset="0"/>
              </a:rPr>
              <a:t>1</a:t>
            </a:r>
            <a:endParaRPr lang="en-US" sz="1600" smtClean="0">
              <a:solidFill>
                <a:srgbClr val="FFA27C"/>
              </a:solidFill>
              <a:latin typeface="Comic Sans MS" charset="0"/>
            </a:endParaRPr>
          </a:p>
        </p:txBody>
      </p:sp>
    </p:spTree>
    <p:extLst>
      <p:ext uri="{BB962C8B-B14F-4D97-AF65-F5344CB8AC3E}">
        <p14:creationId xmlns:p14="http://schemas.microsoft.com/office/powerpoint/2010/main" val="28815092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43796"/>
                                        </p:tgtEl>
                                        <p:attrNameLst>
                                          <p:attrName>style.visibility</p:attrName>
                                        </p:attrNameLst>
                                      </p:cBhvr>
                                      <p:to>
                                        <p:strVal val="visible"/>
                                      </p:to>
                                    </p:set>
                                    <p:animEffect transition="in" filter="wipe(right)">
                                      <p:cBhvr>
                                        <p:cTn id="7" dur="500"/>
                                        <p:tgtEl>
                                          <p:spTgt spid="543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3788"/>
                                        </p:tgtEl>
                                        <p:attrNameLst>
                                          <p:attrName>style.visibility</p:attrName>
                                        </p:attrNameLst>
                                      </p:cBhvr>
                                      <p:to>
                                        <p:strVal val="visible"/>
                                      </p:to>
                                    </p:set>
                                    <p:animEffect transition="in" filter="wipe(left)">
                                      <p:cBhvr>
                                        <p:cTn id="12" dur="500"/>
                                        <p:tgtEl>
                                          <p:spTgt spid="543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43833"/>
                                        </p:tgtEl>
                                        <p:attrNameLst>
                                          <p:attrName>style.visibility</p:attrName>
                                        </p:attrNameLst>
                                      </p:cBhvr>
                                      <p:to>
                                        <p:strVal val="visible"/>
                                      </p:to>
                                    </p:set>
                                    <p:animEffect transition="in" filter="wipe(right)">
                                      <p:cBhvr>
                                        <p:cTn id="22" dur="500"/>
                                        <p:tgtEl>
                                          <p:spTgt spid="5438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3829"/>
                                        </p:tgtEl>
                                        <p:attrNameLst>
                                          <p:attrName>style.visibility</p:attrName>
                                        </p:attrNameLst>
                                      </p:cBhvr>
                                      <p:to>
                                        <p:strVal val="visible"/>
                                      </p:to>
                                    </p:set>
                                    <p:animEffect transition="in" filter="wipe(left)">
                                      <p:cBhvr>
                                        <p:cTn id="27" dur="500"/>
                                        <p:tgtEl>
                                          <p:spTgt spid="5438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543839"/>
                                        </p:tgtEl>
                                        <p:attrNameLst>
                                          <p:attrName>style.visibility</p:attrName>
                                        </p:attrNameLst>
                                      </p:cBhvr>
                                      <p:to>
                                        <p:strVal val="visible"/>
                                      </p:to>
                                    </p:set>
                                    <p:anim calcmode="lin" valueType="num">
                                      <p:cBhvr>
                                        <p:cTn id="32" dur="500" fill="hold"/>
                                        <p:tgtEl>
                                          <p:spTgt spid="543839"/>
                                        </p:tgtEl>
                                        <p:attrNameLst>
                                          <p:attrName>ppt_w</p:attrName>
                                        </p:attrNameLst>
                                      </p:cBhvr>
                                      <p:tavLst>
                                        <p:tav tm="0">
                                          <p:val>
                                            <p:fltVal val="0"/>
                                          </p:val>
                                        </p:tav>
                                        <p:tav tm="100000">
                                          <p:val>
                                            <p:strVal val="#ppt_w"/>
                                          </p:val>
                                        </p:tav>
                                      </p:tavLst>
                                    </p:anim>
                                    <p:anim calcmode="lin" valueType="num">
                                      <p:cBhvr>
                                        <p:cTn id="33" dur="500" fill="hold"/>
                                        <p:tgtEl>
                                          <p:spTgt spid="543839"/>
                                        </p:tgtEl>
                                        <p:attrNameLst>
                                          <p:attrName>ppt_h</p:attrName>
                                        </p:attrNameLst>
                                      </p:cBhvr>
                                      <p:tavLst>
                                        <p:tav tm="0">
                                          <p:val>
                                            <p:fltVal val="0"/>
                                          </p:val>
                                        </p:tav>
                                        <p:tav tm="100000">
                                          <p:val>
                                            <p:strVal val="#ppt_h"/>
                                          </p:val>
                                        </p:tav>
                                      </p:tavLst>
                                    </p:anim>
                                    <p:anim calcmode="lin" valueType="num">
                                      <p:cBhvr>
                                        <p:cTn id="34" dur="500" fill="hold"/>
                                        <p:tgtEl>
                                          <p:spTgt spid="543839"/>
                                        </p:tgtEl>
                                        <p:attrNameLst>
                                          <p:attrName>ppt_x</p:attrName>
                                        </p:attrNameLst>
                                      </p:cBhvr>
                                      <p:tavLst>
                                        <p:tav tm="0">
                                          <p:val>
                                            <p:fltVal val="0.5"/>
                                          </p:val>
                                        </p:tav>
                                        <p:tav tm="100000">
                                          <p:val>
                                            <p:strVal val="#ppt_x"/>
                                          </p:val>
                                        </p:tav>
                                      </p:tavLst>
                                    </p:anim>
                                    <p:anim calcmode="lin" valueType="num">
                                      <p:cBhvr>
                                        <p:cTn id="35" dur="500" fill="hold"/>
                                        <p:tgtEl>
                                          <p:spTgt spid="543839"/>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543846"/>
                                        </p:tgtEl>
                                        <p:attrNameLst>
                                          <p:attrName>style.visibility</p:attrName>
                                        </p:attrNameLst>
                                      </p:cBhvr>
                                      <p:to>
                                        <p:strVal val="visible"/>
                                      </p:to>
                                    </p:set>
                                    <p:animEffect transition="in" filter="wipe(right)">
                                      <p:cBhvr>
                                        <p:cTn id="39" dur="500"/>
                                        <p:tgtEl>
                                          <p:spTgt spid="54384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43842"/>
                                        </p:tgtEl>
                                        <p:attrNameLst>
                                          <p:attrName>style.visibility</p:attrName>
                                        </p:attrNameLst>
                                      </p:cBhvr>
                                      <p:to>
                                        <p:strVal val="visible"/>
                                      </p:to>
                                    </p:set>
                                    <p:animEffect transition="in" filter="fade">
                                      <p:cBhvr>
                                        <p:cTn id="44" dur="1000"/>
                                        <p:tgtEl>
                                          <p:spTgt spid="5438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43837"/>
                                        </p:tgtEl>
                                        <p:attrNameLst>
                                          <p:attrName>style.visibility</p:attrName>
                                        </p:attrNameLst>
                                      </p:cBhvr>
                                      <p:to>
                                        <p:strVal val="visible"/>
                                      </p:to>
                                    </p:set>
                                    <p:animEffect transition="in" filter="fade">
                                      <p:cBhvr>
                                        <p:cTn id="49" dur="1000"/>
                                        <p:tgtEl>
                                          <p:spTgt spid="543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88" grpId="0" animBg="1"/>
      <p:bldP spid="543796" grpId="0" animBg="1"/>
      <p:bldP spid="543829" grpId="0" animBg="1"/>
      <p:bldP spid="543833" grpId="0" animBg="1"/>
      <p:bldP spid="543837" grpId="0" autoUpdateAnimBg="0"/>
      <p:bldP spid="543839" grpId="0" autoUpdateAnimBg="0"/>
      <p:bldP spid="543842" grpId="0" autoUpdateAnimBg="0"/>
      <p:bldP spid="543846"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PMingLiU" charset="0"/>
              <a:cs typeface="PMingLiU" charset="0"/>
            </a:endParaRPr>
          </a:p>
        </p:txBody>
      </p:sp>
      <p:sp>
        <p:nvSpPr>
          <p:cNvPr id="91139" name="Rectangle 3"/>
          <p:cNvSpPr>
            <a:spLocks noGrp="1" noChangeArrowheads="1"/>
          </p:cNvSpPr>
          <p:nvPr>
            <p:ph type="ctrTitle"/>
          </p:nvPr>
        </p:nvSpPr>
        <p:spPr>
          <a:xfrm>
            <a:off x="0" y="0"/>
            <a:ext cx="9144000" cy="762000"/>
          </a:xfrm>
          <a:solidFill>
            <a:schemeClr val="bg1"/>
          </a:solidFill>
        </p:spPr>
        <p:txBody>
          <a:bodyPr/>
          <a:lstStyle/>
          <a:p>
            <a:r>
              <a:rPr lang="en-US" sz="3200" b="1">
                <a:latin typeface="Arial" charset="0"/>
                <a:ea typeface="PMingLiU" charset="0"/>
                <a:cs typeface="Arial" charset="0"/>
              </a:rPr>
              <a:t>Vì sao có sinh tế trong thời Thiên hi nên</a:t>
            </a:r>
          </a:p>
        </p:txBody>
      </p:sp>
      <p:pic>
        <p:nvPicPr>
          <p:cNvPr id="91140" name="Picture 4" descr="Cross-4"/>
          <p:cNvPicPr>
            <a:picLocks noChangeAspect="1" noChangeArrowheads="1"/>
          </p:cNvPicPr>
          <p:nvPr/>
        </p:nvPicPr>
        <p:blipFill>
          <a:blip r:embed="rId2">
            <a:lum bright="-6000"/>
            <a:extLst>
              <a:ext uri="{28A0092B-C50C-407E-A947-70E740481C1C}">
                <a14:useLocalDpi xmlns:a14="http://schemas.microsoft.com/office/drawing/2010/main" val="0"/>
              </a:ext>
            </a:extLst>
          </a:blip>
          <a:srcRect b="613"/>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templesacrifices"/>
          <p:cNvPicPr>
            <a:picLocks noChangeAspect="1" noChangeArrowheads="1"/>
          </p:cNvPicPr>
          <p:nvPr/>
        </p:nvPicPr>
        <p:blipFill>
          <a:blip r:embed="rId3">
            <a:lum bright="-6000"/>
            <a:extLst>
              <a:ext uri="{28A0092B-C50C-407E-A947-70E740481C1C}">
                <a14:useLocalDpi xmlns:a14="http://schemas.microsoft.com/office/drawing/2010/main" val="0"/>
              </a:ext>
            </a:extLst>
          </a:blip>
          <a:srcRect l="4651" t="6514"/>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554163"/>
          </a:xfrm>
          <a:prstGeom prst="rect">
            <a:avLst/>
          </a:prstGeom>
          <a:noFill/>
          <a:ln w="9525">
            <a:noFill/>
            <a:miter lim="800000"/>
            <a:headEnd/>
            <a:tailEnd/>
          </a:ln>
          <a:effectLst>
            <a:outerShdw dist="35921" dir="2700000" algn="ctr" rotWithShape="0">
              <a:schemeClr val="bg1">
                <a:alpha val="74997"/>
              </a:schemeClr>
            </a:outerShdw>
          </a:effec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3200" b="1">
                <a:solidFill>
                  <a:srgbClr val="FFFFFF"/>
                </a:solidFill>
                <a:latin typeface="Times New Roman" charset="0"/>
                <a:ea typeface="PMingLiU" charset="0"/>
                <a:cs typeface="PMingLiU" charset="0"/>
              </a:rPr>
              <a:t>Tiền – thập tự giá: </a:t>
            </a:r>
            <a:br>
              <a:rPr lang="en-US" sz="3200" b="1">
                <a:solidFill>
                  <a:srgbClr val="FFFFFF"/>
                </a:solidFill>
                <a:latin typeface="Times New Roman" charset="0"/>
                <a:ea typeface="PMingLiU" charset="0"/>
                <a:cs typeface="PMingLiU" charset="0"/>
              </a:rPr>
            </a:br>
            <a:r>
              <a:rPr lang="en-US" sz="3200" b="1">
                <a:solidFill>
                  <a:srgbClr val="FFFFFF"/>
                </a:solidFill>
                <a:latin typeface="Times New Roman" charset="0"/>
                <a:ea typeface="PMingLiU" charset="0"/>
                <a:cs typeface="PMingLiU" charset="0"/>
              </a:rPr>
              <a:t>Nhìn </a:t>
            </a:r>
            <a:r>
              <a:rPr lang="en-US" sz="3200" b="1">
                <a:solidFill>
                  <a:srgbClr val="FFFF00"/>
                </a:solidFill>
                <a:latin typeface="Times New Roman" charset="0"/>
                <a:ea typeface="PMingLiU" charset="0"/>
                <a:cs typeface="PMingLiU" charset="0"/>
              </a:rPr>
              <a:t>hướng về</a:t>
            </a:r>
            <a:r>
              <a:rPr lang="en-US" sz="3200" b="1">
                <a:solidFill>
                  <a:srgbClr val="FFFFFF"/>
                </a:solidFill>
                <a:latin typeface="Times New Roman" charset="0"/>
                <a:ea typeface="PMingLiU" charset="0"/>
                <a:cs typeface="PMingLiU" charset="0"/>
              </a:rPr>
              <a:t> sự chết của Christ</a:t>
            </a:r>
          </a:p>
        </p:txBody>
      </p:sp>
      <p:pic>
        <p:nvPicPr>
          <p:cNvPr id="261127" name="Picture 7" descr="templesacrifices"/>
          <p:cNvPicPr>
            <a:picLocks noChangeAspect="1" noChangeArrowheads="1"/>
          </p:cNvPicPr>
          <p:nvPr/>
        </p:nvPicPr>
        <p:blipFill>
          <a:blip r:embed="rId3">
            <a:lum bright="-6000"/>
            <a:extLst>
              <a:ext uri="{28A0092B-C50C-407E-A947-70E740481C1C}">
                <a14:useLocalDpi xmlns:a14="http://schemas.microsoft.com/office/drawing/2010/main" val="0"/>
              </a:ext>
            </a:extLst>
          </a:blip>
          <a:srcRect l="4651" t="6514"/>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8" name="Text Box 8"/>
          <p:cNvSpPr txBox="1">
            <a:spLocks noChangeArrowheads="1"/>
          </p:cNvSpPr>
          <p:nvPr/>
        </p:nvSpPr>
        <p:spPr bwMode="auto">
          <a:xfrm>
            <a:off x="5435600" y="2819400"/>
            <a:ext cx="3556000" cy="1554163"/>
          </a:xfrm>
          <a:prstGeom prst="rect">
            <a:avLst/>
          </a:prstGeom>
          <a:noFill/>
          <a:ln w="9525">
            <a:noFill/>
            <a:miter lim="800000"/>
            <a:headEnd/>
            <a:tailEnd/>
          </a:ln>
          <a:effectLst>
            <a:outerShdw dist="35921" dir="2700000" algn="ctr" rotWithShape="0">
              <a:schemeClr val="bg1">
                <a:alpha val="74997"/>
              </a:schemeClr>
            </a:outerShdw>
          </a:effec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3200" b="1" u="sng">
                <a:solidFill>
                  <a:srgbClr val="FFFFFF"/>
                </a:solidFill>
                <a:latin typeface="Times New Roman" charset="0"/>
                <a:ea typeface="PMingLiU" charset="0"/>
                <a:cs typeface="PMingLiU" charset="0"/>
              </a:rPr>
              <a:t>Hậu – thập tự giá</a:t>
            </a:r>
            <a:r>
              <a:rPr lang="en-US" sz="3200" b="1">
                <a:solidFill>
                  <a:srgbClr val="FFFFFF"/>
                </a:solidFill>
                <a:latin typeface="Times New Roman" charset="0"/>
                <a:ea typeface="PMingLiU" charset="0"/>
                <a:cs typeface="PMingLiU" charset="0"/>
              </a:rPr>
              <a:t>: </a:t>
            </a:r>
            <a:br>
              <a:rPr lang="en-US" sz="3200" b="1">
                <a:solidFill>
                  <a:srgbClr val="FFFFFF"/>
                </a:solidFill>
                <a:latin typeface="Times New Roman" charset="0"/>
                <a:ea typeface="PMingLiU" charset="0"/>
                <a:cs typeface="PMingLiU" charset="0"/>
              </a:rPr>
            </a:br>
            <a:r>
              <a:rPr lang="en-US" sz="3200" b="1">
                <a:solidFill>
                  <a:srgbClr val="FFFFFF"/>
                </a:solidFill>
                <a:latin typeface="Times New Roman" charset="0"/>
                <a:ea typeface="PMingLiU" charset="0"/>
                <a:cs typeface="PMingLiU" charset="0"/>
              </a:rPr>
              <a:t>Nhìn </a:t>
            </a:r>
            <a:r>
              <a:rPr lang="en-US" sz="3200" b="1">
                <a:solidFill>
                  <a:srgbClr val="FFFF00"/>
                </a:solidFill>
                <a:latin typeface="Times New Roman" charset="0"/>
                <a:ea typeface="PMingLiU" charset="0"/>
                <a:cs typeface="PMingLiU" charset="0"/>
              </a:rPr>
              <a:t>lui về</a:t>
            </a:r>
            <a:r>
              <a:rPr lang="en-US" sz="3200" b="1">
                <a:solidFill>
                  <a:srgbClr val="FFFFFF"/>
                </a:solidFill>
                <a:latin typeface="Times New Roman" charset="0"/>
                <a:ea typeface="PMingLiU" charset="0"/>
                <a:cs typeface="PMingLiU" charset="0"/>
              </a:rPr>
              <a:t> sự chết của Christ</a:t>
            </a: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61131" name="Text Box 11"/>
          <p:cNvSpPr txBox="1">
            <a:spLocks noChangeArrowheads="1"/>
          </p:cNvSpPr>
          <p:nvPr/>
        </p:nvSpPr>
        <p:spPr bwMode="auto">
          <a:xfrm>
            <a:off x="228600" y="4800600"/>
            <a:ext cx="8915400" cy="1800225"/>
          </a:xfrm>
          <a:prstGeom prst="rect">
            <a:avLst/>
          </a:prstGeom>
          <a:solidFill>
            <a:srgbClr val="000000"/>
          </a:solidFill>
          <a:ln w="9525">
            <a:noFill/>
            <a:miter lim="800000"/>
            <a:headEnd/>
            <a:tailEnd/>
          </a:ln>
          <a:effectLst>
            <a:outerShdw dist="35921" dir="2700000" algn="ctr" rotWithShape="0">
              <a:schemeClr val="bg1">
                <a:alpha val="74997"/>
              </a:schemeClr>
            </a:outerShdw>
          </a:effectLst>
        </p:spPr>
        <p:txBody>
          <a:bodyPr>
            <a:spAutoFit/>
          </a:bodyPr>
          <a:lstStyle>
            <a:lvl1pPr marL="381000" indent="-381000">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buFontTx/>
              <a:buChar char="•"/>
            </a:pPr>
            <a:r>
              <a:rPr lang="en-US" sz="2800" b="1" u="sng">
                <a:solidFill>
                  <a:srgbClr val="FFFFFF"/>
                </a:solidFill>
                <a:latin typeface="Times New Roman" charset="0"/>
                <a:ea typeface="PMingLiU" charset="0"/>
                <a:cs typeface="PMingLiU" charset="0"/>
              </a:rPr>
              <a:t>Thần quyền</a:t>
            </a:r>
            <a:r>
              <a:rPr lang="en-US" sz="2800" b="1">
                <a:solidFill>
                  <a:srgbClr val="FFFFFF"/>
                </a:solidFill>
                <a:latin typeface="Times New Roman" charset="0"/>
                <a:ea typeface="PMingLiU" charset="0"/>
                <a:cs typeface="PMingLiU" charset="0"/>
              </a:rPr>
              <a:t>: giống như việc xưng tội (1 Gi 1:9)</a:t>
            </a:r>
          </a:p>
          <a:p>
            <a:pPr>
              <a:buFontTx/>
              <a:buChar char="•"/>
            </a:pPr>
            <a:r>
              <a:rPr lang="en-US" sz="2800" b="1" u="sng">
                <a:solidFill>
                  <a:srgbClr val="FFFFFF"/>
                </a:solidFill>
                <a:latin typeface="Times New Roman" charset="0"/>
                <a:ea typeface="PMingLiU" charset="0"/>
                <a:cs typeface="PMingLiU" charset="0"/>
              </a:rPr>
              <a:t>Tưởng nhớ</a:t>
            </a:r>
            <a:r>
              <a:rPr lang="en-US" sz="2800" b="1">
                <a:solidFill>
                  <a:srgbClr val="FFFFFF"/>
                </a:solidFill>
                <a:latin typeface="Times New Roman" charset="0"/>
                <a:ea typeface="PMingLiU" charset="0"/>
                <a:cs typeface="PMingLiU" charset="0"/>
              </a:rPr>
              <a:t>: Giống như tiệc thánh để nhìn lại</a:t>
            </a:r>
          </a:p>
          <a:p>
            <a:pPr>
              <a:buFontTx/>
              <a:buChar char="•"/>
            </a:pPr>
            <a:r>
              <a:rPr lang="en-US" sz="2800" b="1" u="sng">
                <a:solidFill>
                  <a:srgbClr val="FFFFFF"/>
                </a:solidFill>
                <a:latin typeface="Times New Roman" charset="0"/>
                <a:ea typeface="PMingLiU" charset="0"/>
                <a:cs typeface="PMingLiU" charset="0"/>
              </a:rPr>
              <a:t>Phao-lô</a:t>
            </a:r>
            <a:r>
              <a:rPr lang="en-US" sz="2800" b="1">
                <a:solidFill>
                  <a:srgbClr val="FFFFFF"/>
                </a:solidFill>
                <a:latin typeface="Times New Roman" charset="0"/>
                <a:ea typeface="PMingLiU" charset="0"/>
                <a:cs typeface="PMingLiU" charset="0"/>
              </a:rPr>
              <a:t> dâng một sinh tế tại đền thờ vào năm 57 SC (Công 21:26) mà không thấy một </a:t>
            </a:r>
            <a:r>
              <a:rPr lang="ja-JP" altLang="en-US" sz="2800" b="1">
                <a:solidFill>
                  <a:srgbClr val="FFFFFF"/>
                </a:solidFill>
                <a:latin typeface="Times New Roman" charset="0"/>
                <a:ea typeface="PMingLiU" charset="0"/>
                <a:cs typeface="PMingLiU" charset="0"/>
              </a:rPr>
              <a:t>“</a:t>
            </a:r>
            <a:r>
              <a:rPr lang="en-US" sz="2800" b="1">
                <a:solidFill>
                  <a:srgbClr val="FFFFFF"/>
                </a:solidFill>
                <a:latin typeface="Times New Roman" charset="0"/>
                <a:ea typeface="PMingLiU" charset="0"/>
                <a:cs typeface="PMingLiU" charset="0"/>
              </a:rPr>
              <a:t>vấn đề lệch lạc</a:t>
            </a:r>
            <a:r>
              <a:rPr lang="ja-JP" altLang="en-US" sz="2800" b="1">
                <a:solidFill>
                  <a:srgbClr val="FFFFFF"/>
                </a:solidFill>
                <a:latin typeface="Times New Roman" charset="0"/>
                <a:ea typeface="PMingLiU" charset="0"/>
                <a:cs typeface="PMingLiU" charset="0"/>
              </a:rPr>
              <a:t>”</a:t>
            </a:r>
            <a:r>
              <a:rPr lang="en-US" sz="2800" b="1">
                <a:solidFill>
                  <a:srgbClr val="FFFFFF"/>
                </a:solidFill>
                <a:latin typeface="Times New Roman" charset="0"/>
                <a:ea typeface="PMingLiU" charset="0"/>
                <a:cs typeface="PMingLiU" charset="0"/>
              </a:rPr>
              <a:t> nào</a:t>
            </a:r>
          </a:p>
        </p:txBody>
      </p:sp>
      <p:sp>
        <p:nvSpPr>
          <p:cNvPr id="91148"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527</a:t>
            </a:r>
            <a:endParaRPr lang="en-US" sz="2400" b="1">
              <a:solidFill>
                <a:schemeClr val="tx2"/>
              </a:solidFill>
              <a:ea typeface="PMingLiU" charset="0"/>
              <a:cs typeface="PMingLiU"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11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1127"/>
                                        </p:tgtEl>
                                        <p:attrNameLst>
                                          <p:attrName>style.visibility</p:attrName>
                                        </p:attrNameLst>
                                      </p:cBhvr>
                                      <p:to>
                                        <p:strVal val="visible"/>
                                      </p:to>
                                    </p:set>
                                  </p:childTnLst>
                                </p:cTn>
                              </p:par>
                              <p:par>
                                <p:cTn id="17" presetID="22" presetClass="entr" presetSubtype="2" fill="hold" grpId="0" nodeType="withEffect">
                                  <p:stCondLst>
                                    <p:cond delay="0"/>
                                  </p:stCondLst>
                                  <p:childTnLst>
                                    <p:set>
                                      <p:cBhvr>
                                        <p:cTn id="18" dur="1" fill="hold">
                                          <p:stCondLst>
                                            <p:cond delay="0"/>
                                          </p:stCondLst>
                                        </p:cTn>
                                        <p:tgtEl>
                                          <p:spTgt spid="261130"/>
                                        </p:tgtEl>
                                        <p:attrNameLst>
                                          <p:attrName>style.visibility</p:attrName>
                                        </p:attrNameLst>
                                      </p:cBhvr>
                                      <p:to>
                                        <p:strVal val="visible"/>
                                      </p:to>
                                    </p:set>
                                    <p:animEffect transition="in" filter="wipe(right)">
                                      <p:cBhvr>
                                        <p:cTn id="19" dur="500"/>
                                        <p:tgtEl>
                                          <p:spTgt spid="26113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61131">
                                            <p:bg/>
                                          </p:spTgt>
                                        </p:tgtEl>
                                        <p:attrNameLst>
                                          <p:attrName>style.visibility</p:attrName>
                                        </p:attrNameLst>
                                      </p:cBhvr>
                                      <p:to>
                                        <p:strVal val="visible"/>
                                      </p:to>
                                    </p:set>
                                    <p:animEffect transition="in" filter="dissolve">
                                      <p:cBhvr>
                                        <p:cTn id="24" dur="500"/>
                                        <p:tgtEl>
                                          <p:spTgt spid="261131">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61131">
                                            <p:txEl>
                                              <p:pRg st="0" end="0"/>
                                            </p:txEl>
                                          </p:spTgt>
                                        </p:tgtEl>
                                        <p:attrNameLst>
                                          <p:attrName>style.visibility</p:attrName>
                                        </p:attrNameLst>
                                      </p:cBhvr>
                                      <p:to>
                                        <p:strVal val="visible"/>
                                      </p:to>
                                    </p:set>
                                    <p:animEffect transition="in" filter="dissolve">
                                      <p:cBhvr>
                                        <p:cTn id="29" dur="500"/>
                                        <p:tgtEl>
                                          <p:spTgt spid="261131">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61131">
                                            <p:txEl>
                                              <p:pRg st="1" end="1"/>
                                            </p:txEl>
                                          </p:spTgt>
                                        </p:tgtEl>
                                        <p:attrNameLst>
                                          <p:attrName>style.visibility</p:attrName>
                                        </p:attrNameLst>
                                      </p:cBhvr>
                                      <p:to>
                                        <p:strVal val="visible"/>
                                      </p:to>
                                    </p:set>
                                    <p:animEffect transition="in" filter="dissolve">
                                      <p:cBhvr>
                                        <p:cTn id="34" dur="500"/>
                                        <p:tgtEl>
                                          <p:spTgt spid="261131">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61131">
                                            <p:txEl>
                                              <p:pRg st="2" end="2"/>
                                            </p:txEl>
                                          </p:spTgt>
                                        </p:tgtEl>
                                        <p:attrNameLst>
                                          <p:attrName>style.visibility</p:attrName>
                                        </p:attrNameLst>
                                      </p:cBhvr>
                                      <p:to>
                                        <p:strVal val="visible"/>
                                      </p:to>
                                    </p:set>
                                    <p:animEffect transition="in" filter="dissolve">
                                      <p:cBhvr>
                                        <p:cTn id="39"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29" grpId="0" animBg="1"/>
      <p:bldP spid="261130" grpId="0" animBg="1"/>
      <p:bldP spid="261131" grpId="0" build="p"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76200"/>
            <a:ext cx="7772400" cy="1143000"/>
          </a:xfrm>
          <a:solidFill>
            <a:srgbClr val="E9BAFC"/>
          </a:solidFill>
        </p:spPr>
        <p:txBody>
          <a:bodyPr/>
          <a:lstStyle/>
          <a:p>
            <a:pPr eaLnBrk="1" hangingPunct="1"/>
            <a:r>
              <a:rPr lang="en-US" b="1">
                <a:solidFill>
                  <a:schemeClr val="bg1"/>
                </a:solidFill>
                <a:latin typeface="Times New Roman" charset="0"/>
                <a:ea typeface="PMingLiU" charset="0"/>
                <a:cs typeface="Arial" charset="0"/>
              </a:rPr>
              <a:t>Các chủ đề thần học</a:t>
            </a:r>
          </a:p>
        </p:txBody>
      </p:sp>
      <p:sp>
        <p:nvSpPr>
          <p:cNvPr id="25604" name="Rectangle 4"/>
          <p:cNvSpPr>
            <a:spLocks noChangeArrowheads="1"/>
          </p:cNvSpPr>
          <p:nvPr/>
        </p:nvSpPr>
        <p:spPr bwMode="auto">
          <a:xfrm>
            <a:off x="1295400" y="1295400"/>
            <a:ext cx="7848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lnSpc>
                <a:spcPct val="90000"/>
              </a:lnSpc>
              <a:spcBef>
                <a:spcPct val="20000"/>
              </a:spcBef>
              <a:buClr>
                <a:schemeClr val="tx2"/>
              </a:buClr>
              <a:buFontTx/>
              <a:buChar char="•"/>
            </a:pPr>
            <a:r>
              <a:rPr lang="en-US" sz="3200" b="1">
                <a:latin typeface="Times New Roman" charset="0"/>
                <a:ea typeface="PMingLiU" charset="0"/>
                <a:cs typeface="PMingLiU" charset="0"/>
              </a:rPr>
              <a:t>Đức Chúa Trời</a:t>
            </a:r>
          </a:p>
          <a:p>
            <a:pPr marL="742950" lvl="1" indent="-285750" eaLnBrk="1" hangingPunct="1">
              <a:lnSpc>
                <a:spcPct val="90000"/>
              </a:lnSpc>
              <a:spcBef>
                <a:spcPct val="20000"/>
              </a:spcBef>
              <a:buClr>
                <a:schemeClr val="tx2"/>
              </a:buClr>
              <a:buFontTx/>
              <a:buChar char="–"/>
            </a:pPr>
            <a:r>
              <a:rPr lang="en-US" sz="2800" b="1">
                <a:latin typeface="Times New Roman" charset="0"/>
                <a:ea typeface="PMingLiU" charset="0"/>
                <a:cs typeface="PMingLiU" charset="0"/>
              </a:rPr>
              <a:t>Đức Chúa Trời của Israel</a:t>
            </a:r>
          </a:p>
          <a:p>
            <a:pPr marL="742950" lvl="1" indent="-285750" eaLnBrk="1" hangingPunct="1">
              <a:lnSpc>
                <a:spcPct val="90000"/>
              </a:lnSpc>
              <a:spcBef>
                <a:spcPct val="20000"/>
              </a:spcBef>
              <a:buClr>
                <a:schemeClr val="tx2"/>
              </a:buClr>
              <a:buFontTx/>
              <a:buChar char="–"/>
            </a:pPr>
            <a:r>
              <a:rPr lang="en-US" sz="2800" b="1">
                <a:latin typeface="Times New Roman" charset="0"/>
                <a:ea typeface="PMingLiU" charset="0"/>
                <a:cs typeface="PMingLiU" charset="0"/>
              </a:rPr>
              <a:t>Sự thánh khiết của Đức Chúa Trời</a:t>
            </a:r>
          </a:p>
          <a:p>
            <a:pPr marL="742950" lvl="1" indent="-285750" eaLnBrk="1" hangingPunct="1">
              <a:lnSpc>
                <a:spcPct val="90000"/>
              </a:lnSpc>
              <a:spcBef>
                <a:spcPct val="20000"/>
              </a:spcBef>
              <a:buClr>
                <a:schemeClr val="tx2"/>
              </a:buClr>
              <a:buFontTx/>
              <a:buChar char="–"/>
            </a:pPr>
            <a:r>
              <a:rPr lang="en-US" sz="2800" b="1">
                <a:latin typeface="Times New Roman" charset="0"/>
                <a:ea typeface="PMingLiU" charset="0"/>
                <a:cs typeface="PMingLiU" charset="0"/>
              </a:rPr>
              <a:t>Trung thành với giao ước</a:t>
            </a:r>
          </a:p>
          <a:p>
            <a:pPr marL="742950" lvl="1" indent="-285750" eaLnBrk="1" hangingPunct="1">
              <a:lnSpc>
                <a:spcPct val="90000"/>
              </a:lnSpc>
              <a:spcBef>
                <a:spcPct val="20000"/>
              </a:spcBef>
              <a:buClr>
                <a:schemeClr val="tx2"/>
              </a:buClr>
              <a:buFontTx/>
              <a:buChar char="–"/>
            </a:pPr>
            <a:r>
              <a:rPr lang="en-US" sz="2800" b="1">
                <a:latin typeface="Times New Roman" charset="0"/>
                <a:ea typeface="PMingLiU" charset="0"/>
                <a:cs typeface="PMingLiU" charset="0"/>
              </a:rPr>
              <a:t>Thánh linh của Yahweh</a:t>
            </a:r>
          </a:p>
          <a:p>
            <a:pPr marL="742950" lvl="1" indent="-285750" eaLnBrk="1" hangingPunct="1">
              <a:lnSpc>
                <a:spcPct val="90000"/>
              </a:lnSpc>
              <a:spcBef>
                <a:spcPct val="20000"/>
              </a:spcBef>
              <a:buClr>
                <a:schemeClr val="tx2"/>
              </a:buClr>
              <a:buFontTx/>
              <a:buChar char="–"/>
            </a:pPr>
            <a:r>
              <a:rPr lang="en-US" sz="2800" b="1">
                <a:latin typeface="Times New Roman" charset="0"/>
                <a:ea typeface="PMingLiU" charset="0"/>
                <a:cs typeface="PMingLiU" charset="0"/>
              </a:rPr>
              <a:t>Sự vinh hiển của Yahweh</a:t>
            </a:r>
          </a:p>
          <a:p>
            <a:pPr marL="342900" indent="-342900" eaLnBrk="1" hangingPunct="1">
              <a:lnSpc>
                <a:spcPct val="90000"/>
              </a:lnSpc>
              <a:spcBef>
                <a:spcPct val="20000"/>
              </a:spcBef>
              <a:buClr>
                <a:schemeClr val="tx2"/>
              </a:buClr>
              <a:buFontTx/>
              <a:buChar char="•"/>
            </a:pPr>
            <a:r>
              <a:rPr lang="en-US" sz="3200" b="1">
                <a:latin typeface="Times New Roman" charset="0"/>
                <a:ea typeface="PMingLiU" charset="0"/>
                <a:cs typeface="PMingLiU" charset="0"/>
              </a:rPr>
              <a:t>Đáp ứng cá nhân</a:t>
            </a:r>
          </a:p>
          <a:p>
            <a:pPr marL="342900" indent="-342900" eaLnBrk="1" hangingPunct="1">
              <a:lnSpc>
                <a:spcPct val="90000"/>
              </a:lnSpc>
              <a:spcBef>
                <a:spcPct val="20000"/>
              </a:spcBef>
              <a:buClr>
                <a:schemeClr val="tx2"/>
              </a:buClr>
              <a:buFontTx/>
              <a:buChar char="•"/>
            </a:pPr>
            <a:r>
              <a:rPr lang="en-US" sz="3200" b="1">
                <a:latin typeface="Times New Roman" charset="0"/>
                <a:ea typeface="PMingLiU" charset="0"/>
                <a:cs typeface="PMingLiU" charset="0"/>
              </a:rPr>
              <a:t>Sự phục hồi</a:t>
            </a:r>
          </a:p>
          <a:p>
            <a:pPr marL="742950" lvl="1" indent="-285750" eaLnBrk="1" hangingPunct="1">
              <a:lnSpc>
                <a:spcPct val="90000"/>
              </a:lnSpc>
              <a:spcBef>
                <a:spcPct val="20000"/>
              </a:spcBef>
              <a:buClr>
                <a:schemeClr val="tx2"/>
              </a:buClr>
              <a:buFontTx/>
              <a:buChar char="–"/>
            </a:pPr>
            <a:r>
              <a:rPr lang="en-US" sz="2800" b="1">
                <a:latin typeface="Times New Roman" charset="0"/>
                <a:ea typeface="PMingLiU" charset="0"/>
                <a:cs typeface="PMingLiU" charset="0"/>
              </a:rPr>
              <a:t>Giao ước mới</a:t>
            </a:r>
          </a:p>
          <a:p>
            <a:pPr marL="742950" lvl="1" indent="-285750" eaLnBrk="1" hangingPunct="1">
              <a:lnSpc>
                <a:spcPct val="90000"/>
              </a:lnSpc>
              <a:spcBef>
                <a:spcPct val="20000"/>
              </a:spcBef>
              <a:buClr>
                <a:schemeClr val="tx2"/>
              </a:buClr>
              <a:buFontTx/>
              <a:buChar char="–"/>
            </a:pPr>
            <a:r>
              <a:rPr lang="en-US" sz="2800" b="1">
                <a:latin typeface="Times New Roman" charset="0"/>
                <a:ea typeface="PMingLiU" charset="0"/>
                <a:cs typeface="PMingLiU" charset="0"/>
              </a:rPr>
              <a:t>Thứ tự vật lý mới</a:t>
            </a:r>
          </a:p>
          <a:p>
            <a:pPr marL="742950" lvl="1" indent="-285750" eaLnBrk="1" hangingPunct="1">
              <a:lnSpc>
                <a:spcPct val="90000"/>
              </a:lnSpc>
              <a:spcBef>
                <a:spcPct val="20000"/>
              </a:spcBef>
              <a:buClr>
                <a:schemeClr val="tx2"/>
              </a:buClr>
              <a:buFontTx/>
              <a:buChar char="–"/>
            </a:pPr>
            <a:r>
              <a:rPr lang="en-US" sz="2800" b="1">
                <a:latin typeface="Times New Roman" charset="0"/>
                <a:ea typeface="PMingLiU" charset="0"/>
                <a:cs typeface="PMingLiU" charset="0"/>
              </a:rPr>
              <a:t>Những lý tưởng về Ê-đen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barn(outVertical)">
                                      <p:cBhvr>
                                        <p:cTn id="7" dur="500"/>
                                        <p:tgtEl>
                                          <p:spTgt spid="25604">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5604">
                                            <p:txEl>
                                              <p:pRg st="1" end="1"/>
                                            </p:txEl>
                                          </p:spTgt>
                                        </p:tgtEl>
                                        <p:attrNameLst>
                                          <p:attrName>style.visibility</p:attrName>
                                        </p:attrNameLst>
                                      </p:cBhvr>
                                      <p:to>
                                        <p:strVal val="visible"/>
                                      </p:to>
                                    </p:set>
                                    <p:animEffect transition="in" filter="barn(outVertical)">
                                      <p:cBhvr>
                                        <p:cTn id="10" dur="500"/>
                                        <p:tgtEl>
                                          <p:spTgt spid="25604">
                                            <p:txEl>
                                              <p:pRg st="1" end="1"/>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5604">
                                            <p:txEl>
                                              <p:pRg st="2" end="2"/>
                                            </p:txEl>
                                          </p:spTgt>
                                        </p:tgtEl>
                                        <p:attrNameLst>
                                          <p:attrName>style.visibility</p:attrName>
                                        </p:attrNameLst>
                                      </p:cBhvr>
                                      <p:to>
                                        <p:strVal val="visible"/>
                                      </p:to>
                                    </p:set>
                                    <p:animEffect transition="in" filter="barn(outVertical)">
                                      <p:cBhvr>
                                        <p:cTn id="13" dur="500"/>
                                        <p:tgtEl>
                                          <p:spTgt spid="25604">
                                            <p:txEl>
                                              <p:pRg st="2" end="2"/>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5604">
                                            <p:txEl>
                                              <p:pRg st="3" end="3"/>
                                            </p:txEl>
                                          </p:spTgt>
                                        </p:tgtEl>
                                        <p:attrNameLst>
                                          <p:attrName>style.visibility</p:attrName>
                                        </p:attrNameLst>
                                      </p:cBhvr>
                                      <p:to>
                                        <p:strVal val="visible"/>
                                      </p:to>
                                    </p:set>
                                    <p:animEffect transition="in" filter="barn(outVertical)">
                                      <p:cBhvr>
                                        <p:cTn id="16" dur="500"/>
                                        <p:tgtEl>
                                          <p:spTgt spid="25604">
                                            <p:txEl>
                                              <p:pRg st="3" end="3"/>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5604">
                                            <p:txEl>
                                              <p:pRg st="4" end="4"/>
                                            </p:txEl>
                                          </p:spTgt>
                                        </p:tgtEl>
                                        <p:attrNameLst>
                                          <p:attrName>style.visibility</p:attrName>
                                        </p:attrNameLst>
                                      </p:cBhvr>
                                      <p:to>
                                        <p:strVal val="visible"/>
                                      </p:to>
                                    </p:set>
                                    <p:animEffect transition="in" filter="barn(outVertical)">
                                      <p:cBhvr>
                                        <p:cTn id="19" dur="500"/>
                                        <p:tgtEl>
                                          <p:spTgt spid="25604">
                                            <p:txEl>
                                              <p:pRg st="4" end="4"/>
                                            </p:txEl>
                                          </p:spTgt>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5604">
                                            <p:txEl>
                                              <p:pRg st="5" end="5"/>
                                            </p:txEl>
                                          </p:spTgt>
                                        </p:tgtEl>
                                        <p:attrNameLst>
                                          <p:attrName>style.visibility</p:attrName>
                                        </p:attrNameLst>
                                      </p:cBhvr>
                                      <p:to>
                                        <p:strVal val="visible"/>
                                      </p:to>
                                    </p:set>
                                    <p:animEffect transition="in" filter="barn(outVertical)">
                                      <p:cBhvr>
                                        <p:cTn id="22" dur="500"/>
                                        <p:tgtEl>
                                          <p:spTgt spid="25604">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5604">
                                            <p:txEl>
                                              <p:pRg st="6" end="6"/>
                                            </p:txEl>
                                          </p:spTgt>
                                        </p:tgtEl>
                                        <p:attrNameLst>
                                          <p:attrName>style.visibility</p:attrName>
                                        </p:attrNameLst>
                                      </p:cBhvr>
                                      <p:to>
                                        <p:strVal val="visible"/>
                                      </p:to>
                                    </p:set>
                                    <p:animEffect transition="in" filter="barn(outVertical)">
                                      <p:cBhvr>
                                        <p:cTn id="27" dur="500"/>
                                        <p:tgtEl>
                                          <p:spTgt spid="25604">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5604">
                                            <p:txEl>
                                              <p:pRg st="7" end="7"/>
                                            </p:txEl>
                                          </p:spTgt>
                                        </p:tgtEl>
                                        <p:attrNameLst>
                                          <p:attrName>style.visibility</p:attrName>
                                        </p:attrNameLst>
                                      </p:cBhvr>
                                      <p:to>
                                        <p:strVal val="visible"/>
                                      </p:to>
                                    </p:set>
                                    <p:animEffect transition="in" filter="barn(outVertical)">
                                      <p:cBhvr>
                                        <p:cTn id="32" dur="500"/>
                                        <p:tgtEl>
                                          <p:spTgt spid="25604">
                                            <p:txEl>
                                              <p:pRg st="7" end="7"/>
                                            </p:txEl>
                                          </p:spTgt>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25604">
                                            <p:txEl>
                                              <p:pRg st="8" end="8"/>
                                            </p:txEl>
                                          </p:spTgt>
                                        </p:tgtEl>
                                        <p:attrNameLst>
                                          <p:attrName>style.visibility</p:attrName>
                                        </p:attrNameLst>
                                      </p:cBhvr>
                                      <p:to>
                                        <p:strVal val="visible"/>
                                      </p:to>
                                    </p:set>
                                    <p:animEffect transition="in" filter="barn(outVertical)">
                                      <p:cBhvr>
                                        <p:cTn id="35" dur="500"/>
                                        <p:tgtEl>
                                          <p:spTgt spid="25604">
                                            <p:txEl>
                                              <p:pRg st="8" end="8"/>
                                            </p:txEl>
                                          </p:spTgt>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5604">
                                            <p:txEl>
                                              <p:pRg st="9" end="9"/>
                                            </p:txEl>
                                          </p:spTgt>
                                        </p:tgtEl>
                                        <p:attrNameLst>
                                          <p:attrName>style.visibility</p:attrName>
                                        </p:attrNameLst>
                                      </p:cBhvr>
                                      <p:to>
                                        <p:strVal val="visible"/>
                                      </p:to>
                                    </p:set>
                                    <p:animEffect transition="in" filter="barn(outVertical)">
                                      <p:cBhvr>
                                        <p:cTn id="38" dur="500"/>
                                        <p:tgtEl>
                                          <p:spTgt spid="25604">
                                            <p:txEl>
                                              <p:pRg st="9" end="9"/>
                                            </p:txEl>
                                          </p:spTgt>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25604">
                                            <p:txEl>
                                              <p:pRg st="10" end="10"/>
                                            </p:txEl>
                                          </p:spTgt>
                                        </p:tgtEl>
                                        <p:attrNameLst>
                                          <p:attrName>style.visibility</p:attrName>
                                        </p:attrNameLst>
                                      </p:cBhvr>
                                      <p:to>
                                        <p:strVal val="visible"/>
                                      </p:to>
                                    </p:set>
                                    <p:animEffect transition="in" filter="barn(outVertical)">
                                      <p:cBhvr>
                                        <p:cTn id="41" dur="500"/>
                                        <p:tgtEl>
                                          <p:spTgt spid="2560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solidFill>
            <a:srgbClr val="E9BAFC"/>
          </a:solidFill>
        </p:spPr>
        <p:txBody>
          <a:bodyPr/>
          <a:lstStyle/>
          <a:p>
            <a:pPr eaLnBrk="1" hangingPunct="1"/>
            <a:r>
              <a:rPr lang="en-US" b="1">
                <a:solidFill>
                  <a:schemeClr val="bg1"/>
                </a:solidFill>
                <a:latin typeface="Times New Roman" charset="0"/>
                <a:ea typeface="PMingLiU" charset="0"/>
                <a:cs typeface="Arial" charset="0"/>
              </a:rPr>
              <a:t>Áp dụng</a:t>
            </a:r>
          </a:p>
        </p:txBody>
      </p:sp>
      <p:sp>
        <p:nvSpPr>
          <p:cNvPr id="26628" name="Rectangle 4"/>
          <p:cNvSpPr>
            <a:spLocks noChangeArrowheads="1"/>
          </p:cNvSpPr>
          <p:nvPr/>
        </p:nvSpPr>
        <p:spPr bwMode="auto">
          <a:xfrm>
            <a:off x="1219200" y="2057400"/>
            <a:ext cx="708977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spcBef>
                <a:spcPct val="20000"/>
              </a:spcBef>
              <a:buClr>
                <a:schemeClr val="tx2"/>
              </a:buClr>
            </a:pPr>
            <a:r>
              <a:rPr lang="en-US" sz="3200" b="1">
                <a:latin typeface="Times New Roman" charset="0"/>
                <a:ea typeface="PMingLiU" charset="0"/>
                <a:cs typeface="PMingLiU" charset="0"/>
              </a:rPr>
              <a:t>Refer to the poem written by Ms. Margaret Elaine Harton of Dallas, Texas (see notes)</a:t>
            </a:r>
          </a:p>
          <a:p>
            <a:pPr eaLnBrk="1" hangingPunct="1">
              <a:spcBef>
                <a:spcPct val="20000"/>
              </a:spcBef>
              <a:buClr>
                <a:schemeClr val="tx2"/>
              </a:buClr>
            </a:pPr>
            <a:endParaRPr lang="en-US" sz="3200" b="1">
              <a:latin typeface="Times New Roman" charset="0"/>
              <a:ea typeface="PMingLiU" charset="0"/>
              <a:cs typeface="PMingLiU" charset="0"/>
            </a:endParaRPr>
          </a:p>
          <a:p>
            <a:pPr eaLnBrk="1" hangingPunct="1">
              <a:spcBef>
                <a:spcPct val="20000"/>
              </a:spcBef>
              <a:buClr>
                <a:schemeClr val="tx2"/>
              </a:buClr>
            </a:pPr>
            <a:r>
              <a:rPr lang="en-US" sz="3200" b="1">
                <a:latin typeface="Times New Roman" charset="0"/>
                <a:ea typeface="PMingLiU" charset="0"/>
                <a:cs typeface="PMingLiU" charset="0"/>
              </a:rPr>
              <a:t>It was written after attending a session taught by Lamar Cooper on Ezekiel 48.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628">
                                            <p:txEl>
                                              <p:pRg st="2" end="2"/>
                                            </p:txEl>
                                          </p:spTgt>
                                        </p:tgtEl>
                                        <p:attrNameLst>
                                          <p:attrName>style.visibility</p:attrName>
                                        </p:attrNameLst>
                                      </p:cBhvr>
                                      <p:to>
                                        <p:strVal val="visible"/>
                                      </p:to>
                                    </p:set>
                                    <p:animEffect transition="in" filter="wipe(left)">
                                      <p:cBhvr>
                                        <p:cTn id="12" dur="500"/>
                                        <p:tgtEl>
                                          <p:spTgt spid="26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096000" y="228600"/>
            <a:ext cx="2667000" cy="1066800"/>
          </a:xfrm>
          <a:solidFill>
            <a:srgbClr val="E9BAFC"/>
          </a:solidFill>
        </p:spPr>
        <p:txBody>
          <a:bodyPr/>
          <a:lstStyle/>
          <a:p>
            <a:pPr eaLnBrk="1" hangingPunct="1"/>
            <a:r>
              <a:rPr lang="en-US" b="1">
                <a:solidFill>
                  <a:schemeClr val="bg1"/>
                </a:solidFill>
                <a:latin typeface="Arial" charset="0"/>
                <a:ea typeface="PMingLiU" charset="0"/>
                <a:cs typeface="Arial" charset="0"/>
              </a:rPr>
              <a:t>Summary</a:t>
            </a:r>
          </a:p>
        </p:txBody>
      </p:sp>
      <p:sp>
        <p:nvSpPr>
          <p:cNvPr id="27653" name="Rectangle 5"/>
          <p:cNvSpPr>
            <a:spLocks noChangeArrowheads="1"/>
          </p:cNvSpPr>
          <p:nvPr/>
        </p:nvSpPr>
        <p:spPr bwMode="auto">
          <a:xfrm>
            <a:off x="0" y="304800"/>
            <a:ext cx="8001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T</a:t>
            </a:r>
            <a:r>
              <a:rPr lang="en-US" sz="2800" b="1">
                <a:latin typeface="Times New Roman" charset="0"/>
                <a:ea typeface="PMingLiU" charset="0"/>
                <a:cs typeface="PMingLiU" charset="0"/>
              </a:rPr>
              <a:t>ái hợp Giu-đa và Israel</a:t>
            </a:r>
          </a:p>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K</a:t>
            </a:r>
            <a:r>
              <a:rPr lang="en-US" sz="2800" b="1">
                <a:latin typeface="Times New Roman" charset="0"/>
                <a:ea typeface="PMingLiU" charset="0"/>
                <a:cs typeface="PMingLiU" charset="0"/>
              </a:rPr>
              <a:t>ẻ thù bị đánh bại</a:t>
            </a:r>
          </a:p>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S</a:t>
            </a:r>
            <a:r>
              <a:rPr lang="en-US" sz="2800" b="1">
                <a:latin typeface="Times New Roman" charset="0"/>
                <a:ea typeface="PMingLiU" charset="0"/>
                <a:cs typeface="PMingLiU" charset="0"/>
              </a:rPr>
              <a:t>ự vinh quang trở lại</a:t>
            </a:r>
          </a:p>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T</a:t>
            </a:r>
            <a:r>
              <a:rPr lang="en-US" sz="2800" b="1">
                <a:latin typeface="Times New Roman" charset="0"/>
                <a:ea typeface="PMingLiU" charset="0"/>
                <a:cs typeface="PMingLiU" charset="0"/>
              </a:rPr>
              <a:t>ái dựng đền thờ</a:t>
            </a:r>
          </a:p>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O</a:t>
            </a:r>
            <a:r>
              <a:rPr lang="en-US" sz="2800" b="1">
                <a:latin typeface="Times New Roman" charset="0"/>
                <a:ea typeface="PMingLiU" charset="0"/>
                <a:cs typeface="PMingLiU" charset="0"/>
              </a:rPr>
              <a:t>rder of Worship Restored</a:t>
            </a:r>
          </a:p>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S</a:t>
            </a:r>
            <a:r>
              <a:rPr lang="en-US" sz="2800" b="1">
                <a:latin typeface="Times New Roman" charset="0"/>
                <a:ea typeface="PMingLiU" charset="0"/>
                <a:cs typeface="PMingLiU" charset="0"/>
              </a:rPr>
              <a:t>ự cứu chuộc (sự tha thứ tội lỗi)</a:t>
            </a:r>
          </a:p>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M</a:t>
            </a:r>
            <a:r>
              <a:rPr lang="en-US" sz="2800" b="1">
                <a:latin typeface="Times New Roman" charset="0"/>
                <a:ea typeface="PMingLiU" charset="0"/>
                <a:cs typeface="PMingLiU" charset="0"/>
              </a:rPr>
              <a:t>ọi người đều sẽ biết rằng Ta là Yahweh</a:t>
            </a:r>
          </a:p>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B</a:t>
            </a:r>
            <a:r>
              <a:rPr lang="en-US" sz="2800" b="1">
                <a:latin typeface="Times New Roman" charset="0"/>
                <a:ea typeface="PMingLiU" charset="0"/>
                <a:cs typeface="PMingLiU" charset="0"/>
              </a:rPr>
              <a:t>iên giới được phục hồi</a:t>
            </a:r>
          </a:p>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S</a:t>
            </a:r>
            <a:r>
              <a:rPr lang="en-US" sz="2800" b="1">
                <a:latin typeface="Times New Roman" charset="0"/>
                <a:ea typeface="PMingLiU" charset="0"/>
                <a:cs typeface="PMingLiU" charset="0"/>
              </a:rPr>
              <a:t>ự cư trú của Thánh Linh</a:t>
            </a:r>
          </a:p>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S</a:t>
            </a:r>
            <a:r>
              <a:rPr lang="en-US" sz="2800" b="1">
                <a:latin typeface="Times New Roman" charset="0"/>
                <a:ea typeface="PMingLiU" charset="0"/>
                <a:cs typeface="PMingLiU" charset="0"/>
              </a:rPr>
              <a:t>ự vâng lời được bảo đảm</a:t>
            </a:r>
          </a:p>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T</a:t>
            </a:r>
            <a:r>
              <a:rPr lang="en-US" sz="2800" b="1">
                <a:latin typeface="Times New Roman" charset="0"/>
                <a:ea typeface="PMingLiU" charset="0"/>
                <a:cs typeface="PMingLiU" charset="0"/>
              </a:rPr>
              <a:t>ấm lòng mới</a:t>
            </a:r>
          </a:p>
          <a:p>
            <a:pPr marL="917575" indent="-4763" eaLnBrk="1" hangingPunct="1">
              <a:lnSpc>
                <a:spcPct val="90000"/>
              </a:lnSpc>
              <a:spcBef>
                <a:spcPct val="20000"/>
              </a:spcBef>
              <a:buClr>
                <a:schemeClr val="tx2"/>
              </a:buClr>
            </a:pPr>
            <a:r>
              <a:rPr lang="en-US" sz="3000" b="1">
                <a:solidFill>
                  <a:srgbClr val="F9493B"/>
                </a:solidFill>
                <a:latin typeface="Times New Roman" charset="0"/>
                <a:ea typeface="PMingLiU" charset="0"/>
                <a:cs typeface="PMingLiU" charset="0"/>
              </a:rPr>
              <a:t>N</a:t>
            </a:r>
            <a:r>
              <a:rPr lang="en-US" sz="2800" b="1">
                <a:latin typeface="Times New Roman" charset="0"/>
                <a:ea typeface="PMingLiU" charset="0"/>
                <a:cs typeface="PMingLiU" charset="0"/>
              </a:rPr>
              <a:t>gười chăn của Israel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additive="base">
                                        <p:cTn id="7" dur="5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3">
                                            <p:txEl>
                                              <p:pRg st="1" end="1"/>
                                            </p:txEl>
                                          </p:spTgt>
                                        </p:tgtEl>
                                        <p:attrNameLst>
                                          <p:attrName>style.visibility</p:attrName>
                                        </p:attrNameLst>
                                      </p:cBhvr>
                                      <p:to>
                                        <p:strVal val="visible"/>
                                      </p:to>
                                    </p:set>
                                    <p:anim calcmode="lin" valueType="num">
                                      <p:cBhvr additive="base">
                                        <p:cTn id="13" dur="5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3">
                                            <p:txEl>
                                              <p:pRg st="2" end="2"/>
                                            </p:txEl>
                                          </p:spTgt>
                                        </p:tgtEl>
                                        <p:attrNameLst>
                                          <p:attrName>style.visibility</p:attrName>
                                        </p:attrNameLst>
                                      </p:cBhvr>
                                      <p:to>
                                        <p:strVal val="visible"/>
                                      </p:to>
                                    </p:set>
                                    <p:anim calcmode="lin" valueType="num">
                                      <p:cBhvr additive="base">
                                        <p:cTn id="19"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3">
                                            <p:txEl>
                                              <p:pRg st="3" end="3"/>
                                            </p:txEl>
                                          </p:spTgt>
                                        </p:tgtEl>
                                        <p:attrNameLst>
                                          <p:attrName>style.visibility</p:attrName>
                                        </p:attrNameLst>
                                      </p:cBhvr>
                                      <p:to>
                                        <p:strVal val="visible"/>
                                      </p:to>
                                    </p:set>
                                    <p:anim calcmode="lin" valueType="num">
                                      <p:cBhvr additive="base">
                                        <p:cTn id="25" dur="500" fill="hold"/>
                                        <p:tgtEl>
                                          <p:spTgt spid="2765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3">
                                            <p:txEl>
                                              <p:pRg st="4" end="4"/>
                                            </p:txEl>
                                          </p:spTgt>
                                        </p:tgtEl>
                                        <p:attrNameLst>
                                          <p:attrName>style.visibility</p:attrName>
                                        </p:attrNameLst>
                                      </p:cBhvr>
                                      <p:to>
                                        <p:strVal val="visible"/>
                                      </p:to>
                                    </p:set>
                                    <p:anim calcmode="lin" valueType="num">
                                      <p:cBhvr additive="base">
                                        <p:cTn id="31" dur="500" fill="hold"/>
                                        <p:tgtEl>
                                          <p:spTgt spid="2765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3">
                                            <p:txEl>
                                              <p:pRg st="5" end="5"/>
                                            </p:txEl>
                                          </p:spTgt>
                                        </p:tgtEl>
                                        <p:attrNameLst>
                                          <p:attrName>style.visibility</p:attrName>
                                        </p:attrNameLst>
                                      </p:cBhvr>
                                      <p:to>
                                        <p:strVal val="visible"/>
                                      </p:to>
                                    </p:set>
                                    <p:anim calcmode="lin" valueType="num">
                                      <p:cBhvr additive="base">
                                        <p:cTn id="37" dur="500" fill="hold"/>
                                        <p:tgtEl>
                                          <p:spTgt spid="2765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3">
                                            <p:txEl>
                                              <p:pRg st="6" end="6"/>
                                            </p:txEl>
                                          </p:spTgt>
                                        </p:tgtEl>
                                        <p:attrNameLst>
                                          <p:attrName>style.visibility</p:attrName>
                                        </p:attrNameLst>
                                      </p:cBhvr>
                                      <p:to>
                                        <p:strVal val="visible"/>
                                      </p:to>
                                    </p:set>
                                    <p:anim calcmode="lin" valueType="num">
                                      <p:cBhvr additive="base">
                                        <p:cTn id="43" dur="500" fill="hold"/>
                                        <p:tgtEl>
                                          <p:spTgt spid="2765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3">
                                            <p:txEl>
                                              <p:pRg st="7" end="7"/>
                                            </p:txEl>
                                          </p:spTgt>
                                        </p:tgtEl>
                                        <p:attrNameLst>
                                          <p:attrName>style.visibility</p:attrName>
                                        </p:attrNameLst>
                                      </p:cBhvr>
                                      <p:to>
                                        <p:strVal val="visible"/>
                                      </p:to>
                                    </p:set>
                                    <p:anim calcmode="lin" valueType="num">
                                      <p:cBhvr additive="base">
                                        <p:cTn id="49" dur="500" fill="hold"/>
                                        <p:tgtEl>
                                          <p:spTgt spid="2765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3">
                                            <p:txEl>
                                              <p:pRg st="8" end="8"/>
                                            </p:txEl>
                                          </p:spTgt>
                                        </p:tgtEl>
                                        <p:attrNameLst>
                                          <p:attrName>style.visibility</p:attrName>
                                        </p:attrNameLst>
                                      </p:cBhvr>
                                      <p:to>
                                        <p:strVal val="visible"/>
                                      </p:to>
                                    </p:set>
                                    <p:anim calcmode="lin" valueType="num">
                                      <p:cBhvr additive="base">
                                        <p:cTn id="55" dur="500" fill="hold"/>
                                        <p:tgtEl>
                                          <p:spTgt spid="2765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653">
                                            <p:txEl>
                                              <p:pRg st="9" end="9"/>
                                            </p:txEl>
                                          </p:spTgt>
                                        </p:tgtEl>
                                        <p:attrNameLst>
                                          <p:attrName>style.visibility</p:attrName>
                                        </p:attrNameLst>
                                      </p:cBhvr>
                                      <p:to>
                                        <p:strVal val="visible"/>
                                      </p:to>
                                    </p:set>
                                    <p:anim calcmode="lin" valueType="num">
                                      <p:cBhvr additive="base">
                                        <p:cTn id="61" dur="500" fill="hold"/>
                                        <p:tgtEl>
                                          <p:spTgt spid="2765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653">
                                            <p:txEl>
                                              <p:pRg st="10" end="10"/>
                                            </p:txEl>
                                          </p:spTgt>
                                        </p:tgtEl>
                                        <p:attrNameLst>
                                          <p:attrName>style.visibility</p:attrName>
                                        </p:attrNameLst>
                                      </p:cBhvr>
                                      <p:to>
                                        <p:strVal val="visible"/>
                                      </p:to>
                                    </p:set>
                                    <p:anim calcmode="lin" valueType="num">
                                      <p:cBhvr additive="base">
                                        <p:cTn id="67" dur="500" fill="hold"/>
                                        <p:tgtEl>
                                          <p:spTgt spid="2765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653">
                                            <p:txEl>
                                              <p:pRg st="11" end="11"/>
                                            </p:txEl>
                                          </p:spTgt>
                                        </p:tgtEl>
                                        <p:attrNameLst>
                                          <p:attrName>style.visibility</p:attrName>
                                        </p:attrNameLst>
                                      </p:cBhvr>
                                      <p:to>
                                        <p:strVal val="visible"/>
                                      </p:to>
                                    </p:set>
                                    <p:anim calcmode="lin" valueType="num">
                                      <p:cBhvr additive="base">
                                        <p:cTn id="73" dur="500" fill="hold"/>
                                        <p:tgtEl>
                                          <p:spTgt spid="2765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65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9738954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608258"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3608" y="1099685"/>
            <a:ext cx="6711974" cy="513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59" name="Rectangle 1026"/>
          <p:cNvSpPr txBox="1">
            <a:spLocks noChangeArrowheads="1"/>
          </p:cNvSpPr>
          <p:nvPr/>
        </p:nvSpPr>
        <p:spPr bwMode="auto">
          <a:xfrm>
            <a:off x="0" y="0"/>
            <a:ext cx="9144000"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b="1" dirty="0" err="1">
                <a:solidFill>
                  <a:srgbClr val="FFFFFF"/>
                </a:solidFill>
                <a:cs typeface="Arial" charset="0"/>
              </a:rPr>
              <a:t>Tải</a:t>
            </a:r>
            <a:r>
              <a:rPr lang="en-US" sz="4000" b="1" dirty="0">
                <a:solidFill>
                  <a:srgbClr val="FFFFFF"/>
                </a:solidFill>
                <a:cs typeface="Arial" charset="0"/>
              </a:rPr>
              <a:t> </a:t>
            </a:r>
            <a:r>
              <a:rPr lang="en-US" sz="4000" b="1" dirty="0" err="1">
                <a:solidFill>
                  <a:srgbClr val="FFFFFF"/>
                </a:solidFill>
                <a:cs typeface="Arial" charset="0"/>
              </a:rPr>
              <a:t>Về</a:t>
            </a:r>
            <a:r>
              <a:rPr lang="en-US" sz="4000" b="1" dirty="0">
                <a:solidFill>
                  <a:srgbClr val="FFFFFF"/>
                </a:solidFill>
                <a:cs typeface="Arial" charset="0"/>
              </a:rPr>
              <a:t> </a:t>
            </a:r>
            <a:r>
              <a:rPr lang="en-US" sz="4000" b="1" dirty="0" err="1">
                <a:solidFill>
                  <a:srgbClr val="FFFFFF"/>
                </a:solidFill>
                <a:cs typeface="Arial" charset="0"/>
              </a:rPr>
              <a:t>Tài</a:t>
            </a:r>
            <a:r>
              <a:rPr lang="en-US" sz="4000" b="1" dirty="0">
                <a:solidFill>
                  <a:srgbClr val="FFFFFF"/>
                </a:solidFill>
                <a:cs typeface="Arial" charset="0"/>
              </a:rPr>
              <a:t> </a:t>
            </a:r>
            <a:r>
              <a:rPr lang="en-US" sz="4000" b="1" dirty="0" err="1">
                <a:solidFill>
                  <a:srgbClr val="FFFFFF"/>
                </a:solidFill>
                <a:cs typeface="Arial" charset="0"/>
              </a:rPr>
              <a:t>Liệu</a:t>
            </a:r>
            <a:r>
              <a:rPr lang="en-US" sz="4000" b="1" dirty="0">
                <a:solidFill>
                  <a:srgbClr val="FFFFFF"/>
                </a:solidFill>
                <a:cs typeface="Arial" charset="0"/>
              </a:rPr>
              <a:t> </a:t>
            </a:r>
          </a:p>
          <a:p>
            <a:pPr algn="ctr" eaLnBrk="1" hangingPunct="1"/>
            <a:r>
              <a:rPr lang="en-US" sz="4000" b="1" dirty="0" err="1">
                <a:solidFill>
                  <a:srgbClr val="FFFFFF"/>
                </a:solidFill>
                <a:cs typeface="Arial" charset="0"/>
              </a:rPr>
              <a:t>Nghiên</a:t>
            </a:r>
            <a:r>
              <a:rPr lang="en-US" sz="4000" b="1" dirty="0">
                <a:solidFill>
                  <a:srgbClr val="FFFFFF"/>
                </a:solidFill>
                <a:cs typeface="Arial" charset="0"/>
              </a:rPr>
              <a:t> </a:t>
            </a:r>
            <a:r>
              <a:rPr lang="en-US" sz="4000" b="1" dirty="0" err="1">
                <a:solidFill>
                  <a:srgbClr val="FFFFFF"/>
                </a:solidFill>
                <a:cs typeface="Arial" charset="0"/>
              </a:rPr>
              <a:t>Cứu</a:t>
            </a:r>
            <a:r>
              <a:rPr lang="en-US" sz="4000" b="1" dirty="0">
                <a:solidFill>
                  <a:srgbClr val="FFFFFF"/>
                </a:solidFill>
                <a:cs typeface="Arial" charset="0"/>
              </a:rPr>
              <a:t> </a:t>
            </a:r>
            <a:r>
              <a:rPr lang="en-US" sz="4000" b="1" dirty="0" err="1">
                <a:solidFill>
                  <a:srgbClr val="FFFFFF"/>
                </a:solidFill>
                <a:cs typeface="Arial" charset="0"/>
              </a:rPr>
              <a:t>Kinh</a:t>
            </a:r>
            <a:r>
              <a:rPr lang="en-US" sz="4000" b="1" dirty="0">
                <a:solidFill>
                  <a:srgbClr val="FFFFFF"/>
                </a:solidFill>
                <a:cs typeface="Arial" charset="0"/>
              </a:rPr>
              <a:t> </a:t>
            </a:r>
            <a:r>
              <a:rPr lang="en-US" sz="4000" b="1" dirty="0" err="1">
                <a:solidFill>
                  <a:srgbClr val="FFFFFF"/>
                </a:solidFill>
                <a:cs typeface="Arial" charset="0"/>
              </a:rPr>
              <a:t>Thánh</a:t>
            </a:r>
            <a:endParaRPr lang="en-US" sz="4000" b="1" dirty="0">
              <a:solidFill>
                <a:srgbClr val="FFFFFF"/>
              </a:solidFill>
              <a:cs typeface="Arial" charset="0"/>
            </a:endParaRPr>
          </a:p>
        </p:txBody>
      </p:sp>
    </p:spTree>
    <p:extLst>
      <p:ext uri="{BB962C8B-B14F-4D97-AF65-F5344CB8AC3E}">
        <p14:creationId xmlns:p14="http://schemas.microsoft.com/office/powerpoint/2010/main" val="134566296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roup 2"/>
          <p:cNvGrpSpPr>
            <a:grpSpLocks/>
          </p:cNvGrpSpPr>
          <p:nvPr/>
        </p:nvGrpSpPr>
        <p:grpSpPr bwMode="auto">
          <a:xfrm>
            <a:off x="1068388" y="4818063"/>
            <a:ext cx="1844675" cy="1084262"/>
            <a:chOff x="793" y="2794"/>
            <a:chExt cx="1162" cy="683"/>
          </a:xfrm>
        </p:grpSpPr>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71045" name="Rectangle 5"/>
            <p:cNvSpPr>
              <a:spLocks noChangeArrowheads="1"/>
            </p:cNvSpPr>
            <p:nvPr/>
          </p:nvSpPr>
          <p:spPr bwMode="auto">
            <a:xfrm>
              <a:off x="793" y="2839"/>
              <a:ext cx="1162" cy="638"/>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3600" dirty="0">
                  <a:solidFill>
                    <a:srgbClr val="FFD34A"/>
                  </a:solidFill>
                  <a:latin typeface="Times" charset="0"/>
                </a:rPr>
                <a:t>V H </a:t>
              </a:r>
              <a:r>
                <a:rPr lang="en-US" sz="6000" dirty="0">
                  <a:solidFill>
                    <a:srgbClr val="51DC00"/>
                  </a:solidFill>
                  <a:latin typeface="Times" charset="0"/>
                </a:rPr>
                <a:t>L</a:t>
              </a:r>
            </a:p>
          </p:txBody>
        </p:sp>
      </p:grpSp>
      <p:sp>
        <p:nvSpPr>
          <p:cNvPr id="134147"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34148"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34150" name="Rectangle 10"/>
          <p:cNvSpPr>
            <a:spLocks noChangeArrowheads="1"/>
          </p:cNvSpPr>
          <p:nvPr/>
        </p:nvSpPr>
        <p:spPr bwMode="auto">
          <a:xfrm>
            <a:off x="3287713" y="1009650"/>
            <a:ext cx="1365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smtClean="0">
                <a:solidFill>
                  <a:srgbClr val="1A0004"/>
                </a:solidFill>
                <a:latin typeface="Times" charset="0"/>
              </a:rPr>
              <a:t>LƯU ĐÀY</a:t>
            </a:r>
          </a:p>
        </p:txBody>
      </p:sp>
      <p:sp>
        <p:nvSpPr>
          <p:cNvPr id="134151"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34152"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34153"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34154"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34155"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34156"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pitchFamily="66"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dist="71842" dir="2700000" algn="ctr" rotWithShape="0">
              <a:schemeClr val="bg2"/>
            </a:outerShdw>
          </a:effectLst>
        </p:spPr>
        <p:txBody>
          <a:bodyPr>
            <a:spAutoFit/>
          </a:bodyPr>
          <a:lstStyle/>
          <a:p>
            <a:pPr>
              <a:spcBef>
                <a:spcPct val="50000"/>
              </a:spcBef>
              <a:defRPr/>
            </a:pPr>
            <a:r>
              <a:rPr lang="en-US" sz="1600" b="1">
                <a:solidFill>
                  <a:srgbClr val="FFFFFF"/>
                </a:solidFill>
                <a:latin typeface="Comic Sans MS" charset="0"/>
              </a:rPr>
              <a:t> 2 Các Vua 25:21</a:t>
            </a:r>
          </a:p>
        </p:txBody>
      </p:sp>
      <p:grpSp>
        <p:nvGrpSpPr>
          <p:cNvPr id="134159" name="Group 39"/>
          <p:cNvGrpSpPr>
            <a:grpSpLocks/>
          </p:cNvGrpSpPr>
          <p:nvPr/>
        </p:nvGrpSpPr>
        <p:grpSpPr bwMode="auto">
          <a:xfrm>
            <a:off x="7948613" y="3448050"/>
            <a:ext cx="1195387" cy="1085850"/>
            <a:chOff x="3544" y="2597"/>
            <a:chExt cx="753" cy="684"/>
          </a:xfrm>
        </p:grpSpPr>
        <p:sp>
          <p:nvSpPr>
            <p:cNvPr id="134164"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34165"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34166"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34167"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34168"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34169"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34170" name="Rectangle 46"/>
            <p:cNvSpPr>
              <a:spLocks noChangeArrowheads="1"/>
            </p:cNvSpPr>
            <p:nvPr/>
          </p:nvSpPr>
          <p:spPr bwMode="auto">
            <a:xfrm>
              <a:off x="3544" y="2598"/>
              <a:ext cx="50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Chicago" charset="0"/>
                </a:rPr>
                <a:t>   LƯU ĐÀY</a:t>
              </a:r>
            </a:p>
          </p:txBody>
        </p:sp>
        <p:sp>
          <p:nvSpPr>
            <p:cNvPr id="134171"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34172"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34173"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smtClean="0">
                <a:solidFill>
                  <a:srgbClr val="000000"/>
                </a:solidFill>
                <a:latin typeface="Helvetica" charset="0"/>
              </a:endParaRPr>
            </a:p>
          </p:txBody>
        </p:sp>
        <p:sp>
          <p:nvSpPr>
            <p:cNvPr id="134174"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smtClean="0">
                <a:solidFill>
                  <a:srgbClr val="000000"/>
                </a:solidFill>
                <a:latin typeface="Helvetica" charset="0"/>
              </a:endParaRPr>
            </a:p>
          </p:txBody>
        </p:sp>
        <p:sp>
          <p:nvSpPr>
            <p:cNvPr id="134175"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smtClean="0">
                <a:solidFill>
                  <a:srgbClr val="000000"/>
                </a:solidFill>
                <a:latin typeface="Helvetica" charset="0"/>
              </a:endParaRPr>
            </a:p>
          </p:txBody>
        </p:sp>
        <p:sp>
          <p:nvSpPr>
            <p:cNvPr id="134176"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34177"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34178"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smtClean="0">
                <a:solidFill>
                  <a:srgbClr val="000000"/>
                </a:solidFill>
                <a:latin typeface="Helvetica" charset="0"/>
              </a:endParaRPr>
            </a:p>
          </p:txBody>
        </p:sp>
      </p:grpSp>
      <p:sp>
        <p:nvSpPr>
          <p:cNvPr id="134160"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smtClean="0">
                <a:solidFill>
                  <a:srgbClr val="FFA27C"/>
                </a:solidFill>
                <a:latin typeface="B VAG Rounded Bold" charset="0"/>
              </a:rPr>
              <a:t> </a:t>
            </a:r>
          </a:p>
        </p:txBody>
      </p:sp>
      <p:sp>
        <p:nvSpPr>
          <p:cNvPr id="471097" name="Rectangle 57"/>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58</a:t>
            </a:r>
          </a:p>
        </p:txBody>
      </p:sp>
      <p:sp>
        <p:nvSpPr>
          <p:cNvPr id="41" name="Rectangle 43"/>
          <p:cNvSpPr>
            <a:spLocks noChangeArrowheads="1"/>
          </p:cNvSpPr>
          <p:nvPr/>
        </p:nvSpPr>
        <p:spPr bwMode="auto">
          <a:xfrm>
            <a:off x="638175" y="1901825"/>
            <a:ext cx="2282825" cy="304482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r>
              <a:rPr lang="en-US" sz="3200" b="1" i="1" smtClean="0">
                <a:solidFill>
                  <a:srgbClr val="1CFF23"/>
                </a:solidFill>
                <a:latin typeface="Times" charset="0"/>
              </a:rPr>
              <a:t>XÃ HỘI THỨ BA</a:t>
            </a:r>
            <a:endParaRPr lang="en-US" sz="3200" smtClean="0">
              <a:solidFill>
                <a:srgbClr val="FFD34A"/>
              </a:solidFill>
              <a:latin typeface="Times" charset="0"/>
            </a:endParaRPr>
          </a:p>
          <a:p>
            <a:pPr algn="ctr"/>
            <a:r>
              <a:rPr lang="en-US" sz="3200" smtClean="0">
                <a:solidFill>
                  <a:srgbClr val="FAFD00"/>
                </a:solidFill>
                <a:latin typeface="Times" charset="0"/>
              </a:rPr>
              <a:t>trong</a:t>
            </a:r>
            <a:endParaRPr lang="en-US" sz="3200" smtClean="0">
              <a:solidFill>
                <a:srgbClr val="FFD34A"/>
              </a:solidFill>
              <a:latin typeface="Times" charset="0"/>
            </a:endParaRPr>
          </a:p>
          <a:p>
            <a:pPr algn="ctr"/>
            <a:r>
              <a:rPr lang="en-US" sz="3200" b="1" smtClean="0">
                <a:solidFill>
                  <a:srgbClr val="1CFF23"/>
                </a:solidFill>
                <a:latin typeface="Times" charset="0"/>
              </a:rPr>
              <a:t>3 </a:t>
            </a:r>
          </a:p>
          <a:p>
            <a:pPr algn="ctr"/>
            <a:r>
              <a:rPr lang="en-US" sz="3200" b="1" smtClean="0">
                <a:solidFill>
                  <a:srgbClr val="1CFF23"/>
                </a:solidFill>
                <a:latin typeface="Times" charset="0"/>
              </a:rPr>
              <a:t>XÃ HỘI</a:t>
            </a:r>
            <a:endParaRPr lang="en-US" sz="3200" smtClean="0">
              <a:solidFill>
                <a:srgbClr val="FFD34A"/>
              </a:solidFill>
              <a:latin typeface="Times" charset="0"/>
            </a:endParaRPr>
          </a:p>
          <a:p>
            <a:pPr algn="ctr"/>
            <a:r>
              <a:rPr lang="en-US" sz="3200" smtClean="0">
                <a:solidFill>
                  <a:srgbClr val="FFD34A"/>
                </a:solidFill>
                <a:latin typeface="Times" charset="0"/>
              </a:rPr>
              <a:t>là:</a:t>
            </a:r>
          </a:p>
        </p:txBody>
      </p:sp>
      <p:sp>
        <p:nvSpPr>
          <p:cNvPr id="134163"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smtClean="0">
                <a:solidFill>
                  <a:srgbClr val="FFFFFF"/>
                </a:solidFill>
                <a:latin typeface="Arial" charset="0"/>
              </a:rPr>
              <a:t>Sổ Tay Hướng Dẫn, tr. 37-38</a:t>
            </a:r>
          </a:p>
        </p:txBody>
      </p:sp>
    </p:spTree>
    <p:extLst>
      <p:ext uri="{BB962C8B-B14F-4D97-AF65-F5344CB8AC3E}">
        <p14:creationId xmlns:p14="http://schemas.microsoft.com/office/powerpoint/2010/main" val="1176704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eaLnBrk="1" hangingPunct="1">
              <a:defRPr/>
            </a:pPr>
            <a:endParaRPr lang="en-US" sz="1400">
              <a:solidFill>
                <a:srgbClr val="EAEAEA"/>
              </a:solidFill>
              <a:latin typeface="Arial"/>
              <a:cs typeface="Arial"/>
            </a:endParaRPr>
          </a:p>
        </p:txBody>
      </p:sp>
      <p:sp>
        <p:nvSpPr>
          <p:cNvPr id="342020"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eaLnBrk="1" hangingPunct="1">
              <a:defRPr/>
            </a:pPr>
            <a:endParaRPr lang="en-US" sz="1400">
              <a:solidFill>
                <a:srgbClr val="EAEAEA"/>
              </a:solidFill>
              <a:latin typeface="Arial"/>
              <a:cs typeface="Arial"/>
            </a:endParaRPr>
          </a:p>
        </p:txBody>
      </p:sp>
      <p:sp>
        <p:nvSpPr>
          <p:cNvPr id="342021"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eaLnBrk="1" hangingPunct="1">
              <a:defRPr/>
            </a:pPr>
            <a:endParaRPr lang="en-US" sz="1400">
              <a:solidFill>
                <a:srgbClr val="EAEAEA"/>
              </a:solidFill>
              <a:latin typeface="Arial"/>
              <a:cs typeface="Arial"/>
            </a:endParaRPr>
          </a:p>
        </p:txBody>
      </p:sp>
      <p:sp>
        <p:nvSpPr>
          <p:cNvPr id="342022" name="Text Box 6"/>
          <p:cNvSpPr txBox="1">
            <a:spLocks noChangeArrowheads="1"/>
          </p:cNvSpPr>
          <p:nvPr/>
        </p:nvSpPr>
        <p:spPr bwMode="auto">
          <a:xfrm>
            <a:off x="8458200" y="76200"/>
            <a:ext cx="569800" cy="646331"/>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wrap="none">
            <a:spAutoFit/>
          </a:bodyPr>
          <a:lstStyle/>
          <a:p>
            <a:pPr eaLnBrk="1" hangingPunct="1">
              <a:defRPr/>
            </a:pPr>
            <a:r>
              <a:rPr lang="en-US" b="1">
                <a:solidFill>
                  <a:srgbClr val="FFFFFF"/>
                </a:solidFill>
                <a:latin typeface="Arial"/>
                <a:cs typeface="Arial"/>
              </a:rPr>
              <a:t>232</a:t>
            </a:r>
          </a:p>
          <a:p>
            <a:pPr eaLnBrk="1" hangingPunct="1">
              <a:defRPr/>
            </a:pPr>
            <a:r>
              <a:rPr lang="en-US" b="1">
                <a:solidFill>
                  <a:srgbClr val="FFFFFF"/>
                </a:solidFill>
                <a:latin typeface="Arial"/>
                <a:cs typeface="Arial"/>
              </a:rPr>
              <a:t>342</a:t>
            </a:r>
          </a:p>
        </p:txBody>
      </p:sp>
      <p:sp>
        <p:nvSpPr>
          <p:cNvPr id="342023" name="Rectangle 7"/>
          <p:cNvSpPr>
            <a:spLocks noChangeArrowheads="1"/>
          </p:cNvSpPr>
          <p:nvPr/>
        </p:nvSpPr>
        <p:spPr bwMode="auto">
          <a:xfrm>
            <a:off x="5410200" y="4800600"/>
            <a:ext cx="990600" cy="457200"/>
          </a:xfrm>
          <a:prstGeom prst="rect">
            <a:avLst/>
          </a:prstGeom>
          <a:noFill/>
          <a:ln w="9525">
            <a:noFill/>
            <a:miter lim="800000"/>
            <a:headEnd/>
            <a:tailEnd/>
          </a:ln>
          <a:effectLst>
            <a:outerShdw dist="35921" dir="2700000" algn="ctr" rotWithShape="0">
              <a:schemeClr val="bg2"/>
            </a:outerShdw>
          </a:effectLst>
        </p:spPr>
        <p:txBody>
          <a:bodyPr/>
          <a:lstStyle/>
          <a:p>
            <a:pPr algn="ctr" eaLnBrk="1" hangingPunct="1">
              <a:spcBef>
                <a:spcPct val="20000"/>
              </a:spcBef>
              <a:buClr>
                <a:srgbClr val="99CCFF"/>
              </a:buClr>
              <a:buSzPct val="110000"/>
              <a:defRPr/>
            </a:pPr>
            <a:r>
              <a:rPr lang="en-US" sz="2400">
                <a:solidFill>
                  <a:srgbClr val="FFFFFF"/>
                </a:solidFill>
                <a:latin typeface="Arial"/>
                <a:cs typeface="Arial"/>
              </a:rPr>
              <a:t>586</a:t>
            </a:r>
          </a:p>
        </p:txBody>
      </p:sp>
      <p:sp>
        <p:nvSpPr>
          <p:cNvPr id="342024" name="Rectangle 8"/>
          <p:cNvSpPr>
            <a:spLocks noChangeArrowheads="1"/>
          </p:cNvSpPr>
          <p:nvPr/>
        </p:nvSpPr>
        <p:spPr bwMode="auto">
          <a:xfrm>
            <a:off x="1905000" y="5486400"/>
            <a:ext cx="2057400" cy="533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spcBef>
                <a:spcPct val="20000"/>
              </a:spcBef>
              <a:buClr>
                <a:srgbClr val="99CCFF"/>
              </a:buClr>
              <a:buSzPct val="110000"/>
            </a:pPr>
            <a:r>
              <a:rPr lang="en-US" sz="2400" dirty="0">
                <a:solidFill>
                  <a:srgbClr val="FFFFFF"/>
                </a:solidFill>
                <a:latin typeface="Arial"/>
                <a:cs typeface="Arial"/>
              </a:rPr>
              <a:t>Ha-</a:t>
            </a:r>
            <a:r>
              <a:rPr lang="en-US" sz="2400" dirty="0" err="1">
                <a:solidFill>
                  <a:srgbClr val="FFFFFF"/>
                </a:solidFill>
                <a:latin typeface="Arial"/>
                <a:cs typeface="Arial"/>
              </a:rPr>
              <a:t>ba</a:t>
            </a:r>
            <a:r>
              <a:rPr lang="en-US" sz="2400" dirty="0">
                <a:solidFill>
                  <a:srgbClr val="FFFFFF"/>
                </a:solidFill>
                <a:latin typeface="Arial"/>
                <a:cs typeface="Arial"/>
              </a:rPr>
              <a:t>-</a:t>
            </a:r>
            <a:r>
              <a:rPr lang="en-US" sz="2400" dirty="0" err="1">
                <a:solidFill>
                  <a:srgbClr val="FFFFFF"/>
                </a:solidFill>
                <a:latin typeface="Arial"/>
                <a:cs typeface="Arial"/>
              </a:rPr>
              <a:t>cúc</a:t>
            </a:r>
            <a:endParaRPr lang="en-US" sz="2400" dirty="0">
              <a:solidFill>
                <a:srgbClr val="FFFFFF"/>
              </a:solidFill>
              <a:latin typeface="Arial"/>
              <a:cs typeface="Arial"/>
            </a:endParaRPr>
          </a:p>
        </p:txBody>
      </p:sp>
      <p:sp>
        <p:nvSpPr>
          <p:cNvPr id="342019" name="Rectangle 3"/>
          <p:cNvSpPr>
            <a:spLocks noChangeArrowheads="1"/>
          </p:cNvSpPr>
          <p:nvPr/>
        </p:nvSpPr>
        <p:spPr bwMode="auto">
          <a:xfrm>
            <a:off x="4114800" y="5029200"/>
            <a:ext cx="1235075" cy="434975"/>
          </a:xfrm>
          <a:prstGeom prst="rect">
            <a:avLst/>
          </a:prstGeom>
          <a:solidFill>
            <a:srgbClr val="701A1F"/>
          </a:solidFill>
          <a:ln w="28575"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eaLnBrk="1" hangingPunct="1">
              <a:defRPr/>
            </a:pPr>
            <a:endParaRPr lang="en-US" sz="1400">
              <a:solidFill>
                <a:srgbClr val="EAEAEA"/>
              </a:solidFill>
              <a:latin typeface="Arial"/>
              <a:cs typeface="Arial"/>
            </a:endParaRPr>
          </a:p>
        </p:txBody>
      </p:sp>
      <p:sp>
        <p:nvSpPr>
          <p:cNvPr id="342025" name="Rectangle 9"/>
          <p:cNvSpPr>
            <a:spLocks noChangeArrowheads="1"/>
          </p:cNvSpPr>
          <p:nvPr/>
        </p:nvSpPr>
        <p:spPr bwMode="auto">
          <a:xfrm>
            <a:off x="3733800" y="4953000"/>
            <a:ext cx="2057400" cy="522288"/>
          </a:xfrm>
          <a:prstGeom prst="rect">
            <a:avLst/>
          </a:prstGeom>
          <a:noFill/>
          <a:ln w="9525">
            <a:noFill/>
            <a:miter lim="800000"/>
            <a:headEnd/>
            <a:tailEnd/>
          </a:ln>
          <a:effectLst>
            <a:outerShdw dist="35921" dir="2700000" algn="ctr" rotWithShape="0">
              <a:schemeClr val="bg2"/>
            </a:outerShdw>
          </a:effectLst>
        </p:spPr>
        <p:txBody>
          <a:bodyPr anchor="ctr"/>
          <a:lstStyle/>
          <a:p>
            <a:pPr algn="ctr" eaLnBrk="1" hangingPunct="1">
              <a:spcBef>
                <a:spcPct val="20000"/>
              </a:spcBef>
              <a:buClr>
                <a:srgbClr val="99CCFF"/>
              </a:buClr>
              <a:buSzPct val="110000"/>
              <a:defRPr/>
            </a:pPr>
            <a:r>
              <a:rPr lang="en-US" sz="2400" dirty="0" err="1">
                <a:solidFill>
                  <a:srgbClr val="FFFFFF"/>
                </a:solidFill>
                <a:latin typeface="Arial"/>
                <a:cs typeface="Arial"/>
              </a:rPr>
              <a:t>Giô-ên</a:t>
            </a:r>
            <a:endParaRPr lang="en-US" sz="2400" dirty="0">
              <a:solidFill>
                <a:srgbClr val="FFFFFF"/>
              </a:solidFill>
              <a:latin typeface="Arial"/>
              <a:cs typeface="Arial"/>
            </a:endParaRPr>
          </a:p>
        </p:txBody>
      </p:sp>
      <p:sp>
        <p:nvSpPr>
          <p:cNvPr id="135177" name="WordArt 10" descr="Narrow vertical"/>
          <p:cNvSpPr>
            <a:spLocks noChangeArrowheads="1" noChangeShapeType="1" noTextEdit="1"/>
          </p:cNvSpPr>
          <p:nvPr/>
        </p:nvSpPr>
        <p:spPr bwMode="auto">
          <a:xfrm>
            <a:off x="1905000" y="76200"/>
            <a:ext cx="5562600" cy="1219200"/>
          </a:xfrm>
          <a:prstGeom prst="rect">
            <a:avLst/>
          </a:prstGeom>
        </p:spPr>
        <p:txBody>
          <a:bodyPr wrap="none" fromWordArt="1">
            <a:prstTxWarp prst="textSlantDown">
              <a:avLst>
                <a:gd name="adj" fmla="val 44444"/>
              </a:avLst>
            </a:prstTxWarp>
          </a:bodyPr>
          <a:lstStyle/>
          <a:p>
            <a:pPr algn="ctr" eaLnBrk="1" hangingPunct="1"/>
            <a:r>
              <a:rPr lang="en-US" sz="2800" b="1" kern="10">
                <a:ln w="12700" cap="sq">
                  <a:solidFill>
                    <a:srgbClr val="000000"/>
                  </a:solidFill>
                  <a:round/>
                  <a:headEnd type="none" w="sm" len="sm"/>
                  <a:tailEnd type="none" w="sm" len="sm"/>
                </a:ln>
                <a:pattFill prst="dashHorz">
                  <a:fgClr>
                    <a:srgbClr val="808080"/>
                  </a:fgClr>
                  <a:bgClr>
                    <a:srgbClr val="FFFF00"/>
                  </a:bgClr>
                </a:pattFill>
                <a:effectLst>
                  <a:outerShdw blurRad="63500" dist="38099" dir="2700000" algn="ctr" rotWithShape="0">
                    <a:srgbClr val="000000">
                      <a:alpha val="74997"/>
                    </a:srgbClr>
                  </a:outerShdw>
                </a:effectLst>
                <a:latin typeface="Arial"/>
                <a:ea typeface="Arial"/>
                <a:cs typeface="Arial"/>
              </a:rPr>
              <a:t>Sự sụp đổ của Giê-ru-sa-lem</a:t>
            </a:r>
          </a:p>
        </p:txBody>
      </p:sp>
      <p:sp>
        <p:nvSpPr>
          <p:cNvPr id="342027" name="Rectangle 11"/>
          <p:cNvSpPr>
            <a:spLocks noChangeArrowheads="1"/>
          </p:cNvSpPr>
          <p:nvPr/>
        </p:nvSpPr>
        <p:spPr bwMode="auto">
          <a:xfrm>
            <a:off x="1066800" y="1600200"/>
            <a:ext cx="2057400" cy="457200"/>
          </a:xfrm>
          <a:prstGeom prst="rect">
            <a:avLst/>
          </a:prstGeom>
          <a:noFill/>
          <a:ln w="9525">
            <a:noFill/>
            <a:miter lim="800000"/>
            <a:headEnd/>
            <a:tailEnd/>
          </a:ln>
          <a:effectLst>
            <a:outerShdw dist="35921" dir="2700000" algn="ctr" rotWithShape="0">
              <a:schemeClr val="bg2"/>
            </a:outerShdw>
          </a:effectLst>
        </p:spPr>
        <p:txBody>
          <a:bodyPr anchor="ctr"/>
          <a:lstStyle/>
          <a:p>
            <a:pPr algn="ctr" eaLnBrk="1" hangingPunct="1">
              <a:spcBef>
                <a:spcPct val="20000"/>
              </a:spcBef>
              <a:buClr>
                <a:srgbClr val="99CCFF"/>
              </a:buClr>
              <a:buSzPct val="110000"/>
              <a:defRPr/>
            </a:pPr>
            <a:r>
              <a:rPr lang="en-US" sz="2400" dirty="0" err="1">
                <a:solidFill>
                  <a:srgbClr val="FFFFFF"/>
                </a:solidFill>
                <a:latin typeface="Arial"/>
                <a:cs typeface="Arial"/>
              </a:rPr>
              <a:t>Giê</a:t>
            </a:r>
            <a:r>
              <a:rPr lang="en-US" sz="2400" dirty="0">
                <a:solidFill>
                  <a:srgbClr val="FFFFFF"/>
                </a:solidFill>
                <a:latin typeface="Arial"/>
                <a:cs typeface="Arial"/>
              </a:rPr>
              <a:t>-</a:t>
            </a:r>
            <a:r>
              <a:rPr lang="en-US" sz="2400" dirty="0" err="1">
                <a:solidFill>
                  <a:srgbClr val="FFFFFF"/>
                </a:solidFill>
                <a:latin typeface="Arial"/>
                <a:cs typeface="Arial"/>
              </a:rPr>
              <a:t>rê</a:t>
            </a:r>
            <a:r>
              <a:rPr lang="en-US" sz="2400" dirty="0">
                <a:solidFill>
                  <a:srgbClr val="FFFFFF"/>
                </a:solidFill>
                <a:latin typeface="Arial"/>
                <a:cs typeface="Arial"/>
              </a:rPr>
              <a:t>-mi</a:t>
            </a:r>
          </a:p>
        </p:txBody>
      </p:sp>
      <p:sp>
        <p:nvSpPr>
          <p:cNvPr id="342028" name="Rectangle 12"/>
          <p:cNvSpPr>
            <a:spLocks noChangeArrowheads="1"/>
          </p:cNvSpPr>
          <p:nvPr/>
        </p:nvSpPr>
        <p:spPr bwMode="auto">
          <a:xfrm>
            <a:off x="5638800" y="5334000"/>
            <a:ext cx="2590800" cy="533400"/>
          </a:xfrm>
          <a:prstGeom prst="rect">
            <a:avLst/>
          </a:prstGeom>
          <a:noFill/>
          <a:ln w="9525">
            <a:noFill/>
            <a:miter lim="800000"/>
            <a:headEnd/>
            <a:tailEnd/>
          </a:ln>
          <a:effectLst>
            <a:outerShdw dist="35921" dir="2700000" algn="ctr" rotWithShape="0">
              <a:schemeClr val="bg2"/>
            </a:outerShdw>
          </a:effectLst>
        </p:spPr>
        <p:txBody>
          <a:bodyPr/>
          <a:lstStyle/>
          <a:p>
            <a:pPr algn="ctr" eaLnBrk="1" hangingPunct="1">
              <a:spcBef>
                <a:spcPct val="20000"/>
              </a:spcBef>
              <a:buClr>
                <a:srgbClr val="99CCFF"/>
              </a:buClr>
              <a:buSzPct val="110000"/>
              <a:defRPr/>
            </a:pPr>
            <a:r>
              <a:rPr lang="en-US" sz="2400">
                <a:solidFill>
                  <a:srgbClr val="FFFFFF"/>
                </a:solidFill>
                <a:latin typeface="Arial"/>
                <a:cs typeface="Arial"/>
              </a:rPr>
              <a:t>Ca Thương</a:t>
            </a:r>
          </a:p>
        </p:txBody>
      </p:sp>
      <p:sp>
        <p:nvSpPr>
          <p:cNvPr id="342029"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eaLnBrk="1" hangingPunct="1">
              <a:defRPr/>
            </a:pPr>
            <a:endParaRPr lang="en-US" sz="1400">
              <a:solidFill>
                <a:srgbClr val="EAEAEA"/>
              </a:solidFill>
              <a:latin typeface="Arial"/>
              <a:cs typeface="Arial"/>
            </a:endParaRPr>
          </a:p>
        </p:txBody>
      </p:sp>
      <p:sp>
        <p:nvSpPr>
          <p:cNvPr id="342030"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eaLnBrk="1" hangingPunct="1">
              <a:defRPr/>
            </a:pPr>
            <a:endParaRPr lang="en-US" sz="1400">
              <a:solidFill>
                <a:srgbClr val="EAEAEA"/>
              </a:solidFill>
              <a:latin typeface="Arial"/>
              <a:cs typeface="Arial"/>
            </a:endParaRPr>
          </a:p>
        </p:txBody>
      </p:sp>
      <p:sp>
        <p:nvSpPr>
          <p:cNvPr id="342031" name="Rectangle 15"/>
          <p:cNvSpPr>
            <a:spLocks noChangeArrowheads="1"/>
          </p:cNvSpPr>
          <p:nvPr/>
        </p:nvSpPr>
        <p:spPr bwMode="auto">
          <a:xfrm>
            <a:off x="4419600" y="3048000"/>
            <a:ext cx="2286000" cy="457200"/>
          </a:xfrm>
          <a:prstGeom prst="rect">
            <a:avLst/>
          </a:prstGeom>
          <a:noFill/>
          <a:ln w="9525">
            <a:noFill/>
            <a:miter lim="800000"/>
            <a:headEnd/>
            <a:tailEnd/>
          </a:ln>
          <a:effectLst>
            <a:outerShdw dist="35921" dir="2700000" algn="ctr" rotWithShape="0">
              <a:schemeClr val="bg2"/>
            </a:outerShdw>
          </a:effectLst>
        </p:spPr>
        <p:txBody>
          <a:bodyPr anchor="ctr"/>
          <a:lstStyle/>
          <a:p>
            <a:pPr algn="ctr" eaLnBrk="1" hangingPunct="1">
              <a:spcBef>
                <a:spcPct val="20000"/>
              </a:spcBef>
              <a:buClr>
                <a:srgbClr val="99CCFF"/>
              </a:buClr>
              <a:buSzPct val="110000"/>
              <a:defRPr/>
            </a:pPr>
            <a:r>
              <a:rPr lang="en-US" sz="2400" dirty="0" err="1">
                <a:solidFill>
                  <a:srgbClr val="FFFFFF"/>
                </a:solidFill>
                <a:latin typeface="Arial"/>
                <a:cs typeface="Arial"/>
              </a:rPr>
              <a:t>Ê</a:t>
            </a:r>
            <a:r>
              <a:rPr lang="en-US" sz="2400" dirty="0">
                <a:solidFill>
                  <a:srgbClr val="FFFFFF"/>
                </a:solidFill>
                <a:latin typeface="Arial"/>
                <a:cs typeface="Arial"/>
              </a:rPr>
              <a:t>-</a:t>
            </a:r>
            <a:r>
              <a:rPr lang="en-US" sz="2400" dirty="0" err="1">
                <a:solidFill>
                  <a:srgbClr val="FFFFFF"/>
                </a:solidFill>
                <a:latin typeface="Arial"/>
                <a:cs typeface="Arial"/>
              </a:rPr>
              <a:t>xê</a:t>
            </a:r>
            <a:r>
              <a:rPr lang="en-US" sz="2400" dirty="0">
                <a:solidFill>
                  <a:srgbClr val="FFFFFF"/>
                </a:solidFill>
                <a:latin typeface="Arial"/>
                <a:cs typeface="Arial"/>
              </a:rPr>
              <a:t>-chi-</a:t>
            </a:r>
            <a:r>
              <a:rPr lang="en-US" sz="2400" dirty="0" err="1">
                <a:solidFill>
                  <a:srgbClr val="FFFFFF"/>
                </a:solidFill>
                <a:latin typeface="Arial"/>
                <a:cs typeface="Arial"/>
              </a:rPr>
              <a:t>ên</a:t>
            </a:r>
            <a:endParaRPr lang="en-US" sz="2400" dirty="0">
              <a:solidFill>
                <a:srgbClr val="FFFFFF"/>
              </a:solidFill>
              <a:latin typeface="Arial"/>
              <a:cs typeface="Arial"/>
            </a:endParaRPr>
          </a:p>
        </p:txBody>
      </p:sp>
      <p:sp>
        <p:nvSpPr>
          <p:cNvPr id="342032" name="Rectangle 16"/>
          <p:cNvSpPr>
            <a:spLocks noChangeArrowheads="1"/>
          </p:cNvSpPr>
          <p:nvPr/>
        </p:nvSpPr>
        <p:spPr bwMode="auto">
          <a:xfrm>
            <a:off x="3505200" y="2362200"/>
            <a:ext cx="1828800" cy="533400"/>
          </a:xfrm>
          <a:prstGeom prst="rect">
            <a:avLst/>
          </a:prstGeom>
          <a:noFill/>
          <a:ln w="9525">
            <a:noFill/>
            <a:miter lim="800000"/>
            <a:headEnd/>
            <a:tailEnd/>
          </a:ln>
          <a:effectLst>
            <a:outerShdw dist="35921" dir="2700000" algn="ctr" rotWithShape="0">
              <a:schemeClr val="bg2"/>
            </a:outerShdw>
          </a:effectLst>
        </p:spPr>
        <p:txBody>
          <a:bodyPr anchor="ctr"/>
          <a:lstStyle/>
          <a:p>
            <a:pPr eaLnBrk="1" hangingPunct="1">
              <a:spcBef>
                <a:spcPct val="20000"/>
              </a:spcBef>
              <a:buClr>
                <a:srgbClr val="99CCFF"/>
              </a:buClr>
              <a:buSzPct val="110000"/>
              <a:defRPr/>
            </a:pPr>
            <a:r>
              <a:rPr lang="en-US" sz="2400" dirty="0" err="1">
                <a:solidFill>
                  <a:srgbClr val="FFFFFF"/>
                </a:solidFill>
                <a:latin typeface="Arial"/>
                <a:cs typeface="Arial"/>
              </a:rPr>
              <a:t>Đa-ni-ên</a:t>
            </a:r>
            <a:endParaRPr lang="en-US" sz="2400" dirty="0">
              <a:solidFill>
                <a:srgbClr val="FFFFFF"/>
              </a:solidFill>
              <a:latin typeface="Arial"/>
              <a:cs typeface="Arial"/>
            </a:endParaRPr>
          </a:p>
        </p:txBody>
      </p:sp>
      <p:sp>
        <p:nvSpPr>
          <p:cNvPr id="342033" name="Rectangle 17"/>
          <p:cNvSpPr>
            <a:spLocks noChangeArrowheads="1"/>
          </p:cNvSpPr>
          <p:nvPr/>
        </p:nvSpPr>
        <p:spPr bwMode="auto">
          <a:xfrm>
            <a:off x="3505200" y="3048000"/>
            <a:ext cx="990600" cy="457200"/>
          </a:xfrm>
          <a:prstGeom prst="rect">
            <a:avLst/>
          </a:prstGeom>
          <a:noFill/>
          <a:ln w="9525">
            <a:noFill/>
            <a:miter lim="800000"/>
            <a:headEnd/>
            <a:tailEnd/>
          </a:ln>
          <a:effectLst>
            <a:outerShdw dist="35921" dir="2700000" algn="ctr" rotWithShape="0">
              <a:schemeClr val="bg2"/>
            </a:outerShdw>
          </a:effectLst>
        </p:spPr>
        <p:txBody>
          <a:bodyPr/>
          <a:lstStyle/>
          <a:p>
            <a:pPr algn="ctr" eaLnBrk="1" hangingPunct="1">
              <a:spcBef>
                <a:spcPct val="20000"/>
              </a:spcBef>
              <a:buClr>
                <a:srgbClr val="99CCFF"/>
              </a:buClr>
              <a:buSzPct val="110000"/>
              <a:defRPr/>
            </a:pPr>
            <a:r>
              <a:rPr lang="en-US" sz="2400">
                <a:solidFill>
                  <a:srgbClr val="FFFFFF"/>
                </a:solidFill>
                <a:latin typeface="Arial"/>
                <a:cs typeface="Arial"/>
              </a:rPr>
              <a:t>597</a:t>
            </a:r>
          </a:p>
        </p:txBody>
      </p:sp>
      <p:sp>
        <p:nvSpPr>
          <p:cNvPr id="342034" name="Rectangle 18"/>
          <p:cNvSpPr>
            <a:spLocks noChangeArrowheads="1"/>
          </p:cNvSpPr>
          <p:nvPr/>
        </p:nvSpPr>
        <p:spPr bwMode="auto">
          <a:xfrm>
            <a:off x="2286000" y="2438400"/>
            <a:ext cx="990600" cy="457200"/>
          </a:xfrm>
          <a:prstGeom prst="rect">
            <a:avLst/>
          </a:prstGeom>
          <a:noFill/>
          <a:ln w="9525">
            <a:noFill/>
            <a:miter lim="800000"/>
            <a:headEnd/>
            <a:tailEnd/>
          </a:ln>
          <a:effectLst>
            <a:outerShdw dist="35921" dir="2700000" algn="ctr" rotWithShape="0">
              <a:schemeClr val="bg2"/>
            </a:outerShdw>
          </a:effectLst>
        </p:spPr>
        <p:txBody>
          <a:bodyPr/>
          <a:lstStyle/>
          <a:p>
            <a:pPr algn="ctr" eaLnBrk="1" hangingPunct="1">
              <a:spcBef>
                <a:spcPct val="20000"/>
              </a:spcBef>
              <a:buClr>
                <a:srgbClr val="99CCFF"/>
              </a:buClr>
              <a:buSzPct val="110000"/>
              <a:defRPr/>
            </a:pPr>
            <a:r>
              <a:rPr lang="en-US" sz="2400">
                <a:solidFill>
                  <a:srgbClr val="FFFFFF"/>
                </a:solidFill>
                <a:latin typeface="Arial"/>
                <a:cs typeface="Arial"/>
              </a:rPr>
              <a:t>605</a:t>
            </a:r>
          </a:p>
        </p:txBody>
      </p:sp>
      <p:sp>
        <p:nvSpPr>
          <p:cNvPr id="342035" name="Rectangle 19"/>
          <p:cNvSpPr>
            <a:spLocks noChangeArrowheads="1"/>
          </p:cNvSpPr>
          <p:nvPr/>
        </p:nvSpPr>
        <p:spPr bwMode="auto">
          <a:xfrm>
            <a:off x="152400" y="1676400"/>
            <a:ext cx="990600" cy="457200"/>
          </a:xfrm>
          <a:prstGeom prst="rect">
            <a:avLst/>
          </a:prstGeom>
          <a:noFill/>
          <a:ln w="9525">
            <a:noFill/>
            <a:miter lim="800000"/>
            <a:headEnd/>
            <a:tailEnd/>
          </a:ln>
          <a:effectLst>
            <a:outerShdw dist="35921" dir="2700000" algn="ctr" rotWithShape="0">
              <a:schemeClr val="bg2"/>
            </a:outerShdw>
          </a:effectLst>
        </p:spPr>
        <p:txBody>
          <a:bodyPr/>
          <a:lstStyle/>
          <a:p>
            <a:pPr algn="ctr" eaLnBrk="1" hangingPunct="1">
              <a:spcBef>
                <a:spcPct val="20000"/>
              </a:spcBef>
              <a:buClr>
                <a:srgbClr val="99CCFF"/>
              </a:buClr>
              <a:buSzPct val="110000"/>
              <a:defRPr/>
            </a:pPr>
            <a:r>
              <a:rPr lang="en-US" sz="2400">
                <a:solidFill>
                  <a:srgbClr val="FFFFFF"/>
                </a:solidFill>
                <a:latin typeface="Arial"/>
                <a:cs typeface="Arial"/>
              </a:rPr>
              <a:t>627</a:t>
            </a:r>
          </a:p>
        </p:txBody>
      </p:sp>
      <p:sp>
        <p:nvSpPr>
          <p:cNvPr id="342036"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chemeClr val="bg2"/>
            </a:outerShdw>
          </a:effectLst>
        </p:spPr>
        <p:txBody>
          <a:bodyPr wrap="none" anchor="ctr"/>
          <a:lstStyle/>
          <a:p>
            <a:pPr eaLnBrk="1" hangingPunct="1">
              <a:defRPr/>
            </a:pPr>
            <a:endParaRPr lang="en-US" sz="1400">
              <a:solidFill>
                <a:srgbClr val="EAEAEA"/>
              </a:solidFill>
              <a:latin typeface="Arial"/>
              <a:cs typeface="Arial"/>
            </a:endParaRPr>
          </a:p>
        </p:txBody>
      </p:sp>
      <p:sp>
        <p:nvSpPr>
          <p:cNvPr id="342037" name="Rectangle 21"/>
          <p:cNvSpPr>
            <a:spLocks noChangeArrowheads="1"/>
          </p:cNvSpPr>
          <p:nvPr/>
        </p:nvSpPr>
        <p:spPr bwMode="auto">
          <a:xfrm>
            <a:off x="7924800" y="4800600"/>
            <a:ext cx="990600" cy="457200"/>
          </a:xfrm>
          <a:prstGeom prst="rect">
            <a:avLst/>
          </a:prstGeom>
          <a:noFill/>
          <a:ln w="9525">
            <a:noFill/>
            <a:miter lim="800000"/>
            <a:headEnd/>
            <a:tailEnd/>
          </a:ln>
          <a:effectLst>
            <a:outerShdw dist="35921" dir="2700000" algn="ctr" rotWithShape="0">
              <a:schemeClr val="bg2"/>
            </a:outerShdw>
          </a:effectLst>
        </p:spPr>
        <p:txBody>
          <a:bodyPr/>
          <a:lstStyle/>
          <a:p>
            <a:pPr algn="ctr" eaLnBrk="1" hangingPunct="1">
              <a:spcBef>
                <a:spcPct val="20000"/>
              </a:spcBef>
              <a:buClr>
                <a:srgbClr val="99CCFF"/>
              </a:buClr>
              <a:buSzPct val="110000"/>
              <a:defRPr/>
            </a:pPr>
            <a:r>
              <a:rPr lang="en-US" sz="2400">
                <a:solidFill>
                  <a:srgbClr val="FFFFFF"/>
                </a:solidFill>
                <a:latin typeface="Arial"/>
                <a:cs typeface="Arial"/>
              </a:rPr>
              <a:t>538</a:t>
            </a:r>
          </a:p>
        </p:txBody>
      </p:sp>
      <p:sp>
        <p:nvSpPr>
          <p:cNvPr id="342038" name="Rectangle 22"/>
          <p:cNvSpPr>
            <a:spLocks noGrp="1" noChangeArrowheads="1"/>
          </p:cNvSpPr>
          <p:nvPr>
            <p:ph type="ctrTitle"/>
          </p:nvPr>
        </p:nvSpPr>
        <p:spPr>
          <a:xfrm>
            <a:off x="3048000" y="3810000"/>
            <a:ext cx="2590800" cy="990600"/>
          </a:xfrm>
          <a:effectLst>
            <a:outerShdw blurRad="63500" dist="35921" dir="2700000" algn="ctr" rotWithShape="0">
              <a:schemeClr val="bg2"/>
            </a:outerShdw>
          </a:effectLst>
        </p:spPr>
        <p:txBody>
          <a:bodyPr/>
          <a:lstStyle/>
          <a:p>
            <a:pPr algn="r" eaLnBrk="1" hangingPunct="1">
              <a:defRPr/>
            </a:pPr>
            <a:r>
              <a:rPr kumimoji="1" lang="en-US" sz="2400">
                <a:latin typeface="Arial"/>
                <a:cs typeface="Arial"/>
              </a:rPr>
              <a:t>Sự sụp đổ của Giê-ru-sa-lem</a:t>
            </a:r>
          </a:p>
        </p:txBody>
      </p:sp>
      <p:sp>
        <p:nvSpPr>
          <p:cNvPr id="342039" name="Rectangle 23"/>
          <p:cNvSpPr>
            <a:spLocks noChangeArrowheads="1"/>
          </p:cNvSpPr>
          <p:nvPr/>
        </p:nvSpPr>
        <p:spPr bwMode="auto">
          <a:xfrm>
            <a:off x="0" y="838200"/>
            <a:ext cx="2743200" cy="685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400">
                <a:solidFill>
                  <a:srgbClr val="FFFFFF"/>
                </a:solidFill>
                <a:latin typeface="Arial"/>
                <a:cs typeface="Arial"/>
              </a:rPr>
              <a:t>Niên đại chính</a:t>
            </a:r>
          </a:p>
        </p:txBody>
      </p:sp>
    </p:spTree>
    <p:extLst>
      <p:ext uri="{BB962C8B-B14F-4D97-AF65-F5344CB8AC3E}">
        <p14:creationId xmlns:p14="http://schemas.microsoft.com/office/powerpoint/2010/main" val="1897547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2023"/>
                                        </p:tgtEl>
                                        <p:attrNameLst>
                                          <p:attrName>style.visibility</p:attrName>
                                        </p:attrNameLst>
                                      </p:cBhvr>
                                      <p:to>
                                        <p:strVal val="visible"/>
                                      </p:to>
                                    </p:set>
                                    <p:anim calcmode="lin" valueType="num">
                                      <p:cBhvr additive="base">
                                        <p:cTn id="7" dur="500" fill="hold"/>
                                        <p:tgtEl>
                                          <p:spTgt spid="342023"/>
                                        </p:tgtEl>
                                        <p:attrNameLst>
                                          <p:attrName>ppt_x</p:attrName>
                                        </p:attrNameLst>
                                      </p:cBhvr>
                                      <p:tavLst>
                                        <p:tav tm="0">
                                          <p:val>
                                            <p:strVal val="0-#ppt_w/2"/>
                                          </p:val>
                                        </p:tav>
                                        <p:tav tm="100000">
                                          <p:val>
                                            <p:strVal val="#ppt_x"/>
                                          </p:val>
                                        </p:tav>
                                      </p:tavLst>
                                    </p:anim>
                                    <p:anim calcmode="lin" valueType="num">
                                      <p:cBhvr additive="base">
                                        <p:cTn id="8" dur="500" fill="hold"/>
                                        <p:tgtEl>
                                          <p:spTgt spid="34202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2024"/>
                                        </p:tgtEl>
                                        <p:attrNameLst>
                                          <p:attrName>style.visibility</p:attrName>
                                        </p:attrNameLst>
                                      </p:cBhvr>
                                      <p:to>
                                        <p:strVal val="visible"/>
                                      </p:to>
                                    </p:set>
                                    <p:anim calcmode="lin" valueType="num">
                                      <p:cBhvr additive="base">
                                        <p:cTn id="13" dur="500" fill="hold"/>
                                        <p:tgtEl>
                                          <p:spTgt spid="342024"/>
                                        </p:tgtEl>
                                        <p:attrNameLst>
                                          <p:attrName>ppt_x</p:attrName>
                                        </p:attrNameLst>
                                      </p:cBhvr>
                                      <p:tavLst>
                                        <p:tav tm="0">
                                          <p:val>
                                            <p:strVal val="0-#ppt_w/2"/>
                                          </p:val>
                                        </p:tav>
                                        <p:tav tm="100000">
                                          <p:val>
                                            <p:strVal val="#ppt_x"/>
                                          </p:val>
                                        </p:tav>
                                      </p:tavLst>
                                    </p:anim>
                                    <p:anim calcmode="lin" valueType="num">
                                      <p:cBhvr additive="base">
                                        <p:cTn id="14" dur="500" fill="hold"/>
                                        <p:tgtEl>
                                          <p:spTgt spid="34202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2027"/>
                                        </p:tgtEl>
                                        <p:attrNameLst>
                                          <p:attrName>style.visibility</p:attrName>
                                        </p:attrNameLst>
                                      </p:cBhvr>
                                      <p:to>
                                        <p:strVal val="visible"/>
                                      </p:to>
                                    </p:set>
                                    <p:anim calcmode="lin" valueType="num">
                                      <p:cBhvr additive="base">
                                        <p:cTn id="19" dur="500" fill="hold"/>
                                        <p:tgtEl>
                                          <p:spTgt spid="342027"/>
                                        </p:tgtEl>
                                        <p:attrNameLst>
                                          <p:attrName>ppt_x</p:attrName>
                                        </p:attrNameLst>
                                      </p:cBhvr>
                                      <p:tavLst>
                                        <p:tav tm="0">
                                          <p:val>
                                            <p:strVal val="0-#ppt_w/2"/>
                                          </p:val>
                                        </p:tav>
                                        <p:tav tm="100000">
                                          <p:val>
                                            <p:strVal val="#ppt_x"/>
                                          </p:val>
                                        </p:tav>
                                      </p:tavLst>
                                    </p:anim>
                                    <p:anim calcmode="lin" valueType="num">
                                      <p:cBhvr additive="base">
                                        <p:cTn id="20" dur="500" fill="hold"/>
                                        <p:tgtEl>
                                          <p:spTgt spid="34202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2028"/>
                                        </p:tgtEl>
                                        <p:attrNameLst>
                                          <p:attrName>style.visibility</p:attrName>
                                        </p:attrNameLst>
                                      </p:cBhvr>
                                      <p:to>
                                        <p:strVal val="visible"/>
                                      </p:to>
                                    </p:set>
                                    <p:anim calcmode="lin" valueType="num">
                                      <p:cBhvr additive="base">
                                        <p:cTn id="25" dur="500" fill="hold"/>
                                        <p:tgtEl>
                                          <p:spTgt spid="342028"/>
                                        </p:tgtEl>
                                        <p:attrNameLst>
                                          <p:attrName>ppt_x</p:attrName>
                                        </p:attrNameLst>
                                      </p:cBhvr>
                                      <p:tavLst>
                                        <p:tav tm="0">
                                          <p:val>
                                            <p:strVal val="0-#ppt_w/2"/>
                                          </p:val>
                                        </p:tav>
                                        <p:tav tm="100000">
                                          <p:val>
                                            <p:strVal val="#ppt_x"/>
                                          </p:val>
                                        </p:tav>
                                      </p:tavLst>
                                    </p:anim>
                                    <p:anim calcmode="lin" valueType="num">
                                      <p:cBhvr additive="base">
                                        <p:cTn id="26" dur="500" fill="hold"/>
                                        <p:tgtEl>
                                          <p:spTgt spid="34202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2032"/>
                                        </p:tgtEl>
                                        <p:attrNameLst>
                                          <p:attrName>style.visibility</p:attrName>
                                        </p:attrNameLst>
                                      </p:cBhvr>
                                      <p:to>
                                        <p:strVal val="visible"/>
                                      </p:to>
                                    </p:set>
                                    <p:anim calcmode="lin" valueType="num">
                                      <p:cBhvr additive="base">
                                        <p:cTn id="31" dur="500" fill="hold"/>
                                        <p:tgtEl>
                                          <p:spTgt spid="342032"/>
                                        </p:tgtEl>
                                        <p:attrNameLst>
                                          <p:attrName>ppt_x</p:attrName>
                                        </p:attrNameLst>
                                      </p:cBhvr>
                                      <p:tavLst>
                                        <p:tav tm="0">
                                          <p:val>
                                            <p:strVal val="0-#ppt_w/2"/>
                                          </p:val>
                                        </p:tav>
                                        <p:tav tm="100000">
                                          <p:val>
                                            <p:strVal val="#ppt_x"/>
                                          </p:val>
                                        </p:tav>
                                      </p:tavLst>
                                    </p:anim>
                                    <p:anim calcmode="lin" valueType="num">
                                      <p:cBhvr additive="base">
                                        <p:cTn id="32" dur="500" fill="hold"/>
                                        <p:tgtEl>
                                          <p:spTgt spid="34203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42031"/>
                                        </p:tgtEl>
                                        <p:attrNameLst>
                                          <p:attrName>style.visibility</p:attrName>
                                        </p:attrNameLst>
                                      </p:cBhvr>
                                      <p:to>
                                        <p:strVal val="visible"/>
                                      </p:to>
                                    </p:set>
                                    <p:anim calcmode="lin" valueType="num">
                                      <p:cBhvr additive="base">
                                        <p:cTn id="37" dur="500" fill="hold"/>
                                        <p:tgtEl>
                                          <p:spTgt spid="342031"/>
                                        </p:tgtEl>
                                        <p:attrNameLst>
                                          <p:attrName>ppt_x</p:attrName>
                                        </p:attrNameLst>
                                      </p:cBhvr>
                                      <p:tavLst>
                                        <p:tav tm="0">
                                          <p:val>
                                            <p:strVal val="0-#ppt_w/2"/>
                                          </p:val>
                                        </p:tav>
                                        <p:tav tm="100000">
                                          <p:val>
                                            <p:strVal val="#ppt_x"/>
                                          </p:val>
                                        </p:tav>
                                      </p:tavLst>
                                    </p:anim>
                                    <p:anim calcmode="lin" valueType="num">
                                      <p:cBhvr additive="base">
                                        <p:cTn id="38" dur="500" fill="hold"/>
                                        <p:tgtEl>
                                          <p:spTgt spid="34203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42033"/>
                                        </p:tgtEl>
                                        <p:attrNameLst>
                                          <p:attrName>style.visibility</p:attrName>
                                        </p:attrNameLst>
                                      </p:cBhvr>
                                      <p:to>
                                        <p:strVal val="visible"/>
                                      </p:to>
                                    </p:set>
                                    <p:anim calcmode="lin" valueType="num">
                                      <p:cBhvr additive="base">
                                        <p:cTn id="43" dur="500" fill="hold"/>
                                        <p:tgtEl>
                                          <p:spTgt spid="342033"/>
                                        </p:tgtEl>
                                        <p:attrNameLst>
                                          <p:attrName>ppt_x</p:attrName>
                                        </p:attrNameLst>
                                      </p:cBhvr>
                                      <p:tavLst>
                                        <p:tav tm="0">
                                          <p:val>
                                            <p:strVal val="0-#ppt_w/2"/>
                                          </p:val>
                                        </p:tav>
                                        <p:tav tm="100000">
                                          <p:val>
                                            <p:strVal val="#ppt_x"/>
                                          </p:val>
                                        </p:tav>
                                      </p:tavLst>
                                    </p:anim>
                                    <p:anim calcmode="lin" valueType="num">
                                      <p:cBhvr additive="base">
                                        <p:cTn id="44" dur="500" fill="hold"/>
                                        <p:tgtEl>
                                          <p:spTgt spid="34203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42034"/>
                                        </p:tgtEl>
                                        <p:attrNameLst>
                                          <p:attrName>style.visibility</p:attrName>
                                        </p:attrNameLst>
                                      </p:cBhvr>
                                      <p:to>
                                        <p:strVal val="visible"/>
                                      </p:to>
                                    </p:set>
                                    <p:anim calcmode="lin" valueType="num">
                                      <p:cBhvr additive="base">
                                        <p:cTn id="49" dur="500" fill="hold"/>
                                        <p:tgtEl>
                                          <p:spTgt spid="342034"/>
                                        </p:tgtEl>
                                        <p:attrNameLst>
                                          <p:attrName>ppt_x</p:attrName>
                                        </p:attrNameLst>
                                      </p:cBhvr>
                                      <p:tavLst>
                                        <p:tav tm="0">
                                          <p:val>
                                            <p:strVal val="0-#ppt_w/2"/>
                                          </p:val>
                                        </p:tav>
                                        <p:tav tm="100000">
                                          <p:val>
                                            <p:strVal val="#ppt_x"/>
                                          </p:val>
                                        </p:tav>
                                      </p:tavLst>
                                    </p:anim>
                                    <p:anim calcmode="lin" valueType="num">
                                      <p:cBhvr additive="base">
                                        <p:cTn id="50" dur="500" fill="hold"/>
                                        <p:tgtEl>
                                          <p:spTgt spid="342034"/>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42035"/>
                                        </p:tgtEl>
                                        <p:attrNameLst>
                                          <p:attrName>style.visibility</p:attrName>
                                        </p:attrNameLst>
                                      </p:cBhvr>
                                      <p:to>
                                        <p:strVal val="visible"/>
                                      </p:to>
                                    </p:set>
                                    <p:anim calcmode="lin" valueType="num">
                                      <p:cBhvr additive="base">
                                        <p:cTn id="55" dur="500" fill="hold"/>
                                        <p:tgtEl>
                                          <p:spTgt spid="342035"/>
                                        </p:tgtEl>
                                        <p:attrNameLst>
                                          <p:attrName>ppt_x</p:attrName>
                                        </p:attrNameLst>
                                      </p:cBhvr>
                                      <p:tavLst>
                                        <p:tav tm="0">
                                          <p:val>
                                            <p:strVal val="0-#ppt_w/2"/>
                                          </p:val>
                                        </p:tav>
                                        <p:tav tm="100000">
                                          <p:val>
                                            <p:strVal val="#ppt_x"/>
                                          </p:val>
                                        </p:tav>
                                      </p:tavLst>
                                    </p:anim>
                                    <p:anim calcmode="lin" valueType="num">
                                      <p:cBhvr additive="base">
                                        <p:cTn id="56" dur="500" fill="hold"/>
                                        <p:tgtEl>
                                          <p:spTgt spid="342035"/>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42037"/>
                                        </p:tgtEl>
                                        <p:attrNameLst>
                                          <p:attrName>style.visibility</p:attrName>
                                        </p:attrNameLst>
                                      </p:cBhvr>
                                      <p:to>
                                        <p:strVal val="visible"/>
                                      </p:to>
                                    </p:set>
                                    <p:anim calcmode="lin" valueType="num">
                                      <p:cBhvr additive="base">
                                        <p:cTn id="61" dur="500" fill="hold"/>
                                        <p:tgtEl>
                                          <p:spTgt spid="342037"/>
                                        </p:tgtEl>
                                        <p:attrNameLst>
                                          <p:attrName>ppt_x</p:attrName>
                                        </p:attrNameLst>
                                      </p:cBhvr>
                                      <p:tavLst>
                                        <p:tav tm="0">
                                          <p:val>
                                            <p:strVal val="0-#ppt_w/2"/>
                                          </p:val>
                                        </p:tav>
                                        <p:tav tm="100000">
                                          <p:val>
                                            <p:strVal val="#ppt_x"/>
                                          </p:val>
                                        </p:tav>
                                      </p:tavLst>
                                    </p:anim>
                                    <p:anim calcmode="lin" valueType="num">
                                      <p:cBhvr additive="base">
                                        <p:cTn id="62" dur="500" fill="hold"/>
                                        <p:tgtEl>
                                          <p:spTgt spid="34203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42039"/>
                                        </p:tgtEl>
                                        <p:attrNameLst>
                                          <p:attrName>style.visibility</p:attrName>
                                        </p:attrNameLst>
                                      </p:cBhvr>
                                      <p:to>
                                        <p:strVal val="visible"/>
                                      </p:to>
                                    </p:set>
                                    <p:anim calcmode="lin" valueType="num">
                                      <p:cBhvr additive="base">
                                        <p:cTn id="67" dur="500" fill="hold"/>
                                        <p:tgtEl>
                                          <p:spTgt spid="342039"/>
                                        </p:tgtEl>
                                        <p:attrNameLst>
                                          <p:attrName>ppt_x</p:attrName>
                                        </p:attrNameLst>
                                      </p:cBhvr>
                                      <p:tavLst>
                                        <p:tav tm="0">
                                          <p:val>
                                            <p:strVal val="0-#ppt_w/2"/>
                                          </p:val>
                                        </p:tav>
                                        <p:tav tm="100000">
                                          <p:val>
                                            <p:strVal val="#ppt_x"/>
                                          </p:val>
                                        </p:tav>
                                      </p:tavLst>
                                    </p:anim>
                                    <p:anim calcmode="lin" valueType="num">
                                      <p:cBhvr additive="base">
                                        <p:cTn id="68" dur="500" fill="hold"/>
                                        <p:tgtEl>
                                          <p:spTgt spid="342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3" grpId="0" autoUpdateAnimBg="0"/>
      <p:bldP spid="342024" grpId="0" autoUpdateAnimBg="0"/>
      <p:bldP spid="342027" grpId="0" autoUpdateAnimBg="0"/>
      <p:bldP spid="342028" grpId="0" autoUpdateAnimBg="0"/>
      <p:bldP spid="342031" grpId="0" autoUpdateAnimBg="0"/>
      <p:bldP spid="342032" grpId="0" autoUpdateAnimBg="0"/>
      <p:bldP spid="342033" grpId="0" autoUpdateAnimBg="0"/>
      <p:bldP spid="342034" grpId="0" autoUpdateAnimBg="0"/>
      <p:bldP spid="342035" grpId="0" autoUpdateAnimBg="0"/>
      <p:bldP spid="342037" grpId="0" autoUpdateAnimBg="0"/>
      <p:bldP spid="34203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6881" name="Picture 21"/>
          <p:cNvSpPr>
            <a:spLocks noChangeAspect="1" noChangeArrowheads="1"/>
          </p:cNvSpPr>
          <p:nvPr/>
        </p:nvSpPr>
        <p:spPr bwMode="auto">
          <a:xfrm>
            <a:off x="-228600" y="0"/>
            <a:ext cx="93726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3078" name="Text Box 6"/>
          <p:cNvSpPr txBox="1">
            <a:spLocks noChangeArrowheads="1"/>
          </p:cNvSpPr>
          <p:nvPr/>
        </p:nvSpPr>
        <p:spPr bwMode="auto">
          <a:xfrm>
            <a:off x="1979613" y="2033588"/>
            <a:ext cx="7011987" cy="132397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algn="ctr">
              <a:defRPr/>
            </a:pPr>
            <a:r>
              <a:rPr lang="en-US" sz="4000" b="1" i="1" dirty="0">
                <a:solidFill>
                  <a:srgbClr val="000000"/>
                </a:solidFill>
                <a:latin typeface="Arial"/>
                <a:cs typeface="Arial"/>
              </a:rPr>
              <a:t>(Neo-Babylonian Empire)</a:t>
            </a:r>
          </a:p>
          <a:p>
            <a:pPr algn="ctr">
              <a:defRPr/>
            </a:pPr>
            <a:r>
              <a:rPr lang="en-US" sz="4000" b="1" i="1" dirty="0">
                <a:solidFill>
                  <a:srgbClr val="000000"/>
                </a:solidFill>
                <a:latin typeface="Arial"/>
                <a:cs typeface="Arial"/>
              </a:rPr>
              <a:t>625-539 BC</a:t>
            </a:r>
          </a:p>
        </p:txBody>
      </p:sp>
      <p:sp>
        <p:nvSpPr>
          <p:cNvPr id="506883" name="Picture 14" descr="civ_01bab-ham">
            <a:hlinkClick r:id="rId2"/>
          </p:cNvPr>
          <p:cNvSpPr>
            <a:spLocks noChangeAspect="1" noChangeArrowheads="1"/>
          </p:cNvSpPr>
          <p:nvPr/>
        </p:nvSpPr>
        <p:spPr bwMode="auto">
          <a:xfrm>
            <a:off x="7620000" y="152400"/>
            <a:ext cx="13477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506884" name="WordArt 15"/>
          <p:cNvSpPr>
            <a:spLocks noChangeArrowheads="1" noChangeShapeType="1" noTextEdit="1"/>
          </p:cNvSpPr>
          <p:nvPr/>
        </p:nvSpPr>
        <p:spPr bwMode="auto">
          <a:xfrm>
            <a:off x="609600" y="0"/>
            <a:ext cx="6019800" cy="23526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The Babylonians</a:t>
            </a: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www.biblestudydownloads.com</a:t>
            </a:r>
          </a:p>
        </p:txBody>
      </p:sp>
      <p:pic>
        <p:nvPicPr>
          <p:cNvPr id="5068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1325" y="3735388"/>
            <a:ext cx="3602038"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88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3735388"/>
            <a:ext cx="3030538"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88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0338" y="3733800"/>
            <a:ext cx="26701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588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pic>
        <p:nvPicPr>
          <p:cNvPr id="507906"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7162800" cy="554037"/>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a:defRPr/>
            </a:pPr>
            <a:r>
              <a:rPr lang="en-US" sz="3600" b="1" dirty="0">
                <a:solidFill>
                  <a:srgbClr val="FFFFFF"/>
                </a:solidFill>
                <a:latin typeface="Comic Sans MS" charset="0"/>
              </a:rPr>
              <a:t>    The Ancient City of Babylon</a:t>
            </a:r>
            <a:endParaRPr lang="en-US" sz="2800" dirty="0">
              <a:solidFill>
                <a:srgbClr val="FFFFFF"/>
              </a:solidFill>
              <a:latin typeface="Comic Sans MS"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FF"/>
                </a:solidFill>
                <a:latin typeface="Comic Sans MS" pitchFamily="-112" charset="0"/>
              </a:rPr>
              <a:t>Daniel 1</a:t>
            </a:r>
          </a:p>
        </p:txBody>
      </p:sp>
      <p:grpSp>
        <p:nvGrpSpPr>
          <p:cNvPr id="507910" name="Group 60"/>
          <p:cNvGrpSpPr>
            <a:grpSpLocks/>
          </p:cNvGrpSpPr>
          <p:nvPr/>
        </p:nvGrpSpPr>
        <p:grpSpPr bwMode="auto">
          <a:xfrm>
            <a:off x="7943850" y="3435350"/>
            <a:ext cx="1195388" cy="1098550"/>
            <a:chOff x="3544" y="2589"/>
            <a:chExt cx="753" cy="692"/>
          </a:xfrm>
        </p:grpSpPr>
        <p:sp>
          <p:nvSpPr>
            <p:cNvPr id="507917"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507918"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507919"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a:solidFill>
                  <a:srgbClr val="00DFCA"/>
                </a:solidFill>
                <a:latin typeface="Matura MT Script Capitals" charset="0"/>
              </a:endParaRPr>
            </a:p>
          </p:txBody>
        </p:sp>
        <p:sp>
          <p:nvSpPr>
            <p:cNvPr id="507920"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sz="2800">
                <a:solidFill>
                  <a:srgbClr val="00DFCA"/>
                </a:solidFill>
                <a:latin typeface="Matura MT Script Capitals" charset="0"/>
              </a:endParaRPr>
            </a:p>
          </p:txBody>
        </p:sp>
        <p:sp>
          <p:nvSpPr>
            <p:cNvPr id="507921"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07922"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07923" name="Rectangle 67"/>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507924"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07925"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07926"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507927"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507928"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507929"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507930"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507931"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507911"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800" b="1">
                <a:solidFill>
                  <a:srgbClr val="FFF417"/>
                </a:solidFill>
                <a:latin typeface="Comic Sans MS" pitchFamily="-112" charset="0"/>
              </a:rPr>
              <a:t>Hanging Gardens of Babylon</a:t>
            </a: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400" b="1" i="1">
                <a:solidFill>
                  <a:srgbClr val="FFF417"/>
                </a:solidFill>
                <a:latin typeface="Comic Sans MS" pitchFamily="-112" charset="0"/>
              </a:rPr>
              <a:t>Euphrates River</a:t>
            </a: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59</a:t>
            </a:r>
          </a:p>
        </p:txBody>
      </p:sp>
      <p:sp>
        <p:nvSpPr>
          <p:cNvPr id="507915"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37-38</a:t>
            </a:r>
          </a:p>
        </p:txBody>
      </p:sp>
      <p:sp>
        <p:nvSpPr>
          <p:cNvPr id="507916"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000" b="1">
              <a:solidFill>
                <a:srgbClr val="FFFFFF"/>
              </a:solidFill>
              <a:latin typeface="Comic Sans MS" charset="0"/>
            </a:endParaRPr>
          </a:p>
        </p:txBody>
      </p:sp>
    </p:spTree>
    <p:extLst>
      <p:ext uri="{BB962C8B-B14F-4D97-AF65-F5344CB8AC3E}">
        <p14:creationId xmlns:p14="http://schemas.microsoft.com/office/powerpoint/2010/main" val="32662989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Từ</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Khóa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err="1">
                <a:solidFill>
                  <a:srgbClr val="FFFFFF"/>
                </a:solidFill>
                <a:effectLst>
                  <a:glow rad="127000">
                    <a:srgbClr val="000000"/>
                  </a:glow>
                </a:effectLst>
                <a:latin typeface="Arial" charset="0"/>
                <a:ea typeface="ＭＳ Ｐゴシック" charset="0"/>
                <a:cs typeface="ＭＳ Ｐゴシック" charset="0"/>
              </a:rPr>
              <a:t>Vinh</a:t>
            </a:r>
            <a:r>
              <a:rPr lang="en-US" sz="7200" b="1" dirty="0">
                <a:solidFill>
                  <a:srgbClr val="FFFFFF"/>
                </a:solidFill>
                <a:effectLst>
                  <a:glow rad="127000">
                    <a:srgbClr val="000000"/>
                  </a:glow>
                </a:effectLst>
                <a:latin typeface="Arial" charset="0"/>
                <a:ea typeface="ＭＳ Ｐゴシック" charset="0"/>
                <a:cs typeface="ＭＳ Ｐゴシック" charset="0"/>
              </a:rPr>
              <a:t> </a:t>
            </a:r>
            <a:r>
              <a:rPr lang="en-US" sz="7200" b="1" dirty="0" err="1">
                <a:solidFill>
                  <a:srgbClr val="FFFFFF"/>
                </a:solidFill>
                <a:effectLst>
                  <a:glow rad="127000">
                    <a:srgbClr val="000000"/>
                  </a:glow>
                </a:effectLst>
                <a:latin typeface="Arial" charset="0"/>
                <a:ea typeface="ＭＳ Ｐゴシック" charset="0"/>
                <a:cs typeface="ＭＳ Ｐゴシック" charset="0"/>
              </a:rPr>
              <a:t>quang</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Ê</a:t>
            </a:r>
            <a:r>
              <a:rPr lang="en-US"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err="1">
                <a:solidFill>
                  <a:srgbClr val="FFFFFF"/>
                </a:solidFill>
                <a:effectLst>
                  <a:glow rad="127000">
                    <a:srgbClr val="000000"/>
                  </a:glow>
                </a:effectLst>
                <a:latin typeface="Arial" charset="0"/>
                <a:ea typeface="ＭＳ Ｐゴシック" charset="0"/>
                <a:cs typeface="ＭＳ Ｐゴシック" charset="0"/>
              </a:rPr>
              <a:t>xê</a:t>
            </a:r>
            <a:r>
              <a:rPr lang="en-US" sz="4800" b="1" dirty="0">
                <a:solidFill>
                  <a:srgbClr val="FFFFFF"/>
                </a:solidFill>
                <a:effectLst>
                  <a:glow rad="127000">
                    <a:srgbClr val="000000"/>
                  </a:glow>
                </a:effectLst>
                <a:latin typeface="Arial" charset="0"/>
                <a:ea typeface="ＭＳ Ｐゴシック" charset="0"/>
                <a:cs typeface="ＭＳ Ｐゴシック" charset="0"/>
              </a:rPr>
              <a:t>-chi-</a:t>
            </a:r>
            <a:r>
              <a:rPr lang="en-US" sz="4800" b="1" dirty="0" err="1">
                <a:solidFill>
                  <a:srgbClr val="FFFFFF"/>
                </a:solidFill>
                <a:effectLst>
                  <a:glow rad="127000">
                    <a:srgbClr val="000000"/>
                  </a:glow>
                </a:effectLst>
                <a:latin typeface="Arial" charset="0"/>
                <a:ea typeface="ＭＳ Ｐゴシック" charset="0"/>
                <a:cs typeface="ＭＳ Ｐゴシック" charset="0"/>
              </a:rPr>
              <a:t>ên</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500</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954535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9953" name="Picture 2" descr="near_east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838" y="0"/>
            <a:ext cx="650716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76200" y="76200"/>
            <a:ext cx="6553200" cy="9239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5400" b="1">
                <a:solidFill>
                  <a:srgbClr val="660066"/>
                </a:solidFill>
                <a:latin typeface="Arial"/>
                <a:cs typeface="Arial"/>
              </a:rPr>
              <a:t>History of Babylon</a:t>
            </a:r>
          </a:p>
        </p:txBody>
      </p:sp>
      <p:sp>
        <p:nvSpPr>
          <p:cNvPr id="509955" name="Text Box 4"/>
          <p:cNvSpPr txBox="1">
            <a:spLocks noChangeArrowheads="1"/>
          </p:cNvSpPr>
          <p:nvPr/>
        </p:nvSpPr>
        <p:spPr bwMode="auto">
          <a:xfrm>
            <a:off x="8440738" y="41275"/>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00"/>
                </a:solidFill>
                <a:cs typeface="Arial" charset="0"/>
              </a:rPr>
              <a:t>136</a:t>
            </a:r>
          </a:p>
        </p:txBody>
      </p:sp>
      <p:sp>
        <p:nvSpPr>
          <p:cNvPr id="509956" name="Rectangle 7"/>
          <p:cNvSpPr>
            <a:spLocks noGrp="1" noChangeArrowheads="1"/>
          </p:cNvSpPr>
          <p:nvPr>
            <p:ph type="title" idx="4294967295"/>
          </p:nvPr>
        </p:nvSpPr>
        <p:spPr>
          <a:xfrm>
            <a:off x="0" y="3657600"/>
            <a:ext cx="9144000" cy="3200400"/>
          </a:xfrm>
          <a:solidFill>
            <a:schemeClr val="tx2"/>
          </a:solidFill>
        </p:spPr>
        <p:txBody>
          <a:bodyPr/>
          <a:lstStyle/>
          <a:p>
            <a:r>
              <a:rPr lang="en-US" sz="3600">
                <a:solidFill>
                  <a:schemeClr val="bg1"/>
                </a:solidFill>
                <a:latin typeface="Arial" charset="0"/>
                <a:ea typeface="ＭＳ Ｐゴシック" charset="0"/>
                <a:cs typeface="Arial" charset="0"/>
              </a:rPr>
              <a:t>Genesis 10:8-10; 11:2, 9; Rev. 17:1-6</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How did Babylon start?</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What motivated this beginning?</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What resulted from its founding?</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What did Babylon signify?</a:t>
            </a:r>
          </a:p>
        </p:txBody>
      </p:sp>
    </p:spTree>
    <p:extLst>
      <p:ext uri="{BB962C8B-B14F-4D97-AF65-F5344CB8AC3E}">
        <p14:creationId xmlns:p14="http://schemas.microsoft.com/office/powerpoint/2010/main" val="1425227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550" y="2111375"/>
            <a:ext cx="4057650" cy="2554288"/>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dirty="0" smtClean="0">
                <a:solidFill>
                  <a:srgbClr val="000000"/>
                </a:solidFill>
                <a:effectLst>
                  <a:outerShdw blurRad="38100" dist="38100" dir="2700000" algn="tl">
                    <a:srgbClr val="DDDDDD"/>
                  </a:outerShdw>
                </a:effectLst>
                <a:latin typeface="Arial"/>
                <a:cs typeface="Arial"/>
              </a:rPr>
              <a:t>The Name</a:t>
            </a:r>
          </a:p>
          <a:p>
            <a:pPr>
              <a:defRPr/>
            </a:pPr>
            <a:endParaRPr lang="en-US" sz="3200" b="1" dirty="0" smtClean="0">
              <a:solidFill>
                <a:srgbClr val="000000"/>
              </a:solidFill>
              <a:effectLst>
                <a:outerShdw blurRad="38100" dist="38100" dir="2700000" algn="tl">
                  <a:srgbClr val="DDDDDD"/>
                </a:outerShdw>
              </a:effectLst>
              <a:latin typeface="Arial"/>
              <a:cs typeface="Arial"/>
            </a:endParaRPr>
          </a:p>
          <a:p>
            <a:pPr>
              <a:defRPr/>
            </a:pPr>
            <a:r>
              <a:rPr lang="en-US" sz="3200" b="1" dirty="0" smtClean="0">
                <a:solidFill>
                  <a:srgbClr val="000000"/>
                </a:solidFill>
                <a:effectLst>
                  <a:outerShdw blurRad="38100" dist="38100" dir="2700000" algn="tl">
                    <a:srgbClr val="DDDDDD"/>
                  </a:outerShdw>
                </a:effectLst>
                <a:latin typeface="Arial"/>
                <a:cs typeface="Arial"/>
              </a:rPr>
              <a:t>The Location</a:t>
            </a:r>
          </a:p>
          <a:p>
            <a:pPr>
              <a:defRPr/>
            </a:pPr>
            <a:endParaRPr lang="en-US" sz="3200" b="1" dirty="0" smtClean="0">
              <a:solidFill>
                <a:srgbClr val="000000"/>
              </a:solidFill>
              <a:effectLst>
                <a:outerShdw blurRad="38100" dist="38100" dir="2700000" algn="tl">
                  <a:srgbClr val="DDDDDD"/>
                </a:outerShdw>
              </a:effectLst>
              <a:latin typeface="Arial"/>
              <a:cs typeface="Arial"/>
            </a:endParaRPr>
          </a:p>
          <a:p>
            <a:pPr>
              <a:defRPr/>
            </a:pPr>
            <a:r>
              <a:rPr lang="en-US" sz="3200" b="1" dirty="0" smtClean="0">
                <a:solidFill>
                  <a:srgbClr val="000000"/>
                </a:solidFill>
                <a:effectLst>
                  <a:outerShdw blurRad="38100" dist="38100" dir="2700000" algn="tl">
                    <a:srgbClr val="DDDDDD"/>
                  </a:outerShdw>
                </a:effectLst>
                <a:latin typeface="Arial"/>
                <a:cs typeface="Arial"/>
              </a:rPr>
              <a:t>The Tower of Babel</a:t>
            </a:r>
          </a:p>
        </p:txBody>
      </p:sp>
      <p:pic>
        <p:nvPicPr>
          <p:cNvPr id="5109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913" y="1066800"/>
            <a:ext cx="5181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79" name="WordArt 5"/>
          <p:cNvSpPr>
            <a:spLocks noChangeArrowheads="1" noChangeShapeType="1" noTextEdit="1"/>
          </p:cNvSpPr>
          <p:nvPr/>
        </p:nvSpPr>
        <p:spPr bwMode="auto">
          <a:xfrm>
            <a:off x="6858000" y="228600"/>
            <a:ext cx="13430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Babylon</a:t>
            </a:r>
          </a:p>
        </p:txBody>
      </p:sp>
      <p:sp>
        <p:nvSpPr>
          <p:cNvPr id="510980" name="Line 6"/>
          <p:cNvSpPr>
            <a:spLocks noChangeShapeType="1"/>
          </p:cNvSpPr>
          <p:nvPr/>
        </p:nvSpPr>
        <p:spPr bwMode="auto">
          <a:xfrm>
            <a:off x="6477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10981" name="Text Box 7"/>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136</a:t>
            </a:r>
          </a:p>
        </p:txBody>
      </p:sp>
    </p:spTree>
    <p:extLst>
      <p:ext uri="{BB962C8B-B14F-4D97-AF65-F5344CB8AC3E}">
        <p14:creationId xmlns:p14="http://schemas.microsoft.com/office/powerpoint/2010/main" val="4092774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2000" b="1">
              <a:solidFill>
                <a:srgbClr val="000000"/>
              </a:solidFill>
              <a:cs typeface="Arial" charset="0"/>
            </a:endParaRPr>
          </a:p>
          <a:p>
            <a:pPr algn="ctr"/>
            <a:r>
              <a:rPr lang="en-US" b="1" u="sng">
                <a:solidFill>
                  <a:srgbClr val="000000"/>
                </a:solidFill>
                <a:cs typeface="Arial" charset="0"/>
              </a:rPr>
              <a:t>Dominant Peoples in Mesopotamian History</a:t>
            </a:r>
            <a:r>
              <a:rPr lang="en-US" sz="2000" b="1" u="sng">
                <a:solidFill>
                  <a:srgbClr val="000000"/>
                </a:solidFill>
                <a:cs typeface="Arial" charset="0"/>
              </a:rPr>
              <a:t> </a:t>
            </a:r>
          </a:p>
          <a:p>
            <a:pPr algn="ctr"/>
            <a:endParaRPr lang="en-US" sz="2000" b="1">
              <a:solidFill>
                <a:srgbClr val="000000"/>
              </a:solidFill>
              <a:cs typeface="Arial" charset="0"/>
            </a:endParaRPr>
          </a:p>
          <a:p>
            <a:pPr algn="ctr"/>
            <a:r>
              <a:rPr lang="en-US" sz="2000" b="1">
                <a:solidFill>
                  <a:srgbClr val="000000"/>
                </a:solidFill>
                <a:cs typeface="Arial" charset="0"/>
              </a:rPr>
              <a:t>Proto-Literate (3200-2850)</a:t>
            </a:r>
          </a:p>
          <a:p>
            <a:pPr algn="ctr"/>
            <a:r>
              <a:rPr lang="en-US" sz="2000" b="1">
                <a:solidFill>
                  <a:srgbClr val="000000"/>
                </a:solidFill>
                <a:cs typeface="Arial" charset="0"/>
              </a:rPr>
              <a:t>Early Dynastic (2850-2360)</a:t>
            </a:r>
          </a:p>
          <a:p>
            <a:pPr algn="ctr"/>
            <a:r>
              <a:rPr lang="en-US" sz="2000" b="1">
                <a:solidFill>
                  <a:srgbClr val="000000"/>
                </a:solidFill>
                <a:cs typeface="Arial" charset="0"/>
              </a:rPr>
              <a:t>Akkad (2360-2180)</a:t>
            </a:r>
          </a:p>
          <a:p>
            <a:pPr algn="ctr"/>
            <a:r>
              <a:rPr lang="en-US" sz="2000" b="1">
                <a:solidFill>
                  <a:srgbClr val="000000"/>
                </a:solidFill>
                <a:cs typeface="Arial" charset="0"/>
              </a:rPr>
              <a:t>Guti (2180-2082)</a:t>
            </a:r>
          </a:p>
          <a:p>
            <a:pPr algn="ctr"/>
            <a:r>
              <a:rPr lang="en-US" sz="2000" b="1">
                <a:solidFill>
                  <a:srgbClr val="000000"/>
                </a:solidFill>
                <a:cs typeface="Arial" charset="0"/>
              </a:rPr>
              <a:t>Ur III (2070-1960)</a:t>
            </a:r>
          </a:p>
          <a:p>
            <a:pPr algn="ctr"/>
            <a:r>
              <a:rPr lang="en-US" sz="2000" b="1">
                <a:solidFill>
                  <a:srgbClr val="000000"/>
                </a:solidFill>
                <a:cs typeface="Arial" charset="0"/>
              </a:rPr>
              <a:t>Isin-Larsa (1960-1700)</a:t>
            </a:r>
            <a:endParaRPr lang="en-US" sz="2000">
              <a:solidFill>
                <a:srgbClr val="000000"/>
              </a:solidFill>
              <a:cs typeface="Arial" charset="0"/>
            </a:endParaRPr>
          </a:p>
          <a:p>
            <a:pPr algn="ctr"/>
            <a:r>
              <a:rPr lang="en-US" sz="2000" b="1">
                <a:solidFill>
                  <a:srgbClr val="3333CC"/>
                </a:solidFill>
                <a:cs typeface="Arial" charset="0"/>
              </a:rPr>
              <a:t>Old Babylonian (1830-1531)</a:t>
            </a:r>
          </a:p>
          <a:p>
            <a:pPr algn="ctr"/>
            <a:r>
              <a:rPr lang="en-US" sz="2000" b="1">
                <a:solidFill>
                  <a:srgbClr val="000000"/>
                </a:solidFill>
                <a:cs typeface="Arial" charset="0"/>
              </a:rPr>
              <a:t>Old Assyrian</a:t>
            </a:r>
          </a:p>
          <a:p>
            <a:pPr algn="ctr"/>
            <a:r>
              <a:rPr lang="en-US" sz="2000" b="1">
                <a:solidFill>
                  <a:srgbClr val="000000"/>
                </a:solidFill>
                <a:cs typeface="Arial" charset="0"/>
              </a:rPr>
              <a:t>Hurrian Invasions (1700-1500)</a:t>
            </a:r>
          </a:p>
          <a:p>
            <a:pPr algn="ctr"/>
            <a:r>
              <a:rPr lang="en-US" sz="2000" b="1">
                <a:solidFill>
                  <a:srgbClr val="000000"/>
                </a:solidFill>
                <a:cs typeface="Arial" charset="0"/>
              </a:rPr>
              <a:t>Kassites (1600-1150)</a:t>
            </a:r>
          </a:p>
          <a:p>
            <a:pPr algn="ctr"/>
            <a:r>
              <a:rPr lang="en-US" sz="2000" b="1">
                <a:solidFill>
                  <a:srgbClr val="000000"/>
                </a:solidFill>
                <a:cs typeface="Arial" charset="0"/>
              </a:rPr>
              <a:t>Mitanni (1500-1380)</a:t>
            </a:r>
          </a:p>
          <a:p>
            <a:pPr algn="ctr"/>
            <a:r>
              <a:rPr lang="en-US" sz="2000" b="1">
                <a:solidFill>
                  <a:srgbClr val="000000"/>
                </a:solidFill>
                <a:cs typeface="Arial" charset="0"/>
              </a:rPr>
              <a:t>Middle Assyrian (1366-1078)</a:t>
            </a:r>
          </a:p>
          <a:p>
            <a:pPr algn="ctr"/>
            <a:r>
              <a:rPr lang="en-US" sz="2000" b="1">
                <a:solidFill>
                  <a:srgbClr val="000000"/>
                </a:solidFill>
                <a:cs typeface="Arial" charset="0"/>
              </a:rPr>
              <a:t>Aramean &amp; Chaldean (1078-935)</a:t>
            </a:r>
          </a:p>
          <a:p>
            <a:pPr algn="ctr"/>
            <a:r>
              <a:rPr lang="en-US" sz="2000" b="1">
                <a:solidFill>
                  <a:srgbClr val="000000"/>
                </a:solidFill>
                <a:cs typeface="Arial" charset="0"/>
              </a:rPr>
              <a:t>Neo-Assyrian (935-612)</a:t>
            </a:r>
          </a:p>
          <a:p>
            <a:pPr algn="ctr"/>
            <a:r>
              <a:rPr lang="en-US" sz="2000" b="1">
                <a:solidFill>
                  <a:srgbClr val="3333CC"/>
                </a:solidFill>
                <a:cs typeface="Arial" charset="0"/>
              </a:rPr>
              <a:t>Neo Babylonian (625-539)</a:t>
            </a:r>
          </a:p>
          <a:p>
            <a:pPr algn="ctr"/>
            <a:r>
              <a:rPr lang="en-US" sz="2000" b="1">
                <a:solidFill>
                  <a:srgbClr val="000000"/>
                </a:solidFill>
                <a:cs typeface="Arial" charset="0"/>
              </a:rPr>
              <a:t>Persian (539-332)</a:t>
            </a:r>
          </a:p>
          <a:p>
            <a:pPr algn="ctr"/>
            <a:r>
              <a:rPr lang="en-US" sz="2000" b="1">
                <a:solidFill>
                  <a:srgbClr val="000000"/>
                </a:solidFill>
                <a:cs typeface="Arial" charset="0"/>
              </a:rPr>
              <a:t>Alexander (332-  )</a:t>
            </a:r>
            <a:endParaRPr lang="en-US" sz="2800">
              <a:solidFill>
                <a:srgbClr val="000000"/>
              </a:solidFill>
              <a:cs typeface="Arial" charset="0"/>
            </a:endParaRPr>
          </a:p>
        </p:txBody>
      </p:sp>
      <p:grpSp>
        <p:nvGrpSpPr>
          <p:cNvPr id="2" name="Group 4"/>
          <p:cNvGrpSpPr>
            <a:grpSpLocks/>
          </p:cNvGrpSpPr>
          <p:nvPr/>
        </p:nvGrpSpPr>
        <p:grpSpPr bwMode="auto">
          <a:xfrm>
            <a:off x="914400" y="457200"/>
            <a:ext cx="8229600" cy="5257800"/>
            <a:chOff x="432" y="480"/>
            <a:chExt cx="5184" cy="3312"/>
          </a:xfrm>
        </p:grpSpPr>
        <p:sp>
          <p:nvSpPr>
            <p:cNvPr id="512005"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pPr algn="ctr"/>
              <a:endParaRPr lang="en-US" sz="2400">
                <a:solidFill>
                  <a:srgbClr val="000000"/>
                </a:solidFill>
                <a:cs typeface="Arial" charset="0"/>
              </a:endParaRPr>
            </a:p>
          </p:txBody>
        </p:sp>
        <p:sp>
          <p:nvSpPr>
            <p:cNvPr id="5126"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smtClean="0">
                  <a:solidFill>
                    <a:srgbClr val="FF0000"/>
                  </a:solidFill>
                  <a:effectLst>
                    <a:outerShdw blurRad="38100" dist="38100" dir="2700000" algn="tl">
                      <a:srgbClr val="DDDDDD"/>
                    </a:outerShdw>
                  </a:effectLst>
                  <a:latin typeface="Arial"/>
                  <a:cs typeface="Arial"/>
                </a:rPr>
                <a:t>Neo-Babylonian	</a:t>
              </a:r>
            </a:p>
            <a:p>
              <a:pPr algn="ctr">
                <a:defRPr/>
              </a:pPr>
              <a:r>
                <a:rPr lang="en-US" sz="4000" b="1" smtClean="0">
                  <a:solidFill>
                    <a:srgbClr val="FF0000"/>
                  </a:solidFill>
                  <a:effectLst>
                    <a:outerShdw blurRad="38100" dist="38100" dir="2700000" algn="tl">
                      <a:srgbClr val="DDDDDD"/>
                    </a:outerShdw>
                  </a:effectLst>
                  <a:latin typeface="Arial"/>
                  <a:cs typeface="Arial"/>
                </a:rPr>
                <a:t> 625-539 BC</a:t>
              </a:r>
            </a:p>
          </p:txBody>
        </p:sp>
      </p:grpSp>
      <p:sp>
        <p:nvSpPr>
          <p:cNvPr id="512003"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Ancient Near East</a:t>
            </a:r>
          </a:p>
        </p:txBody>
      </p:sp>
      <p:sp>
        <p:nvSpPr>
          <p:cNvPr id="512004" name="Text Box 8"/>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136</a:t>
            </a:r>
          </a:p>
        </p:txBody>
      </p:sp>
    </p:spTree>
    <p:extLst>
      <p:ext uri="{BB962C8B-B14F-4D97-AF65-F5344CB8AC3E}">
        <p14:creationId xmlns:p14="http://schemas.microsoft.com/office/powerpoint/2010/main" val="3793457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68313" y="1609725"/>
            <a:ext cx="8675687" cy="3292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600" b="1" dirty="0" err="1" smtClean="0">
                <a:solidFill>
                  <a:srgbClr val="008000"/>
                </a:solidFill>
                <a:effectLst>
                  <a:outerShdw blurRad="38100" dist="38100" dir="2700000" algn="tl">
                    <a:srgbClr val="DDDDDD"/>
                  </a:outerShdw>
                </a:effectLst>
                <a:latin typeface="Arial"/>
                <a:cs typeface="Arial"/>
              </a:rPr>
              <a:t>Nabopolassar</a:t>
            </a:r>
            <a:r>
              <a:rPr lang="en-US" sz="2600" b="1" dirty="0" smtClean="0">
                <a:solidFill>
                  <a:srgbClr val="008000"/>
                </a:solidFill>
                <a:effectLst>
                  <a:outerShdw blurRad="38100" dist="38100" dir="2700000" algn="tl">
                    <a:srgbClr val="DDDDDD"/>
                  </a:outerShdw>
                </a:effectLst>
                <a:latin typeface="Arial"/>
                <a:cs typeface="Arial"/>
              </a:rPr>
              <a:t> 			– 625-605 BC </a:t>
            </a:r>
          </a:p>
          <a:p>
            <a:pPr>
              <a:defRPr/>
            </a:pPr>
            <a:r>
              <a:rPr lang="en-US" sz="2600" b="1" dirty="0" smtClean="0">
                <a:solidFill>
                  <a:srgbClr val="008000"/>
                </a:solidFill>
                <a:effectLst>
                  <a:outerShdw blurRad="38100" dist="38100" dir="2700000" algn="tl">
                    <a:srgbClr val="DDDDDD"/>
                  </a:outerShdw>
                </a:effectLst>
                <a:latin typeface="Arial"/>
                <a:cs typeface="Arial"/>
              </a:rPr>
              <a:t>Nebuchadnezzar II (son)	– 605-568 BC </a:t>
            </a:r>
          </a:p>
          <a:p>
            <a:pPr>
              <a:defRPr/>
            </a:pPr>
            <a:r>
              <a:rPr lang="en-US" sz="2600" b="1" dirty="0" smtClean="0">
                <a:solidFill>
                  <a:srgbClr val="008000"/>
                </a:solidFill>
                <a:effectLst>
                  <a:outerShdw blurRad="38100" dist="38100" dir="2700000" algn="tl">
                    <a:srgbClr val="DDDDDD"/>
                  </a:outerShdw>
                </a:effectLst>
                <a:latin typeface="Arial"/>
                <a:cs typeface="Arial"/>
              </a:rPr>
              <a:t>Evil-</a:t>
            </a:r>
            <a:r>
              <a:rPr lang="en-US" sz="2600" b="1" dirty="0" err="1" smtClean="0">
                <a:solidFill>
                  <a:srgbClr val="008000"/>
                </a:solidFill>
                <a:effectLst>
                  <a:outerShdw blurRad="38100" dist="38100" dir="2700000" algn="tl">
                    <a:srgbClr val="DDDDDD"/>
                  </a:outerShdw>
                </a:effectLst>
                <a:latin typeface="Arial"/>
                <a:cs typeface="Arial"/>
              </a:rPr>
              <a:t>Merodach</a:t>
            </a:r>
            <a:r>
              <a:rPr lang="en-US" sz="2600" b="1" dirty="0" smtClean="0">
                <a:solidFill>
                  <a:srgbClr val="008000"/>
                </a:solidFill>
                <a:effectLst>
                  <a:outerShdw blurRad="38100" dist="38100" dir="2700000" algn="tl">
                    <a:srgbClr val="DDDDDD"/>
                  </a:outerShdw>
                </a:effectLst>
                <a:latin typeface="Arial"/>
                <a:cs typeface="Arial"/>
              </a:rPr>
              <a:t> (son) 		– 561-560 BC </a:t>
            </a:r>
          </a:p>
          <a:p>
            <a:pPr>
              <a:defRPr/>
            </a:pPr>
            <a:r>
              <a:rPr lang="en-US" sz="2600" b="1" dirty="0" err="1" smtClean="0">
                <a:solidFill>
                  <a:srgbClr val="008000"/>
                </a:solidFill>
                <a:effectLst>
                  <a:outerShdw blurRad="38100" dist="38100" dir="2700000" algn="tl">
                    <a:srgbClr val="DDDDDD"/>
                  </a:outerShdw>
                </a:effectLst>
                <a:latin typeface="Arial"/>
                <a:cs typeface="Arial"/>
              </a:rPr>
              <a:t>Neriglissar</a:t>
            </a:r>
            <a:r>
              <a:rPr lang="en-US" sz="2600" b="1" dirty="0" smtClean="0">
                <a:solidFill>
                  <a:srgbClr val="008000"/>
                </a:solidFill>
                <a:effectLst>
                  <a:outerShdw blurRad="38100" dist="38100" dir="2700000" algn="tl">
                    <a:srgbClr val="DDDDDD"/>
                  </a:outerShdw>
                </a:effectLst>
                <a:latin typeface="Arial"/>
                <a:cs typeface="Arial"/>
              </a:rPr>
              <a:t> (brother-in-law) 	– 559-556 BC </a:t>
            </a:r>
          </a:p>
          <a:p>
            <a:pPr>
              <a:defRPr/>
            </a:pPr>
            <a:r>
              <a:rPr lang="en-US" sz="2600" b="1" dirty="0" err="1" smtClean="0">
                <a:solidFill>
                  <a:srgbClr val="008000"/>
                </a:solidFill>
                <a:effectLst>
                  <a:outerShdw blurRad="38100" dist="38100" dir="2700000" algn="tl">
                    <a:srgbClr val="DDDDDD"/>
                  </a:outerShdw>
                </a:effectLst>
                <a:latin typeface="Arial"/>
                <a:cs typeface="Arial"/>
              </a:rPr>
              <a:t>Labosoarchad</a:t>
            </a:r>
            <a:r>
              <a:rPr lang="en-US" sz="2600" b="1" dirty="0" smtClean="0">
                <a:solidFill>
                  <a:srgbClr val="008000"/>
                </a:solidFill>
                <a:effectLst>
                  <a:outerShdw blurRad="38100" dist="38100" dir="2700000" algn="tl">
                    <a:srgbClr val="DDDDDD"/>
                  </a:outerShdw>
                </a:effectLst>
                <a:latin typeface="Arial"/>
                <a:cs typeface="Arial"/>
              </a:rPr>
              <a:t> (son) 	</a:t>
            </a:r>
            <a:r>
              <a:rPr lang="en-US" sz="2600" b="1" dirty="0">
                <a:solidFill>
                  <a:srgbClr val="008000"/>
                </a:solidFill>
                <a:effectLst>
                  <a:outerShdw blurRad="38100" dist="38100" dir="2700000" algn="tl">
                    <a:srgbClr val="DDDDDD"/>
                  </a:outerShdw>
                </a:effectLst>
                <a:latin typeface="Arial"/>
                <a:cs typeface="Arial"/>
              </a:rPr>
              <a:t>	</a:t>
            </a:r>
            <a:r>
              <a:rPr lang="en-US" sz="2600" b="1" dirty="0" smtClean="0">
                <a:solidFill>
                  <a:srgbClr val="008000"/>
                </a:solidFill>
                <a:effectLst>
                  <a:outerShdw blurRad="38100" dist="38100" dir="2700000" algn="tl">
                    <a:srgbClr val="DDDDDD"/>
                  </a:outerShdw>
                </a:effectLst>
                <a:latin typeface="Arial"/>
                <a:cs typeface="Arial"/>
              </a:rPr>
              <a:t>– 556 BC </a:t>
            </a:r>
          </a:p>
          <a:p>
            <a:pPr>
              <a:defRPr/>
            </a:pPr>
            <a:r>
              <a:rPr lang="en-US" sz="2600" b="1" dirty="0" err="1" smtClean="0">
                <a:solidFill>
                  <a:srgbClr val="008000"/>
                </a:solidFill>
                <a:effectLst>
                  <a:outerShdw blurRad="38100" dist="38100" dir="2700000" algn="tl">
                    <a:srgbClr val="DDDDDD"/>
                  </a:outerShdw>
                </a:effectLst>
                <a:latin typeface="Arial"/>
                <a:cs typeface="Arial"/>
              </a:rPr>
              <a:t>Nabonidus</a:t>
            </a:r>
            <a:r>
              <a:rPr lang="en-US" sz="2600" b="1" dirty="0" smtClean="0">
                <a:solidFill>
                  <a:srgbClr val="008000"/>
                </a:solidFill>
                <a:effectLst>
                  <a:outerShdw blurRad="38100" dist="38100" dir="2700000" algn="tl">
                    <a:srgbClr val="DDDDDD"/>
                  </a:outerShdw>
                </a:effectLst>
                <a:latin typeface="Arial"/>
                <a:cs typeface="Arial"/>
              </a:rPr>
              <a:t> 				– 555-539 BC </a:t>
            </a:r>
          </a:p>
          <a:p>
            <a:pPr>
              <a:defRPr/>
            </a:pPr>
            <a:r>
              <a:rPr lang="en-US" sz="2600" b="1" dirty="0" smtClean="0">
                <a:solidFill>
                  <a:srgbClr val="008000"/>
                </a:solidFill>
                <a:effectLst>
                  <a:outerShdw blurRad="38100" dist="38100" dir="2700000" algn="tl">
                    <a:srgbClr val="DDDDDD"/>
                  </a:outerShdw>
                </a:effectLst>
                <a:latin typeface="Arial"/>
                <a:cs typeface="Arial"/>
              </a:rPr>
              <a:t>Belshazzar 				– 539 BC </a:t>
            </a:r>
          </a:p>
          <a:p>
            <a:pPr>
              <a:defRPr/>
            </a:pPr>
            <a:endParaRPr lang="en-US" sz="2600" b="1" dirty="0" smtClean="0">
              <a:solidFill>
                <a:srgbClr val="008000"/>
              </a:solidFill>
              <a:effectLst>
                <a:outerShdw blurRad="38100" dist="38100" dir="2700000" algn="tl">
                  <a:srgbClr val="DDDDDD"/>
                </a:outerShdw>
              </a:effectLst>
              <a:latin typeface="Arial"/>
              <a:cs typeface="Arial"/>
            </a:endParaRPr>
          </a:p>
        </p:txBody>
      </p:sp>
      <p:grpSp>
        <p:nvGrpSpPr>
          <p:cNvPr id="2" name="Group 4"/>
          <p:cNvGrpSpPr>
            <a:grpSpLocks/>
          </p:cNvGrpSpPr>
          <p:nvPr/>
        </p:nvGrpSpPr>
        <p:grpSpPr bwMode="auto">
          <a:xfrm>
            <a:off x="179388" y="981075"/>
            <a:ext cx="8229600" cy="5257800"/>
            <a:chOff x="432" y="480"/>
            <a:chExt cx="5184" cy="3312"/>
          </a:xfrm>
        </p:grpSpPr>
        <p:sp>
          <p:nvSpPr>
            <p:cNvPr id="513031"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pPr algn="ctr"/>
              <a:endParaRPr lang="en-US" sz="2400">
                <a:solidFill>
                  <a:srgbClr val="000000"/>
                </a:solidFill>
                <a:cs typeface="Arial" charset="0"/>
              </a:endParaRPr>
            </a:p>
          </p:txBody>
        </p:sp>
        <p:sp>
          <p:nvSpPr>
            <p:cNvPr id="84998"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smtClean="0">
                  <a:solidFill>
                    <a:srgbClr val="3333CC"/>
                  </a:solidFill>
                  <a:effectLst>
                    <a:outerShdw blurRad="38100" dist="38100" dir="2700000" algn="tl">
                      <a:srgbClr val="DDDDDD"/>
                    </a:outerShdw>
                  </a:effectLst>
                  <a:latin typeface="Arial"/>
                  <a:cs typeface="Arial"/>
                </a:rPr>
                <a:t>Nebuchadnezzar II	</a:t>
              </a:r>
            </a:p>
            <a:p>
              <a:pPr algn="ctr">
                <a:defRPr/>
              </a:pPr>
              <a:r>
                <a:rPr lang="en-US" sz="4000" b="1" smtClean="0">
                  <a:solidFill>
                    <a:srgbClr val="3333CC"/>
                  </a:solidFill>
                  <a:effectLst>
                    <a:outerShdw blurRad="38100" dist="38100" dir="2700000" algn="tl">
                      <a:srgbClr val="DDDDDD"/>
                    </a:outerShdw>
                  </a:effectLst>
                  <a:latin typeface="Arial"/>
                  <a:cs typeface="Arial"/>
                </a:rPr>
                <a:t> 604-568 </a:t>
              </a:r>
              <a:r>
                <a:rPr lang="en-US" sz="3200" b="1" smtClean="0">
                  <a:solidFill>
                    <a:srgbClr val="3333CC"/>
                  </a:solidFill>
                  <a:effectLst>
                    <a:outerShdw blurRad="38100" dist="38100" dir="2700000" algn="tl">
                      <a:srgbClr val="DDDDDD"/>
                    </a:outerShdw>
                  </a:effectLst>
                  <a:latin typeface="Arial"/>
                  <a:cs typeface="Arial"/>
                </a:rPr>
                <a:t>BC</a:t>
              </a:r>
            </a:p>
          </p:txBody>
        </p:sp>
      </p:grpSp>
      <p:sp>
        <p:nvSpPr>
          <p:cNvPr id="513027" name="WordArt 7"/>
          <p:cNvSpPr>
            <a:spLocks noChangeArrowheads="1" noChangeShapeType="1" noTextEdit="1"/>
          </p:cNvSpPr>
          <p:nvPr/>
        </p:nvSpPr>
        <p:spPr bwMode="auto">
          <a:xfrm>
            <a:off x="304800" y="228600"/>
            <a:ext cx="31718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Neo-Babylonian Empire</a:t>
            </a:r>
          </a:p>
        </p:txBody>
      </p:sp>
      <p:sp>
        <p:nvSpPr>
          <p:cNvPr id="513028" name="Line 8"/>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13029" name="Text Box 10"/>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137</a:t>
            </a:r>
          </a:p>
        </p:txBody>
      </p:sp>
      <p:sp>
        <p:nvSpPr>
          <p:cNvPr id="85001" name="Text Box 9"/>
          <p:cNvSpPr txBox="1">
            <a:spLocks noChangeArrowheads="1"/>
          </p:cNvSpPr>
          <p:nvPr/>
        </p:nvSpPr>
        <p:spPr bwMode="auto">
          <a:xfrm>
            <a:off x="533400" y="762000"/>
            <a:ext cx="7351713" cy="7080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4000" b="1" dirty="0" smtClean="0">
                <a:solidFill>
                  <a:srgbClr val="3333CC"/>
                </a:solidFill>
                <a:effectLst>
                  <a:outerShdw blurRad="38100" dist="38100" dir="2700000" algn="tl">
                    <a:srgbClr val="DDDDDD"/>
                  </a:outerShdw>
                </a:effectLst>
                <a:latin typeface="Arial"/>
                <a:cs typeface="Arial"/>
              </a:rPr>
              <a:t>Neo-Babylonian Rulers</a:t>
            </a:r>
          </a:p>
        </p:txBody>
      </p:sp>
    </p:spTree>
    <p:extLst>
      <p:ext uri="{BB962C8B-B14F-4D97-AF65-F5344CB8AC3E}">
        <p14:creationId xmlns:p14="http://schemas.microsoft.com/office/powerpoint/2010/main" val="2259279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blinds(horizontal)">
                                      <p:cBhvr>
                                        <p:cTn id="7" dur="5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4049" name="Picture 9"/>
          <p:cNvPicPr>
            <a:picLocks noChangeAspect="1" noChangeArrowheads="1"/>
          </p:cNvPicPr>
          <p:nvPr/>
        </p:nvPicPr>
        <p:blipFill>
          <a:blip r:embed="rId2">
            <a:extLst>
              <a:ext uri="{28A0092B-C50C-407E-A947-70E740481C1C}">
                <a14:useLocalDpi xmlns:a14="http://schemas.microsoft.com/office/drawing/2010/main" val="0"/>
              </a:ext>
            </a:extLst>
          </a:blip>
          <a:srcRect l="8569" t="2823" r="7040" b="66061"/>
          <a:stretch>
            <a:fillRect/>
          </a:stretch>
        </p:blipFill>
        <p:spPr bwMode="auto">
          <a:xfrm>
            <a:off x="-76200" y="1323975"/>
            <a:ext cx="94488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0" name="WordArt 6"/>
          <p:cNvSpPr>
            <a:spLocks noChangeArrowheads="1" noChangeShapeType="1" noTextEdit="1"/>
          </p:cNvSpPr>
          <p:nvPr/>
        </p:nvSpPr>
        <p:spPr bwMode="auto">
          <a:xfrm>
            <a:off x="304800" y="228600"/>
            <a:ext cx="31718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Neo-Babylonian Empire</a:t>
            </a:r>
          </a:p>
        </p:txBody>
      </p:sp>
      <p:sp>
        <p:nvSpPr>
          <p:cNvPr id="514051" name="Line 7"/>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14052" name="Text Box 8"/>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137</a:t>
            </a:r>
          </a:p>
        </p:txBody>
      </p:sp>
      <p:sp>
        <p:nvSpPr>
          <p:cNvPr id="167946" name="Text Box 10"/>
          <p:cNvSpPr txBox="1">
            <a:spLocks noChangeArrowheads="1"/>
          </p:cNvSpPr>
          <p:nvPr/>
        </p:nvSpPr>
        <p:spPr bwMode="auto">
          <a:xfrm>
            <a:off x="533400" y="762000"/>
            <a:ext cx="7134225" cy="7080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4000" b="1" dirty="0" smtClean="0">
                <a:solidFill>
                  <a:srgbClr val="3333CC"/>
                </a:solidFill>
                <a:effectLst>
                  <a:outerShdw blurRad="38100" dist="38100" dir="2700000" algn="tl">
                    <a:srgbClr val="DDDDDD"/>
                  </a:outerShdw>
                </a:effectLst>
                <a:latin typeface="Arial"/>
                <a:cs typeface="Arial"/>
              </a:rPr>
              <a:t>Neo-Babylonian Rulers</a:t>
            </a:r>
          </a:p>
        </p:txBody>
      </p:sp>
    </p:spTree>
    <p:extLst>
      <p:ext uri="{BB962C8B-B14F-4D97-AF65-F5344CB8AC3E}">
        <p14:creationId xmlns:p14="http://schemas.microsoft.com/office/powerpoint/2010/main" val="13292096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507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4879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4" name="Text Box 10"/>
          <p:cNvSpPr txBox="1">
            <a:spLocks noChangeArrowheads="1"/>
          </p:cNvSpPr>
          <p:nvPr/>
        </p:nvSpPr>
        <p:spPr bwMode="auto">
          <a:xfrm>
            <a:off x="946150" y="5715000"/>
            <a:ext cx="3735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000000"/>
                </a:solidFill>
                <a:cs typeface="Arial" charset="0"/>
              </a:rPr>
              <a:t>Map of Mesopotamia </a:t>
            </a:r>
          </a:p>
        </p:txBody>
      </p:sp>
      <p:sp>
        <p:nvSpPr>
          <p:cNvPr id="4099" name="Text Box 3"/>
          <p:cNvSpPr txBox="1">
            <a:spLocks noChangeArrowheads="1"/>
          </p:cNvSpPr>
          <p:nvPr/>
        </p:nvSpPr>
        <p:spPr bwMode="auto">
          <a:xfrm>
            <a:off x="5013325" y="1524000"/>
            <a:ext cx="4133850" cy="1816100"/>
          </a:xfrm>
          <a:prstGeom prst="rect">
            <a:avLst/>
          </a:prstGeom>
          <a:solidFill>
            <a:srgbClr val="CCFFFF">
              <a:alpha val="50000"/>
            </a:srgbClr>
          </a:solid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smtClean="0">
                <a:solidFill>
                  <a:srgbClr val="CC3399"/>
                </a:solidFill>
                <a:effectLst>
                  <a:outerShdw blurRad="38100" dist="38100" dir="2700000" algn="tl">
                    <a:srgbClr val="000000"/>
                  </a:outerShdw>
                </a:effectLst>
                <a:latin typeface="Arial"/>
                <a:cs typeface="Arial"/>
              </a:rPr>
              <a:t>Babylonian Geography</a:t>
            </a:r>
          </a:p>
          <a:p>
            <a:pPr algn="ctr">
              <a:defRPr/>
            </a:pPr>
            <a:endParaRPr lang="en-US" sz="2800" b="1" smtClean="0">
              <a:solidFill>
                <a:srgbClr val="CC3399"/>
              </a:solidFill>
              <a:effectLst>
                <a:outerShdw blurRad="38100" dist="38100" dir="2700000" algn="tl">
                  <a:srgbClr val="000000"/>
                </a:outerShdw>
              </a:effectLst>
              <a:latin typeface="Arial"/>
              <a:cs typeface="Arial"/>
            </a:endParaRPr>
          </a:p>
          <a:p>
            <a:pPr algn="ctr">
              <a:defRPr/>
            </a:pPr>
            <a:r>
              <a:rPr lang="en-US" sz="2800" b="1" smtClean="0">
                <a:solidFill>
                  <a:srgbClr val="CC3399"/>
                </a:solidFill>
                <a:effectLst>
                  <a:outerShdw blurRad="38100" dist="38100" dir="2700000" algn="tl">
                    <a:srgbClr val="000000"/>
                  </a:outerShdw>
                </a:effectLst>
                <a:latin typeface="Arial"/>
                <a:cs typeface="Arial"/>
              </a:rPr>
              <a:t>Where was Babylonia?</a:t>
            </a:r>
          </a:p>
          <a:p>
            <a:pPr algn="ctr">
              <a:defRPr/>
            </a:pPr>
            <a:endParaRPr lang="en-US" sz="2800" b="1" smtClean="0">
              <a:solidFill>
                <a:srgbClr val="CC3399"/>
              </a:solidFill>
              <a:effectLst>
                <a:outerShdw blurRad="38100" dist="38100" dir="2700000" algn="tl">
                  <a:srgbClr val="000000"/>
                </a:outerShdw>
              </a:effectLst>
              <a:latin typeface="Arial"/>
              <a:cs typeface="Arial"/>
            </a:endParaRPr>
          </a:p>
        </p:txBody>
      </p:sp>
      <p:sp>
        <p:nvSpPr>
          <p:cNvPr id="515076" name="Text Box 5"/>
          <p:cNvSpPr txBox="1">
            <a:spLocks noChangeArrowheads="1"/>
          </p:cNvSpPr>
          <p:nvPr/>
        </p:nvSpPr>
        <p:spPr bwMode="auto">
          <a:xfrm>
            <a:off x="5791200" y="76200"/>
            <a:ext cx="327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endParaRPr lang="en-US" sz="2800" b="1" i="1" u="sng">
              <a:solidFill>
                <a:srgbClr val="000000"/>
              </a:solidFill>
              <a:cs typeface="Arial" charset="0"/>
            </a:endParaRPr>
          </a:p>
        </p:txBody>
      </p:sp>
      <p:sp>
        <p:nvSpPr>
          <p:cNvPr id="515077" name="WordArt 6"/>
          <p:cNvSpPr>
            <a:spLocks noChangeArrowheads="1" noChangeShapeType="1" noTextEdit="1"/>
          </p:cNvSpPr>
          <p:nvPr/>
        </p:nvSpPr>
        <p:spPr bwMode="auto">
          <a:xfrm>
            <a:off x="6172200" y="228600"/>
            <a:ext cx="16478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Babylonia</a:t>
            </a:r>
          </a:p>
        </p:txBody>
      </p:sp>
      <p:sp>
        <p:nvSpPr>
          <p:cNvPr id="515078" name="Line 7"/>
          <p:cNvSpPr>
            <a:spLocks noChangeShapeType="1"/>
          </p:cNvSpPr>
          <p:nvPr/>
        </p:nvSpPr>
        <p:spPr bwMode="auto">
          <a:xfrm>
            <a:off x="6096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105" name="Oval 9"/>
          <p:cNvSpPr>
            <a:spLocks noChangeArrowheads="1"/>
          </p:cNvSpPr>
          <p:nvPr/>
        </p:nvSpPr>
        <p:spPr bwMode="auto">
          <a:xfrm>
            <a:off x="2667000" y="1981200"/>
            <a:ext cx="2209800" cy="1905000"/>
          </a:xfrm>
          <a:prstGeom prst="ellipse">
            <a:avLst/>
          </a:prstGeom>
          <a:noFill/>
          <a:ln w="38100"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a:solidFill>
                <a:srgbClr val="000000"/>
              </a:solidFill>
              <a:cs typeface="Arial" charset="0"/>
            </a:endParaRPr>
          </a:p>
        </p:txBody>
      </p:sp>
      <p:sp>
        <p:nvSpPr>
          <p:cNvPr id="4107" name="Text Box 11"/>
          <p:cNvSpPr txBox="1">
            <a:spLocks noChangeArrowheads="1"/>
          </p:cNvSpPr>
          <p:nvPr/>
        </p:nvSpPr>
        <p:spPr bwMode="auto">
          <a:xfrm>
            <a:off x="5181600" y="3048000"/>
            <a:ext cx="3798888" cy="2246313"/>
          </a:xfrm>
          <a:prstGeom prst="rect">
            <a:avLst/>
          </a:prstGeom>
          <a:solidFill>
            <a:srgbClr val="CCFFFF">
              <a:alpha val="50000"/>
            </a:srgbClr>
          </a:solid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smtClean="0">
                <a:solidFill>
                  <a:srgbClr val="CC3399"/>
                </a:solidFill>
                <a:effectLst>
                  <a:outerShdw blurRad="38100" dist="38100" dir="2700000" algn="tl">
                    <a:srgbClr val="000000"/>
                  </a:outerShdw>
                </a:effectLst>
                <a:latin typeface="Arial"/>
                <a:cs typeface="Arial"/>
              </a:rPr>
              <a:t>Tigris &amp; Euphrates</a:t>
            </a:r>
          </a:p>
          <a:p>
            <a:pPr algn="ctr">
              <a:defRPr/>
            </a:pPr>
            <a:endParaRPr lang="en-US" sz="2800" b="1" smtClean="0">
              <a:solidFill>
                <a:srgbClr val="CC3399"/>
              </a:solidFill>
              <a:effectLst>
                <a:outerShdw blurRad="38100" dist="38100" dir="2700000" algn="tl">
                  <a:srgbClr val="000000"/>
                </a:outerShdw>
              </a:effectLst>
              <a:latin typeface="Arial"/>
              <a:cs typeface="Arial"/>
            </a:endParaRPr>
          </a:p>
          <a:p>
            <a:pPr algn="ctr">
              <a:defRPr/>
            </a:pPr>
            <a:r>
              <a:rPr lang="en-US" sz="2800" b="1" smtClean="0">
                <a:solidFill>
                  <a:srgbClr val="CC3399"/>
                </a:solidFill>
                <a:effectLst>
                  <a:outerShdw blurRad="38100" dist="38100" dir="2700000" algn="tl">
                    <a:srgbClr val="000000"/>
                  </a:outerShdw>
                </a:effectLst>
                <a:latin typeface="Arial"/>
                <a:cs typeface="Arial"/>
              </a:rPr>
              <a:t>Climate</a:t>
            </a:r>
          </a:p>
          <a:p>
            <a:pPr algn="ctr">
              <a:defRPr/>
            </a:pPr>
            <a:endParaRPr lang="en-US" sz="2800" b="1" smtClean="0">
              <a:solidFill>
                <a:srgbClr val="CC3399"/>
              </a:solidFill>
              <a:effectLst>
                <a:outerShdw blurRad="38100" dist="38100" dir="2700000" algn="tl">
                  <a:srgbClr val="000000"/>
                </a:outerShdw>
              </a:effectLst>
              <a:latin typeface="Arial"/>
              <a:cs typeface="Arial"/>
            </a:endParaRPr>
          </a:p>
          <a:p>
            <a:pPr algn="ctr">
              <a:defRPr/>
            </a:pPr>
            <a:r>
              <a:rPr lang="en-US" sz="2800" b="1" smtClean="0">
                <a:solidFill>
                  <a:srgbClr val="CC3399"/>
                </a:solidFill>
                <a:effectLst>
                  <a:outerShdw blurRad="38100" dist="38100" dir="2700000" algn="tl">
                    <a:srgbClr val="000000"/>
                  </a:outerShdw>
                </a:effectLst>
                <a:latin typeface="Arial"/>
                <a:cs typeface="Arial"/>
              </a:rPr>
              <a:t>Ideal for Trade</a:t>
            </a:r>
          </a:p>
        </p:txBody>
      </p:sp>
      <p:sp>
        <p:nvSpPr>
          <p:cNvPr id="515081" name="Text Box 13"/>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137</a:t>
            </a:r>
          </a:p>
        </p:txBody>
      </p:sp>
    </p:spTree>
    <p:extLst>
      <p:ext uri="{BB962C8B-B14F-4D97-AF65-F5344CB8AC3E}">
        <p14:creationId xmlns:p14="http://schemas.microsoft.com/office/powerpoint/2010/main" val="386011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099">
                                            <p:bg/>
                                          </p:spTgt>
                                        </p:tgtEl>
                                        <p:attrNameLst>
                                          <p:attrName>style.visibility</p:attrName>
                                        </p:attrNameLst>
                                      </p:cBhvr>
                                      <p:to>
                                        <p:strVal val="visible"/>
                                      </p:to>
                                    </p:set>
                                    <p:anim calcmode="lin" valueType="num">
                                      <p:cBhvr>
                                        <p:cTn id="7" dur="500" fill="hold"/>
                                        <p:tgtEl>
                                          <p:spTgt spid="4099">
                                            <p:bg/>
                                          </p:spTgt>
                                        </p:tgtEl>
                                        <p:attrNameLst>
                                          <p:attrName>ppt_w</p:attrName>
                                        </p:attrNameLst>
                                      </p:cBhvr>
                                      <p:tavLst>
                                        <p:tav tm="0">
                                          <p:val>
                                            <p:fltVal val="0"/>
                                          </p:val>
                                        </p:tav>
                                        <p:tav tm="100000">
                                          <p:val>
                                            <p:strVal val="#ppt_w"/>
                                          </p:val>
                                        </p:tav>
                                      </p:tavLst>
                                    </p:anim>
                                    <p:anim calcmode="lin" valueType="num">
                                      <p:cBhvr>
                                        <p:cTn id="8" dur="500" fill="hold"/>
                                        <p:tgtEl>
                                          <p:spTgt spid="4099">
                                            <p:bg/>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 calcmode="lin" valueType="num">
                                      <p:cBhvr>
                                        <p:cTn id="12"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099">
                                            <p:txEl>
                                              <p:pRg st="0" end="0"/>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 calcmode="lin" valueType="num">
                                      <p:cBhvr>
                                        <p:cTn id="17" dur="500" fill="hold"/>
                                        <p:tgtEl>
                                          <p:spTgt spid="409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09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4105"/>
                                        </p:tgtEl>
                                        <p:attrNameLst>
                                          <p:attrName>style.visibility</p:attrName>
                                        </p:attrNameLst>
                                      </p:cBhvr>
                                      <p:to>
                                        <p:strVal val="visible"/>
                                      </p:to>
                                    </p:set>
                                    <p:anim calcmode="lin" valueType="num">
                                      <p:cBhvr>
                                        <p:cTn id="23" dur="500" fill="hold"/>
                                        <p:tgtEl>
                                          <p:spTgt spid="4105"/>
                                        </p:tgtEl>
                                        <p:attrNameLst>
                                          <p:attrName>ppt_w</p:attrName>
                                        </p:attrNameLst>
                                      </p:cBhvr>
                                      <p:tavLst>
                                        <p:tav tm="0">
                                          <p:val>
                                            <p:fltVal val="0"/>
                                          </p:val>
                                        </p:tav>
                                        <p:tav tm="100000">
                                          <p:val>
                                            <p:strVal val="#ppt_w"/>
                                          </p:val>
                                        </p:tav>
                                      </p:tavLst>
                                    </p:anim>
                                    <p:anim calcmode="lin" valueType="num">
                                      <p:cBhvr>
                                        <p:cTn id="24" dur="500" fill="hold"/>
                                        <p:tgtEl>
                                          <p:spTgt spid="4105"/>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4107">
                                            <p:bg/>
                                          </p:spTgt>
                                        </p:tgtEl>
                                        <p:attrNameLst>
                                          <p:attrName>style.visibility</p:attrName>
                                        </p:attrNameLst>
                                      </p:cBhvr>
                                      <p:to>
                                        <p:strVal val="visible"/>
                                      </p:to>
                                    </p:set>
                                    <p:anim calcmode="lin" valueType="num">
                                      <p:cBhvr>
                                        <p:cTn id="29" dur="500" fill="hold"/>
                                        <p:tgtEl>
                                          <p:spTgt spid="4107">
                                            <p:bg/>
                                          </p:spTgt>
                                        </p:tgtEl>
                                        <p:attrNameLst>
                                          <p:attrName>ppt_w</p:attrName>
                                        </p:attrNameLst>
                                      </p:cBhvr>
                                      <p:tavLst>
                                        <p:tav tm="0">
                                          <p:val>
                                            <p:fltVal val="0"/>
                                          </p:val>
                                        </p:tav>
                                        <p:tav tm="100000">
                                          <p:val>
                                            <p:strVal val="#ppt_w"/>
                                          </p:val>
                                        </p:tav>
                                      </p:tavLst>
                                    </p:anim>
                                    <p:anim calcmode="lin" valueType="num">
                                      <p:cBhvr>
                                        <p:cTn id="30" dur="500" fill="hold"/>
                                        <p:tgtEl>
                                          <p:spTgt spid="4107">
                                            <p:bg/>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4107">
                                            <p:txEl>
                                              <p:pRg st="0" end="0"/>
                                            </p:txEl>
                                          </p:spTgt>
                                        </p:tgtEl>
                                        <p:attrNameLst>
                                          <p:attrName>style.visibility</p:attrName>
                                        </p:attrNameLst>
                                      </p:cBhvr>
                                      <p:to>
                                        <p:strVal val="visible"/>
                                      </p:to>
                                    </p:set>
                                    <p:anim calcmode="lin" valueType="num">
                                      <p:cBhvr>
                                        <p:cTn id="35" dur="500" fill="hold"/>
                                        <p:tgtEl>
                                          <p:spTgt spid="410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410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4107">
                                            <p:txEl>
                                              <p:pRg st="2" end="2"/>
                                            </p:txEl>
                                          </p:spTgt>
                                        </p:tgtEl>
                                        <p:attrNameLst>
                                          <p:attrName>style.visibility</p:attrName>
                                        </p:attrNameLst>
                                      </p:cBhvr>
                                      <p:to>
                                        <p:strVal val="visible"/>
                                      </p:to>
                                    </p:set>
                                    <p:anim calcmode="lin" valueType="num">
                                      <p:cBhvr>
                                        <p:cTn id="41" dur="500" fill="hold"/>
                                        <p:tgtEl>
                                          <p:spTgt spid="4107">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410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4107">
                                            <p:txEl>
                                              <p:pRg st="4" end="4"/>
                                            </p:txEl>
                                          </p:spTgt>
                                        </p:tgtEl>
                                        <p:attrNameLst>
                                          <p:attrName>style.visibility</p:attrName>
                                        </p:attrNameLst>
                                      </p:cBhvr>
                                      <p:to>
                                        <p:strVal val="visible"/>
                                      </p:to>
                                    </p:set>
                                    <p:anim calcmode="lin" valueType="num">
                                      <p:cBhvr>
                                        <p:cTn id="47" dur="500" fill="hold"/>
                                        <p:tgtEl>
                                          <p:spTgt spid="4107">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410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nimBg="1" autoUpdateAnimBg="0" advAuto="0"/>
      <p:bldP spid="4105" grpId="0" animBg="1"/>
      <p:bldP spid="4107" grpId="0" build="p"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936750"/>
            <a:ext cx="942975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8" name="WordArt 6"/>
          <p:cNvSpPr>
            <a:spLocks noChangeArrowheads="1" noChangeShapeType="1" noTextEdit="1"/>
          </p:cNvSpPr>
          <p:nvPr/>
        </p:nvSpPr>
        <p:spPr bwMode="auto">
          <a:xfrm>
            <a:off x="4267200" y="228600"/>
            <a:ext cx="4086225" cy="49530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Nebuchadnezzar</a:t>
            </a:r>
            <a:r>
              <a:rPr lang="fr-FR" sz="3600" kern="10" dirty="0" smtClean="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a:t>
            </a:r>
            <a:r>
              <a:rPr lang="en-US" sz="3600" kern="10" dirty="0" smtClean="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s </a:t>
            </a:r>
            <a:r>
              <a:rPr 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Babylon</a:t>
            </a:r>
          </a:p>
        </p:txBody>
      </p:sp>
      <p:sp>
        <p:nvSpPr>
          <p:cNvPr id="516099" name="Line 7"/>
          <p:cNvSpPr>
            <a:spLocks noChangeShapeType="1"/>
          </p:cNvSpPr>
          <p:nvPr/>
        </p:nvSpPr>
        <p:spPr bwMode="auto">
          <a:xfrm>
            <a:off x="4267200" y="838200"/>
            <a:ext cx="411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27432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101" name="Text Box 8"/>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137</a:t>
            </a:r>
          </a:p>
        </p:txBody>
      </p:sp>
    </p:spTree>
    <p:extLst>
      <p:ext uri="{BB962C8B-B14F-4D97-AF65-F5344CB8AC3E}">
        <p14:creationId xmlns:p14="http://schemas.microsoft.com/office/powerpoint/2010/main" val="19164953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 calcmode="lin" valueType="num">
                                      <p:cBhvr>
                                        <p:cTn id="9" dur="1000" fill="hold"/>
                                        <p:tgtEl>
                                          <p:spTgt spid="92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anim calcmode="lin" valueType="num">
                                      <p:cBhvr>
                                        <p:cTn id="15" dur="1000" fill="hold"/>
                                        <p:tgtEl>
                                          <p:spTgt spid="9220"/>
                                        </p:tgtEl>
                                        <p:attrNameLst>
                                          <p:attrName>ppt_w</p:attrName>
                                        </p:attrNameLst>
                                      </p:cBhvr>
                                      <p:tavLst>
                                        <p:tav tm="0">
                                          <p:val>
                                            <p:fltVal val="0"/>
                                          </p:val>
                                        </p:tav>
                                        <p:tav tm="100000">
                                          <p:val>
                                            <p:strVal val="#ppt_w"/>
                                          </p:val>
                                        </p:tav>
                                      </p:tavLst>
                                    </p:anim>
                                    <p:anim calcmode="lin" valueType="num">
                                      <p:cBhvr>
                                        <p:cTn id="16" dur="1000" fill="hold"/>
                                        <p:tgtEl>
                                          <p:spTgt spid="9220"/>
                                        </p:tgtEl>
                                        <p:attrNameLst>
                                          <p:attrName>ppt_h</p:attrName>
                                        </p:attrNameLst>
                                      </p:cBhvr>
                                      <p:tavLst>
                                        <p:tav tm="0">
                                          <p:val>
                                            <p:fltVal val="0"/>
                                          </p:val>
                                        </p:tav>
                                        <p:tav tm="100000">
                                          <p:val>
                                            <p:strVal val="#ppt_h"/>
                                          </p:val>
                                        </p:tav>
                                      </p:tavLst>
                                    </p:anim>
                                    <p:anim calcmode="lin" valueType="num">
                                      <p:cBhvr>
                                        <p:cTn id="17" dur="1000" fill="hold"/>
                                        <p:tgtEl>
                                          <p:spTgt spid="922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2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eaLnBrk="1" hangingPunct="1">
              <a:lnSpc>
                <a:spcPct val="80000"/>
              </a:lnSpc>
              <a:buFontTx/>
              <a:buNone/>
            </a:pPr>
            <a:r>
              <a:rPr lang="en-US" sz="2400" b="1">
                <a:latin typeface="Arial" charset="0"/>
                <a:ea typeface="ＭＳ Ｐゴシック" charset="0"/>
                <a:cs typeface="ＭＳ Ｐゴシック" charset="0"/>
              </a:rPr>
              <a:t>Babylonians had </a:t>
            </a:r>
            <a:r>
              <a:rPr lang="en-US" sz="2400" b="1" u="sng">
                <a:latin typeface="Arial" charset="0"/>
                <a:ea typeface="ＭＳ Ｐゴシック" charset="0"/>
                <a:cs typeface="ＭＳ Ｐゴシック" charset="0"/>
              </a:rPr>
              <a:t>many</a:t>
            </a:r>
            <a:r>
              <a:rPr lang="en-US" sz="2400" b="1">
                <a:latin typeface="Arial" charset="0"/>
                <a:ea typeface="ＭＳ Ｐゴシック" charset="0"/>
                <a:cs typeface="ＭＳ Ｐゴシック" charset="0"/>
              </a:rPr>
              <a:t> gods – Sumerian, Akkadian, imports from mountainous regions (N &amp; E of Meso.) – which reflected their needs and fears</a:t>
            </a:r>
          </a:p>
          <a:p>
            <a:pPr eaLnBrk="1" hangingPunct="1">
              <a:lnSpc>
                <a:spcPct val="80000"/>
              </a:lnSpc>
              <a:buFontTx/>
              <a:buNone/>
            </a:pPr>
            <a:endParaRPr lang="en-US" sz="2000" b="1">
              <a:latin typeface="Arial" charset="0"/>
              <a:ea typeface="ＭＳ Ｐゴシック" charset="0"/>
              <a:cs typeface="ＭＳ Ｐゴシック" charset="0"/>
            </a:endParaRPr>
          </a:p>
        </p:txBody>
      </p:sp>
      <p:sp>
        <p:nvSpPr>
          <p:cNvPr id="124931" name="Text Box 3"/>
          <p:cNvSpPr txBox="1">
            <a:spLocks noChangeArrowheads="1"/>
          </p:cNvSpPr>
          <p:nvPr/>
        </p:nvSpPr>
        <p:spPr bwMode="auto">
          <a:xfrm>
            <a:off x="304800" y="2819400"/>
            <a:ext cx="6096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dirty="0" err="1">
                <a:solidFill>
                  <a:srgbClr val="000000"/>
                </a:solidFill>
              </a:rPr>
              <a:t>Marduk</a:t>
            </a:r>
            <a:r>
              <a:rPr lang="en-US" sz="2800" b="1" dirty="0">
                <a:solidFill>
                  <a:srgbClr val="000000"/>
                </a:solidFill>
              </a:rPr>
              <a:t> (Bel / Baal) </a:t>
            </a:r>
          </a:p>
          <a:p>
            <a:r>
              <a:rPr lang="en-US" b="1" dirty="0">
                <a:solidFill>
                  <a:srgbClr val="000000"/>
                </a:solidFill>
              </a:rPr>
              <a:t>   1. Son of </a:t>
            </a:r>
            <a:r>
              <a:rPr lang="en-US" b="1" dirty="0" err="1">
                <a:solidFill>
                  <a:srgbClr val="000000"/>
                </a:solidFill>
              </a:rPr>
              <a:t>Ea</a:t>
            </a:r>
            <a:r>
              <a:rPr lang="en-US" b="1" dirty="0">
                <a:solidFill>
                  <a:srgbClr val="000000"/>
                </a:solidFill>
              </a:rPr>
              <a:t> (wisdom) </a:t>
            </a:r>
          </a:p>
          <a:p>
            <a:r>
              <a:rPr lang="en-US" b="1" dirty="0">
                <a:solidFill>
                  <a:srgbClr val="000000"/>
                </a:solidFill>
              </a:rPr>
              <a:t>   2. Chief of </a:t>
            </a:r>
            <a:r>
              <a:rPr lang="en-US" b="1" dirty="0" smtClean="0">
                <a:solidFill>
                  <a:srgbClr val="000000"/>
                </a:solidFill>
              </a:rPr>
              <a:t>Babylon</a:t>
            </a:r>
            <a:r>
              <a:rPr lang="fr-FR" altLang="ja-JP" b="1" dirty="0" smtClean="0">
                <a:solidFill>
                  <a:srgbClr val="000000"/>
                </a:solidFill>
              </a:rPr>
              <a:t>'</a:t>
            </a:r>
            <a:r>
              <a:rPr lang="en-US" b="1" dirty="0" smtClean="0">
                <a:solidFill>
                  <a:srgbClr val="000000"/>
                </a:solidFill>
              </a:rPr>
              <a:t>s </a:t>
            </a:r>
            <a:r>
              <a:rPr lang="en-US" b="1" dirty="0">
                <a:solidFill>
                  <a:srgbClr val="000000"/>
                </a:solidFill>
              </a:rPr>
              <a:t>gods (rising sun)</a:t>
            </a:r>
          </a:p>
          <a:p>
            <a:r>
              <a:rPr lang="en-US" b="1" dirty="0">
                <a:solidFill>
                  <a:srgbClr val="000000"/>
                </a:solidFill>
              </a:rPr>
              <a:t>   3. Temples &amp; a huge ziggurat (the temple of </a:t>
            </a:r>
            <a:r>
              <a:rPr lang="en-US" b="1" dirty="0" err="1">
                <a:solidFill>
                  <a:srgbClr val="000000"/>
                </a:solidFill>
              </a:rPr>
              <a:t>Esgalia</a:t>
            </a:r>
            <a:r>
              <a:rPr lang="en-US" b="1" dirty="0">
                <a:solidFill>
                  <a:srgbClr val="000000"/>
                </a:solidFill>
              </a:rPr>
              <a:t>)</a:t>
            </a:r>
          </a:p>
          <a:p>
            <a:r>
              <a:rPr lang="en-US" b="1" dirty="0">
                <a:solidFill>
                  <a:srgbClr val="000000"/>
                </a:solidFill>
              </a:rPr>
              <a:t>   4. Wife called </a:t>
            </a:r>
            <a:r>
              <a:rPr lang="en-US" b="1" dirty="0" err="1">
                <a:solidFill>
                  <a:srgbClr val="000000"/>
                </a:solidFill>
              </a:rPr>
              <a:t>Sarpanitu</a:t>
            </a:r>
            <a:r>
              <a:rPr lang="en-US" b="1" dirty="0">
                <a:solidFill>
                  <a:srgbClr val="000000"/>
                </a:solidFill>
              </a:rPr>
              <a:t> / Son - </a:t>
            </a:r>
            <a:r>
              <a:rPr lang="en-US" b="1" dirty="0" err="1">
                <a:solidFill>
                  <a:srgbClr val="000000"/>
                </a:solidFill>
              </a:rPr>
              <a:t>Nabu</a:t>
            </a:r>
            <a:endParaRPr lang="en-US" b="1" dirty="0">
              <a:solidFill>
                <a:srgbClr val="000000"/>
              </a:solidFill>
            </a:endParaRPr>
          </a:p>
          <a:p>
            <a:r>
              <a:rPr lang="en-US" b="1" dirty="0">
                <a:solidFill>
                  <a:srgbClr val="000000"/>
                </a:solidFill>
              </a:rPr>
              <a:t>   5. Sacred number 10 / Planet Jupiter</a:t>
            </a:r>
          </a:p>
          <a:p>
            <a:r>
              <a:rPr lang="en-US" b="1" dirty="0">
                <a:solidFill>
                  <a:srgbClr val="000000"/>
                </a:solidFill>
              </a:rPr>
              <a:t>   6. Statue of pure gold – Babylon</a:t>
            </a:r>
          </a:p>
          <a:p>
            <a:r>
              <a:rPr lang="en-US" b="1" dirty="0">
                <a:solidFill>
                  <a:srgbClr val="000000"/>
                </a:solidFill>
              </a:rPr>
              <a:t>   7. Made men and fashioned the world</a:t>
            </a: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934200" y="3581400"/>
            <a:ext cx="1792288" cy="2438400"/>
          </a:xfrm>
        </p:spPr>
      </p:pic>
      <p:sp>
        <p:nvSpPr>
          <p:cNvPr id="517124"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517125" name="Text Box 6"/>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138</a:t>
            </a:r>
          </a:p>
        </p:txBody>
      </p:sp>
    </p:spTree>
    <p:extLst>
      <p:ext uri="{BB962C8B-B14F-4D97-AF65-F5344CB8AC3E}">
        <p14:creationId xmlns:p14="http://schemas.microsoft.com/office/powerpoint/2010/main" val="24772877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6978"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4800" y="1295400"/>
            <a:ext cx="5114925" cy="5019675"/>
          </a:xfrm>
        </p:spPr>
      </p:pic>
      <p:sp>
        <p:nvSpPr>
          <p:cNvPr id="126979" name="WordArt 3"/>
          <p:cNvSpPr>
            <a:spLocks noChangeArrowheads="1" noChangeShapeType="1" noTextEdit="1"/>
          </p:cNvSpPr>
          <p:nvPr/>
        </p:nvSpPr>
        <p:spPr bwMode="auto">
          <a:xfrm>
            <a:off x="457200" y="609600"/>
            <a:ext cx="4724400" cy="6858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Worship of MARDUK</a:t>
            </a:r>
          </a:p>
        </p:txBody>
      </p:sp>
      <p:sp>
        <p:nvSpPr>
          <p:cNvPr id="126980" name="Rectangle 4"/>
          <p:cNvSpPr>
            <a:spLocks noChangeArrowheads="1"/>
          </p:cNvSpPr>
          <p:nvPr/>
        </p:nvSpPr>
        <p:spPr bwMode="auto">
          <a:xfrm>
            <a:off x="5638800" y="1641475"/>
            <a:ext cx="3200400" cy="4473575"/>
          </a:xfrm>
          <a:prstGeom prst="rect">
            <a:avLst/>
          </a:prstGeom>
          <a:noFill/>
          <a:ln w="9525">
            <a:noFill/>
            <a:miter lim="800000"/>
            <a:headEnd/>
            <a:tailEnd/>
          </a:ln>
          <a:effectLst/>
        </p:spPr>
        <p:txBody>
          <a:bodyPr anchor="ctr">
            <a:spAutoFit/>
          </a:bodyPr>
          <a:lstStyle/>
          <a:p>
            <a:pPr>
              <a:defRPr/>
            </a:pPr>
            <a:r>
              <a:rPr lang="en-US" sz="2400" b="1">
                <a:solidFill>
                  <a:srgbClr val="000000"/>
                </a:solidFill>
                <a:effectLst>
                  <a:outerShdw blurRad="38100" dist="38100" dir="2700000" algn="tl">
                    <a:srgbClr val="DDDDDD"/>
                  </a:outerShdw>
                </a:effectLst>
              </a:rPr>
              <a:t>Babylon -  time of Nebuchadnezzar II</a:t>
            </a:r>
            <a:br>
              <a:rPr lang="en-US" sz="2400" b="1">
                <a:solidFill>
                  <a:srgbClr val="000000"/>
                </a:solidFill>
                <a:effectLst>
                  <a:outerShdw blurRad="38100" dist="38100" dir="2700000" algn="tl">
                    <a:srgbClr val="DDDDDD"/>
                  </a:outerShdw>
                </a:effectLst>
              </a:rPr>
            </a:br>
            <a:r>
              <a:rPr lang="en-US" sz="2400" b="1">
                <a:solidFill>
                  <a:srgbClr val="FF0000"/>
                </a:solidFill>
                <a:effectLst>
                  <a:outerShdw blurRad="38100" dist="38100" dir="2700000" algn="tl">
                    <a:srgbClr val="DDDDDD"/>
                  </a:outerShdw>
                </a:effectLst>
              </a:rPr>
              <a:t>Esagila - a huge sanctuary </a:t>
            </a:r>
            <a:br>
              <a:rPr lang="en-US" sz="2400" b="1">
                <a:solidFill>
                  <a:srgbClr val="FF0000"/>
                </a:solidFill>
                <a:effectLst>
                  <a:outerShdw blurRad="38100" dist="38100" dir="2700000" algn="tl">
                    <a:srgbClr val="DDDDDD"/>
                  </a:outerShdw>
                </a:effectLst>
              </a:rPr>
            </a:br>
            <a:r>
              <a:rPr lang="en-US" sz="2400" b="1">
                <a:solidFill>
                  <a:srgbClr val="FF0000"/>
                </a:solidFill>
                <a:effectLst>
                  <a:outerShdw blurRad="38100" dist="38100" dir="2700000" algn="tl">
                    <a:srgbClr val="DDDDDD"/>
                  </a:outerShdw>
                </a:effectLst>
              </a:rPr>
              <a:t>complex</a:t>
            </a:r>
            <a:r>
              <a:rPr lang="en-US" sz="2400" b="1">
                <a:solidFill>
                  <a:srgbClr val="000000"/>
                </a:solidFill>
                <a:effectLst>
                  <a:outerShdw blurRad="38100" dist="38100" dir="2700000" algn="tl">
                    <a:srgbClr val="DDDDDD"/>
                  </a:outerShdw>
                </a:effectLst>
              </a:rPr>
              <a:t>  </a:t>
            </a:r>
            <a:r>
              <a:rPr lang="en-US" sz="2400" b="1">
                <a:solidFill>
                  <a:srgbClr val="FF0000"/>
                </a:solidFill>
                <a:effectLst>
                  <a:outerShdw blurRad="38100" dist="38100" dir="2700000" algn="tl">
                    <a:srgbClr val="DDDDDD"/>
                  </a:outerShdw>
                </a:effectLst>
              </a:rPr>
              <a:t>/ temple of Marduk, </a:t>
            </a:r>
            <a:br>
              <a:rPr lang="en-US" sz="2400" b="1">
                <a:solidFill>
                  <a:srgbClr val="FF0000"/>
                </a:solidFill>
                <a:effectLst>
                  <a:outerShdw blurRad="38100" dist="38100" dir="2700000" algn="tl">
                    <a:srgbClr val="DDDDDD"/>
                  </a:outerShdw>
                </a:effectLst>
              </a:rPr>
            </a:br>
            <a:r>
              <a:rPr lang="en-US" sz="2400" b="1">
                <a:solidFill>
                  <a:srgbClr val="000000"/>
                </a:solidFill>
                <a:effectLst>
                  <a:outerShdw blurRad="38100" dist="38100" dir="2700000" algn="tl">
                    <a:srgbClr val="DDDDDD"/>
                  </a:outerShdw>
                </a:effectLst>
              </a:rPr>
              <a:t>and E-Temen-an-ki, the great ziggurat of Babylon, </a:t>
            </a:r>
            <a:br>
              <a:rPr lang="en-US" sz="2400" b="1">
                <a:solidFill>
                  <a:srgbClr val="000000"/>
                </a:solidFill>
                <a:effectLst>
                  <a:outerShdw blurRad="38100" dist="38100" dir="2700000" algn="tl">
                    <a:srgbClr val="DDDDDD"/>
                  </a:outerShdw>
                </a:effectLst>
              </a:rPr>
            </a:br>
            <a:r>
              <a:rPr lang="en-US" sz="2400" b="1">
                <a:solidFill>
                  <a:srgbClr val="000000"/>
                </a:solidFill>
                <a:effectLst>
                  <a:outerShdw blurRad="38100" dist="38100" dir="2700000" algn="tl">
                    <a:srgbClr val="DDDDDD"/>
                  </a:outerShdw>
                </a:effectLst>
              </a:rPr>
              <a:t>probably the prototype of the Tower of Babel</a:t>
            </a:r>
            <a:endParaRPr lang="en-US" sz="2400">
              <a:solidFill>
                <a:srgbClr val="000000"/>
              </a:solidFill>
              <a:effectLst>
                <a:outerShdw blurRad="38100" dist="38100" dir="2700000" algn="tl">
                  <a:srgbClr val="DDDDDD"/>
                </a:outerShdw>
              </a:effectLst>
              <a:latin typeface="Times New Roman" charset="0"/>
            </a:endParaRPr>
          </a:p>
        </p:txBody>
      </p:sp>
      <p:sp>
        <p:nvSpPr>
          <p:cNvPr id="519172"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51917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19174"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138</a:t>
            </a:r>
          </a:p>
        </p:txBody>
      </p:sp>
    </p:spTree>
    <p:extLst>
      <p:ext uri="{BB962C8B-B14F-4D97-AF65-F5344CB8AC3E}">
        <p14:creationId xmlns:p14="http://schemas.microsoft.com/office/powerpoint/2010/main" val="4057448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26979"/>
                                        </p:tgtEl>
                                        <p:attrNameLst>
                                          <p:attrName>style.visibility</p:attrName>
                                        </p:attrNameLst>
                                      </p:cBhvr>
                                      <p:to>
                                        <p:strVal val="visible"/>
                                      </p:to>
                                    </p:set>
                                    <p:animEffect transition="in" filter="checkerboard(across)">
                                      <p:cBhvr>
                                        <p:cTn id="7" dur="500"/>
                                        <p:tgtEl>
                                          <p:spTgt spid="126979"/>
                                        </p:tgtEl>
                                      </p:cBhvr>
                                    </p:animEffect>
                                  </p:childTnLst>
                                </p:cTn>
                              </p:par>
                            </p:childTnLst>
                          </p:cTn>
                        </p:par>
                        <p:par>
                          <p:cTn id="8" fill="hold" nodeType="afterGroup">
                            <p:stCondLst>
                              <p:cond delay="500"/>
                            </p:stCondLst>
                            <p:childTnLst>
                              <p:par>
                                <p:cTn id="9" presetID="2" presetClass="entr" presetSubtype="8" fill="hold" nodeType="afterEffect">
                                  <p:stCondLst>
                                    <p:cond delay="1000"/>
                                  </p:stCondLst>
                                  <p:childTnLst>
                                    <p:set>
                                      <p:cBhvr>
                                        <p:cTn id="10" dur="1" fill="hold">
                                          <p:stCondLst>
                                            <p:cond delay="0"/>
                                          </p:stCondLst>
                                        </p:cTn>
                                        <p:tgtEl>
                                          <p:spTgt spid="126978"/>
                                        </p:tgtEl>
                                        <p:attrNameLst>
                                          <p:attrName>style.visibility</p:attrName>
                                        </p:attrNameLst>
                                      </p:cBhvr>
                                      <p:to>
                                        <p:strVal val="visible"/>
                                      </p:to>
                                    </p:set>
                                    <p:anim calcmode="lin" valueType="num">
                                      <p:cBhvr additive="base">
                                        <p:cTn id="11" dur="500" fill="hold"/>
                                        <p:tgtEl>
                                          <p:spTgt spid="126978"/>
                                        </p:tgtEl>
                                        <p:attrNameLst>
                                          <p:attrName>ppt_x</p:attrName>
                                        </p:attrNameLst>
                                      </p:cBhvr>
                                      <p:tavLst>
                                        <p:tav tm="0">
                                          <p:val>
                                            <p:strVal val="0-#ppt_w/2"/>
                                          </p:val>
                                        </p:tav>
                                        <p:tav tm="100000">
                                          <p:val>
                                            <p:strVal val="#ppt_x"/>
                                          </p:val>
                                        </p:tav>
                                      </p:tavLst>
                                    </p:anim>
                                    <p:anim calcmode="lin" valueType="num">
                                      <p:cBhvr additive="base">
                                        <p:cTn id="12"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6980"/>
                                        </p:tgtEl>
                                        <p:attrNameLst>
                                          <p:attrName>style.visibility</p:attrName>
                                        </p:attrNameLst>
                                      </p:cBhvr>
                                      <p:to>
                                        <p:strVal val="visible"/>
                                      </p:to>
                                    </p:set>
                                    <p:anim calcmode="lin" valueType="num">
                                      <p:cBhvr additive="base">
                                        <p:cTn id="17" dur="500" fill="hold"/>
                                        <p:tgtEl>
                                          <p:spTgt spid="126980"/>
                                        </p:tgtEl>
                                        <p:attrNameLst>
                                          <p:attrName>ppt_x</p:attrName>
                                        </p:attrNameLst>
                                      </p:cBhvr>
                                      <p:tavLst>
                                        <p:tav tm="0">
                                          <p:val>
                                            <p:strVal val="1+#ppt_w/2"/>
                                          </p:val>
                                        </p:tav>
                                        <p:tav tm="100000">
                                          <p:val>
                                            <p:strVal val="#ppt_x"/>
                                          </p:val>
                                        </p:tav>
                                      </p:tavLst>
                                    </p:anim>
                                    <p:anim calcmode="lin" valueType="num">
                                      <p:cBhvr additive="base">
                                        <p:cTn id="18"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nimBg="1"/>
      <p:bldP spid="126980"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WordArt 2"/>
          <p:cNvSpPr>
            <a:spLocks noChangeArrowheads="1" noChangeShapeType="1" noTextEdit="1"/>
          </p:cNvSpPr>
          <p:nvPr/>
        </p:nvSpPr>
        <p:spPr bwMode="auto">
          <a:xfrm>
            <a:off x="457200" y="838200"/>
            <a:ext cx="5029200" cy="9144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Worship of MARDUK</a:t>
            </a:r>
          </a:p>
        </p:txBody>
      </p:sp>
      <p:pic>
        <p:nvPicPr>
          <p:cNvPr id="129027" name="Picture 3" descr="rec_babylon_marduk_temple.gif"/>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62000" y="1905000"/>
            <a:ext cx="8001000" cy="4175125"/>
          </a:xfrm>
        </p:spPr>
      </p:pic>
      <p:sp>
        <p:nvSpPr>
          <p:cNvPr id="521219"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521220"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21221"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138</a:t>
            </a:r>
          </a:p>
        </p:txBody>
      </p:sp>
    </p:spTree>
    <p:extLst>
      <p:ext uri="{BB962C8B-B14F-4D97-AF65-F5344CB8AC3E}">
        <p14:creationId xmlns:p14="http://schemas.microsoft.com/office/powerpoint/2010/main" val="4010040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9027"/>
                                        </p:tgtEl>
                                        <p:attrNameLst>
                                          <p:attrName>style.visibility</p:attrName>
                                        </p:attrNameLst>
                                      </p:cBhvr>
                                      <p:to>
                                        <p:strVal val="visible"/>
                                      </p:to>
                                    </p:set>
                                    <p:anim calcmode="lin" valueType="num">
                                      <p:cBhvr additive="base">
                                        <p:cTn id="13" dur="500" fill="hold"/>
                                        <p:tgtEl>
                                          <p:spTgt spid="129027"/>
                                        </p:tgtEl>
                                        <p:attrNameLst>
                                          <p:attrName>ppt_x</p:attrName>
                                        </p:attrNameLst>
                                      </p:cBhvr>
                                      <p:tavLst>
                                        <p:tav tm="0">
                                          <p:val>
                                            <p:strVal val="#ppt_x"/>
                                          </p:val>
                                        </p:tav>
                                        <p:tav tm="100000">
                                          <p:val>
                                            <p:strVal val="#ppt_x"/>
                                          </p:val>
                                        </p:tav>
                                      </p:tavLst>
                                    </p:anim>
                                    <p:anim calcmode="lin" valueType="num">
                                      <p:cBhvr additive="base">
                                        <p:cTn id="14" dur="500" fill="hold"/>
                                        <p:tgtEl>
                                          <p:spTgt spid="129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Câu</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Chìa</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Khoá</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321279"/>
            <a:ext cx="9144000" cy="4453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sz="2800" dirty="0"/>
              <a:t>	(God to Israel) “For I will take you out of the nations; I will gather you from all the countries and bring you back into your own land.  I will sprinkle clean water on you, and you will be clean; I will cleanse you from all your impurities and from all your idols.  I will give you a new heart and put a new spirit within you; I will remove your heart of stone and give you a heart of flesh.  And I will put my Spirit in you and move you to follow my decrees and be careful to keep my laws” (36:24-27)</a:t>
            </a:r>
            <a:r>
              <a:rPr lang="en-SG" sz="2800" dirty="0"/>
              <a:t>.</a:t>
            </a:r>
            <a:endParaRPr lang="en-US" sz="28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Ê</a:t>
            </a:r>
            <a:r>
              <a:rPr lang="en-US"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err="1">
                <a:solidFill>
                  <a:srgbClr val="FFFFFF"/>
                </a:solidFill>
                <a:effectLst>
                  <a:glow rad="127000">
                    <a:srgbClr val="000000"/>
                  </a:glow>
                </a:effectLst>
                <a:latin typeface="Arial" charset="0"/>
                <a:ea typeface="ＭＳ Ｐゴシック" charset="0"/>
                <a:cs typeface="ＭＳ Ｐゴシック" charset="0"/>
              </a:rPr>
              <a:t>xê</a:t>
            </a:r>
            <a:r>
              <a:rPr lang="en-US" sz="4800" b="1" dirty="0">
                <a:solidFill>
                  <a:srgbClr val="FFFFFF"/>
                </a:solidFill>
                <a:effectLst>
                  <a:glow rad="127000">
                    <a:srgbClr val="000000"/>
                  </a:glow>
                </a:effectLst>
                <a:latin typeface="Arial" charset="0"/>
                <a:ea typeface="ＭＳ Ｐゴシック" charset="0"/>
                <a:cs typeface="ＭＳ Ｐゴシック" charset="0"/>
              </a:rPr>
              <a:t>-chi-</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ên</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04135" y="3803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500</a:t>
            </a:r>
          </a:p>
        </p:txBody>
      </p:sp>
    </p:spTree>
    <p:extLst>
      <p:ext uri="{BB962C8B-B14F-4D97-AF65-F5344CB8AC3E}">
        <p14:creationId xmlns:p14="http://schemas.microsoft.com/office/powerpoint/2010/main" val="22650798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eaLnBrk="1" hangingPunct="1">
              <a:lnSpc>
                <a:spcPct val="90000"/>
              </a:lnSpc>
              <a:buFontTx/>
              <a:buNone/>
            </a:pPr>
            <a:r>
              <a:rPr lang="en-US" sz="2800" b="1">
                <a:latin typeface="Arial" charset="0"/>
                <a:ea typeface="ＭＳ Ｐゴシック" charset="0"/>
                <a:cs typeface="ＭＳ Ｐゴシック" charset="0"/>
              </a:rPr>
              <a:t>OTHER BABYLONIAN GODS</a:t>
            </a:r>
          </a:p>
          <a:p>
            <a:pPr algn="ctr" eaLnBrk="1" hangingPunct="1">
              <a:lnSpc>
                <a:spcPct val="90000"/>
              </a:lnSpc>
              <a:buFontTx/>
              <a:buNone/>
            </a:pPr>
            <a:r>
              <a:rPr lang="en-US" sz="2400" b="1">
                <a:latin typeface="Arial" charset="0"/>
                <a:ea typeface="ＭＳ Ｐゴシック" charset="0"/>
                <a:cs typeface="ＭＳ Ｐゴシック" charset="0"/>
              </a:rPr>
              <a:t>Pantheons – overlapped many cities</a:t>
            </a:r>
          </a:p>
          <a:p>
            <a:pPr algn="ctr" eaLnBrk="1" hangingPunct="1">
              <a:lnSpc>
                <a:spcPct val="90000"/>
              </a:lnSpc>
              <a:buFontTx/>
              <a:buNone/>
            </a:pPr>
            <a:r>
              <a:rPr lang="en-US" sz="2400" b="1">
                <a:latin typeface="Arial" charset="0"/>
                <a:ea typeface="ＭＳ Ｐゴシック" charset="0"/>
                <a:cs typeface="ＭＳ Ｐゴシック" charset="0"/>
              </a:rPr>
              <a:t>Every street bore the name of one of the gods </a:t>
            </a: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indent="-457200">
              <a:defRPr/>
            </a:pPr>
            <a:r>
              <a:rPr lang="en-US" sz="2400" b="1">
                <a:solidFill>
                  <a:srgbClr val="FF0000"/>
                </a:solidFill>
                <a:effectLst>
                  <a:glow rad="101600">
                    <a:srgbClr val="FFFFFF">
                      <a:alpha val="75000"/>
                    </a:srgbClr>
                  </a:glow>
                  <a:outerShdw blurRad="38100" dist="38100" dir="2700000" algn="tl">
                    <a:srgbClr val="DDDDDD"/>
                  </a:outerShdw>
                </a:effectLst>
                <a:latin typeface="Arial" pitchFamily="-112" charset="0"/>
              </a:rPr>
              <a:t>SHAMASH</a:t>
            </a:r>
            <a:r>
              <a:rPr lang="en-US" sz="2400" b="1">
                <a:solidFill>
                  <a:srgbClr val="000000"/>
                </a:solidFill>
                <a:effectLst>
                  <a:glow rad="101600">
                    <a:srgbClr val="FFFFFF">
                      <a:alpha val="75000"/>
                    </a:srgbClr>
                  </a:glow>
                </a:effectLst>
                <a:latin typeface="Arial" pitchFamily="-112" charset="0"/>
              </a:rPr>
              <a:t> (sun god) - In charge of justice</a:t>
            </a: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indent="-457200">
              <a:defRPr/>
            </a:pPr>
            <a:r>
              <a:rPr lang="en-US" sz="2400" b="1">
                <a:solidFill>
                  <a:srgbClr val="6600CC"/>
                </a:solidFill>
                <a:effectLst>
                  <a:glow rad="101600">
                    <a:srgbClr val="FFFFFF">
                      <a:alpha val="75000"/>
                    </a:srgbClr>
                  </a:glow>
                  <a:outerShdw blurRad="38100" dist="38100" dir="2700000" algn="tl">
                    <a:srgbClr val="DDDDDD"/>
                  </a:outerShdw>
                </a:effectLst>
                <a:latin typeface="Arial" pitchFamily="-112" charset="0"/>
              </a:rPr>
              <a:t>ISHTAR</a:t>
            </a:r>
            <a:r>
              <a:rPr lang="en-US" sz="2400" b="1">
                <a:solidFill>
                  <a:srgbClr val="000000"/>
                </a:solidFill>
                <a:effectLst>
                  <a:glow rad="101600">
                    <a:srgbClr val="FFFFFF">
                      <a:alpha val="75000"/>
                    </a:srgbClr>
                  </a:glow>
                </a:effectLst>
                <a:latin typeface="Arial" pitchFamily="-112" charset="0"/>
              </a:rPr>
              <a:t> (goddess of Venus) – war and love</a:t>
            </a: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indent="-457200">
              <a:defRPr/>
            </a:pPr>
            <a:r>
              <a:rPr lang="en-US" sz="2400" b="1">
                <a:solidFill>
                  <a:srgbClr val="0000FF"/>
                </a:solidFill>
                <a:effectLst>
                  <a:glow rad="101600">
                    <a:srgbClr val="FFFFFF">
                      <a:alpha val="75000"/>
                    </a:srgbClr>
                  </a:glow>
                  <a:outerShdw blurRad="38100" dist="38100" dir="2700000" algn="tl">
                    <a:srgbClr val="DDDDDD"/>
                  </a:outerShdw>
                </a:effectLst>
                <a:latin typeface="Arial" pitchFamily="-112" charset="0"/>
              </a:rPr>
              <a:t>ANU</a:t>
            </a:r>
            <a:r>
              <a:rPr lang="en-US" sz="2400" b="1">
                <a:solidFill>
                  <a:srgbClr val="000000"/>
                </a:solidFill>
                <a:effectLst>
                  <a:glow rad="101600">
                    <a:srgbClr val="FFFFFF">
                      <a:alpha val="75000"/>
                    </a:srgbClr>
                  </a:glow>
                </a:effectLst>
                <a:latin typeface="Arial" pitchFamily="-112" charset="0"/>
              </a:rPr>
              <a:t> (Sumerian An) – god of heavens</a:t>
            </a: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indent="-457200">
              <a:defRPr/>
            </a:pPr>
            <a:r>
              <a:rPr lang="en-US" sz="2400" b="1">
                <a:solidFill>
                  <a:srgbClr val="990000"/>
                </a:solidFill>
                <a:effectLst>
                  <a:glow rad="101600">
                    <a:srgbClr val="FFFFFF">
                      <a:alpha val="75000"/>
                    </a:srgbClr>
                  </a:glow>
                  <a:outerShdw blurRad="38100" dist="38100" dir="2700000" algn="tl">
                    <a:srgbClr val="DDDDDD"/>
                  </a:outerShdw>
                </a:effectLst>
                <a:latin typeface="Arial" pitchFamily="-112" charset="0"/>
              </a:rPr>
              <a:t>ENLIL</a:t>
            </a:r>
            <a:r>
              <a:rPr lang="en-US" sz="2400" b="1">
                <a:solidFill>
                  <a:srgbClr val="000000"/>
                </a:solidFill>
                <a:effectLst>
                  <a:glow rad="101600">
                    <a:srgbClr val="FFFFFF">
                      <a:alpha val="75000"/>
                    </a:srgbClr>
                  </a:glow>
                </a:effectLst>
                <a:latin typeface="Arial" pitchFamily="-112" charset="0"/>
              </a:rPr>
              <a:t> – King of the lands</a:t>
            </a: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indent="-457200">
              <a:defRPr/>
            </a:pPr>
            <a:r>
              <a:rPr lang="en-US" sz="2400" b="1">
                <a:solidFill>
                  <a:srgbClr val="00FF00"/>
                </a:solidFill>
                <a:effectLst>
                  <a:glow rad="101600">
                    <a:srgbClr val="FFFFFF">
                      <a:alpha val="75000"/>
                    </a:srgbClr>
                  </a:glow>
                  <a:outerShdw blurRad="38100" dist="38100" dir="2700000" algn="tl">
                    <a:srgbClr val="DDDDDD"/>
                  </a:outerShdw>
                </a:effectLst>
                <a:latin typeface="Arial" pitchFamily="-112" charset="0"/>
              </a:rPr>
              <a:t>EA</a:t>
            </a:r>
            <a:r>
              <a:rPr lang="en-US" sz="2400" b="1">
                <a:solidFill>
                  <a:srgbClr val="00FF00"/>
                </a:solidFill>
                <a:effectLst>
                  <a:glow rad="101600">
                    <a:srgbClr val="FFFFFF">
                      <a:alpha val="75000"/>
                    </a:srgbClr>
                  </a:glow>
                </a:effectLst>
                <a:latin typeface="Arial" pitchFamily="-112" charset="0"/>
              </a:rPr>
              <a:t> </a:t>
            </a:r>
            <a:r>
              <a:rPr lang="en-US" sz="2400" b="1">
                <a:solidFill>
                  <a:srgbClr val="000000"/>
                </a:solidFill>
                <a:effectLst>
                  <a:glow rad="101600">
                    <a:srgbClr val="FFFFFF">
                      <a:alpha val="75000"/>
                    </a:srgbClr>
                  </a:glow>
                </a:effectLst>
                <a:latin typeface="Arial" pitchFamily="-112" charset="0"/>
              </a:rPr>
              <a:t>(Sumerian Enki) – god of wisdom &amp; magic</a:t>
            </a: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indent="-457200">
              <a:defRPr/>
            </a:pPr>
            <a:r>
              <a:rPr lang="en-US" sz="2400" b="1">
                <a:solidFill>
                  <a:srgbClr val="660066"/>
                </a:solidFill>
                <a:effectLst>
                  <a:glow rad="101600">
                    <a:srgbClr val="FFFFFF">
                      <a:alpha val="75000"/>
                    </a:srgbClr>
                  </a:glow>
                  <a:outerShdw blurRad="38100" dist="38100" dir="2700000" algn="tl">
                    <a:srgbClr val="DDDDDD"/>
                  </a:outerShdw>
                </a:effectLst>
                <a:latin typeface="Arial" pitchFamily="-112" charset="0"/>
              </a:rPr>
              <a:t>SIN</a:t>
            </a:r>
            <a:r>
              <a:rPr lang="en-US" sz="2400" b="1">
                <a:solidFill>
                  <a:srgbClr val="000000"/>
                </a:solidFill>
                <a:effectLst>
                  <a:glow rad="101600">
                    <a:srgbClr val="FFFFFF">
                      <a:alpha val="75000"/>
                    </a:srgbClr>
                  </a:glow>
                </a:effectLst>
                <a:latin typeface="Arial" pitchFamily="-112" charset="0"/>
              </a:rPr>
              <a:t> (Sumerian Nanna) – moon god</a:t>
            </a: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indent="-457200">
              <a:defRPr/>
            </a:pPr>
            <a:r>
              <a:rPr lang="en-US" sz="2400" b="1">
                <a:solidFill>
                  <a:srgbClr val="996600"/>
                </a:solidFill>
                <a:effectLst>
                  <a:glow rad="101600">
                    <a:srgbClr val="FFFFFF">
                      <a:alpha val="75000"/>
                    </a:srgbClr>
                  </a:glow>
                  <a:outerShdw blurRad="38100" dist="38100" dir="2700000" algn="tl">
                    <a:srgbClr val="DDDDDD"/>
                  </a:outerShdw>
                </a:effectLst>
                <a:latin typeface="Arial" pitchFamily="-112" charset="0"/>
              </a:rPr>
              <a:t>ADAD</a:t>
            </a:r>
            <a:r>
              <a:rPr lang="en-US" sz="2400" b="1">
                <a:solidFill>
                  <a:srgbClr val="000000"/>
                </a:solidFill>
                <a:effectLst>
                  <a:glow rad="101600">
                    <a:srgbClr val="FFFFFF">
                      <a:alpha val="75000"/>
                    </a:srgbClr>
                  </a:glow>
                </a:effectLst>
                <a:latin typeface="Arial" pitchFamily="-112" charset="0"/>
              </a:rPr>
              <a:t> (weather god) - In charge of the weather</a:t>
            </a:r>
          </a:p>
        </p:txBody>
      </p:sp>
      <p:sp>
        <p:nvSpPr>
          <p:cNvPr id="523273"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523274"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23275"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138</a:t>
            </a:r>
          </a:p>
        </p:txBody>
      </p:sp>
    </p:spTree>
    <p:extLst>
      <p:ext uri="{BB962C8B-B14F-4D97-AF65-F5344CB8AC3E}">
        <p14:creationId xmlns:p14="http://schemas.microsoft.com/office/powerpoint/2010/main" val="2056428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57200" y="533400"/>
            <a:ext cx="6172200" cy="6057900"/>
          </a:xfrm>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algn="r">
              <a:lnSpc>
                <a:spcPct val="90000"/>
              </a:lnSpc>
              <a:spcBef>
                <a:spcPct val="20000"/>
              </a:spcBef>
              <a:defRPr/>
            </a:pPr>
            <a:r>
              <a:rPr lang="en-US" sz="3600" b="1" dirty="0">
                <a:solidFill>
                  <a:srgbClr val="000000"/>
                </a:solidFill>
                <a:effectLst>
                  <a:outerShdw blurRad="38100" dist="38100" dir="2700000" algn="tl">
                    <a:srgbClr val="DDDDDD"/>
                  </a:outerShdw>
                </a:effectLst>
                <a:latin typeface="Arial" pitchFamily="-112" charset="0"/>
              </a:rPr>
              <a:t>Where were the gods?</a:t>
            </a:r>
            <a:r>
              <a:rPr lang="en-US" sz="3600" b="1" dirty="0">
                <a:solidFill>
                  <a:srgbClr val="000000"/>
                </a:solidFill>
                <a:latin typeface="Arial" pitchFamily="-112" charset="0"/>
              </a:rPr>
              <a:t> </a:t>
            </a:r>
          </a:p>
        </p:txBody>
      </p:sp>
      <p:sp>
        <p:nvSpPr>
          <p:cNvPr id="525315"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525316"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algn="r">
              <a:lnSpc>
                <a:spcPct val="90000"/>
              </a:lnSpc>
              <a:spcBef>
                <a:spcPct val="20000"/>
              </a:spcBef>
              <a:defRPr/>
            </a:pPr>
            <a:r>
              <a:rPr lang="en-US" sz="4800" b="1" dirty="0">
                <a:solidFill>
                  <a:srgbClr val="FF0000"/>
                </a:solidFill>
                <a:effectLst>
                  <a:outerShdw blurRad="38100" dist="38100" dir="2700000" algn="tl">
                    <a:srgbClr val="DDDDDD"/>
                  </a:outerShdw>
                </a:effectLst>
              </a:rPr>
              <a:t>Everywhere!</a:t>
            </a:r>
            <a:endParaRPr lang="en-US" sz="4800" b="1" dirty="0">
              <a:solidFill>
                <a:srgbClr val="FF0000"/>
              </a:solidFill>
            </a:endParaRPr>
          </a:p>
        </p:txBody>
      </p:sp>
      <p:sp>
        <p:nvSpPr>
          <p:cNvPr id="525318"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139</a:t>
            </a:r>
          </a:p>
        </p:txBody>
      </p:sp>
    </p:spTree>
    <p:extLst>
      <p:ext uri="{BB962C8B-B14F-4D97-AF65-F5344CB8AC3E}">
        <p14:creationId xmlns:p14="http://schemas.microsoft.com/office/powerpoint/2010/main" val="3152794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736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algn="ctr">
              <a:defRPr/>
            </a:pPr>
            <a:endParaRPr lang="en-US" sz="2400">
              <a:solidFill>
                <a:srgbClr val="000000"/>
              </a:solidFill>
              <a:latin typeface="Times New Roman" pitchFamily="-112" charset="0"/>
            </a:endParaRPr>
          </a:p>
        </p:txBody>
      </p:sp>
      <p:sp>
        <p:nvSpPr>
          <p:cNvPr id="135170" name="Rectangle 2"/>
          <p:cNvSpPr>
            <a:spLocks noGrp="1" noChangeArrowheads="1"/>
          </p:cNvSpPr>
          <p:nvPr>
            <p:ph type="body" sz="half" idx="1"/>
          </p:nvPr>
        </p:nvSpPr>
        <p:spPr>
          <a:xfrm>
            <a:off x="990600" y="1143000"/>
            <a:ext cx="6913563" cy="474663"/>
          </a:xfrm>
          <a:extLst/>
        </p:spPr>
        <p:txBody>
          <a:bodyPr/>
          <a:lstStyle/>
          <a:p>
            <a:pPr algn="ctr" eaLnBrk="1" hangingPunct="1">
              <a:lnSpc>
                <a:spcPct val="90000"/>
              </a:lnSpc>
              <a:buFontTx/>
              <a:buNone/>
              <a:defRPr/>
            </a:pPr>
            <a:r>
              <a:rPr lang="en-US" sz="4800" b="1">
                <a:solidFill>
                  <a:schemeClr val="bg1"/>
                </a:solidFill>
                <a:effectLst>
                  <a:glow rad="101600">
                    <a:schemeClr val="tx1">
                      <a:alpha val="75000"/>
                    </a:schemeClr>
                  </a:glow>
                </a:effectLst>
                <a:latin typeface="Arial" pitchFamily="-112" charset="0"/>
                <a:ea typeface="+mn-ea"/>
                <a:cs typeface="+mn-cs"/>
              </a:rPr>
              <a:t>Temples and Rituals</a:t>
            </a:r>
          </a:p>
        </p:txBody>
      </p:sp>
      <p:sp>
        <p:nvSpPr>
          <p:cNvPr id="135171" name="Text Box 3"/>
          <p:cNvSpPr txBox="1">
            <a:spLocks noChangeArrowheads="1"/>
          </p:cNvSpPr>
          <p:nvPr/>
        </p:nvSpPr>
        <p:spPr bwMode="auto">
          <a:xfrm>
            <a:off x="1143000" y="1860550"/>
            <a:ext cx="6900568" cy="4803366"/>
          </a:xfrm>
          <a:prstGeom prst="rect">
            <a:avLst/>
          </a:prstGeom>
          <a:noFill/>
          <a:ln w="9525">
            <a:noFill/>
            <a:miter lim="800000"/>
            <a:headEnd/>
            <a:tailEnd/>
          </a:ln>
          <a:effectLst/>
        </p:spPr>
        <p:txBody>
          <a:bodyPr wrap="none">
            <a:spAutoFit/>
          </a:bodyPr>
          <a:lstStyle/>
          <a:p>
            <a:pPr>
              <a:lnSpc>
                <a:spcPct val="120000"/>
              </a:lnSpc>
              <a:defRPr/>
            </a:pPr>
            <a:r>
              <a:rPr lang="en-US" sz="3200" b="1" i="1" u="sng" dirty="0">
                <a:solidFill>
                  <a:srgbClr val="FFFFFF"/>
                </a:solidFill>
                <a:effectLst>
                  <a:glow rad="101600">
                    <a:srgbClr val="000000">
                      <a:alpha val="75000"/>
                    </a:srgbClr>
                  </a:glow>
                </a:effectLst>
                <a:latin typeface="Arial" pitchFamily="-112" charset="0"/>
              </a:rPr>
              <a:t> A RELIGIOUS METROPOLIS</a:t>
            </a:r>
          </a:p>
          <a:p>
            <a:pPr>
              <a:lnSpc>
                <a:spcPct val="120000"/>
              </a:lnSpc>
              <a:buFontTx/>
              <a:buChar char="•"/>
              <a:defRPr/>
            </a:pPr>
            <a:r>
              <a:rPr lang="en-US" sz="3200" b="1" dirty="0">
                <a:solidFill>
                  <a:srgbClr val="FFFFFF"/>
                </a:solidFill>
                <a:effectLst>
                  <a:glow rad="101600">
                    <a:srgbClr val="000000">
                      <a:alpha val="75000"/>
                    </a:srgbClr>
                  </a:glow>
                </a:effectLst>
                <a:latin typeface="Arial" pitchFamily="-112" charset="0"/>
              </a:rPr>
              <a:t>  53 temples of the chief gods</a:t>
            </a:r>
          </a:p>
          <a:p>
            <a:pPr>
              <a:lnSpc>
                <a:spcPct val="120000"/>
              </a:lnSpc>
              <a:buFontTx/>
              <a:buChar char="•"/>
              <a:defRPr/>
            </a:pPr>
            <a:r>
              <a:rPr lang="en-US" sz="3200" b="1" dirty="0">
                <a:solidFill>
                  <a:srgbClr val="FFFFFF"/>
                </a:solidFill>
                <a:effectLst>
                  <a:glow rad="101600">
                    <a:srgbClr val="000000">
                      <a:alpha val="75000"/>
                    </a:srgbClr>
                  </a:glow>
                </a:effectLst>
                <a:latin typeface="Arial" pitchFamily="-112" charset="0"/>
              </a:rPr>
              <a:t>  55 chapels of </a:t>
            </a:r>
            <a:r>
              <a:rPr lang="en-US" sz="3200" b="1" dirty="0" err="1">
                <a:solidFill>
                  <a:srgbClr val="FFFFFF"/>
                </a:solidFill>
                <a:effectLst>
                  <a:glow rad="101600">
                    <a:srgbClr val="000000">
                      <a:alpha val="75000"/>
                    </a:srgbClr>
                  </a:glow>
                </a:effectLst>
                <a:latin typeface="Arial" pitchFamily="-112" charset="0"/>
              </a:rPr>
              <a:t>Marduk</a:t>
            </a:r>
            <a:endParaRPr lang="en-US" sz="3200" b="1" dirty="0">
              <a:solidFill>
                <a:srgbClr val="FFFFFF"/>
              </a:solidFill>
              <a:effectLst>
                <a:glow rad="101600">
                  <a:srgbClr val="000000">
                    <a:alpha val="75000"/>
                  </a:srgbClr>
                </a:glow>
              </a:effectLst>
              <a:latin typeface="Arial" pitchFamily="-112" charset="0"/>
            </a:endParaRPr>
          </a:p>
          <a:p>
            <a:pPr>
              <a:lnSpc>
                <a:spcPct val="120000"/>
              </a:lnSpc>
              <a:buFontTx/>
              <a:buChar char="•"/>
              <a:defRPr/>
            </a:pPr>
            <a:r>
              <a:rPr lang="en-US" sz="3200" b="1" dirty="0">
                <a:solidFill>
                  <a:srgbClr val="FFFFFF"/>
                </a:solidFill>
                <a:effectLst>
                  <a:glow rad="101600">
                    <a:srgbClr val="000000">
                      <a:alpha val="75000"/>
                    </a:srgbClr>
                  </a:glow>
                </a:effectLst>
                <a:latin typeface="Arial" pitchFamily="-112" charset="0"/>
              </a:rPr>
              <a:t>  300 chapels for earthly deities</a:t>
            </a:r>
          </a:p>
          <a:p>
            <a:pPr>
              <a:lnSpc>
                <a:spcPct val="120000"/>
              </a:lnSpc>
              <a:buFontTx/>
              <a:buChar char="•"/>
              <a:defRPr/>
            </a:pPr>
            <a:r>
              <a:rPr lang="en-US" sz="3200" b="1" dirty="0">
                <a:solidFill>
                  <a:srgbClr val="FFFFFF"/>
                </a:solidFill>
                <a:effectLst>
                  <a:glow rad="101600">
                    <a:srgbClr val="000000">
                      <a:alpha val="75000"/>
                    </a:srgbClr>
                  </a:glow>
                </a:effectLst>
                <a:latin typeface="Arial" pitchFamily="-112" charset="0"/>
              </a:rPr>
              <a:t>  600 for heavenly deities </a:t>
            </a:r>
          </a:p>
          <a:p>
            <a:pPr>
              <a:lnSpc>
                <a:spcPct val="120000"/>
              </a:lnSpc>
              <a:buFontTx/>
              <a:buChar char="•"/>
              <a:defRPr/>
            </a:pPr>
            <a:r>
              <a:rPr lang="en-US" sz="3200" b="1" dirty="0">
                <a:solidFill>
                  <a:srgbClr val="FFFFFF"/>
                </a:solidFill>
                <a:effectLst>
                  <a:glow rad="101600">
                    <a:srgbClr val="000000">
                      <a:alpha val="75000"/>
                    </a:srgbClr>
                  </a:glow>
                </a:effectLst>
                <a:latin typeface="Arial" pitchFamily="-112" charset="0"/>
              </a:rPr>
              <a:t>  180 altars for the goddess Ishtar</a:t>
            </a:r>
          </a:p>
          <a:p>
            <a:pPr>
              <a:lnSpc>
                <a:spcPct val="120000"/>
              </a:lnSpc>
              <a:buFontTx/>
              <a:buChar char="•"/>
              <a:defRPr/>
            </a:pPr>
            <a:r>
              <a:rPr lang="en-US" sz="3200" b="1" dirty="0">
                <a:solidFill>
                  <a:srgbClr val="FFFFFF"/>
                </a:solidFill>
                <a:effectLst>
                  <a:glow rad="101600">
                    <a:srgbClr val="000000">
                      <a:alpha val="75000"/>
                    </a:srgbClr>
                  </a:glow>
                </a:effectLst>
                <a:latin typeface="Arial" pitchFamily="-112" charset="0"/>
              </a:rPr>
              <a:t>  180 for gods </a:t>
            </a:r>
            <a:r>
              <a:rPr lang="en-US" sz="3200" b="1" dirty="0" err="1">
                <a:solidFill>
                  <a:srgbClr val="FFFFFF"/>
                </a:solidFill>
                <a:effectLst>
                  <a:glow rad="101600">
                    <a:srgbClr val="000000">
                      <a:alpha val="75000"/>
                    </a:srgbClr>
                  </a:glow>
                </a:effectLst>
                <a:latin typeface="Arial" pitchFamily="-112" charset="0"/>
              </a:rPr>
              <a:t>Nergal</a:t>
            </a:r>
            <a:r>
              <a:rPr lang="en-US" sz="3200" b="1" dirty="0">
                <a:solidFill>
                  <a:srgbClr val="FFFFFF"/>
                </a:solidFill>
                <a:effectLst>
                  <a:glow rad="101600">
                    <a:srgbClr val="000000">
                      <a:alpha val="75000"/>
                    </a:srgbClr>
                  </a:glow>
                </a:effectLst>
                <a:latin typeface="Arial" pitchFamily="-112" charset="0"/>
              </a:rPr>
              <a:t> and </a:t>
            </a:r>
            <a:r>
              <a:rPr lang="en-US" sz="3200" b="1" dirty="0" err="1">
                <a:solidFill>
                  <a:srgbClr val="FFFFFF"/>
                </a:solidFill>
                <a:effectLst>
                  <a:glow rad="101600">
                    <a:srgbClr val="000000">
                      <a:alpha val="75000"/>
                    </a:srgbClr>
                  </a:glow>
                </a:effectLst>
                <a:latin typeface="Arial" pitchFamily="-112" charset="0"/>
              </a:rPr>
              <a:t>Adad</a:t>
            </a:r>
            <a:r>
              <a:rPr lang="en-US" sz="3200" b="1" dirty="0">
                <a:solidFill>
                  <a:srgbClr val="FFFFFF"/>
                </a:solidFill>
                <a:effectLst>
                  <a:glow rad="101600">
                    <a:srgbClr val="000000">
                      <a:alpha val="75000"/>
                    </a:srgbClr>
                  </a:glow>
                </a:effectLst>
                <a:latin typeface="Arial" pitchFamily="-112" charset="0"/>
              </a:rPr>
              <a:t> </a:t>
            </a:r>
          </a:p>
          <a:p>
            <a:pPr>
              <a:lnSpc>
                <a:spcPct val="120000"/>
              </a:lnSpc>
              <a:buFontTx/>
              <a:buChar char="•"/>
              <a:defRPr/>
            </a:pPr>
            <a:r>
              <a:rPr lang="en-US" sz="3200" b="1" dirty="0">
                <a:solidFill>
                  <a:srgbClr val="FFFFFF"/>
                </a:solidFill>
                <a:effectLst>
                  <a:glow rad="101600">
                    <a:srgbClr val="000000">
                      <a:alpha val="75000"/>
                    </a:srgbClr>
                  </a:glow>
                </a:effectLst>
                <a:latin typeface="Arial" pitchFamily="-112" charset="0"/>
              </a:rPr>
              <a:t>  12 other altars for different gods</a:t>
            </a:r>
          </a:p>
        </p:txBody>
      </p:sp>
      <p:sp>
        <p:nvSpPr>
          <p:cNvPr id="135172" name="Text Box 4"/>
          <p:cNvSpPr txBox="1">
            <a:spLocks noChangeArrowheads="1"/>
          </p:cNvSpPr>
          <p:nvPr/>
        </p:nvSpPr>
        <p:spPr bwMode="auto">
          <a:xfrm rot="-1791417">
            <a:off x="673100" y="3103563"/>
            <a:ext cx="8224838" cy="18478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pPr>
            <a:r>
              <a:rPr lang="en-US" sz="3200" b="1" dirty="0" smtClean="0">
                <a:solidFill>
                  <a:srgbClr val="FF0000"/>
                </a:solidFill>
                <a:latin typeface="Kristen ITC" charset="0"/>
              </a:rPr>
              <a:t>"Babylon</a:t>
            </a:r>
            <a:r>
              <a:rPr lang="en-US" sz="3200" b="1" dirty="0">
                <a:solidFill>
                  <a:srgbClr val="FF0000"/>
                </a:solidFill>
                <a:latin typeface="Kristen ITC" charset="0"/>
              </a:rPr>
              <a:t>, the mother of prostitutes and of the abominations of the </a:t>
            </a:r>
            <a:r>
              <a:rPr lang="en-US" sz="3200" b="1" dirty="0" smtClean="0">
                <a:solidFill>
                  <a:srgbClr val="FF0000"/>
                </a:solidFill>
                <a:latin typeface="Kristen ITC" charset="0"/>
              </a:rPr>
              <a:t>earth"</a:t>
            </a:r>
            <a:endParaRPr lang="en-US" sz="3200" b="1" dirty="0">
              <a:solidFill>
                <a:srgbClr val="FF0000"/>
              </a:solidFill>
              <a:latin typeface="Kristen ITC" charset="0"/>
            </a:endParaRPr>
          </a:p>
          <a:p>
            <a:pPr algn="ctr">
              <a:lnSpc>
                <a:spcPct val="120000"/>
              </a:lnSpc>
            </a:pPr>
            <a:r>
              <a:rPr lang="en-US" sz="3200" b="1" dirty="0">
                <a:solidFill>
                  <a:srgbClr val="FF0000"/>
                </a:solidFill>
                <a:latin typeface="Kristen ITC" charset="0"/>
              </a:rPr>
              <a:t> (Revelation 17:5)</a:t>
            </a:r>
          </a:p>
        </p:txBody>
      </p:sp>
      <p:sp>
        <p:nvSpPr>
          <p:cNvPr id="527366"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527367"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5175"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2400" b="1">
                <a:solidFill>
                  <a:srgbClr val="FFFFFF"/>
                </a:solidFill>
                <a:latin typeface="Arial"/>
                <a:cs typeface="Arial"/>
              </a:rPr>
              <a:t>139</a:t>
            </a:r>
          </a:p>
        </p:txBody>
      </p:sp>
    </p:spTree>
    <p:extLst>
      <p:ext uri="{BB962C8B-B14F-4D97-AF65-F5344CB8AC3E}">
        <p14:creationId xmlns:p14="http://schemas.microsoft.com/office/powerpoint/2010/main" val="560264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9409" name="Picture 7"/>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3124200" y="0"/>
            <a:ext cx="6019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0" name="Picture 8"/>
          <p:cNvPicPr>
            <a:picLocks noChangeAspect="1" noChangeArrowheads="1"/>
          </p:cNvPicPr>
          <p:nvPr/>
        </p:nvPicPr>
        <p:blipFill>
          <a:blip r:embed="rId4">
            <a:lum bright="-36000"/>
            <a:extLst>
              <a:ext uri="{28A0092B-C50C-407E-A947-70E740481C1C}">
                <a14:useLocalDpi xmlns:a14="http://schemas.microsoft.com/office/drawing/2010/main" val="0"/>
              </a:ext>
            </a:extLst>
          </a:blip>
          <a:srcRect/>
          <a:stretch>
            <a:fillRect/>
          </a:stretch>
        </p:blipFill>
        <p:spPr bwMode="auto">
          <a:xfrm>
            <a:off x="0" y="0"/>
            <a:ext cx="3987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5" name="Rectangle 9"/>
          <p:cNvSpPr>
            <a:spLocks noChangeArrowheads="1"/>
          </p:cNvSpPr>
          <p:nvPr/>
        </p:nvSpPr>
        <p:spPr bwMode="auto">
          <a:xfrm>
            <a:off x="0" y="0"/>
            <a:ext cx="9144000" cy="36576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a:defRPr/>
            </a:pPr>
            <a:endParaRPr lang="en-US" sz="2400">
              <a:solidFill>
                <a:srgbClr val="000000"/>
              </a:solidFill>
              <a:latin typeface="Times New Roman" pitchFamily="-112" charset="0"/>
            </a:endParaRPr>
          </a:p>
        </p:txBody>
      </p:sp>
      <p:sp>
        <p:nvSpPr>
          <p:cNvPr id="137218" name="Text Box 2"/>
          <p:cNvSpPr txBox="1">
            <a:spLocks noChangeArrowheads="1"/>
          </p:cNvSpPr>
          <p:nvPr/>
        </p:nvSpPr>
        <p:spPr bwMode="auto">
          <a:xfrm>
            <a:off x="914400" y="1371600"/>
            <a:ext cx="6721475" cy="191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2400" b="1">
                <a:solidFill>
                  <a:srgbClr val="FFFFFF"/>
                </a:solidFill>
                <a:latin typeface="Arial" pitchFamily="-112" charset="0"/>
              </a:rPr>
              <a:t>RITUALS</a:t>
            </a:r>
          </a:p>
          <a:p>
            <a:pPr>
              <a:buFontTx/>
              <a:buChar char="•"/>
              <a:defRPr/>
            </a:pPr>
            <a:r>
              <a:rPr lang="en-US" sz="2400" b="1">
                <a:solidFill>
                  <a:srgbClr val="FFFFFF"/>
                </a:solidFill>
                <a:latin typeface="Arial" pitchFamily="-112" charset="0"/>
              </a:rPr>
              <a:t> Daily presentation of offerings</a:t>
            </a:r>
          </a:p>
          <a:p>
            <a:pPr>
              <a:buFontTx/>
              <a:buChar char="•"/>
              <a:defRPr/>
            </a:pPr>
            <a:r>
              <a:rPr lang="en-US" sz="2400" b="1">
                <a:solidFill>
                  <a:srgbClr val="FFFFFF"/>
                </a:solidFill>
                <a:latin typeface="Arial" pitchFamily="-112" charset="0"/>
              </a:rPr>
              <a:t> Cleaning garments of divine statues</a:t>
            </a:r>
          </a:p>
          <a:p>
            <a:pPr>
              <a:buFontTx/>
              <a:buChar char="•"/>
              <a:defRPr/>
            </a:pPr>
            <a:r>
              <a:rPr lang="en-US" sz="2400" b="1">
                <a:solidFill>
                  <a:srgbClr val="FFFFFF"/>
                </a:solidFill>
                <a:latin typeface="Arial" pitchFamily="-112" charset="0"/>
              </a:rPr>
              <a:t> Purification of temples</a:t>
            </a:r>
          </a:p>
          <a:p>
            <a:pPr>
              <a:buFontTx/>
              <a:buChar char="•"/>
              <a:defRPr/>
            </a:pPr>
            <a:r>
              <a:rPr lang="en-US" sz="2400" b="1">
                <a:solidFill>
                  <a:srgbClr val="FFFFFF"/>
                </a:solidFill>
                <a:latin typeface="Arial" pitchFamily="-112" charset="0"/>
              </a:rPr>
              <a:t> Special festivals  (Akitu – New Year)</a:t>
            </a:r>
          </a:p>
        </p:txBody>
      </p:sp>
      <p:sp>
        <p:nvSpPr>
          <p:cNvPr id="137219" name="Text Box 3"/>
          <p:cNvSpPr txBox="1">
            <a:spLocks noChangeArrowheads="1"/>
          </p:cNvSpPr>
          <p:nvPr/>
        </p:nvSpPr>
        <p:spPr bwMode="auto">
          <a:xfrm>
            <a:off x="914400" y="3733800"/>
            <a:ext cx="8001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TEMPLES</a:t>
            </a:r>
          </a:p>
          <a:p>
            <a:pPr>
              <a:buFontTx/>
              <a:buChar char="•"/>
            </a:pPr>
            <a:r>
              <a:rPr lang="en-US" b="1">
                <a:solidFill>
                  <a:srgbClr val="000000"/>
                </a:solidFill>
              </a:rPr>
              <a:t> Each city had its own god and temple</a:t>
            </a:r>
          </a:p>
          <a:p>
            <a:pPr>
              <a:buFontTx/>
              <a:buChar char="•"/>
            </a:pPr>
            <a:r>
              <a:rPr lang="en-US" b="1">
                <a:solidFill>
                  <a:srgbClr val="000000"/>
                </a:solidFill>
              </a:rPr>
              <a:t> Had own land, slaves, animals &amp; precious stones</a:t>
            </a:r>
          </a:p>
          <a:p>
            <a:pPr>
              <a:buFontTx/>
              <a:buChar char="•"/>
            </a:pPr>
            <a:r>
              <a:rPr lang="en-US" b="1">
                <a:solidFill>
                  <a:srgbClr val="000000"/>
                </a:solidFill>
              </a:rPr>
              <a:t> Priests foretold by reading nature &amp; other elements</a:t>
            </a:r>
          </a:p>
          <a:p>
            <a:pPr>
              <a:buFontTx/>
              <a:buChar char="•"/>
            </a:pPr>
            <a:r>
              <a:rPr lang="en-US" b="1">
                <a:solidFill>
                  <a:srgbClr val="000000"/>
                </a:solidFill>
              </a:rPr>
              <a:t> Selling of charms and magical formulae</a:t>
            </a:r>
          </a:p>
        </p:txBody>
      </p:sp>
      <p:sp>
        <p:nvSpPr>
          <p:cNvPr id="529414"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529415"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2400" b="1">
                <a:solidFill>
                  <a:srgbClr val="FFFFFF"/>
                </a:solidFill>
                <a:latin typeface="Arial"/>
                <a:cs typeface="Arial"/>
              </a:rPr>
              <a:t>139</a:t>
            </a:r>
          </a:p>
        </p:txBody>
      </p:sp>
    </p:spTree>
    <p:extLst>
      <p:ext uri="{BB962C8B-B14F-4D97-AF65-F5344CB8AC3E}">
        <p14:creationId xmlns:p14="http://schemas.microsoft.com/office/powerpoint/2010/main" val="1525202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7225"/>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37218">
                                            <p:txEl>
                                              <p:pRg st="0" end="0"/>
                                            </p:txEl>
                                          </p:spTgt>
                                        </p:tgtEl>
                                        <p:attrNameLst>
                                          <p:attrName>style.visibility</p:attrName>
                                        </p:attrNameLst>
                                      </p:cBhvr>
                                      <p:to>
                                        <p:strVal val="visible"/>
                                      </p:to>
                                    </p:set>
                                    <p:anim calcmode="lin" valueType="num">
                                      <p:cBhvr additive="base">
                                        <p:cTn id="10" dur="500" fill="hold"/>
                                        <p:tgtEl>
                                          <p:spTgt spid="137218">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37218">
                                            <p:txEl>
                                              <p:pRg st="0" end="0"/>
                                            </p:txEl>
                                          </p:spTgt>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37218">
                                            <p:txEl>
                                              <p:pRg st="1" end="1"/>
                                            </p:txEl>
                                          </p:spTgt>
                                        </p:tgtEl>
                                        <p:attrNameLst>
                                          <p:attrName>style.visibility</p:attrName>
                                        </p:attrNameLst>
                                      </p:cBhvr>
                                      <p:to>
                                        <p:strVal val="visible"/>
                                      </p:to>
                                    </p:set>
                                    <p:anim calcmode="lin" valueType="num">
                                      <p:cBhvr additive="base">
                                        <p:cTn id="15" dur="500" fill="hold"/>
                                        <p:tgtEl>
                                          <p:spTgt spid="13721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7218">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37218">
                                            <p:txEl>
                                              <p:pRg st="2" end="2"/>
                                            </p:txEl>
                                          </p:spTgt>
                                        </p:tgtEl>
                                        <p:attrNameLst>
                                          <p:attrName>style.visibility</p:attrName>
                                        </p:attrNameLst>
                                      </p:cBhvr>
                                      <p:to>
                                        <p:strVal val="visible"/>
                                      </p:to>
                                    </p:set>
                                    <p:anim calcmode="lin" valueType="num">
                                      <p:cBhvr additive="base">
                                        <p:cTn id="20" dur="500" fill="hold"/>
                                        <p:tgtEl>
                                          <p:spTgt spid="137218">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7218">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37218">
                                            <p:txEl>
                                              <p:pRg st="3" end="3"/>
                                            </p:txEl>
                                          </p:spTgt>
                                        </p:tgtEl>
                                        <p:attrNameLst>
                                          <p:attrName>style.visibility</p:attrName>
                                        </p:attrNameLst>
                                      </p:cBhvr>
                                      <p:to>
                                        <p:strVal val="visible"/>
                                      </p:to>
                                    </p:set>
                                    <p:anim calcmode="lin" valueType="num">
                                      <p:cBhvr additive="base">
                                        <p:cTn id="25" dur="500" fill="hold"/>
                                        <p:tgtEl>
                                          <p:spTgt spid="1372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7218">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137218">
                                            <p:txEl>
                                              <p:pRg st="4" end="4"/>
                                            </p:txEl>
                                          </p:spTgt>
                                        </p:tgtEl>
                                        <p:attrNameLst>
                                          <p:attrName>style.visibility</p:attrName>
                                        </p:attrNameLst>
                                      </p:cBhvr>
                                      <p:to>
                                        <p:strVal val="visible"/>
                                      </p:to>
                                    </p:set>
                                    <p:anim calcmode="lin" valueType="num">
                                      <p:cBhvr additive="base">
                                        <p:cTn id="30" dur="500" fill="hold"/>
                                        <p:tgtEl>
                                          <p:spTgt spid="13721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7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7219">
                                            <p:txEl>
                                              <p:pRg st="0" end="0"/>
                                            </p:txEl>
                                          </p:spTgt>
                                        </p:tgtEl>
                                        <p:attrNameLst>
                                          <p:attrName>style.visibility</p:attrName>
                                        </p:attrNameLst>
                                      </p:cBhvr>
                                      <p:to>
                                        <p:strVal val="visible"/>
                                      </p:to>
                                    </p:set>
                                    <p:anim calcmode="lin" valueType="num">
                                      <p:cBhvr additive="base">
                                        <p:cTn id="36" dur="500" fill="hold"/>
                                        <p:tgtEl>
                                          <p:spTgt spid="137219">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37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7219">
                                            <p:txEl>
                                              <p:pRg st="1" end="1"/>
                                            </p:txEl>
                                          </p:spTgt>
                                        </p:tgtEl>
                                        <p:attrNameLst>
                                          <p:attrName>style.visibility</p:attrName>
                                        </p:attrNameLst>
                                      </p:cBhvr>
                                      <p:to>
                                        <p:strVal val="visible"/>
                                      </p:to>
                                    </p:set>
                                    <p:anim calcmode="lin" valueType="num">
                                      <p:cBhvr additive="base">
                                        <p:cTn id="42" dur="500" fill="hold"/>
                                        <p:tgtEl>
                                          <p:spTgt spid="137219">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37219">
                                            <p:txEl>
                                              <p:pRg st="2" end="2"/>
                                            </p:txEl>
                                          </p:spTgt>
                                        </p:tgtEl>
                                        <p:attrNameLst>
                                          <p:attrName>style.visibility</p:attrName>
                                        </p:attrNameLst>
                                      </p:cBhvr>
                                      <p:to>
                                        <p:strVal val="visible"/>
                                      </p:to>
                                    </p:set>
                                    <p:anim calcmode="lin" valueType="num">
                                      <p:cBhvr additive="base">
                                        <p:cTn id="48" dur="500" fill="hold"/>
                                        <p:tgtEl>
                                          <p:spTgt spid="137219">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37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37219">
                                            <p:txEl>
                                              <p:pRg st="3" end="3"/>
                                            </p:txEl>
                                          </p:spTgt>
                                        </p:tgtEl>
                                        <p:attrNameLst>
                                          <p:attrName>style.visibility</p:attrName>
                                        </p:attrNameLst>
                                      </p:cBhvr>
                                      <p:to>
                                        <p:strVal val="visible"/>
                                      </p:to>
                                    </p:set>
                                    <p:anim calcmode="lin" valueType="num">
                                      <p:cBhvr additive="base">
                                        <p:cTn id="54" dur="500" fill="hold"/>
                                        <p:tgtEl>
                                          <p:spTgt spid="137219">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7219">
                                            <p:txEl>
                                              <p:pRg st="4" end="4"/>
                                            </p:txEl>
                                          </p:spTgt>
                                        </p:tgtEl>
                                        <p:attrNameLst>
                                          <p:attrName>style.visibility</p:attrName>
                                        </p:attrNameLst>
                                      </p:cBhvr>
                                      <p:to>
                                        <p:strVal val="visible"/>
                                      </p:to>
                                    </p:set>
                                    <p:anim calcmode="lin" valueType="num">
                                      <p:cBhvr additive="base">
                                        <p:cTn id="60" dur="500" fill="hold"/>
                                        <p:tgtEl>
                                          <p:spTgt spid="137219">
                                            <p:txEl>
                                              <p:pRg st="4" end="4"/>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37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p:bldP spid="137218" grpId="0" build="p" autoUpdateAnimBg="0" advAuto="0"/>
      <p:bldP spid="137219"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04800" y="990600"/>
            <a:ext cx="883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0000"/>
                </a:solidFill>
              </a:rPr>
              <a:t>PERSONAL IDOLS </a:t>
            </a:r>
          </a:p>
          <a:p>
            <a:pPr>
              <a:buFontTx/>
              <a:buChar char="•"/>
            </a:pPr>
            <a:r>
              <a:rPr lang="en-US" b="1" dirty="0">
                <a:solidFill>
                  <a:srgbClr val="000000"/>
                </a:solidFill>
              </a:rPr>
              <a:t> Each Babylonian citizen had a </a:t>
            </a:r>
            <a:r>
              <a:rPr lang="fr-FR" altLang="ja-JP" b="1" dirty="0" smtClean="0">
                <a:solidFill>
                  <a:srgbClr val="000000"/>
                </a:solidFill>
              </a:rPr>
              <a:t>'</a:t>
            </a:r>
            <a:r>
              <a:rPr lang="en-US" b="1" dirty="0" smtClean="0">
                <a:solidFill>
                  <a:srgbClr val="000000"/>
                </a:solidFill>
              </a:rPr>
              <a:t>personal</a:t>
            </a:r>
            <a:r>
              <a:rPr lang="fr-FR" altLang="ja-JP" b="1" dirty="0" smtClean="0">
                <a:solidFill>
                  <a:srgbClr val="000000"/>
                </a:solidFill>
              </a:rPr>
              <a:t>'</a:t>
            </a:r>
            <a:r>
              <a:rPr lang="en-US" b="1" dirty="0" smtClean="0">
                <a:solidFill>
                  <a:srgbClr val="000000"/>
                </a:solidFill>
              </a:rPr>
              <a:t> </a:t>
            </a:r>
            <a:r>
              <a:rPr lang="en-US" b="1" dirty="0">
                <a:solidFill>
                  <a:srgbClr val="000000"/>
                </a:solidFill>
              </a:rPr>
              <a:t>god</a:t>
            </a:r>
          </a:p>
          <a:p>
            <a:pPr>
              <a:buFontTx/>
              <a:buChar char="•"/>
            </a:pPr>
            <a:r>
              <a:rPr lang="en-US" b="1" dirty="0">
                <a:solidFill>
                  <a:srgbClr val="000000"/>
                </a:solidFill>
              </a:rPr>
              <a:t> Individuals made special requests (e.g., relief from illness)</a:t>
            </a:r>
          </a:p>
          <a:p>
            <a:pPr>
              <a:buFontTx/>
              <a:buChar char="•"/>
            </a:pPr>
            <a:r>
              <a:rPr lang="en-US" b="1" dirty="0">
                <a:solidFill>
                  <a:srgbClr val="000000"/>
                </a:solidFill>
              </a:rPr>
              <a:t> Acted as mediators from devotees to higher gods</a:t>
            </a:r>
          </a:p>
          <a:p>
            <a:pPr>
              <a:buFontTx/>
              <a:buChar char="•"/>
            </a:pPr>
            <a:r>
              <a:rPr lang="en-US" b="1" dirty="0">
                <a:solidFill>
                  <a:srgbClr val="000000"/>
                </a:solidFill>
              </a:rPr>
              <a:t> Benefit-driven so one would often abandon his god</a:t>
            </a:r>
          </a:p>
        </p:txBody>
      </p:sp>
      <p:sp>
        <p:nvSpPr>
          <p:cNvPr id="139267" name="Text Box 3"/>
          <p:cNvSpPr txBox="1">
            <a:spLocks noChangeArrowheads="1"/>
          </p:cNvSpPr>
          <p:nvPr/>
        </p:nvSpPr>
        <p:spPr bwMode="auto">
          <a:xfrm>
            <a:off x="381000" y="33528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0000"/>
                </a:solidFill>
              </a:rPr>
              <a:t>Ziggurats</a:t>
            </a:r>
          </a:p>
          <a:p>
            <a:pPr>
              <a:buFontTx/>
              <a:buChar char="•"/>
            </a:pPr>
            <a:r>
              <a:rPr lang="en-US" b="1" dirty="0">
                <a:solidFill>
                  <a:srgbClr val="000000"/>
                </a:solidFill>
              </a:rPr>
              <a:t> Shows the city and </a:t>
            </a:r>
            <a:r>
              <a:rPr lang="en-US" b="1" dirty="0" smtClean="0">
                <a:solidFill>
                  <a:srgbClr val="000000"/>
                </a:solidFill>
              </a:rPr>
              <a:t>king</a:t>
            </a:r>
            <a:r>
              <a:rPr lang="fr-FR" altLang="ja-JP" b="1" dirty="0" smtClean="0">
                <a:solidFill>
                  <a:srgbClr val="000000"/>
                </a:solidFill>
              </a:rPr>
              <a:t>'</a:t>
            </a:r>
            <a:r>
              <a:rPr lang="en-US" b="1" dirty="0" smtClean="0">
                <a:solidFill>
                  <a:srgbClr val="000000"/>
                </a:solidFill>
              </a:rPr>
              <a:t>s </a:t>
            </a:r>
            <a:r>
              <a:rPr lang="en-US" b="1" dirty="0">
                <a:solidFill>
                  <a:srgbClr val="000000"/>
                </a:solidFill>
              </a:rPr>
              <a:t>devotion to their city god</a:t>
            </a:r>
          </a:p>
          <a:p>
            <a:pPr>
              <a:buFontTx/>
              <a:buChar char="•"/>
            </a:pPr>
            <a:r>
              <a:rPr lang="en-US" b="1" dirty="0">
                <a:solidFill>
                  <a:srgbClr val="000000"/>
                </a:solidFill>
              </a:rPr>
              <a:t> Huge stepped structure</a:t>
            </a:r>
          </a:p>
        </p:txBody>
      </p:sp>
      <p:pic>
        <p:nvPicPr>
          <p:cNvPr id="531459" name="Picture 4" descr="ziggurat_stairs1.gif"/>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477000" y="4229100"/>
            <a:ext cx="2667000" cy="2628900"/>
          </a:xfrm>
        </p:spPr>
      </p:pic>
      <p:sp>
        <p:nvSpPr>
          <p:cNvPr id="531460"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531461"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31462"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139</a:t>
            </a:r>
          </a:p>
        </p:txBody>
      </p:sp>
    </p:spTree>
    <p:extLst>
      <p:ext uri="{BB962C8B-B14F-4D97-AF65-F5344CB8AC3E}">
        <p14:creationId xmlns:p14="http://schemas.microsoft.com/office/powerpoint/2010/main" val="3724210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6">
                                            <p:txEl>
                                              <p:pRg st="0" end="0"/>
                                            </p:txEl>
                                          </p:spTgt>
                                        </p:tgtEl>
                                        <p:attrNameLst>
                                          <p:attrName>style.visibility</p:attrName>
                                        </p:attrNameLst>
                                      </p:cBhvr>
                                      <p:to>
                                        <p:strVal val="visible"/>
                                      </p:to>
                                    </p:set>
                                    <p:anim calcmode="lin" valueType="num">
                                      <p:cBhvr additive="base">
                                        <p:cTn id="7" dur="500" fill="hold"/>
                                        <p:tgtEl>
                                          <p:spTgt spid="1392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2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9266">
                                            <p:txEl>
                                              <p:pRg st="1" end="1"/>
                                            </p:txEl>
                                          </p:spTgt>
                                        </p:tgtEl>
                                        <p:attrNameLst>
                                          <p:attrName>style.visibility</p:attrName>
                                        </p:attrNameLst>
                                      </p:cBhvr>
                                      <p:to>
                                        <p:strVal val="visible"/>
                                      </p:to>
                                    </p:set>
                                    <p:anim calcmode="lin" valueType="num">
                                      <p:cBhvr additive="base">
                                        <p:cTn id="13" dur="500" fill="hold"/>
                                        <p:tgtEl>
                                          <p:spTgt spid="13926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92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9266">
                                            <p:txEl>
                                              <p:pRg st="2" end="2"/>
                                            </p:txEl>
                                          </p:spTgt>
                                        </p:tgtEl>
                                        <p:attrNameLst>
                                          <p:attrName>style.visibility</p:attrName>
                                        </p:attrNameLst>
                                      </p:cBhvr>
                                      <p:to>
                                        <p:strVal val="visible"/>
                                      </p:to>
                                    </p:set>
                                    <p:anim calcmode="lin" valueType="num">
                                      <p:cBhvr additive="base">
                                        <p:cTn id="19" dur="500" fill="hold"/>
                                        <p:tgtEl>
                                          <p:spTgt spid="13926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92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9266">
                                            <p:txEl>
                                              <p:pRg st="3" end="3"/>
                                            </p:txEl>
                                          </p:spTgt>
                                        </p:tgtEl>
                                        <p:attrNameLst>
                                          <p:attrName>style.visibility</p:attrName>
                                        </p:attrNameLst>
                                      </p:cBhvr>
                                      <p:to>
                                        <p:strVal val="visible"/>
                                      </p:to>
                                    </p:set>
                                    <p:anim calcmode="lin" valueType="num">
                                      <p:cBhvr additive="base">
                                        <p:cTn id="25" dur="500" fill="hold"/>
                                        <p:tgtEl>
                                          <p:spTgt spid="13926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92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9266">
                                            <p:txEl>
                                              <p:pRg st="4" end="4"/>
                                            </p:txEl>
                                          </p:spTgt>
                                        </p:tgtEl>
                                        <p:attrNameLst>
                                          <p:attrName>style.visibility</p:attrName>
                                        </p:attrNameLst>
                                      </p:cBhvr>
                                      <p:to>
                                        <p:strVal val="visible"/>
                                      </p:to>
                                    </p:set>
                                    <p:anim calcmode="lin" valueType="num">
                                      <p:cBhvr additive="base">
                                        <p:cTn id="31" dur="500" fill="hold"/>
                                        <p:tgtEl>
                                          <p:spTgt spid="13926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92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9267">
                                            <p:txEl>
                                              <p:pRg st="0" end="0"/>
                                            </p:txEl>
                                          </p:spTgt>
                                        </p:tgtEl>
                                        <p:attrNameLst>
                                          <p:attrName>style.visibility</p:attrName>
                                        </p:attrNameLst>
                                      </p:cBhvr>
                                      <p:to>
                                        <p:strVal val="visible"/>
                                      </p:to>
                                    </p:set>
                                    <p:anim calcmode="lin" valueType="num">
                                      <p:cBhvr additive="base">
                                        <p:cTn id="37" dur="5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9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9267">
                                            <p:txEl>
                                              <p:pRg st="1" end="1"/>
                                            </p:txEl>
                                          </p:spTgt>
                                        </p:tgtEl>
                                        <p:attrNameLst>
                                          <p:attrName>style.visibility</p:attrName>
                                        </p:attrNameLst>
                                      </p:cBhvr>
                                      <p:to>
                                        <p:strVal val="visible"/>
                                      </p:to>
                                    </p:set>
                                    <p:anim calcmode="lin" valueType="num">
                                      <p:cBhvr additive="base">
                                        <p:cTn id="43" dur="5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9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9267">
                                            <p:txEl>
                                              <p:pRg st="2" end="2"/>
                                            </p:txEl>
                                          </p:spTgt>
                                        </p:tgtEl>
                                        <p:attrNameLst>
                                          <p:attrName>style.visibility</p:attrName>
                                        </p:attrNameLst>
                                      </p:cBhvr>
                                      <p:to>
                                        <p:strVal val="visible"/>
                                      </p:to>
                                    </p:set>
                                    <p:anim calcmode="lin" valueType="num">
                                      <p:cBhvr additive="base">
                                        <p:cTn id="49"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build="p" autoUpdateAnimBg="0"/>
      <p:bldP spid="139267"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35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 Box 3"/>
          <p:cNvSpPr txBox="1">
            <a:spLocks noChangeArrowheads="1"/>
          </p:cNvSpPr>
          <p:nvPr/>
        </p:nvSpPr>
        <p:spPr bwMode="auto">
          <a:xfrm>
            <a:off x="0" y="1557338"/>
            <a:ext cx="2449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3600" b="1">
                <a:solidFill>
                  <a:srgbClr val="000000"/>
                </a:solidFill>
              </a:rPr>
              <a:t>Ziggurat </a:t>
            </a:r>
          </a:p>
        </p:txBody>
      </p:sp>
      <p:sp>
        <p:nvSpPr>
          <p:cNvPr id="533507"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533508"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33509" name="Text Box 6"/>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139</a:t>
            </a:r>
          </a:p>
        </p:txBody>
      </p:sp>
      <p:sp>
        <p:nvSpPr>
          <p:cNvPr id="533510" name="Rectangle 7"/>
          <p:cNvSpPr>
            <a:spLocks noGrp="1" noChangeArrowheads="1"/>
          </p:cNvSpPr>
          <p:nvPr>
            <p:ph type="title" idx="4294967295"/>
          </p:nvPr>
        </p:nvSpPr>
        <p:spPr>
          <a:xfrm>
            <a:off x="3657600" y="6165850"/>
            <a:ext cx="5410200" cy="539750"/>
          </a:xfrm>
          <a:solidFill>
            <a:schemeClr val="tx2"/>
          </a:solidFill>
        </p:spPr>
        <p:txBody>
          <a:bodyPr/>
          <a:lstStyle/>
          <a:p>
            <a:pPr eaLnBrk="1" hangingPunct="1"/>
            <a:r>
              <a:rPr lang="en-US" sz="3200" b="1">
                <a:solidFill>
                  <a:schemeClr val="bg1"/>
                </a:solidFill>
                <a:latin typeface="Arial" charset="0"/>
                <a:ea typeface="ＭＳ Ｐゴシック" charset="0"/>
                <a:cs typeface="Arial" charset="0"/>
              </a:rPr>
              <a:t>Tower of Babel (Gen. 11)</a:t>
            </a:r>
          </a:p>
        </p:txBody>
      </p:sp>
    </p:spTree>
    <p:extLst>
      <p:ext uri="{BB962C8B-B14F-4D97-AF65-F5344CB8AC3E}">
        <p14:creationId xmlns:p14="http://schemas.microsoft.com/office/powerpoint/2010/main" val="23948016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563"/>
                                        </p:tgtEl>
                                        <p:attrNameLst>
                                          <p:attrName>style.visibility</p:attrName>
                                        </p:attrNameLst>
                                      </p:cBhvr>
                                      <p:to>
                                        <p:strVal val="visible"/>
                                      </p:to>
                                    </p:set>
                                    <p:anim calcmode="lin" valueType="num">
                                      <p:cBhvr additive="base">
                                        <p:cTn id="7" dur="500" fill="hold"/>
                                        <p:tgtEl>
                                          <p:spTgt spid="194563"/>
                                        </p:tgtEl>
                                        <p:attrNameLst>
                                          <p:attrName>ppt_x</p:attrName>
                                        </p:attrNameLst>
                                      </p:cBhvr>
                                      <p:tavLst>
                                        <p:tav tm="0">
                                          <p:val>
                                            <p:strVal val="0-#ppt_w/2"/>
                                          </p:val>
                                        </p:tav>
                                        <p:tav tm="100000">
                                          <p:val>
                                            <p:strVal val="#ppt_x"/>
                                          </p:val>
                                        </p:tav>
                                      </p:tavLst>
                                    </p:anim>
                                    <p:anim calcmode="lin" valueType="num">
                                      <p:cBhvr additive="base">
                                        <p:cTn id="8" dur="500" fill="hold"/>
                                        <p:tgtEl>
                                          <p:spTgt spid="194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2" name="Rectangle 2"/>
          <p:cNvSpPr>
            <a:spLocks noGrp="1" noChangeArrowheads="1"/>
          </p:cNvSpPr>
          <p:nvPr>
            <p:ph type="body" sz="half" idx="1"/>
          </p:nvPr>
        </p:nvSpPr>
        <p:spPr>
          <a:xfrm>
            <a:off x="457200" y="1676400"/>
            <a:ext cx="8458200" cy="4038600"/>
          </a:xfrm>
          <a:solidFill>
            <a:srgbClr val="FFFF99">
              <a:alpha val="50195"/>
            </a:srgbClr>
          </a:solidFill>
        </p:spPr>
        <p:txBody>
          <a:bodyPr/>
          <a:lstStyle/>
          <a:p>
            <a:pPr algn="ctr" eaLnBrk="1" hangingPunct="1">
              <a:buFontTx/>
              <a:buNone/>
            </a:pPr>
            <a:r>
              <a:rPr lang="en-US" sz="2400" b="1" dirty="0" smtClean="0">
                <a:solidFill>
                  <a:srgbClr val="006600"/>
                </a:solidFill>
                <a:latin typeface="Kristen ITC" charset="0"/>
                <a:ea typeface="ＭＳ Ｐゴシック" charset="0"/>
                <a:cs typeface="ＭＳ Ｐゴシック" charset="0"/>
              </a:rPr>
              <a:t>"Babylon</a:t>
            </a:r>
            <a:r>
              <a:rPr lang="en-US" sz="2400" b="1" dirty="0">
                <a:solidFill>
                  <a:srgbClr val="006600"/>
                </a:solidFill>
                <a:latin typeface="Kristen ITC" charset="0"/>
                <a:ea typeface="ＭＳ Ｐゴシック" charset="0"/>
                <a:cs typeface="ＭＳ Ｐゴシック" charset="0"/>
              </a:rPr>
              <a:t>, the jewel of the kingdoms, the glory of the </a:t>
            </a:r>
            <a:r>
              <a:rPr lang="en-US" sz="2400" b="1" dirty="0" smtClean="0">
                <a:solidFill>
                  <a:srgbClr val="006600"/>
                </a:solidFill>
                <a:latin typeface="Kristen ITC" charset="0"/>
                <a:ea typeface="ＭＳ Ｐゴシック" charset="0"/>
                <a:cs typeface="ＭＳ Ｐゴシック" charset="0"/>
              </a:rPr>
              <a:t>Babylonians</a:t>
            </a:r>
            <a:r>
              <a:rPr lang="fr-FR" altLang="ja-JP" sz="2400" b="1" dirty="0" smtClean="0">
                <a:solidFill>
                  <a:srgbClr val="006600"/>
                </a:solidFill>
                <a:latin typeface="Kristen ITC" charset="0"/>
                <a:ea typeface="ＭＳ Ｐゴシック" charset="0"/>
                <a:cs typeface="ＭＳ Ｐゴシック" charset="0"/>
              </a:rPr>
              <a:t>'</a:t>
            </a:r>
            <a:r>
              <a:rPr lang="en-US" sz="2400" b="1" dirty="0" smtClean="0">
                <a:solidFill>
                  <a:srgbClr val="006600"/>
                </a:solidFill>
                <a:latin typeface="Kristen ITC" charset="0"/>
                <a:ea typeface="ＭＳ Ｐゴシック" charset="0"/>
                <a:cs typeface="ＭＳ Ｐゴシック" charset="0"/>
              </a:rPr>
              <a:t> </a:t>
            </a:r>
            <a:r>
              <a:rPr lang="en-US" sz="2400" b="1" dirty="0">
                <a:solidFill>
                  <a:srgbClr val="006600"/>
                </a:solidFill>
                <a:latin typeface="Kristen ITC" charset="0"/>
                <a:ea typeface="ＭＳ Ｐゴシック" charset="0"/>
                <a:cs typeface="ＭＳ Ｐゴシック" charset="0"/>
              </a:rPr>
              <a:t>pride, will be overthrown by God like Sodom and Gomorrah. She will never be inhabited or lived in through all generations; But desert creatures will lie there, jackals will fill her houses;</a:t>
            </a:r>
          </a:p>
          <a:p>
            <a:pPr algn="ctr" eaLnBrk="1" hangingPunct="1">
              <a:buFontTx/>
              <a:buNone/>
            </a:pPr>
            <a:r>
              <a:rPr lang="en-US" sz="2400" b="1" dirty="0">
                <a:solidFill>
                  <a:srgbClr val="006600"/>
                </a:solidFill>
                <a:latin typeface="Kristen ITC" charset="0"/>
                <a:ea typeface="ＭＳ Ｐゴシック" charset="0"/>
                <a:cs typeface="ＭＳ Ｐゴシック" charset="0"/>
              </a:rPr>
              <a:t>There the owls will dwell, hyenas will howl in her strongholds, jackals in her luxurious palaces</a:t>
            </a:r>
            <a:r>
              <a:rPr lang="en-US" sz="2400" b="1" dirty="0" smtClean="0">
                <a:solidFill>
                  <a:srgbClr val="006600"/>
                </a:solidFill>
                <a:latin typeface="Kristen ITC" charset="0"/>
                <a:ea typeface="ＭＳ Ｐゴシック" charset="0"/>
                <a:cs typeface="ＭＳ Ｐゴシック" charset="0"/>
              </a:rPr>
              <a:t>."</a:t>
            </a:r>
            <a:endParaRPr lang="en-US" altLang="ja-JP" sz="2400" b="1" dirty="0">
              <a:solidFill>
                <a:srgbClr val="006600"/>
              </a:solidFill>
              <a:latin typeface="Kristen ITC" charset="0"/>
              <a:ea typeface="ＭＳ Ｐゴシック" charset="0"/>
              <a:cs typeface="ＭＳ Ｐゴシック" charset="0"/>
            </a:endParaRPr>
          </a:p>
          <a:p>
            <a:pPr algn="ctr" eaLnBrk="1" hangingPunct="1">
              <a:buFontTx/>
              <a:buNone/>
            </a:pPr>
            <a:r>
              <a:rPr lang="en-US" sz="2400" b="1" dirty="0">
                <a:solidFill>
                  <a:srgbClr val="006600"/>
                </a:solidFill>
                <a:latin typeface="Kristen ITC" charset="0"/>
                <a:ea typeface="ＭＳ Ｐゴシック" charset="0"/>
                <a:cs typeface="ＭＳ Ｐゴシック" charset="0"/>
              </a:rPr>
              <a:t>- Isaiah 13:19-23</a:t>
            </a:r>
          </a:p>
        </p:txBody>
      </p:sp>
      <p:pic>
        <p:nvPicPr>
          <p:cNvPr id="143363" name="Picture 3" descr="ziggurat_ur.gi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700213"/>
            <a:ext cx="9220200" cy="4924425"/>
          </a:xfrm>
        </p:spPr>
      </p:pic>
      <p:sp>
        <p:nvSpPr>
          <p:cNvPr id="535555" name="WordArt 4"/>
          <p:cNvSpPr>
            <a:spLocks noChangeArrowheads="1" noChangeShapeType="1" noTextEdit="1"/>
          </p:cNvSpPr>
          <p:nvPr/>
        </p:nvSpPr>
        <p:spPr bwMode="auto">
          <a:xfrm>
            <a:off x="6705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535556" name="Line 5"/>
          <p:cNvSpPr>
            <a:spLocks noChangeShapeType="1"/>
          </p:cNvSpPr>
          <p:nvPr/>
        </p:nvSpPr>
        <p:spPr bwMode="auto">
          <a:xfrm>
            <a:off x="6629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2346381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43363"/>
                                        </p:tgtEl>
                                        <p:attrNameLst>
                                          <p:attrName>style.visibility</p:attrName>
                                        </p:attrNameLst>
                                      </p:cBhvr>
                                      <p:to>
                                        <p:strVal val="visible"/>
                                      </p:to>
                                    </p:set>
                                    <p:anim calcmode="lin" valueType="num">
                                      <p:cBhvr>
                                        <p:cTn id="7" dur="1000" fill="hold"/>
                                        <p:tgtEl>
                                          <p:spTgt spid="143363"/>
                                        </p:tgtEl>
                                        <p:attrNameLst>
                                          <p:attrName>ppt_w</p:attrName>
                                        </p:attrNameLst>
                                      </p:cBhvr>
                                      <p:tavLst>
                                        <p:tav tm="0">
                                          <p:val>
                                            <p:fltVal val="0"/>
                                          </p:val>
                                        </p:tav>
                                        <p:tav tm="100000">
                                          <p:val>
                                            <p:strVal val="#ppt_w"/>
                                          </p:val>
                                        </p:tav>
                                      </p:tavLst>
                                    </p:anim>
                                    <p:anim calcmode="lin" valueType="num">
                                      <p:cBhvr>
                                        <p:cTn id="8" dur="1000" fill="hold"/>
                                        <p:tgtEl>
                                          <p:spTgt spid="143363"/>
                                        </p:tgtEl>
                                        <p:attrNameLst>
                                          <p:attrName>ppt_h</p:attrName>
                                        </p:attrNameLst>
                                      </p:cBhvr>
                                      <p:tavLst>
                                        <p:tav tm="0">
                                          <p:val>
                                            <p:fltVal val="0"/>
                                          </p:val>
                                        </p:tav>
                                        <p:tav tm="100000">
                                          <p:val>
                                            <p:strVal val="#ppt_h"/>
                                          </p:val>
                                        </p:tav>
                                      </p:tavLst>
                                    </p:anim>
                                    <p:anim calcmode="lin" valueType="num">
                                      <p:cBhvr>
                                        <p:cTn id="9" dur="1000" fill="hold"/>
                                        <p:tgtEl>
                                          <p:spTgt spid="1433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363"/>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14336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43362">
                                            <p:txEl>
                                              <p:charRg st="4294967295" end="4294967295"/>
                                            </p:txEl>
                                          </p:spTgt>
                                        </p:tgtEl>
                                        <p:attrNameLst>
                                          <p:attrName>style.visibility</p:attrName>
                                        </p:attrNameLst>
                                      </p:cBhvr>
                                      <p:to>
                                        <p:strVal val="visible"/>
                                      </p:to>
                                    </p:set>
                                    <p:animEffect transition="in" filter="barn(inHorizontal)">
                                      <p:cBhvr>
                                        <p:cTn id="15" dur="500"/>
                                        <p:tgtEl>
                                          <p:spTgt spid="14336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3" name="Picture 3" descr="writing_cun.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143000"/>
            <a:ext cx="7924800" cy="5314950"/>
          </a:xfrm>
        </p:spPr>
      </p:pic>
      <p:sp>
        <p:nvSpPr>
          <p:cNvPr id="537602" name="Line 5"/>
          <p:cNvSpPr>
            <a:spLocks noChangeShapeType="1"/>
          </p:cNvSpPr>
          <p:nvPr/>
        </p:nvSpPr>
        <p:spPr bwMode="auto">
          <a:xfrm>
            <a:off x="6629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37603" name="WordArt 6"/>
          <p:cNvSpPr>
            <a:spLocks noChangeArrowheads="1" noChangeShapeType="1" noTextEdit="1"/>
          </p:cNvSpPr>
          <p:nvPr/>
        </p:nvSpPr>
        <p:spPr bwMode="auto">
          <a:xfrm>
            <a:off x="6629400" y="228600"/>
            <a:ext cx="22098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a:t>
            </a:r>
          </a:p>
        </p:txBody>
      </p:sp>
      <p:sp>
        <p:nvSpPr>
          <p:cNvPr id="537604" name="WordArt 7"/>
          <p:cNvSpPr>
            <a:spLocks noChangeArrowheads="1" noChangeShapeType="1" noTextEdit="1"/>
          </p:cNvSpPr>
          <p:nvPr/>
        </p:nvSpPr>
        <p:spPr bwMode="auto">
          <a:xfrm>
            <a:off x="381000" y="0"/>
            <a:ext cx="2819400" cy="1524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CUNEIFORM</a:t>
            </a:r>
          </a:p>
        </p:txBody>
      </p:sp>
    </p:spTree>
    <p:extLst>
      <p:ext uri="{BB962C8B-B14F-4D97-AF65-F5344CB8AC3E}">
        <p14:creationId xmlns:p14="http://schemas.microsoft.com/office/powerpoint/2010/main" val="4134957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500" fill="hold"/>
                                        <p:tgtEl>
                                          <p:spTgt spid="46083"/>
                                        </p:tgtEl>
                                        <p:attrNameLst>
                                          <p:attrName>ppt_w</p:attrName>
                                        </p:attrNameLst>
                                      </p:cBhvr>
                                      <p:tavLst>
                                        <p:tav tm="0">
                                          <p:val>
                                            <p:fltVal val="0"/>
                                          </p:val>
                                        </p:tav>
                                        <p:tav tm="100000">
                                          <p:val>
                                            <p:strVal val="#ppt_w"/>
                                          </p:val>
                                        </p:tav>
                                      </p:tavLst>
                                    </p:anim>
                                    <p:anim calcmode="lin" valueType="num">
                                      <p:cBhvr>
                                        <p:cTn id="8" dur="500" fill="hold"/>
                                        <p:tgtEl>
                                          <p:spTgt spid="46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609600" y="1371600"/>
            <a:ext cx="7772400" cy="4648200"/>
          </a:xfrm>
        </p:spPr>
        <p:txBody>
          <a:bodyPr/>
          <a:lstStyle/>
          <a:p>
            <a:pPr>
              <a:buFontTx/>
              <a:buNone/>
            </a:pPr>
            <a:r>
              <a:rPr lang="en-US" sz="2400" b="1" i="1" u="sng">
                <a:latin typeface="Arial" charset="0"/>
                <a:ea typeface="ＭＳ Ｐゴシック" charset="0"/>
                <a:cs typeface="ＭＳ Ｐゴシック" charset="0"/>
              </a:rPr>
              <a:t>IMPACT OF SUMERIA (continued)</a:t>
            </a:r>
            <a:endParaRPr lang="en-US" sz="2400" b="1">
              <a:latin typeface="Arial" charset="0"/>
              <a:ea typeface="ＭＳ Ｐゴシック" charset="0"/>
              <a:cs typeface="ＭＳ Ｐゴシック" charset="0"/>
            </a:endParaRPr>
          </a:p>
          <a:p>
            <a:pPr>
              <a:lnSpc>
                <a:spcPct val="110000"/>
              </a:lnSpc>
            </a:pPr>
            <a:r>
              <a:rPr lang="en-US" sz="2400" b="1">
                <a:latin typeface="Arial" charset="0"/>
                <a:ea typeface="ＭＳ Ｐゴシック" charset="0"/>
                <a:cs typeface="ＭＳ Ｐゴシック" charset="0"/>
              </a:rPr>
              <a:t>Sumerian writings incorporated - translation to Akkadian (</a:t>
            </a:r>
            <a:r>
              <a:rPr lang="en-US" sz="2400" b="1" i="1">
                <a:latin typeface="Arial" charset="0"/>
                <a:ea typeface="ＭＳ Ｐゴシック" charset="0"/>
                <a:cs typeface="ＭＳ Ｐゴシック" charset="0"/>
              </a:rPr>
              <a:t>lingua franca</a:t>
            </a:r>
            <a:r>
              <a:rPr lang="en-US" sz="2400" b="1">
                <a:latin typeface="Arial" charset="0"/>
                <a:ea typeface="ＭＳ Ｐゴシック" charset="0"/>
                <a:cs typeface="ＭＳ Ｐゴシック" charset="0"/>
              </a:rPr>
              <a:t> of ANE) </a:t>
            </a:r>
          </a:p>
          <a:p>
            <a:pPr>
              <a:lnSpc>
                <a:spcPct val="110000"/>
              </a:lnSpc>
            </a:pPr>
            <a:r>
              <a:rPr lang="en-US" sz="2400" b="1">
                <a:latin typeface="Arial" charset="0"/>
                <a:ea typeface="ＭＳ Ｐゴシック" charset="0"/>
                <a:cs typeface="ＭＳ Ｐゴシック" charset="0"/>
              </a:rPr>
              <a:t>Schools of scribes copied compositions and created catalogs</a:t>
            </a:r>
          </a:p>
          <a:p>
            <a:pPr>
              <a:lnSpc>
                <a:spcPct val="110000"/>
              </a:lnSpc>
            </a:pPr>
            <a:r>
              <a:rPr lang="en-US" sz="2400" b="1">
                <a:latin typeface="Arial" charset="0"/>
                <a:ea typeface="ＭＳ Ｐゴシック" charset="0"/>
                <a:cs typeface="ＭＳ Ｐゴシック" charset="0"/>
              </a:rPr>
              <a:t>Sumero-Babylonian dictionaries popularized the myths, epics, hymns, etc.</a:t>
            </a:r>
          </a:p>
          <a:p>
            <a:pPr>
              <a:lnSpc>
                <a:spcPct val="110000"/>
              </a:lnSpc>
            </a:pPr>
            <a:r>
              <a:rPr lang="en-US" sz="2400" b="1">
                <a:latin typeface="Arial" charset="0"/>
                <a:ea typeface="ＭＳ Ｐゴシック" charset="0"/>
                <a:cs typeface="ＭＳ Ｐゴシック" charset="0"/>
              </a:rPr>
              <a:t>After fall of Babylon in 539 BC, Aramaic and Greek became the common languages</a:t>
            </a:r>
          </a:p>
        </p:txBody>
      </p:sp>
      <p:sp>
        <p:nvSpPr>
          <p:cNvPr id="539650" name="Line 5"/>
          <p:cNvSpPr>
            <a:spLocks noChangeShapeType="1"/>
          </p:cNvSpPr>
          <p:nvPr/>
        </p:nvSpPr>
        <p:spPr bwMode="auto">
          <a:xfrm>
            <a:off x="61722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39651" name="WordArt 6"/>
          <p:cNvSpPr>
            <a:spLocks noChangeArrowheads="1" noChangeShapeType="1" noTextEdit="1"/>
          </p:cNvSpPr>
          <p:nvPr/>
        </p:nvSpPr>
        <p:spPr bwMode="auto">
          <a:xfrm>
            <a:off x="6172200" y="228600"/>
            <a:ext cx="22098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a:t>
            </a:r>
          </a:p>
        </p:txBody>
      </p:sp>
      <p:sp>
        <p:nvSpPr>
          <p:cNvPr id="539652" name="Text Box 6"/>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139</a:t>
            </a:r>
          </a:p>
        </p:txBody>
      </p:sp>
    </p:spTree>
    <p:extLst>
      <p:ext uri="{BB962C8B-B14F-4D97-AF65-F5344CB8AC3E}">
        <p14:creationId xmlns:p14="http://schemas.microsoft.com/office/powerpoint/2010/main" val="2901062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fill="hold"/>
                                        <p:tgtEl>
                                          <p:spTgt spid="481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8130">
                                            <p:txEl>
                                              <p:pRg st="1" end="1"/>
                                            </p:txEl>
                                          </p:spTgt>
                                        </p:tgtEl>
                                        <p:attrNameLst>
                                          <p:attrName>style.visibility</p:attrName>
                                        </p:attrNameLst>
                                      </p:cBhvr>
                                      <p:to>
                                        <p:strVal val="visible"/>
                                      </p:to>
                                    </p:set>
                                    <p:anim calcmode="lin" valueType="num">
                                      <p:cBhvr additive="base">
                                        <p:cTn id="12" dur="500" fill="hold"/>
                                        <p:tgtEl>
                                          <p:spTgt spid="4813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130">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8130">
                                            <p:txEl>
                                              <p:pRg st="2" end="2"/>
                                            </p:txEl>
                                          </p:spTgt>
                                        </p:tgtEl>
                                        <p:attrNameLst>
                                          <p:attrName>style.visibility</p:attrName>
                                        </p:attrNameLst>
                                      </p:cBhvr>
                                      <p:to>
                                        <p:strVal val="visible"/>
                                      </p:to>
                                    </p:set>
                                    <p:anim calcmode="lin" valueType="num">
                                      <p:cBhvr additive="base">
                                        <p:cTn id="17" dur="500" fill="hold"/>
                                        <p:tgtEl>
                                          <p:spTgt spid="4813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130">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8130">
                                            <p:txEl>
                                              <p:pRg st="3" end="3"/>
                                            </p:txEl>
                                          </p:spTgt>
                                        </p:tgtEl>
                                        <p:attrNameLst>
                                          <p:attrName>style.visibility</p:attrName>
                                        </p:attrNameLst>
                                      </p:cBhvr>
                                      <p:to>
                                        <p:strVal val="visible"/>
                                      </p:to>
                                    </p:set>
                                    <p:anim calcmode="lin" valueType="num">
                                      <p:cBhvr additive="base">
                                        <p:cTn id="22" dur="500" fill="hold"/>
                                        <p:tgtEl>
                                          <p:spTgt spid="48130">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8130">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8130">
                                            <p:txEl>
                                              <p:pRg st="4" end="4"/>
                                            </p:txEl>
                                          </p:spTgt>
                                        </p:tgtEl>
                                        <p:attrNameLst>
                                          <p:attrName>style.visibility</p:attrName>
                                        </p:attrNameLst>
                                      </p:cBhvr>
                                      <p:to>
                                        <p:strVal val="visible"/>
                                      </p:to>
                                    </p:set>
                                    <p:anim calcmode="lin" valueType="num">
                                      <p:cBhvr additive="base">
                                        <p:cTn id="27" dur="500" fill="hold"/>
                                        <p:tgtEl>
                                          <p:spTgt spid="4813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81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advAuto="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609600" y="1219200"/>
            <a:ext cx="7772400" cy="2819400"/>
          </a:xfrm>
        </p:spPr>
        <p:txBody>
          <a:bodyPr/>
          <a:lstStyle/>
          <a:p>
            <a:pPr>
              <a:lnSpc>
                <a:spcPct val="90000"/>
              </a:lnSpc>
              <a:buFontTx/>
              <a:buNone/>
            </a:pPr>
            <a:r>
              <a:rPr lang="en-US" sz="2400" b="1" i="1" u="sng">
                <a:latin typeface="Arial" charset="0"/>
                <a:ea typeface="ＭＳ Ｐゴシック" charset="0"/>
                <a:cs typeface="ＭＳ Ｐゴシック" charset="0"/>
              </a:rPr>
              <a:t>POETRY</a:t>
            </a:r>
            <a:endParaRPr lang="en-US" sz="2400" b="1">
              <a:latin typeface="Arial" charset="0"/>
              <a:ea typeface="ＭＳ Ｐゴシック" charset="0"/>
              <a:cs typeface="ＭＳ Ｐゴシック" charset="0"/>
            </a:endParaRPr>
          </a:p>
          <a:p>
            <a:pPr>
              <a:lnSpc>
                <a:spcPct val="90000"/>
              </a:lnSpc>
            </a:pPr>
            <a:r>
              <a:rPr lang="en-US" sz="2400" b="1">
                <a:latin typeface="Arial" charset="0"/>
                <a:ea typeface="ＭＳ Ｐゴシック" charset="0"/>
                <a:cs typeface="ＭＳ Ｐゴシック" charset="0"/>
              </a:rPr>
              <a:t>Parallelism rendered ideas 2 different ways side by side</a:t>
            </a:r>
          </a:p>
          <a:p>
            <a:pPr>
              <a:lnSpc>
                <a:spcPct val="90000"/>
              </a:lnSpc>
            </a:pPr>
            <a:r>
              <a:rPr lang="en-US" sz="2400" b="1">
                <a:latin typeface="Arial" charset="0"/>
                <a:ea typeface="ＭＳ Ｐゴシック" charset="0"/>
                <a:cs typeface="ＭＳ Ｐゴシック" charset="0"/>
              </a:rPr>
              <a:t>Couplets, singlets and triplets</a:t>
            </a:r>
          </a:p>
          <a:p>
            <a:pPr>
              <a:lnSpc>
                <a:spcPct val="90000"/>
              </a:lnSpc>
            </a:pPr>
            <a:r>
              <a:rPr lang="en-US" sz="2400" b="1">
                <a:latin typeface="Arial" charset="0"/>
                <a:ea typeface="ＭＳ Ｐゴシック" charset="0"/>
                <a:cs typeface="ＭＳ Ｐゴシック" charset="0"/>
              </a:rPr>
              <a:t>No rhyme and meter </a:t>
            </a:r>
          </a:p>
          <a:p>
            <a:pPr>
              <a:lnSpc>
                <a:spcPct val="90000"/>
              </a:lnSpc>
            </a:pPr>
            <a:r>
              <a:rPr lang="en-US" sz="2400" b="1">
                <a:latin typeface="Arial" charset="0"/>
                <a:ea typeface="ＭＳ Ｐゴシック" charset="0"/>
                <a:cs typeface="ＭＳ Ｐゴシック" charset="0"/>
              </a:rPr>
              <a:t>Several Epics - </a:t>
            </a:r>
            <a:r>
              <a:rPr lang="en-US" sz="2400" b="1" i="1">
                <a:latin typeface="Arial" charset="0"/>
                <a:ea typeface="ＭＳ Ｐゴシック" charset="0"/>
                <a:cs typeface="ＭＳ Ｐゴシック" charset="0"/>
              </a:rPr>
              <a:t>Enuma Elish</a:t>
            </a:r>
            <a:r>
              <a:rPr lang="en-US" sz="2400" b="1">
                <a:latin typeface="Arial" charset="0"/>
                <a:ea typeface="ＭＳ Ｐゴシック" charset="0"/>
                <a:cs typeface="ＭＳ Ｐゴシック" charset="0"/>
              </a:rPr>
              <a:t> &amp; </a:t>
            </a:r>
            <a:r>
              <a:rPr lang="en-US" sz="2400" b="1" i="1">
                <a:latin typeface="Arial" charset="0"/>
                <a:ea typeface="ＭＳ Ｐゴシック" charset="0"/>
                <a:cs typeface="ＭＳ Ｐゴシック" charset="0"/>
              </a:rPr>
              <a:t>Gilgamesh Epic</a:t>
            </a:r>
          </a:p>
          <a:p>
            <a:pPr>
              <a:lnSpc>
                <a:spcPct val="90000"/>
              </a:lnSpc>
            </a:pPr>
            <a:endParaRPr lang="en-US" sz="2400" b="1">
              <a:latin typeface="Arial" charset="0"/>
              <a:ea typeface="ＭＳ Ｐゴシック" charset="0"/>
              <a:cs typeface="ＭＳ Ｐゴシック" charset="0"/>
            </a:endParaRPr>
          </a:p>
        </p:txBody>
      </p:sp>
      <p:sp>
        <p:nvSpPr>
          <p:cNvPr id="50180" name="Text Box 4"/>
          <p:cNvSpPr txBox="1">
            <a:spLocks noChangeArrowheads="1"/>
          </p:cNvSpPr>
          <p:nvPr/>
        </p:nvSpPr>
        <p:spPr bwMode="auto">
          <a:xfrm>
            <a:off x="685800" y="4267200"/>
            <a:ext cx="7239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u="sng">
                <a:solidFill>
                  <a:srgbClr val="000000"/>
                </a:solidFill>
              </a:rPr>
              <a:t>MUSIC</a:t>
            </a:r>
            <a:endParaRPr lang="en-US" b="1">
              <a:solidFill>
                <a:srgbClr val="000000"/>
              </a:solidFill>
            </a:endParaRPr>
          </a:p>
          <a:p>
            <a:pPr>
              <a:buFontTx/>
              <a:buChar char="•"/>
            </a:pPr>
            <a:r>
              <a:rPr lang="en-US" b="1">
                <a:solidFill>
                  <a:srgbClr val="000000"/>
                </a:solidFill>
              </a:rPr>
              <a:t>  Story telling or chanting of a verse - religious         </a:t>
            </a:r>
          </a:p>
          <a:p>
            <a:r>
              <a:rPr lang="en-US" b="1">
                <a:solidFill>
                  <a:srgbClr val="000000"/>
                </a:solidFill>
              </a:rPr>
              <a:t>   ceremonies &amp; entertainment</a:t>
            </a:r>
          </a:p>
          <a:p>
            <a:pPr>
              <a:buFontTx/>
              <a:buChar char="•"/>
            </a:pPr>
            <a:r>
              <a:rPr lang="en-US" b="1">
                <a:solidFill>
                  <a:srgbClr val="000000"/>
                </a:solidFill>
              </a:rPr>
              <a:t>  Used reed, flute, lyre, drum, trumpet and harp</a:t>
            </a:r>
            <a:endParaRPr lang="en-US">
              <a:solidFill>
                <a:srgbClr val="000000"/>
              </a:solidFill>
              <a:latin typeface="Times New Roman" charset="0"/>
            </a:endParaRPr>
          </a:p>
        </p:txBody>
      </p:sp>
      <p:sp>
        <p:nvSpPr>
          <p:cNvPr id="541699"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41700" name="WordArt 7"/>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541701" name="Text Box 6"/>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139</a:t>
            </a:r>
          </a:p>
        </p:txBody>
      </p:sp>
    </p:spTree>
    <p:extLst>
      <p:ext uri="{BB962C8B-B14F-4D97-AF65-F5344CB8AC3E}">
        <p14:creationId xmlns:p14="http://schemas.microsoft.com/office/powerpoint/2010/main" val="1315741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 calcmode="lin" valueType="num">
                                      <p:cBhvr additive="base">
                                        <p:cTn id="31" dur="500" fill="hold"/>
                                        <p:tgtEl>
                                          <p:spTgt spid="5017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80">
                                            <p:txEl>
                                              <p:pRg st="0" end="0"/>
                                            </p:txEl>
                                          </p:spTgt>
                                        </p:tgtEl>
                                        <p:attrNameLst>
                                          <p:attrName>style.visibility</p:attrName>
                                        </p:attrNameLst>
                                      </p:cBhvr>
                                      <p:to>
                                        <p:strVal val="visible"/>
                                      </p:to>
                                    </p:set>
                                    <p:anim calcmode="lin" valueType="num">
                                      <p:cBhvr additive="base">
                                        <p:cTn id="37"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1" end="1"/>
                                            </p:txEl>
                                          </p:spTgt>
                                        </p:tgtEl>
                                        <p:attrNameLst>
                                          <p:attrName>style.visibility</p:attrName>
                                        </p:attrNameLst>
                                      </p:cBhvr>
                                      <p:to>
                                        <p:strVal val="visible"/>
                                      </p:to>
                                    </p:set>
                                    <p:anim calcmode="lin" valueType="num">
                                      <p:cBhvr additive="base">
                                        <p:cTn id="43"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500"/>
                            </p:stCondLst>
                            <p:childTnLst>
                              <p:par>
                                <p:cTn id="46" presetID="2" presetClass="entr" presetSubtype="8" fill="hold" grpId="0" nodeType="afterEffect">
                                  <p:stCondLst>
                                    <p:cond delay="0"/>
                                  </p:stCondLst>
                                  <p:childTnLst>
                                    <p:set>
                                      <p:cBhvr>
                                        <p:cTn id="47" dur="1" fill="hold">
                                          <p:stCondLst>
                                            <p:cond delay="0"/>
                                          </p:stCondLst>
                                        </p:cTn>
                                        <p:tgtEl>
                                          <p:spTgt spid="50180">
                                            <p:txEl>
                                              <p:pRg st="2" end="2"/>
                                            </p:txEl>
                                          </p:spTgt>
                                        </p:tgtEl>
                                        <p:attrNameLst>
                                          <p:attrName>style.visibility</p:attrName>
                                        </p:attrNameLst>
                                      </p:cBhvr>
                                      <p:to>
                                        <p:strVal val="visible"/>
                                      </p:to>
                                    </p:set>
                                    <p:anim calcmode="lin" valueType="num">
                                      <p:cBhvr additive="base">
                                        <p:cTn id="48"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50180">
                                            <p:txEl>
                                              <p:pRg st="3" end="3"/>
                                            </p:txEl>
                                          </p:spTgt>
                                        </p:tgtEl>
                                        <p:attrNameLst>
                                          <p:attrName>style.visibility</p:attrName>
                                        </p:attrNameLst>
                                      </p:cBhvr>
                                      <p:to>
                                        <p:strVal val="visible"/>
                                      </p:to>
                                    </p:set>
                                    <p:anim calcmode="lin" valueType="num">
                                      <p:cBhvr additive="base">
                                        <p:cTn id="54"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P spid="5018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1310196"/>
          </a:xfrm>
          <a:solidFill>
            <a:schemeClr val="tx1"/>
          </a:solidFill>
        </p:spPr>
        <p:txBody>
          <a:bodyPr/>
          <a:lstStyle/>
          <a:p>
            <a:r>
              <a:rPr lang="en-US" sz="4000" b="1" dirty="0" err="1">
                <a:solidFill>
                  <a:srgbClr val="FFFFFF"/>
                </a:solidFill>
                <a:effectLst>
                  <a:glow rad="127000">
                    <a:srgbClr val="000000"/>
                  </a:glow>
                </a:effectLst>
                <a:latin typeface="Arial" charset="0"/>
              </a:rPr>
              <a:t>Phát</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biểu</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về</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Vương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quốc</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trong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sách</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Ê</a:t>
            </a:r>
            <a:r>
              <a:rPr lang="en-US" sz="4000" b="1" dirty="0">
                <a:solidFill>
                  <a:srgbClr val="FFFFFF"/>
                </a:solidFill>
                <a:effectLst>
                  <a:glow rad="127000">
                    <a:srgbClr val="000000"/>
                  </a:glow>
                </a:effectLst>
                <a:latin typeface="Arial" charset="0"/>
              </a:rPr>
              <a:t>-</a:t>
            </a:r>
            <a:r>
              <a:rPr lang="en-US" sz="4000" b="1" dirty="0" err="1">
                <a:solidFill>
                  <a:srgbClr val="FFFFFF"/>
                </a:solidFill>
                <a:effectLst>
                  <a:glow rad="127000">
                    <a:srgbClr val="000000"/>
                  </a:glow>
                </a:effectLst>
                <a:latin typeface="Arial" charset="0"/>
              </a:rPr>
              <a:t>xê</a:t>
            </a:r>
            <a:r>
              <a:rPr lang="en-US" sz="4000" b="1" dirty="0">
                <a:solidFill>
                  <a:srgbClr val="FFFFFF"/>
                </a:solidFill>
                <a:effectLst>
                  <a:glow rad="127000">
                    <a:srgbClr val="000000"/>
                  </a:glow>
                </a:effectLst>
                <a:latin typeface="Arial" charset="0"/>
              </a:rPr>
              <a:t>-chi-</a:t>
            </a:r>
            <a:r>
              <a:rPr lang="en-US" sz="4000" b="1" dirty="0" err="1" smtClean="0">
                <a:solidFill>
                  <a:srgbClr val="FFFFFF"/>
                </a:solidFill>
                <a:effectLst>
                  <a:glow rad="127000">
                    <a:srgbClr val="000000"/>
                  </a:glow>
                </a:effectLst>
                <a:latin typeface="Arial" charset="0"/>
              </a:rPr>
              <a:t>ên</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79512" y="2132856"/>
            <a:ext cx="8722358"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God sovereignly judged Judah (1–24) and the nations (25–32), yet will restore His glory through a return to the land with a new temple and worship system (33–48)</a:t>
            </a:r>
            <a:r>
              <a:rPr lang="en-US" b="1" dirty="0" smtClean="0">
                <a:solidFill>
                  <a:prstClr val="white"/>
                </a:solidFill>
                <a:effectLst>
                  <a:glow rad="101600">
                    <a:prstClr val="black">
                      <a:alpha val="99000"/>
                    </a:prstClr>
                  </a:glow>
                </a:effectLst>
                <a:latin typeface="Calibri"/>
              </a:rPr>
              <a:t>.</a:t>
            </a:r>
            <a:endParaRPr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0688284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228600" y="2286000"/>
            <a:ext cx="4419600" cy="3733800"/>
          </a:xfrm>
        </p:spPr>
        <p:txBody>
          <a:bodyPr/>
          <a:lstStyle/>
          <a:p>
            <a:pPr>
              <a:buFontTx/>
              <a:buNone/>
            </a:pPr>
            <a:r>
              <a:rPr lang="en-US" sz="2800" b="1" i="1" u="sng">
                <a:latin typeface="Arial" charset="0"/>
                <a:ea typeface="ＭＳ Ｐゴシック" charset="0"/>
                <a:cs typeface="ＭＳ Ｐゴシック" charset="0"/>
              </a:rPr>
              <a:t>Babylonian Mythology</a:t>
            </a:r>
            <a:endParaRPr lang="en-US" sz="2800" b="1">
              <a:latin typeface="Arial" charset="0"/>
              <a:ea typeface="ＭＳ Ｐゴシック" charset="0"/>
              <a:cs typeface="ＭＳ Ｐゴシック" charset="0"/>
            </a:endParaRPr>
          </a:p>
          <a:p>
            <a:r>
              <a:rPr lang="en-US" sz="2400" b="1">
                <a:latin typeface="Arial" charset="0"/>
                <a:ea typeface="ＭＳ Ｐゴシック" charset="0"/>
                <a:cs typeface="ＭＳ Ｐゴシック" charset="0"/>
              </a:rPr>
              <a:t>Many gods (Polytheism)</a:t>
            </a:r>
          </a:p>
          <a:p>
            <a:r>
              <a:rPr lang="en-US" sz="2400" b="1">
                <a:latin typeface="Arial" charset="0"/>
                <a:ea typeface="ＭＳ Ｐゴシック" charset="0"/>
                <a:cs typeface="ＭＳ Ｐゴシック" charset="0"/>
              </a:rPr>
              <a:t>Gods quarrel /disagree </a:t>
            </a:r>
          </a:p>
          <a:p>
            <a:r>
              <a:rPr lang="en-US" sz="2400" b="1">
                <a:latin typeface="Arial" charset="0"/>
                <a:ea typeface="ＭＳ Ｐゴシック" charset="0"/>
                <a:cs typeface="ＭＳ Ｐゴシック" charset="0"/>
              </a:rPr>
              <a:t>Confusion as to why the Flood came</a:t>
            </a:r>
          </a:p>
          <a:p>
            <a:r>
              <a:rPr lang="en-US" sz="2400" b="1">
                <a:latin typeface="Arial" charset="0"/>
                <a:ea typeface="ＭＳ Ｐゴシック" charset="0"/>
                <a:cs typeface="ＭＳ Ｐゴシック" charset="0"/>
              </a:rPr>
              <a:t>Adad - thunder </a:t>
            </a:r>
          </a:p>
          <a:p>
            <a:pPr>
              <a:buFontTx/>
              <a:buNone/>
            </a:pPr>
            <a:r>
              <a:rPr lang="en-US" sz="2400" b="1">
                <a:latin typeface="Arial" charset="0"/>
                <a:ea typeface="ＭＳ Ｐゴシック" charset="0"/>
                <a:cs typeface="ＭＳ Ｐゴシック" charset="0"/>
              </a:rPr>
              <a:t>    Ninurta- winds </a:t>
            </a:r>
          </a:p>
          <a:p>
            <a:pPr>
              <a:buFontTx/>
              <a:buNone/>
            </a:pPr>
            <a:r>
              <a:rPr lang="en-US" sz="2400" b="1">
                <a:latin typeface="Arial" charset="0"/>
                <a:ea typeface="ＭＳ Ｐゴシック" charset="0"/>
                <a:cs typeface="ＭＳ Ｐゴシック" charset="0"/>
              </a:rPr>
              <a:t>    Annunaki - lightning</a:t>
            </a:r>
            <a:endParaRPr lang="en-US" sz="2800" b="1">
              <a:latin typeface="Arial" charset="0"/>
              <a:ea typeface="ＭＳ Ｐゴシック" charset="0"/>
              <a:cs typeface="ＭＳ Ｐゴシック" charset="0"/>
            </a:endParaRPr>
          </a:p>
        </p:txBody>
      </p:sp>
      <p:sp>
        <p:nvSpPr>
          <p:cNvPr id="52228" name="Rectangle 4"/>
          <p:cNvSpPr>
            <a:spLocks noChangeArrowheads="1"/>
          </p:cNvSpPr>
          <p:nvPr/>
        </p:nvSpPr>
        <p:spPr bwMode="auto">
          <a:xfrm>
            <a:off x="4419600" y="2286000"/>
            <a:ext cx="4724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b="1" i="1" u="sng">
                <a:solidFill>
                  <a:srgbClr val="000000"/>
                </a:solidFill>
              </a:rPr>
              <a:t>Biblical Account</a:t>
            </a:r>
            <a:endParaRPr lang="en-US" sz="2800" b="1">
              <a:solidFill>
                <a:srgbClr val="000000"/>
              </a:solidFill>
            </a:endParaRPr>
          </a:p>
          <a:p>
            <a:pPr marL="342900" indent="-342900">
              <a:spcBef>
                <a:spcPct val="20000"/>
              </a:spcBef>
              <a:buFontTx/>
              <a:buChar char="•"/>
            </a:pPr>
            <a:r>
              <a:rPr lang="en-US" sz="2400" b="1">
                <a:solidFill>
                  <a:srgbClr val="000000"/>
                </a:solidFill>
              </a:rPr>
              <a:t>One God (Monotheism)</a:t>
            </a:r>
          </a:p>
          <a:p>
            <a:pPr marL="342900" indent="-342900">
              <a:spcBef>
                <a:spcPct val="20000"/>
              </a:spcBef>
              <a:buFontTx/>
              <a:buChar char="•"/>
            </a:pPr>
            <a:r>
              <a:rPr lang="en-US" sz="2400" b="1">
                <a:solidFill>
                  <a:srgbClr val="000000"/>
                </a:solidFill>
              </a:rPr>
              <a:t>A Holy God</a:t>
            </a:r>
          </a:p>
          <a:p>
            <a:pPr marL="342900" indent="-342900">
              <a:spcBef>
                <a:spcPct val="20000"/>
              </a:spcBef>
              <a:buFontTx/>
              <a:buChar char="•"/>
            </a:pPr>
            <a:r>
              <a:rPr lang="en-US" sz="2400" b="1">
                <a:solidFill>
                  <a:srgbClr val="000000"/>
                </a:solidFill>
              </a:rPr>
              <a:t>God saw evil and punished the corrupt people</a:t>
            </a:r>
          </a:p>
          <a:p>
            <a:pPr marL="342900" indent="-342900">
              <a:spcBef>
                <a:spcPct val="20000"/>
              </a:spcBef>
              <a:buFontTx/>
              <a:buChar char="•"/>
            </a:pPr>
            <a:r>
              <a:rPr lang="en-US" sz="2400" b="1">
                <a:solidFill>
                  <a:srgbClr val="000000"/>
                </a:solidFill>
              </a:rPr>
              <a:t>Yahweh:</a:t>
            </a:r>
          </a:p>
          <a:p>
            <a:pPr marL="742950" lvl="1" indent="-285750">
              <a:spcBef>
                <a:spcPct val="20000"/>
              </a:spcBef>
              <a:buFontTx/>
              <a:buChar char="–"/>
            </a:pPr>
            <a:r>
              <a:rPr lang="en-US" sz="2000" b="1">
                <a:solidFill>
                  <a:srgbClr val="000000"/>
                </a:solidFill>
              </a:rPr>
              <a:t>Creator</a:t>
            </a:r>
          </a:p>
          <a:p>
            <a:pPr marL="742950" lvl="1" indent="-285750">
              <a:spcBef>
                <a:spcPct val="20000"/>
              </a:spcBef>
              <a:buFontTx/>
              <a:buChar char="–"/>
            </a:pPr>
            <a:r>
              <a:rPr lang="en-US" sz="2000" b="1">
                <a:solidFill>
                  <a:srgbClr val="000000"/>
                </a:solidFill>
              </a:rPr>
              <a:t>Sustainer</a:t>
            </a:r>
          </a:p>
          <a:p>
            <a:pPr marL="742950" lvl="1" indent="-285750">
              <a:spcBef>
                <a:spcPct val="20000"/>
              </a:spcBef>
              <a:buFontTx/>
              <a:buChar char="–"/>
            </a:pPr>
            <a:r>
              <a:rPr lang="en-US" sz="2000" b="1">
                <a:solidFill>
                  <a:srgbClr val="000000"/>
                </a:solidFill>
              </a:rPr>
              <a:t>Judge</a:t>
            </a:r>
            <a:endParaRPr lang="en-US" sz="2400" b="1">
              <a:solidFill>
                <a:srgbClr val="000000"/>
              </a:solidFill>
            </a:endParaRPr>
          </a:p>
        </p:txBody>
      </p:sp>
      <p:sp>
        <p:nvSpPr>
          <p:cNvPr id="52229" name="Text Box 5"/>
          <p:cNvSpPr txBox="1">
            <a:spLocks noChangeArrowheads="1"/>
          </p:cNvSpPr>
          <p:nvPr/>
        </p:nvSpPr>
        <p:spPr bwMode="auto">
          <a:xfrm>
            <a:off x="250825" y="1243013"/>
            <a:ext cx="87391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00"/>
                </a:solidFill>
              </a:rPr>
              <a:t>BABYLONIAN VERSION OF THE FLOOD (2000 BC)</a:t>
            </a:r>
            <a:endParaRPr lang="en-US" sz="2800">
              <a:solidFill>
                <a:srgbClr val="000000"/>
              </a:solidFill>
              <a:latin typeface="Times New Roman" charset="0"/>
            </a:endParaRPr>
          </a:p>
        </p:txBody>
      </p:sp>
      <p:sp>
        <p:nvSpPr>
          <p:cNvPr id="52234" name="WordArt 10"/>
          <p:cNvSpPr>
            <a:spLocks noChangeArrowheads="1" noChangeShapeType="1" noTextEdit="1"/>
          </p:cNvSpPr>
          <p:nvPr/>
        </p:nvSpPr>
        <p:spPr bwMode="auto">
          <a:xfrm>
            <a:off x="304800" y="685800"/>
            <a:ext cx="3733800" cy="1143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Gilgamesh Epic</a:t>
            </a:r>
          </a:p>
          <a:p>
            <a:pPr algn="ct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543749" name="Line 11"/>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43750" name="WordArt 12"/>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543751" name="Text Box 13"/>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140</a:t>
            </a:r>
          </a:p>
        </p:txBody>
      </p:sp>
    </p:spTree>
    <p:extLst>
      <p:ext uri="{BB962C8B-B14F-4D97-AF65-F5344CB8AC3E}">
        <p14:creationId xmlns:p14="http://schemas.microsoft.com/office/powerpoint/2010/main" val="31222909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2234"/>
                                        </p:tgtEl>
                                        <p:attrNameLst>
                                          <p:attrName>style.visibility</p:attrName>
                                        </p:attrNameLst>
                                      </p:cBhvr>
                                      <p:to>
                                        <p:strVal val="visible"/>
                                      </p:to>
                                    </p:set>
                                    <p:anim calcmode="lin" valueType="num">
                                      <p:cBhvr>
                                        <p:cTn id="7" dur="5000" fill="hold"/>
                                        <p:tgtEl>
                                          <p:spTgt spid="52234"/>
                                        </p:tgtEl>
                                        <p:attrNameLst>
                                          <p:attrName>ppt_w</p:attrName>
                                        </p:attrNameLst>
                                      </p:cBhvr>
                                      <p:tavLst>
                                        <p:tav tm="0" fmla="#ppt_w*sin(2.5*pi*$)">
                                          <p:val>
                                            <p:fltVal val="0"/>
                                          </p:val>
                                        </p:tav>
                                        <p:tav tm="100000">
                                          <p:val>
                                            <p:fltVal val="1"/>
                                          </p:val>
                                        </p:tav>
                                      </p:tavLst>
                                    </p:anim>
                                    <p:anim calcmode="lin" valueType="num">
                                      <p:cBhvr>
                                        <p:cTn id="8" dur="5000" fill="hold"/>
                                        <p:tgtEl>
                                          <p:spTgt spid="5223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522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2226"/>
                                        </p:tgtEl>
                                        <p:attrNameLst>
                                          <p:attrName>style.visibility</p:attrName>
                                        </p:attrNameLst>
                                      </p:cBhvr>
                                      <p:to>
                                        <p:strVal val="visible"/>
                                      </p:to>
                                    </p:set>
                                    <p:anim calcmode="lin" valueType="num">
                                      <p:cBhvr additive="base">
                                        <p:cTn id="17" dur="500" fill="hold"/>
                                        <p:tgtEl>
                                          <p:spTgt spid="52226"/>
                                        </p:tgtEl>
                                        <p:attrNameLst>
                                          <p:attrName>ppt_x</p:attrName>
                                        </p:attrNameLst>
                                      </p:cBhvr>
                                      <p:tavLst>
                                        <p:tav tm="0">
                                          <p:val>
                                            <p:strVal val="0-#ppt_w/2"/>
                                          </p:val>
                                        </p:tav>
                                        <p:tav tm="100000">
                                          <p:val>
                                            <p:strVal val="#ppt_x"/>
                                          </p:val>
                                        </p:tav>
                                      </p:tavLst>
                                    </p:anim>
                                    <p:anim calcmode="lin" valueType="num">
                                      <p:cBhvr additive="base">
                                        <p:cTn id="18"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2228"/>
                                        </p:tgtEl>
                                        <p:attrNameLst>
                                          <p:attrName>style.visibility</p:attrName>
                                        </p:attrNameLst>
                                      </p:cBhvr>
                                      <p:to>
                                        <p:strVal val="visible"/>
                                      </p:to>
                                    </p:set>
                                    <p:anim calcmode="lin" valueType="num">
                                      <p:cBhvr additive="base">
                                        <p:cTn id="23" dur="500" fill="hold"/>
                                        <p:tgtEl>
                                          <p:spTgt spid="52228"/>
                                        </p:tgtEl>
                                        <p:attrNameLst>
                                          <p:attrName>ppt_x</p:attrName>
                                        </p:attrNameLst>
                                      </p:cBhvr>
                                      <p:tavLst>
                                        <p:tav tm="0">
                                          <p:val>
                                            <p:strVal val="1+#ppt_w/2"/>
                                          </p:val>
                                        </p:tav>
                                        <p:tav tm="100000">
                                          <p:val>
                                            <p:strVal val="#ppt_x"/>
                                          </p:val>
                                        </p:tav>
                                      </p:tavLst>
                                    </p:anim>
                                    <p:anim calcmode="lin" valueType="num">
                                      <p:cBhvr additive="base">
                                        <p:cTn id="2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8" grpId="0" autoUpdateAnimBg="0"/>
      <p:bldP spid="52229" grpId="0" autoUpdateAnimBg="0"/>
      <p:bldP spid="5223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762000" y="1600200"/>
            <a:ext cx="7772400" cy="1905000"/>
          </a:xfrm>
        </p:spPr>
        <p:txBody>
          <a:bodyPr/>
          <a:lstStyle/>
          <a:p>
            <a:pPr>
              <a:buFontTx/>
              <a:buNone/>
            </a:pPr>
            <a:r>
              <a:rPr lang="en-US" sz="2400" b="1" i="1">
                <a:latin typeface="Arial" charset="0"/>
                <a:ea typeface="ＭＳ Ｐゴシック" charset="0"/>
                <a:cs typeface="ＭＳ Ｐゴシック" charset="0"/>
              </a:rPr>
              <a:t>WISDOM LITERATURE</a:t>
            </a:r>
          </a:p>
          <a:p>
            <a:r>
              <a:rPr lang="en-US" sz="2400" b="1">
                <a:latin typeface="Arial" charset="0"/>
                <a:ea typeface="ＭＳ Ｐゴシック" charset="0"/>
                <a:cs typeface="ＭＳ Ｐゴシック" charset="0"/>
              </a:rPr>
              <a:t>Many such writings – problem of evil and suffering / devout pious observers </a:t>
            </a:r>
          </a:p>
          <a:p>
            <a:r>
              <a:rPr lang="en-US" sz="2400" b="1">
                <a:latin typeface="Arial" charset="0"/>
                <a:ea typeface="ＭＳ Ｐゴシック" charset="0"/>
                <a:cs typeface="ＭＳ Ｐゴシック" charset="0"/>
              </a:rPr>
              <a:t>Examples – The Theodicy, Dialogue of Pessimism</a:t>
            </a:r>
          </a:p>
        </p:txBody>
      </p:sp>
      <p:sp>
        <p:nvSpPr>
          <p:cNvPr id="54276" name="Rectangle 4"/>
          <p:cNvSpPr>
            <a:spLocks noChangeArrowheads="1"/>
          </p:cNvSpPr>
          <p:nvPr/>
        </p:nvSpPr>
        <p:spPr bwMode="auto">
          <a:xfrm>
            <a:off x="762000" y="3581400"/>
            <a:ext cx="7696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400" b="1" i="1">
                <a:solidFill>
                  <a:srgbClr val="000000"/>
                </a:solidFill>
              </a:rPr>
              <a:t>PROPHECY</a:t>
            </a:r>
          </a:p>
          <a:p>
            <a:pPr marL="342900" indent="-342900">
              <a:spcBef>
                <a:spcPct val="20000"/>
              </a:spcBef>
              <a:buFontTx/>
              <a:buChar char="•"/>
            </a:pPr>
            <a:r>
              <a:rPr lang="en-US" sz="2400" b="1">
                <a:solidFill>
                  <a:srgbClr val="000000"/>
                </a:solidFill>
              </a:rPr>
              <a:t>Babylonian prophecy – forerunner of many occult religions and mystical books</a:t>
            </a:r>
          </a:p>
          <a:p>
            <a:pPr marL="342900" indent="-342900">
              <a:spcBef>
                <a:spcPct val="20000"/>
              </a:spcBef>
              <a:buFontTx/>
              <a:buChar char="•"/>
            </a:pPr>
            <a:r>
              <a:rPr lang="en-US" sz="2400" b="1">
                <a:solidFill>
                  <a:srgbClr val="000000"/>
                </a:solidFill>
              </a:rPr>
              <a:t>Described past events in prophetic terms to validate their foretelling other events</a:t>
            </a:r>
          </a:p>
        </p:txBody>
      </p:sp>
      <p:sp>
        <p:nvSpPr>
          <p:cNvPr id="545795" name="Line 7"/>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45796" name="WordArt 8"/>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545797" name="Text Box 13"/>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140</a:t>
            </a:r>
          </a:p>
        </p:txBody>
      </p:sp>
    </p:spTree>
    <p:extLst>
      <p:ext uri="{BB962C8B-B14F-4D97-AF65-F5344CB8AC3E}">
        <p14:creationId xmlns:p14="http://schemas.microsoft.com/office/powerpoint/2010/main" val="21146580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additive="base">
                                        <p:cTn id="7" dur="500" fill="hold"/>
                                        <p:tgtEl>
                                          <p:spTgt spid="542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4274">
                                            <p:txEl>
                                              <p:pRg st="1" end="1"/>
                                            </p:txEl>
                                          </p:spTgt>
                                        </p:tgtEl>
                                        <p:attrNameLst>
                                          <p:attrName>style.visibility</p:attrName>
                                        </p:attrNameLst>
                                      </p:cBhvr>
                                      <p:to>
                                        <p:strVal val="visible"/>
                                      </p:to>
                                    </p:set>
                                    <p:anim calcmode="lin" valueType="num">
                                      <p:cBhvr additive="base">
                                        <p:cTn id="12" dur="500" fill="hold"/>
                                        <p:tgtEl>
                                          <p:spTgt spid="542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4274">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4274">
                                            <p:txEl>
                                              <p:pRg st="2" end="2"/>
                                            </p:txEl>
                                          </p:spTgt>
                                        </p:tgtEl>
                                        <p:attrNameLst>
                                          <p:attrName>style.visibility</p:attrName>
                                        </p:attrNameLst>
                                      </p:cBhvr>
                                      <p:to>
                                        <p:strVal val="visible"/>
                                      </p:to>
                                    </p:set>
                                    <p:anim calcmode="lin" valueType="num">
                                      <p:cBhvr additive="base">
                                        <p:cTn id="17" dur="500" fill="hold"/>
                                        <p:tgtEl>
                                          <p:spTgt spid="5427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42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4276">
                                            <p:txEl>
                                              <p:pRg st="0" end="0"/>
                                            </p:txEl>
                                          </p:spTgt>
                                        </p:tgtEl>
                                        <p:attrNameLst>
                                          <p:attrName>style.visibility</p:attrName>
                                        </p:attrNameLst>
                                      </p:cBhvr>
                                      <p:to>
                                        <p:strVal val="visible"/>
                                      </p:to>
                                    </p:set>
                                    <p:anim calcmode="lin" valueType="num">
                                      <p:cBhvr additive="base">
                                        <p:cTn id="23"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4276">
                                            <p:txEl>
                                              <p:pRg st="1" end="1"/>
                                            </p:txEl>
                                          </p:spTgt>
                                        </p:tgtEl>
                                        <p:attrNameLst>
                                          <p:attrName>style.visibility</p:attrName>
                                        </p:attrNameLst>
                                      </p:cBhvr>
                                      <p:to>
                                        <p:strVal val="visible"/>
                                      </p:to>
                                    </p:set>
                                    <p:anim calcmode="lin" valueType="num">
                                      <p:cBhvr additive="base">
                                        <p:cTn id="29"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4276">
                                            <p:txEl>
                                              <p:pRg st="2" end="2"/>
                                            </p:txEl>
                                          </p:spTgt>
                                        </p:tgtEl>
                                        <p:attrNameLst>
                                          <p:attrName>style.visibility</p:attrName>
                                        </p:attrNameLst>
                                      </p:cBhvr>
                                      <p:to>
                                        <p:strVal val="visible"/>
                                      </p:to>
                                    </p:set>
                                    <p:anim calcmode="lin" valueType="num">
                                      <p:cBhvr additive="base">
                                        <p:cTn id="35" dur="500" fill="hold"/>
                                        <p:tgtEl>
                                          <p:spTgt spid="54276">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42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advAuto="0"/>
      <p:bldP spid="54276"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250825" y="692150"/>
            <a:ext cx="7772400" cy="2895600"/>
          </a:xfrm>
        </p:spPr>
        <p:txBody>
          <a:bodyPr/>
          <a:lstStyle/>
          <a:p>
            <a:pPr>
              <a:lnSpc>
                <a:spcPct val="90000"/>
              </a:lnSpc>
              <a:buFontTx/>
              <a:buNone/>
            </a:pPr>
            <a:r>
              <a:rPr lang="en-US" sz="2800" b="1" dirty="0">
                <a:latin typeface="Arial" charset="0"/>
                <a:ea typeface="ＭＳ Ｐゴシック" charset="0"/>
                <a:cs typeface="ＭＳ Ｐゴシック" charset="0"/>
              </a:rPr>
              <a:t>LAW CODES</a:t>
            </a:r>
          </a:p>
          <a:p>
            <a:pPr>
              <a:lnSpc>
                <a:spcPct val="90000"/>
              </a:lnSpc>
            </a:pPr>
            <a:r>
              <a:rPr lang="en-US" sz="2800" b="1" dirty="0">
                <a:latin typeface="Arial" charset="0"/>
                <a:ea typeface="ＭＳ Ｐゴシック" charset="0"/>
                <a:cs typeface="ＭＳ Ｐゴシック" charset="0"/>
              </a:rPr>
              <a:t>A number of documents called the Law Codes (from 2350 to 1750 </a:t>
            </a:r>
            <a:r>
              <a:rPr lang="en-US" sz="2000" b="1" dirty="0">
                <a:latin typeface="Arial" charset="0"/>
                <a:ea typeface="ＭＳ Ｐゴシック" charset="0"/>
                <a:cs typeface="ＭＳ Ｐゴシック" charset="0"/>
              </a:rPr>
              <a:t>BC</a:t>
            </a:r>
            <a:r>
              <a:rPr lang="en-US" sz="2800" b="1" dirty="0">
                <a:latin typeface="Arial" charset="0"/>
                <a:ea typeface="ＭＳ Ｐゴシック" charset="0"/>
                <a:cs typeface="ＭＳ Ｐゴシック" charset="0"/>
              </a:rPr>
              <a:t>)</a:t>
            </a:r>
          </a:p>
          <a:p>
            <a:pPr>
              <a:lnSpc>
                <a:spcPct val="90000"/>
              </a:lnSpc>
            </a:pPr>
            <a:r>
              <a:rPr lang="en-US" sz="2800" b="1" dirty="0">
                <a:latin typeface="Arial" charset="0"/>
                <a:ea typeface="ＭＳ Ｐゴシック" charset="0"/>
                <a:cs typeface="ＭＳ Ｐゴシック" charset="0"/>
              </a:rPr>
              <a:t>Almost all in verbal agreement – showing no legal codes but royal decrees</a:t>
            </a:r>
          </a:p>
          <a:p>
            <a:pPr>
              <a:lnSpc>
                <a:spcPct val="90000"/>
              </a:lnSpc>
            </a:pPr>
            <a:r>
              <a:rPr lang="en-US" sz="2800" b="1" dirty="0" smtClean="0">
                <a:latin typeface="Arial" charset="0"/>
                <a:ea typeface="ＭＳ Ｐゴシック" charset="0"/>
                <a:cs typeface="ＭＳ Ｐゴシック" charset="0"/>
              </a:rPr>
              <a:t>King</a:t>
            </a:r>
            <a:r>
              <a:rPr lang="fr-FR"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s </a:t>
            </a:r>
            <a:r>
              <a:rPr lang="en-US" sz="2800" b="1" dirty="0">
                <a:latin typeface="Arial" charset="0"/>
                <a:ea typeface="ＭＳ Ｐゴシック" charset="0"/>
                <a:cs typeface="ＭＳ Ｐゴシック" charset="0"/>
              </a:rPr>
              <a:t>divine mission – administer justly</a:t>
            </a:r>
          </a:p>
        </p:txBody>
      </p:sp>
      <p:sp>
        <p:nvSpPr>
          <p:cNvPr id="79876" name="Text Box 4"/>
          <p:cNvSpPr txBox="1">
            <a:spLocks noChangeArrowheads="1"/>
          </p:cNvSpPr>
          <p:nvPr/>
        </p:nvSpPr>
        <p:spPr bwMode="auto">
          <a:xfrm>
            <a:off x="250825" y="3816350"/>
            <a:ext cx="620395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lnSpc>
                <a:spcPct val="90000"/>
              </a:lnSpc>
              <a:spcBef>
                <a:spcPct val="20000"/>
              </a:spcBef>
              <a:buFontTx/>
              <a:buNone/>
              <a:defRPr sz="2800" b="1">
                <a:latin typeface="Arial" charset="0"/>
              </a:defRPr>
            </a:lvl1pPr>
            <a:lvl2pPr marL="742950" indent="-285750" algn="l">
              <a:spcBef>
                <a:spcPct val="20000"/>
              </a:spcBef>
              <a:buChar char="–"/>
              <a:defRPr sz="2800">
                <a:latin typeface="+mn-lt"/>
                <a:ea typeface="ＭＳ Ｐゴシック" pitchFamily="-112" charset="-128"/>
                <a:cs typeface="ＭＳ Ｐゴシック" pitchFamily="-112" charset="-128"/>
              </a:defRPr>
            </a:lvl2pPr>
            <a:lvl3pPr marL="1143000" indent="-228600" algn="l">
              <a:spcBef>
                <a:spcPct val="20000"/>
              </a:spcBef>
              <a:buChar char="•"/>
              <a:defRPr>
                <a:latin typeface="+mn-lt"/>
                <a:ea typeface="ＭＳ Ｐゴシック" pitchFamily="-112" charset="-128"/>
                <a:cs typeface="ＭＳ Ｐゴシック" pitchFamily="-112" charset="-128"/>
              </a:defRPr>
            </a:lvl3pPr>
            <a:lvl4pPr marL="1600200" indent="-228600" algn="l">
              <a:spcBef>
                <a:spcPct val="20000"/>
              </a:spcBef>
              <a:buChar char="–"/>
              <a:defRPr sz="2000">
                <a:latin typeface="+mn-lt"/>
                <a:ea typeface="ＭＳ Ｐゴシック" pitchFamily="-112" charset="-128"/>
                <a:cs typeface="ＭＳ Ｐゴシック" pitchFamily="-112" charset="-128"/>
              </a:defRPr>
            </a:lvl4pPr>
            <a:lvl5pPr marL="2057400" indent="-228600" algn="l">
              <a:spcBef>
                <a:spcPct val="20000"/>
              </a:spcBef>
              <a:buChar char="»"/>
              <a:defRPr sz="2000">
                <a:latin typeface="+mn-lt"/>
                <a:ea typeface="ＭＳ Ｐゴシック" pitchFamily="-112" charset="-128"/>
                <a:cs typeface="ＭＳ Ｐゴシック" pitchFamily="-112" charset="-128"/>
              </a:defRPr>
            </a:lvl5pPr>
            <a:lvl6pPr marL="2514600" indent="-228600" eaLnBrk="0" fontAlgn="base" hangingPunct="0">
              <a:spcBef>
                <a:spcPct val="20000"/>
              </a:spcBef>
              <a:spcAft>
                <a:spcPct val="0"/>
              </a:spcAft>
              <a:buChar char="»"/>
              <a:defRPr sz="2000">
                <a:latin typeface="+mn-lt"/>
                <a:ea typeface="ＭＳ Ｐゴシック" pitchFamily="-112" charset="-128"/>
              </a:defRPr>
            </a:lvl6pPr>
            <a:lvl7pPr marL="2971800" indent="-228600" eaLnBrk="0" fontAlgn="base" hangingPunct="0">
              <a:spcBef>
                <a:spcPct val="20000"/>
              </a:spcBef>
              <a:spcAft>
                <a:spcPct val="0"/>
              </a:spcAft>
              <a:buChar char="»"/>
              <a:defRPr sz="2000">
                <a:latin typeface="+mn-lt"/>
                <a:ea typeface="ＭＳ Ｐゴシック" pitchFamily="-112" charset="-128"/>
              </a:defRPr>
            </a:lvl7pPr>
            <a:lvl8pPr marL="3429000" indent="-228600" eaLnBrk="0" fontAlgn="base" hangingPunct="0">
              <a:spcBef>
                <a:spcPct val="20000"/>
              </a:spcBef>
              <a:spcAft>
                <a:spcPct val="0"/>
              </a:spcAft>
              <a:buChar char="»"/>
              <a:defRPr sz="2000">
                <a:latin typeface="+mn-lt"/>
                <a:ea typeface="ＭＳ Ｐゴシック" pitchFamily="-112" charset="-128"/>
              </a:defRPr>
            </a:lvl8pPr>
            <a:lvl9pPr marL="3886200" indent="-228600" eaLnBrk="0" fontAlgn="base" hangingPunct="0">
              <a:spcBef>
                <a:spcPct val="20000"/>
              </a:spcBef>
              <a:spcAft>
                <a:spcPct val="0"/>
              </a:spcAft>
              <a:buChar char="»"/>
              <a:defRPr sz="2000">
                <a:latin typeface="+mn-lt"/>
                <a:ea typeface="ＭＳ Ｐゴシック" pitchFamily="-112" charset="-128"/>
              </a:defRPr>
            </a:lvl9pPr>
          </a:lstStyle>
          <a:p>
            <a:pPr>
              <a:defRPr/>
            </a:pPr>
            <a:r>
              <a:rPr lang="en-US" dirty="0">
                <a:solidFill>
                  <a:srgbClr val="000000"/>
                </a:solidFill>
              </a:rPr>
              <a:t>THE CODE OF HAMMURAPI (1780 BC</a:t>
            </a:r>
            <a:r>
              <a:rPr lang="en-US" dirty="0" smtClean="0">
                <a:solidFill>
                  <a:srgbClr val="000000"/>
                </a:solidFill>
              </a:rPr>
              <a:t>)</a:t>
            </a:r>
          </a:p>
          <a:p>
            <a:pPr marL="360363" indent="-360363">
              <a:buFont typeface="Arial"/>
              <a:buChar char="•"/>
              <a:defRPr/>
            </a:pPr>
            <a:r>
              <a:rPr lang="en-US" dirty="0" smtClean="0">
                <a:solidFill>
                  <a:srgbClr val="000000"/>
                </a:solidFill>
              </a:rPr>
              <a:t>Established </a:t>
            </a:r>
            <a:r>
              <a:rPr lang="en-US" dirty="0">
                <a:solidFill>
                  <a:srgbClr val="000000"/>
                </a:solidFill>
              </a:rPr>
              <a:t>legal practice in </a:t>
            </a:r>
            <a:r>
              <a:rPr lang="en-US" dirty="0" smtClean="0">
                <a:solidFill>
                  <a:srgbClr val="000000"/>
                </a:solidFill>
              </a:rPr>
              <a:t>Babylon</a:t>
            </a:r>
            <a:r>
              <a:rPr lang="fr-FR" altLang="ja-JP" dirty="0" smtClean="0">
                <a:solidFill>
                  <a:srgbClr val="000000"/>
                </a:solidFill>
              </a:rPr>
              <a:t>'</a:t>
            </a:r>
            <a:r>
              <a:rPr lang="en-US" dirty="0" smtClean="0">
                <a:solidFill>
                  <a:srgbClr val="000000"/>
                </a:solidFill>
              </a:rPr>
              <a:t>s </a:t>
            </a:r>
            <a:r>
              <a:rPr lang="en-US" dirty="0">
                <a:solidFill>
                  <a:srgbClr val="000000"/>
                </a:solidFill>
              </a:rPr>
              <a:t>institutions &amp; customs</a:t>
            </a:r>
          </a:p>
          <a:p>
            <a:pPr marL="360363" indent="-360363">
              <a:buFont typeface="Arial"/>
              <a:buChar char="•"/>
              <a:defRPr/>
            </a:pPr>
            <a:r>
              <a:rPr lang="en-US" dirty="0">
                <a:solidFill>
                  <a:srgbClr val="000000"/>
                </a:solidFill>
              </a:rPr>
              <a:t>Retaliation – tit for tat in cases of physical injuries (</a:t>
            </a:r>
            <a:r>
              <a:rPr lang="en-US" i="1" dirty="0" err="1">
                <a:solidFill>
                  <a:srgbClr val="000000"/>
                </a:solidFill>
              </a:rPr>
              <a:t>lex</a:t>
            </a:r>
            <a:r>
              <a:rPr lang="en-US" i="1" dirty="0">
                <a:solidFill>
                  <a:srgbClr val="000000"/>
                </a:solidFill>
              </a:rPr>
              <a:t> </a:t>
            </a:r>
            <a:r>
              <a:rPr lang="en-US" i="1" dirty="0" err="1">
                <a:solidFill>
                  <a:srgbClr val="000000"/>
                </a:solidFill>
              </a:rPr>
              <a:t>talionois</a:t>
            </a:r>
            <a:r>
              <a:rPr lang="en-US" dirty="0">
                <a:solidFill>
                  <a:srgbClr val="000000"/>
                </a:solidFill>
              </a:rPr>
              <a:t>)</a:t>
            </a:r>
          </a:p>
        </p:txBody>
      </p:sp>
      <p:sp>
        <p:nvSpPr>
          <p:cNvPr id="547843" name="WordArt 5"/>
          <p:cNvSpPr>
            <a:spLocks noChangeArrowheads="1" noChangeShapeType="1" noTextEdit="1"/>
          </p:cNvSpPr>
          <p:nvPr/>
        </p:nvSpPr>
        <p:spPr bwMode="auto">
          <a:xfrm>
            <a:off x="6172200" y="228600"/>
            <a:ext cx="2743200" cy="533400"/>
          </a:xfrm>
          <a:prstGeom prst="rect">
            <a:avLst/>
          </a:prstGeom>
        </p:spPr>
        <p:txBody>
          <a:bodyPr wrap="none" fromWordArt="1">
            <a:prstTxWarp prst="textSlantUp">
              <a:avLst>
                <a:gd name="adj" fmla="val 0"/>
              </a:avLst>
            </a:prstTxWarp>
          </a:bodyPr>
          <a:lstStyle/>
          <a:p>
            <a:pPr algn="ctr"/>
            <a:r>
              <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Garamond"/>
                <a:ea typeface="Garamond"/>
                <a:cs typeface="Garamond"/>
              </a:rPr>
              <a:t>LAW &amp; ORDER</a:t>
            </a:r>
          </a:p>
        </p:txBody>
      </p:sp>
      <p:sp>
        <p:nvSpPr>
          <p:cNvPr id="547844" name="Line 6"/>
          <p:cNvSpPr>
            <a:spLocks noChangeShapeType="1"/>
          </p:cNvSpPr>
          <p:nvPr/>
        </p:nvSpPr>
        <p:spPr bwMode="auto">
          <a:xfrm>
            <a:off x="6172200" y="914400"/>
            <a:ext cx="2743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5478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3714750"/>
            <a:ext cx="2616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075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 calcmode="lin" valueType="num">
                                      <p:cBhvr additive="base">
                                        <p:cTn id="7" dur="500" fill="hold"/>
                                        <p:tgtEl>
                                          <p:spTgt spid="798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 calcmode="lin" valueType="num">
                                      <p:cBhvr additive="base">
                                        <p:cTn id="12" dur="500" fill="hold"/>
                                        <p:tgtEl>
                                          <p:spTgt spid="798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9874">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9874">
                                            <p:txEl>
                                              <p:pRg st="2" end="2"/>
                                            </p:txEl>
                                          </p:spTgt>
                                        </p:tgtEl>
                                        <p:attrNameLst>
                                          <p:attrName>style.visibility</p:attrName>
                                        </p:attrNameLst>
                                      </p:cBhvr>
                                      <p:to>
                                        <p:strVal val="visible"/>
                                      </p:to>
                                    </p:set>
                                    <p:anim calcmode="lin" valueType="num">
                                      <p:cBhvr additive="base">
                                        <p:cTn id="17" dur="500" fill="hold"/>
                                        <p:tgtEl>
                                          <p:spTgt spid="7987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9874">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9874">
                                            <p:txEl>
                                              <p:pRg st="3" end="3"/>
                                            </p:txEl>
                                          </p:spTgt>
                                        </p:tgtEl>
                                        <p:attrNameLst>
                                          <p:attrName>style.visibility</p:attrName>
                                        </p:attrNameLst>
                                      </p:cBhvr>
                                      <p:to>
                                        <p:strVal val="visible"/>
                                      </p:to>
                                    </p:set>
                                    <p:anim calcmode="lin" valueType="num">
                                      <p:cBhvr additive="base">
                                        <p:cTn id="22" dur="500" fill="hold"/>
                                        <p:tgtEl>
                                          <p:spTgt spid="79874">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98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iterate type="wd">
                                    <p:tmPct val="100000"/>
                                  </p:iterate>
                                  <p:childTnLst>
                                    <p:set>
                                      <p:cBhvr>
                                        <p:cTn id="27" dur="1" fill="hold">
                                          <p:stCondLst>
                                            <p:cond delay="0"/>
                                          </p:stCondLst>
                                        </p:cTn>
                                        <p:tgtEl>
                                          <p:spTgt spid="79876">
                                            <p:txEl>
                                              <p:pRg st="0" end="0"/>
                                            </p:txEl>
                                          </p:spTgt>
                                        </p:tgtEl>
                                        <p:attrNameLst>
                                          <p:attrName>style.visibility</p:attrName>
                                        </p:attrNameLst>
                                      </p:cBhvr>
                                      <p:to>
                                        <p:strVal val="visible"/>
                                      </p:to>
                                    </p:set>
                                    <p:anim calcmode="lin" valueType="num">
                                      <p:cBhvr additive="base">
                                        <p:cTn id="28" dur="300" fill="hold"/>
                                        <p:tgtEl>
                                          <p:spTgt spid="79876">
                                            <p:txEl>
                                              <p:pRg st="0" end="0"/>
                                            </p:txEl>
                                          </p:spTgt>
                                        </p:tgtEl>
                                        <p:attrNameLst>
                                          <p:attrName>ppt_x</p:attrName>
                                        </p:attrNameLst>
                                      </p:cBhvr>
                                      <p:tavLst>
                                        <p:tav tm="0">
                                          <p:val>
                                            <p:strVal val="0-#ppt_w/2"/>
                                          </p:val>
                                        </p:tav>
                                        <p:tav tm="100000">
                                          <p:val>
                                            <p:strVal val="#ppt_x"/>
                                          </p:val>
                                        </p:tav>
                                      </p:tavLst>
                                    </p:anim>
                                    <p:anim calcmode="lin" valueType="num">
                                      <p:cBhvr additive="base">
                                        <p:cTn id="29" dur="300" fill="hold"/>
                                        <p:tgtEl>
                                          <p:spTgt spid="798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iterate type="wd">
                                    <p:tmPct val="100000"/>
                                  </p:iterate>
                                  <p:childTnLst>
                                    <p:set>
                                      <p:cBhvr>
                                        <p:cTn id="33" dur="1" fill="hold">
                                          <p:stCondLst>
                                            <p:cond delay="0"/>
                                          </p:stCondLst>
                                        </p:cTn>
                                        <p:tgtEl>
                                          <p:spTgt spid="79876">
                                            <p:txEl>
                                              <p:pRg st="1" end="1"/>
                                            </p:txEl>
                                          </p:spTgt>
                                        </p:tgtEl>
                                        <p:attrNameLst>
                                          <p:attrName>style.visibility</p:attrName>
                                        </p:attrNameLst>
                                      </p:cBhvr>
                                      <p:to>
                                        <p:strVal val="visible"/>
                                      </p:to>
                                    </p:set>
                                    <p:anim calcmode="lin" valueType="num">
                                      <p:cBhvr additive="base">
                                        <p:cTn id="34" dur="300" fill="hold"/>
                                        <p:tgtEl>
                                          <p:spTgt spid="79876">
                                            <p:txEl>
                                              <p:pRg st="1" end="1"/>
                                            </p:txEl>
                                          </p:spTgt>
                                        </p:tgtEl>
                                        <p:attrNameLst>
                                          <p:attrName>ppt_x</p:attrName>
                                        </p:attrNameLst>
                                      </p:cBhvr>
                                      <p:tavLst>
                                        <p:tav tm="0">
                                          <p:val>
                                            <p:strVal val="0-#ppt_w/2"/>
                                          </p:val>
                                        </p:tav>
                                        <p:tav tm="100000">
                                          <p:val>
                                            <p:strVal val="#ppt_x"/>
                                          </p:val>
                                        </p:tav>
                                      </p:tavLst>
                                    </p:anim>
                                    <p:anim calcmode="lin" valueType="num">
                                      <p:cBhvr additive="base">
                                        <p:cTn id="35" dur="300" fill="hold"/>
                                        <p:tgtEl>
                                          <p:spTgt spid="798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iterate type="wd">
                                    <p:tmPct val="100000"/>
                                  </p:iterate>
                                  <p:childTnLst>
                                    <p:set>
                                      <p:cBhvr>
                                        <p:cTn id="39" dur="1" fill="hold">
                                          <p:stCondLst>
                                            <p:cond delay="0"/>
                                          </p:stCondLst>
                                        </p:cTn>
                                        <p:tgtEl>
                                          <p:spTgt spid="79876">
                                            <p:txEl>
                                              <p:pRg st="2" end="2"/>
                                            </p:txEl>
                                          </p:spTgt>
                                        </p:tgtEl>
                                        <p:attrNameLst>
                                          <p:attrName>style.visibility</p:attrName>
                                        </p:attrNameLst>
                                      </p:cBhvr>
                                      <p:to>
                                        <p:strVal val="visible"/>
                                      </p:to>
                                    </p:set>
                                    <p:anim calcmode="lin" valueType="num">
                                      <p:cBhvr additive="base">
                                        <p:cTn id="40" dur="300" fill="hold"/>
                                        <p:tgtEl>
                                          <p:spTgt spid="79876">
                                            <p:txEl>
                                              <p:pRg st="2" end="2"/>
                                            </p:txEl>
                                          </p:spTgt>
                                        </p:tgtEl>
                                        <p:attrNameLst>
                                          <p:attrName>ppt_x</p:attrName>
                                        </p:attrNameLst>
                                      </p:cBhvr>
                                      <p:tavLst>
                                        <p:tav tm="0">
                                          <p:val>
                                            <p:strVal val="0-#ppt_w/2"/>
                                          </p:val>
                                        </p:tav>
                                        <p:tav tm="100000">
                                          <p:val>
                                            <p:strVal val="#ppt_x"/>
                                          </p:val>
                                        </p:tav>
                                      </p:tavLst>
                                    </p:anim>
                                    <p:anim calcmode="lin" valueType="num">
                                      <p:cBhvr additive="base">
                                        <p:cTn id="41" dur="300" fill="hold"/>
                                        <p:tgtEl>
                                          <p:spTgt spid="798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advAuto="0"/>
      <p:bldP spid="79876"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8865" name="WordArt 3"/>
          <p:cNvSpPr>
            <a:spLocks noChangeArrowheads="1" noChangeShapeType="1" noTextEdit="1"/>
          </p:cNvSpPr>
          <p:nvPr/>
        </p:nvSpPr>
        <p:spPr bwMode="auto">
          <a:xfrm>
            <a:off x="2286000" y="381000"/>
            <a:ext cx="6553200" cy="9144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Garamond"/>
                <a:ea typeface="Garamond"/>
                <a:cs typeface="Garamond"/>
              </a:rPr>
              <a:t>Technological Achievements</a:t>
            </a:r>
          </a:p>
        </p:txBody>
      </p:sp>
      <p:sp>
        <p:nvSpPr>
          <p:cNvPr id="548866" name="Text Box 5"/>
          <p:cNvSpPr txBox="1">
            <a:spLocks noChangeArrowheads="1"/>
          </p:cNvSpPr>
          <p:nvPr/>
        </p:nvSpPr>
        <p:spPr bwMode="auto">
          <a:xfrm>
            <a:off x="84391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141</a:t>
            </a:r>
          </a:p>
        </p:txBody>
      </p:sp>
      <p:pic>
        <p:nvPicPr>
          <p:cNvPr id="548867" name="Picture 7" descr="tower_of_babel1.gif"/>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486400" y="3352800"/>
            <a:ext cx="3505200" cy="2584450"/>
          </a:xfrm>
        </p:spPr>
      </p:pic>
      <p:sp>
        <p:nvSpPr>
          <p:cNvPr id="548868" name="Text Box 8"/>
          <p:cNvSpPr txBox="1">
            <a:spLocks noChangeArrowheads="1"/>
          </p:cNvSpPr>
          <p:nvPr/>
        </p:nvSpPr>
        <p:spPr bwMode="auto">
          <a:xfrm>
            <a:off x="7608888" y="3352800"/>
            <a:ext cx="14589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000000"/>
                </a:solidFill>
              </a:rPr>
              <a:t>Building the Tower of Babel</a:t>
            </a:r>
          </a:p>
        </p:txBody>
      </p:sp>
      <p:sp>
        <p:nvSpPr>
          <p:cNvPr id="80898" name="Rectangle 2"/>
          <p:cNvSpPr>
            <a:spLocks noGrp="1" noChangeArrowheads="1"/>
          </p:cNvSpPr>
          <p:nvPr>
            <p:ph type="body" idx="1"/>
          </p:nvPr>
        </p:nvSpPr>
        <p:spPr>
          <a:xfrm>
            <a:off x="250825" y="4495800"/>
            <a:ext cx="7772400" cy="2438400"/>
          </a:xfrm>
        </p:spPr>
        <p:txBody>
          <a:bodyPr/>
          <a:lstStyle/>
          <a:p>
            <a:pPr>
              <a:buFontTx/>
              <a:buNone/>
            </a:pPr>
            <a:r>
              <a:rPr lang="en-US" sz="2400" b="1" i="1">
                <a:solidFill>
                  <a:schemeClr val="accent2"/>
                </a:solidFill>
                <a:latin typeface="Arial" charset="0"/>
                <a:ea typeface="ＭＳ Ｐゴシック" charset="0"/>
                <a:cs typeface="ＭＳ Ｐゴシック" charset="0"/>
              </a:rPr>
              <a:t>SCIENTIFIC ACHIEVEMENTS</a:t>
            </a:r>
          </a:p>
          <a:p>
            <a:r>
              <a:rPr lang="en-US" sz="2400" b="1">
                <a:latin typeface="Arial" charset="0"/>
                <a:ea typeface="ＭＳ Ｐゴシック" charset="0"/>
                <a:cs typeface="ＭＳ Ｐゴシック" charset="0"/>
              </a:rPr>
              <a:t>Astronomy </a:t>
            </a:r>
          </a:p>
          <a:p>
            <a:r>
              <a:rPr lang="en-US" sz="2400" b="1">
                <a:latin typeface="Arial" charset="0"/>
                <a:ea typeface="ＭＳ Ｐゴシック" charset="0"/>
                <a:cs typeface="ＭＳ Ｐゴシック" charset="0"/>
              </a:rPr>
              <a:t>Astrology </a:t>
            </a:r>
          </a:p>
          <a:p>
            <a:pPr>
              <a:buFontTx/>
              <a:buNone/>
            </a:pPr>
            <a:r>
              <a:rPr lang="en-US" sz="2400" b="1">
                <a:latin typeface="Arial" charset="0"/>
                <a:ea typeface="ＭＳ Ｐゴシック" charset="0"/>
                <a:cs typeface="ＭＳ Ｐゴシック" charset="0"/>
              </a:rPr>
              <a:t>     - recorded meticulously over centuries</a:t>
            </a:r>
          </a:p>
          <a:p>
            <a:pPr>
              <a:buFontTx/>
              <a:buNone/>
            </a:pPr>
            <a:r>
              <a:rPr lang="en-US" sz="2400" b="1">
                <a:latin typeface="Arial" charset="0"/>
                <a:ea typeface="ＭＳ Ｐゴシック" charset="0"/>
                <a:cs typeface="ＭＳ Ｐゴシック" charset="0"/>
              </a:rPr>
              <a:t>     - correct calculations of the solar &amp; lunar year</a:t>
            </a:r>
          </a:p>
        </p:txBody>
      </p:sp>
      <p:sp>
        <p:nvSpPr>
          <p:cNvPr id="80900" name="Text Box 4"/>
          <p:cNvSpPr txBox="1">
            <a:spLocks noChangeArrowheads="1"/>
          </p:cNvSpPr>
          <p:nvPr/>
        </p:nvSpPr>
        <p:spPr bwMode="auto">
          <a:xfrm>
            <a:off x="250825" y="1143000"/>
            <a:ext cx="87630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pPr>
            <a:r>
              <a:rPr lang="en-US" b="1" i="1">
                <a:solidFill>
                  <a:srgbClr val="3333CC"/>
                </a:solidFill>
              </a:rPr>
              <a:t>MATHEMATICS</a:t>
            </a:r>
          </a:p>
          <a:p>
            <a:pPr>
              <a:lnSpc>
                <a:spcPct val="120000"/>
              </a:lnSpc>
              <a:buFontTx/>
              <a:buChar char="•"/>
            </a:pPr>
            <a:r>
              <a:rPr lang="en-US" b="1">
                <a:solidFill>
                  <a:srgbClr val="000000"/>
                </a:solidFill>
              </a:rPr>
              <a:t> Geometry / algebra (Euclid &amp; Pythagoras later developed)</a:t>
            </a:r>
          </a:p>
          <a:p>
            <a:pPr>
              <a:lnSpc>
                <a:spcPct val="120000"/>
              </a:lnSpc>
              <a:buFontTx/>
              <a:buChar char="•"/>
            </a:pPr>
            <a:r>
              <a:rPr lang="en-US" b="1">
                <a:solidFill>
                  <a:srgbClr val="000000"/>
                </a:solidFill>
              </a:rPr>
              <a:t> Developed the numerical system (sexagesimal)</a:t>
            </a:r>
          </a:p>
          <a:p>
            <a:pPr>
              <a:lnSpc>
                <a:spcPct val="120000"/>
              </a:lnSpc>
              <a:buFontTx/>
              <a:buChar char="•"/>
            </a:pPr>
            <a:r>
              <a:rPr lang="en-US" b="1">
                <a:solidFill>
                  <a:srgbClr val="000000"/>
                </a:solidFill>
              </a:rPr>
              <a:t> Measurement of time and degrees of the angles </a:t>
            </a:r>
          </a:p>
          <a:p>
            <a:pPr>
              <a:lnSpc>
                <a:spcPct val="120000"/>
              </a:lnSpc>
            </a:pPr>
            <a:r>
              <a:rPr lang="en-US" b="1">
                <a:solidFill>
                  <a:srgbClr val="000000"/>
                </a:solidFill>
              </a:rPr>
              <a:t> -  60 mins (1 hour) / 360 degrees / decimal</a:t>
            </a:r>
          </a:p>
          <a:p>
            <a:pPr>
              <a:lnSpc>
                <a:spcPct val="120000"/>
              </a:lnSpc>
            </a:pPr>
            <a:r>
              <a:rPr lang="en-US" b="1">
                <a:solidFill>
                  <a:srgbClr val="000000"/>
                </a:solidFill>
              </a:rPr>
              <a:t> - square roots /  value of pi</a:t>
            </a:r>
          </a:p>
        </p:txBody>
      </p:sp>
    </p:spTree>
    <p:extLst>
      <p:ext uri="{BB962C8B-B14F-4D97-AF65-F5344CB8AC3E}">
        <p14:creationId xmlns:p14="http://schemas.microsoft.com/office/powerpoint/2010/main" val="745797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 calcmode="lin" valueType="num">
                                      <p:cBhvr additive="base">
                                        <p:cTn id="7" dur="500" fill="hold"/>
                                        <p:tgtEl>
                                          <p:spTgt spid="809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9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900">
                                            <p:txEl>
                                              <p:pRg st="1" end="1"/>
                                            </p:txEl>
                                          </p:spTgt>
                                        </p:tgtEl>
                                        <p:attrNameLst>
                                          <p:attrName>style.visibility</p:attrName>
                                        </p:attrNameLst>
                                      </p:cBhvr>
                                      <p:to>
                                        <p:strVal val="visible"/>
                                      </p:to>
                                    </p:set>
                                    <p:anim calcmode="lin" valueType="num">
                                      <p:cBhvr additive="base">
                                        <p:cTn id="13" dur="500" fill="hold"/>
                                        <p:tgtEl>
                                          <p:spTgt spid="809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900">
                                            <p:txEl>
                                              <p:pRg st="2" end="2"/>
                                            </p:txEl>
                                          </p:spTgt>
                                        </p:tgtEl>
                                        <p:attrNameLst>
                                          <p:attrName>style.visibility</p:attrName>
                                        </p:attrNameLst>
                                      </p:cBhvr>
                                      <p:to>
                                        <p:strVal val="visible"/>
                                      </p:to>
                                    </p:set>
                                    <p:anim calcmode="lin" valueType="num">
                                      <p:cBhvr additive="base">
                                        <p:cTn id="19" dur="500" fill="hold"/>
                                        <p:tgtEl>
                                          <p:spTgt spid="809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9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900">
                                            <p:txEl>
                                              <p:pRg st="3" end="3"/>
                                            </p:txEl>
                                          </p:spTgt>
                                        </p:tgtEl>
                                        <p:attrNameLst>
                                          <p:attrName>style.visibility</p:attrName>
                                        </p:attrNameLst>
                                      </p:cBhvr>
                                      <p:to>
                                        <p:strVal val="visible"/>
                                      </p:to>
                                    </p:set>
                                    <p:anim calcmode="lin" valueType="num">
                                      <p:cBhvr additive="base">
                                        <p:cTn id="25" dur="500" fill="hold"/>
                                        <p:tgtEl>
                                          <p:spTgt spid="809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9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0900">
                                            <p:txEl>
                                              <p:pRg st="4" end="4"/>
                                            </p:txEl>
                                          </p:spTgt>
                                        </p:tgtEl>
                                        <p:attrNameLst>
                                          <p:attrName>style.visibility</p:attrName>
                                        </p:attrNameLst>
                                      </p:cBhvr>
                                      <p:to>
                                        <p:strVal val="visible"/>
                                      </p:to>
                                    </p:set>
                                    <p:anim calcmode="lin" valueType="num">
                                      <p:cBhvr additive="base">
                                        <p:cTn id="31" dur="500" fill="hold"/>
                                        <p:tgtEl>
                                          <p:spTgt spid="8090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09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0900">
                                            <p:txEl>
                                              <p:pRg st="5" end="5"/>
                                            </p:txEl>
                                          </p:spTgt>
                                        </p:tgtEl>
                                        <p:attrNameLst>
                                          <p:attrName>style.visibility</p:attrName>
                                        </p:attrNameLst>
                                      </p:cBhvr>
                                      <p:to>
                                        <p:strVal val="visible"/>
                                      </p:to>
                                    </p:set>
                                    <p:anim calcmode="lin" valueType="num">
                                      <p:cBhvr additive="base">
                                        <p:cTn id="37" dur="500" fill="hold"/>
                                        <p:tgtEl>
                                          <p:spTgt spid="8090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090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80898">
                                            <p:txEl>
                                              <p:pRg st="0" end="0"/>
                                            </p:txEl>
                                          </p:spTgt>
                                        </p:tgtEl>
                                        <p:attrNameLst>
                                          <p:attrName>style.visibility</p:attrName>
                                        </p:attrNameLst>
                                      </p:cBhvr>
                                      <p:to>
                                        <p:strVal val="visible"/>
                                      </p:to>
                                    </p:set>
                                    <p:anim calcmode="lin" valueType="num">
                                      <p:cBhvr additive="base">
                                        <p:cTn id="43" dur="500" fill="hold"/>
                                        <p:tgtEl>
                                          <p:spTgt spid="8089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08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80898">
                                            <p:txEl>
                                              <p:pRg st="1" end="1"/>
                                            </p:txEl>
                                          </p:spTgt>
                                        </p:tgtEl>
                                        <p:attrNameLst>
                                          <p:attrName>style.visibility</p:attrName>
                                        </p:attrNameLst>
                                      </p:cBhvr>
                                      <p:to>
                                        <p:strVal val="visible"/>
                                      </p:to>
                                    </p:set>
                                    <p:anim calcmode="lin" valueType="num">
                                      <p:cBhvr additive="base">
                                        <p:cTn id="49" dur="500" fill="hold"/>
                                        <p:tgtEl>
                                          <p:spTgt spid="80898">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089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80898">
                                            <p:txEl>
                                              <p:pRg st="2" end="2"/>
                                            </p:txEl>
                                          </p:spTgt>
                                        </p:tgtEl>
                                        <p:attrNameLst>
                                          <p:attrName>style.visibility</p:attrName>
                                        </p:attrNameLst>
                                      </p:cBhvr>
                                      <p:to>
                                        <p:strVal val="visible"/>
                                      </p:to>
                                    </p:set>
                                    <p:anim calcmode="lin" valueType="num">
                                      <p:cBhvr additive="base">
                                        <p:cTn id="55" dur="500" fill="hold"/>
                                        <p:tgtEl>
                                          <p:spTgt spid="80898">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089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80898">
                                            <p:txEl>
                                              <p:pRg st="3" end="3"/>
                                            </p:txEl>
                                          </p:spTgt>
                                        </p:tgtEl>
                                        <p:attrNameLst>
                                          <p:attrName>style.visibility</p:attrName>
                                        </p:attrNameLst>
                                      </p:cBhvr>
                                      <p:to>
                                        <p:strVal val="visible"/>
                                      </p:to>
                                    </p:set>
                                    <p:anim calcmode="lin" valueType="num">
                                      <p:cBhvr additive="base">
                                        <p:cTn id="61" dur="500" fill="hold"/>
                                        <p:tgtEl>
                                          <p:spTgt spid="80898">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089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80898">
                                            <p:txEl>
                                              <p:pRg st="4" end="4"/>
                                            </p:txEl>
                                          </p:spTgt>
                                        </p:tgtEl>
                                        <p:attrNameLst>
                                          <p:attrName>style.visibility</p:attrName>
                                        </p:attrNameLst>
                                      </p:cBhvr>
                                      <p:to>
                                        <p:strVal val="visible"/>
                                      </p:to>
                                    </p:set>
                                    <p:anim calcmode="lin" valueType="num">
                                      <p:cBhvr additive="base">
                                        <p:cTn id="67" dur="500" fill="hold"/>
                                        <p:tgtEl>
                                          <p:spTgt spid="80898">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0898">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autoUpdateAnimBg="0"/>
      <p:bldP spid="80900"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988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26988"/>
            <a:ext cx="93233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p:cNvSpPr>
            <a:spLocks noGrp="1" noChangeArrowheads="1"/>
          </p:cNvSpPr>
          <p:nvPr>
            <p:ph type="body" idx="1"/>
          </p:nvPr>
        </p:nvSpPr>
        <p:spPr>
          <a:xfrm>
            <a:off x="228600" y="2743200"/>
            <a:ext cx="7772400" cy="2667000"/>
          </a:xfrm>
          <a:effectLst>
            <a:outerShdw blurRad="63500" dist="38099" dir="2700000" algn="ctr" rotWithShape="0">
              <a:schemeClr val="tx1">
                <a:alpha val="74998"/>
              </a:schemeClr>
            </a:outerShdw>
          </a:effectLst>
        </p:spPr>
        <p:txBody>
          <a:bodyPr/>
          <a:lstStyle/>
          <a:p>
            <a:pPr>
              <a:lnSpc>
                <a:spcPct val="90000"/>
              </a:lnSpc>
              <a:buFontTx/>
              <a:buNone/>
              <a:defRPr/>
            </a:pPr>
            <a:r>
              <a:rPr lang="en-US" sz="2400" b="1" i="1">
                <a:solidFill>
                  <a:schemeClr val="bg1"/>
                </a:solidFill>
                <a:latin typeface="Arial" charset="0"/>
                <a:ea typeface="ＭＳ Ｐゴシック" charset="0"/>
                <a:cs typeface="ＭＳ Ｐゴシック" charset="0"/>
              </a:rPr>
              <a:t>OTHER ACHIEVEMENTS</a:t>
            </a:r>
            <a:r>
              <a:rPr lang="en-US" sz="2400" b="1">
                <a:solidFill>
                  <a:schemeClr val="bg1"/>
                </a:solidFill>
                <a:latin typeface="Arial" charset="0"/>
                <a:ea typeface="ＭＳ Ｐゴシック" charset="0"/>
                <a:cs typeface="ＭＳ Ｐゴシック" charset="0"/>
              </a:rPr>
              <a:t> </a:t>
            </a:r>
          </a:p>
          <a:p>
            <a:pPr>
              <a:lnSpc>
                <a:spcPct val="90000"/>
              </a:lnSpc>
              <a:defRPr/>
            </a:pPr>
            <a:r>
              <a:rPr lang="en-US" sz="2400" b="1">
                <a:solidFill>
                  <a:schemeClr val="bg1"/>
                </a:solidFill>
                <a:latin typeface="Arial" charset="0"/>
                <a:ea typeface="ＭＳ Ｐゴシック" charset="0"/>
                <a:cs typeface="ＭＳ Ｐゴシック" charset="0"/>
              </a:rPr>
              <a:t> Calendar system – 12 lunar months </a:t>
            </a:r>
          </a:p>
          <a:p>
            <a:pPr>
              <a:lnSpc>
                <a:spcPct val="90000"/>
              </a:lnSpc>
              <a:defRPr/>
            </a:pPr>
            <a:r>
              <a:rPr lang="en-US" sz="2400" b="1">
                <a:solidFill>
                  <a:schemeClr val="bg1"/>
                </a:solidFill>
                <a:latin typeface="Arial" charset="0"/>
                <a:ea typeface="ＭＳ Ｐゴシック" charset="0"/>
                <a:cs typeface="ＭＳ Ｐゴシック" charset="0"/>
              </a:rPr>
              <a:t> Measurement – Water or the sun clock</a:t>
            </a:r>
          </a:p>
          <a:p>
            <a:pPr>
              <a:lnSpc>
                <a:spcPct val="90000"/>
              </a:lnSpc>
              <a:defRPr/>
            </a:pPr>
            <a:r>
              <a:rPr lang="en-US" sz="2400" b="1">
                <a:solidFill>
                  <a:schemeClr val="bg1"/>
                </a:solidFill>
                <a:latin typeface="Arial" charset="0"/>
                <a:ea typeface="ＭＳ Ｐゴシック" charset="0"/>
                <a:cs typeface="ＭＳ Ｐゴシック" charset="0"/>
              </a:rPr>
              <a:t> Medicine – Surgery / anatomy / physiology</a:t>
            </a:r>
          </a:p>
          <a:p>
            <a:pPr>
              <a:lnSpc>
                <a:spcPct val="90000"/>
              </a:lnSpc>
              <a:defRPr/>
            </a:pPr>
            <a:r>
              <a:rPr lang="en-US" sz="2400" b="1">
                <a:solidFill>
                  <a:schemeClr val="bg1"/>
                </a:solidFill>
                <a:latin typeface="Arial" charset="0"/>
                <a:ea typeface="ＭＳ Ｐゴシック" charset="0"/>
                <a:cs typeface="ＭＳ Ｐゴシック" charset="0"/>
              </a:rPr>
              <a:t> Circulation of blood/ pulse</a:t>
            </a:r>
          </a:p>
          <a:p>
            <a:pPr>
              <a:lnSpc>
                <a:spcPct val="90000"/>
              </a:lnSpc>
              <a:buFontTx/>
              <a:buNone/>
              <a:defRPr/>
            </a:pPr>
            <a:endParaRPr lang="en-US" sz="2400" b="1">
              <a:solidFill>
                <a:schemeClr val="bg1"/>
              </a:solidFill>
              <a:latin typeface="Arial" charset="0"/>
              <a:ea typeface="ＭＳ Ｐゴシック" charset="0"/>
              <a:cs typeface="ＭＳ Ｐゴシック" charset="0"/>
            </a:endParaRPr>
          </a:p>
          <a:p>
            <a:pPr>
              <a:lnSpc>
                <a:spcPct val="90000"/>
              </a:lnSpc>
              <a:defRPr/>
            </a:pPr>
            <a:endParaRPr lang="en-US" sz="2400" b="1">
              <a:solidFill>
                <a:schemeClr val="bg1"/>
              </a:solidFill>
              <a:latin typeface="Arial" charset="0"/>
              <a:ea typeface="ＭＳ Ｐゴシック" charset="0"/>
              <a:cs typeface="ＭＳ Ｐゴシック" charset="0"/>
            </a:endParaRPr>
          </a:p>
        </p:txBody>
      </p:sp>
      <p:sp>
        <p:nvSpPr>
          <p:cNvPr id="549891" name="WordArt 3"/>
          <p:cNvSpPr>
            <a:spLocks noChangeArrowheads="1" noChangeShapeType="1" noTextEdit="1"/>
          </p:cNvSpPr>
          <p:nvPr/>
        </p:nvSpPr>
        <p:spPr bwMode="auto">
          <a:xfrm>
            <a:off x="4114800" y="304800"/>
            <a:ext cx="4343400" cy="609600"/>
          </a:xfrm>
          <a:prstGeom prst="rect">
            <a:avLst/>
          </a:prstGeom>
        </p:spPr>
        <p:txBody>
          <a:bodyPr wrap="none" fromWordArt="1">
            <a:prstTxWarp prst="textPlain">
              <a:avLst>
                <a:gd name="adj" fmla="val 50000"/>
              </a:avLst>
            </a:prstTxWarp>
          </a:bodyPr>
          <a:lstStyle/>
          <a:p>
            <a:pPr algn="ctr"/>
            <a:r>
              <a:rPr lang="en-US" sz="3600" b="1" kern="10">
                <a:ln w="12700">
                  <a:solidFill>
                    <a:srgbClr val="3333CC"/>
                  </a:solidFill>
                  <a:round/>
                  <a:headEnd/>
                  <a:tailEnd/>
                </a:ln>
                <a:solidFill>
                  <a:srgbClr val="FFFFFF"/>
                </a:solidFill>
                <a:effectLst>
                  <a:outerShdw blurRad="63500" dist="46662" dir="2115817" algn="ctr" rotWithShape="0">
                    <a:srgbClr val="9999FF">
                      <a:alpha val="74997"/>
                    </a:srgbClr>
                  </a:outerShdw>
                </a:effectLst>
                <a:latin typeface="Garamond"/>
                <a:ea typeface="Garamond"/>
                <a:cs typeface="Garamond"/>
              </a:rPr>
              <a:t>SCIENTIFIC KNOWLEDGE</a:t>
            </a:r>
          </a:p>
        </p:txBody>
      </p:sp>
      <p:sp>
        <p:nvSpPr>
          <p:cNvPr id="549892" name="Line 4"/>
          <p:cNvSpPr>
            <a:spLocks noChangeShapeType="1"/>
          </p:cNvSpPr>
          <p:nvPr/>
        </p:nvSpPr>
        <p:spPr bwMode="auto">
          <a:xfrm>
            <a:off x="5181600" y="1066800"/>
            <a:ext cx="3276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49893" name="Text Box 5"/>
          <p:cNvSpPr txBox="1">
            <a:spLocks noChangeArrowheads="1"/>
          </p:cNvSpPr>
          <p:nvPr/>
        </p:nvSpPr>
        <p:spPr bwMode="auto">
          <a:xfrm>
            <a:off x="8604250"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140</a:t>
            </a:r>
            <a:endParaRPr lang="en-US" b="1">
              <a:solidFill>
                <a:srgbClr val="000000"/>
              </a:solidFill>
              <a:cs typeface="Arial" charset="0"/>
            </a:endParaRPr>
          </a:p>
        </p:txBody>
      </p:sp>
    </p:spTree>
    <p:extLst>
      <p:ext uri="{BB962C8B-B14F-4D97-AF65-F5344CB8AC3E}">
        <p14:creationId xmlns:p14="http://schemas.microsoft.com/office/powerpoint/2010/main" val="38611457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 calcmode="lin" valueType="num">
                                      <p:cBhvr additive="base">
                                        <p:cTn id="7" dur="500" fill="hold"/>
                                        <p:tgtEl>
                                          <p:spTgt spid="8192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192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 calcmode="lin" valueType="num">
                                      <p:cBhvr additive="base">
                                        <p:cTn id="12" dur="500" fill="hold"/>
                                        <p:tgtEl>
                                          <p:spTgt spid="8192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81922">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1922">
                                            <p:txEl>
                                              <p:pRg st="2" end="2"/>
                                            </p:txEl>
                                          </p:spTgt>
                                        </p:tgtEl>
                                        <p:attrNameLst>
                                          <p:attrName>style.visibility</p:attrName>
                                        </p:attrNameLst>
                                      </p:cBhvr>
                                      <p:to>
                                        <p:strVal val="visible"/>
                                      </p:to>
                                    </p:set>
                                    <p:anim calcmode="lin" valueType="num">
                                      <p:cBhvr additive="base">
                                        <p:cTn id="17" dur="500" fill="hold"/>
                                        <p:tgtEl>
                                          <p:spTgt spid="81922">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1922">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81922">
                                            <p:txEl>
                                              <p:pRg st="3" end="3"/>
                                            </p:txEl>
                                          </p:spTgt>
                                        </p:tgtEl>
                                        <p:attrNameLst>
                                          <p:attrName>style.visibility</p:attrName>
                                        </p:attrNameLst>
                                      </p:cBhvr>
                                      <p:to>
                                        <p:strVal val="visible"/>
                                      </p:to>
                                    </p:set>
                                    <p:anim calcmode="lin" valueType="num">
                                      <p:cBhvr additive="base">
                                        <p:cTn id="22" dur="500" fill="hold"/>
                                        <p:tgtEl>
                                          <p:spTgt spid="81922">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81922">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81922">
                                            <p:txEl>
                                              <p:pRg st="4" end="4"/>
                                            </p:txEl>
                                          </p:spTgt>
                                        </p:tgtEl>
                                        <p:attrNameLst>
                                          <p:attrName>style.visibility</p:attrName>
                                        </p:attrNameLst>
                                      </p:cBhvr>
                                      <p:to>
                                        <p:strVal val="visible"/>
                                      </p:to>
                                    </p:set>
                                    <p:anim calcmode="lin" valueType="num">
                                      <p:cBhvr additive="base">
                                        <p:cTn id="27" dur="500" fill="hold"/>
                                        <p:tgtEl>
                                          <p:spTgt spid="8192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819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autoUpdateAnimBg="0" advAuto="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body" sz="half" idx="1"/>
          </p:nvPr>
        </p:nvSpPr>
        <p:spPr>
          <a:xfrm>
            <a:off x="381000" y="1600200"/>
            <a:ext cx="4724400" cy="4953000"/>
          </a:xfrm>
        </p:spPr>
        <p:txBody>
          <a:bodyPr/>
          <a:lstStyle/>
          <a:p>
            <a:pPr>
              <a:buFontTx/>
              <a:buNone/>
            </a:pPr>
            <a:r>
              <a:rPr lang="en-US" sz="2400" b="1">
                <a:latin typeface="Arial" charset="0"/>
                <a:ea typeface="ＭＳ Ｐゴシック" charset="0"/>
                <a:cs typeface="ＭＳ Ｐゴシック" charset="0"/>
              </a:rPr>
              <a:t>AGRICULTURE</a:t>
            </a:r>
          </a:p>
          <a:p>
            <a:r>
              <a:rPr lang="en-US" sz="2400" b="1">
                <a:latin typeface="Arial" charset="0"/>
                <a:ea typeface="ＭＳ Ｐゴシック" charset="0"/>
                <a:cs typeface="ＭＳ Ｐゴシック" charset="0"/>
              </a:rPr>
              <a:t>Economic base – </a:t>
            </a:r>
            <a:r>
              <a:rPr lang="en-US" sz="2400" b="1" u="sng">
                <a:latin typeface="Arial" charset="0"/>
                <a:ea typeface="ＭＳ Ｐゴシック" charset="0"/>
                <a:cs typeface="ＭＳ Ｐゴシック" charset="0"/>
              </a:rPr>
              <a:t>barley</a:t>
            </a:r>
            <a:r>
              <a:rPr lang="en-US" sz="2400" b="1">
                <a:latin typeface="Arial" charset="0"/>
                <a:ea typeface="ＭＳ Ｐゴシック" charset="0"/>
                <a:cs typeface="ＭＳ Ｐゴシック" charset="0"/>
              </a:rPr>
              <a:t>, wheat, fruits, vegetables, cattle &amp; sheep</a:t>
            </a:r>
          </a:p>
          <a:p>
            <a:pPr>
              <a:buFontTx/>
              <a:buNone/>
            </a:pPr>
            <a:r>
              <a:rPr lang="en-US" sz="2400" b="1">
                <a:latin typeface="Arial" charset="0"/>
                <a:ea typeface="ＭＳ Ｐゴシック" charset="0"/>
                <a:cs typeface="ＭＳ Ｐゴシック" charset="0"/>
              </a:rPr>
              <a:t>IRRIGATION SYSTEM</a:t>
            </a:r>
          </a:p>
          <a:p>
            <a:r>
              <a:rPr lang="en-US" sz="2400" b="1">
                <a:latin typeface="Arial" charset="0"/>
                <a:ea typeface="ＭＳ Ｐゴシック" charset="0"/>
                <a:cs typeface="ＭＳ Ｐゴシック" charset="0"/>
              </a:rPr>
              <a:t>Swamp and desert conditions</a:t>
            </a:r>
          </a:p>
          <a:p>
            <a:r>
              <a:rPr lang="en-US" sz="2400" b="1">
                <a:latin typeface="Arial" charset="0"/>
                <a:ea typeface="ＭＳ Ｐゴシック" charset="0"/>
                <a:cs typeface="ＭＳ Ｐゴシック" charset="0"/>
              </a:rPr>
              <a:t>Tigris and Euphrates – Sumerian (Idiglat &amp; Buranin)</a:t>
            </a:r>
          </a:p>
          <a:p>
            <a:r>
              <a:rPr lang="en-US" sz="2400" b="1">
                <a:latin typeface="Arial" charset="0"/>
                <a:ea typeface="ＭＳ Ｐゴシック" charset="0"/>
                <a:cs typeface="ＭＳ Ｐゴシック" charset="0"/>
              </a:rPr>
              <a:t>Canal systems / flood banks</a:t>
            </a:r>
          </a:p>
          <a:p>
            <a:endParaRPr lang="en-US" sz="2400" b="1">
              <a:latin typeface="Arial" charset="0"/>
              <a:ea typeface="ＭＳ Ｐゴシック" charset="0"/>
              <a:cs typeface="ＭＳ Ｐゴシック" charset="0"/>
            </a:endParaRPr>
          </a:p>
        </p:txBody>
      </p:sp>
      <p:sp>
        <p:nvSpPr>
          <p:cNvPr id="550914" name="WordArt 3"/>
          <p:cNvSpPr>
            <a:spLocks noChangeArrowheads="1" noChangeShapeType="1" noTextEdit="1"/>
          </p:cNvSpPr>
          <p:nvPr/>
        </p:nvSpPr>
        <p:spPr bwMode="auto">
          <a:xfrm>
            <a:off x="914400" y="381000"/>
            <a:ext cx="78486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200" b="1" kern="10">
                <a:gradFill rotWithShape="1">
                  <a:gsLst>
                    <a:gs pos="0">
                      <a:srgbClr val="9999FF"/>
                    </a:gs>
                    <a:gs pos="100000">
                      <a:srgbClr val="009999"/>
                    </a:gs>
                  </a:gsLst>
                  <a:lin ang="5400000" scaled="1"/>
                </a:gradFill>
                <a:effectLst>
                  <a:outerShdw blurRad="63500" dist="53882" dir="2700000" algn="ctr" rotWithShape="0">
                    <a:srgbClr val="C0C0C0">
                      <a:alpha val="79999"/>
                    </a:srgbClr>
                  </a:outerShdw>
                </a:effectLst>
                <a:latin typeface="Garamond"/>
                <a:ea typeface="Garamond"/>
                <a:cs typeface="Garamond"/>
              </a:rPr>
              <a:t>ECONOMY &amp; SOCIAL STRUCTURE</a:t>
            </a:r>
          </a:p>
        </p:txBody>
      </p:sp>
      <p:pic>
        <p:nvPicPr>
          <p:cNvPr id="8294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53000" y="1752600"/>
            <a:ext cx="3886200" cy="3084513"/>
          </a:xfrm>
        </p:spPr>
      </p:pic>
      <p:sp>
        <p:nvSpPr>
          <p:cNvPr id="550916" name="Text Box 5"/>
          <p:cNvSpPr txBox="1">
            <a:spLocks noChangeArrowheads="1"/>
          </p:cNvSpPr>
          <p:nvPr/>
        </p:nvSpPr>
        <p:spPr bwMode="auto">
          <a:xfrm>
            <a:off x="84391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140</a:t>
            </a:r>
          </a:p>
        </p:txBody>
      </p:sp>
    </p:spTree>
    <p:extLst>
      <p:ext uri="{BB962C8B-B14F-4D97-AF65-F5344CB8AC3E}">
        <p14:creationId xmlns:p14="http://schemas.microsoft.com/office/powerpoint/2010/main" val="2592131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 calcmode="lin" valueType="num">
                                      <p:cBhvr additive="base">
                                        <p:cTn id="7" dur="500" fill="hold"/>
                                        <p:tgtEl>
                                          <p:spTgt spid="829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946">
                                            <p:txEl>
                                              <p:pRg st="1" end="1"/>
                                            </p:txEl>
                                          </p:spTgt>
                                        </p:tgtEl>
                                        <p:attrNameLst>
                                          <p:attrName>style.visibility</p:attrName>
                                        </p:attrNameLst>
                                      </p:cBhvr>
                                      <p:to>
                                        <p:strVal val="visible"/>
                                      </p:to>
                                    </p:set>
                                    <p:anim calcmode="lin" valueType="num">
                                      <p:cBhvr additive="base">
                                        <p:cTn id="13" dur="500" fill="hold"/>
                                        <p:tgtEl>
                                          <p:spTgt spid="8294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946">
                                            <p:txEl>
                                              <p:pRg st="2" end="2"/>
                                            </p:txEl>
                                          </p:spTgt>
                                        </p:tgtEl>
                                        <p:attrNameLst>
                                          <p:attrName>style.visibility</p:attrName>
                                        </p:attrNameLst>
                                      </p:cBhvr>
                                      <p:to>
                                        <p:strVal val="visible"/>
                                      </p:to>
                                    </p:set>
                                    <p:anim calcmode="lin" valueType="num">
                                      <p:cBhvr additive="base">
                                        <p:cTn id="19" dur="500" fill="hold"/>
                                        <p:tgtEl>
                                          <p:spTgt spid="8294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6">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4" presetClass="entr" presetSubtype="10" fill="hold" nodeType="afterEffect">
                                  <p:stCondLst>
                                    <p:cond delay="0"/>
                                  </p:stCondLst>
                                  <p:childTnLst>
                                    <p:set>
                                      <p:cBhvr>
                                        <p:cTn id="23" dur="1" fill="hold">
                                          <p:stCondLst>
                                            <p:cond delay="0"/>
                                          </p:stCondLst>
                                        </p:cTn>
                                        <p:tgtEl>
                                          <p:spTgt spid="82948"/>
                                        </p:tgtEl>
                                        <p:attrNameLst>
                                          <p:attrName>style.visibility</p:attrName>
                                        </p:attrNameLst>
                                      </p:cBhvr>
                                      <p:to>
                                        <p:strVal val="visible"/>
                                      </p:to>
                                    </p:set>
                                    <p:animEffect transition="in" filter="randombar(horizontal)">
                                      <p:cBhvr>
                                        <p:cTn id="24" dur="500"/>
                                        <p:tgtEl>
                                          <p:spTgt spid="8294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2946">
                                            <p:txEl>
                                              <p:pRg st="3" end="3"/>
                                            </p:txEl>
                                          </p:spTgt>
                                        </p:tgtEl>
                                        <p:attrNameLst>
                                          <p:attrName>style.visibility</p:attrName>
                                        </p:attrNameLst>
                                      </p:cBhvr>
                                      <p:to>
                                        <p:strVal val="visible"/>
                                      </p:to>
                                    </p:set>
                                    <p:anim calcmode="lin" valueType="num">
                                      <p:cBhvr additive="base">
                                        <p:cTn id="29" dur="500" fill="hold"/>
                                        <p:tgtEl>
                                          <p:spTgt spid="82946">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29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2946">
                                            <p:txEl>
                                              <p:pRg st="4" end="4"/>
                                            </p:txEl>
                                          </p:spTgt>
                                        </p:tgtEl>
                                        <p:attrNameLst>
                                          <p:attrName>style.visibility</p:attrName>
                                        </p:attrNameLst>
                                      </p:cBhvr>
                                      <p:to>
                                        <p:strVal val="visible"/>
                                      </p:to>
                                    </p:set>
                                    <p:anim calcmode="lin" valueType="num">
                                      <p:cBhvr additive="base">
                                        <p:cTn id="35" dur="500" fill="hold"/>
                                        <p:tgtEl>
                                          <p:spTgt spid="82946">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29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2946">
                                            <p:txEl>
                                              <p:pRg st="5" end="5"/>
                                            </p:txEl>
                                          </p:spTgt>
                                        </p:tgtEl>
                                        <p:attrNameLst>
                                          <p:attrName>style.visibility</p:attrName>
                                        </p:attrNameLst>
                                      </p:cBhvr>
                                      <p:to>
                                        <p:strVal val="visible"/>
                                      </p:to>
                                    </p:set>
                                    <p:anim calcmode="lin" valueType="num">
                                      <p:cBhvr additive="base">
                                        <p:cTn id="41" dur="500" fill="hold"/>
                                        <p:tgtEl>
                                          <p:spTgt spid="82946">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29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1937" name="Picture 6"/>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0" y="850900"/>
            <a:ext cx="91694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Rectangle 7"/>
          <p:cNvSpPr>
            <a:spLocks noChangeArrowheads="1"/>
          </p:cNvSpPr>
          <p:nvPr/>
        </p:nvSpPr>
        <p:spPr bwMode="auto">
          <a:xfrm>
            <a:off x="0" y="762000"/>
            <a:ext cx="9144000" cy="6324600"/>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algn="ctr">
              <a:defRPr/>
            </a:pPr>
            <a:endParaRPr lang="en-US" sz="2400">
              <a:solidFill>
                <a:srgbClr val="000000"/>
              </a:solidFill>
              <a:latin typeface="Times New Roman" pitchFamily="-112" charset="0"/>
            </a:endParaRPr>
          </a:p>
        </p:txBody>
      </p:sp>
      <p:sp>
        <p:nvSpPr>
          <p:cNvPr id="83970" name="Rectangle 2"/>
          <p:cNvSpPr>
            <a:spLocks noGrp="1" noChangeArrowheads="1"/>
          </p:cNvSpPr>
          <p:nvPr>
            <p:ph type="body" sz="half" idx="1"/>
          </p:nvPr>
        </p:nvSpPr>
        <p:spPr>
          <a:xfrm>
            <a:off x="609600" y="1524000"/>
            <a:ext cx="8534400" cy="5181600"/>
          </a:xfrm>
          <a:effectLst>
            <a:outerShdw blurRad="63500" dist="38099" dir="2700000" algn="ctr" rotWithShape="0">
              <a:schemeClr val="tx1">
                <a:alpha val="74998"/>
              </a:schemeClr>
            </a:outerShdw>
          </a:effectLst>
        </p:spPr>
        <p:txBody>
          <a:bodyPr/>
          <a:lstStyle/>
          <a:p>
            <a:pPr>
              <a:buFontTx/>
              <a:buNone/>
              <a:defRPr/>
            </a:pPr>
            <a:r>
              <a:rPr lang="en-US" sz="2800" b="1" dirty="0">
                <a:solidFill>
                  <a:schemeClr val="bg1"/>
                </a:solidFill>
                <a:latin typeface="Arial" charset="0"/>
                <a:ea typeface="ＭＳ Ｐゴシック" charset="-128"/>
                <a:cs typeface="ＭＳ Ｐゴシック" charset="-128"/>
              </a:rPr>
              <a:t>ART</a:t>
            </a:r>
          </a:p>
          <a:p>
            <a:pPr>
              <a:defRPr/>
            </a:pPr>
            <a:r>
              <a:rPr lang="en-US" sz="2800" b="1" dirty="0">
                <a:solidFill>
                  <a:schemeClr val="bg1"/>
                </a:solidFill>
                <a:latin typeface="Arial" charset="0"/>
                <a:ea typeface="ＭＳ Ｐゴシック" charset="-128"/>
                <a:cs typeface="ＭＳ Ｐゴシック" charset="-128"/>
              </a:rPr>
              <a:t>Tapestries / rugs</a:t>
            </a:r>
          </a:p>
          <a:p>
            <a:pPr>
              <a:defRPr/>
            </a:pPr>
            <a:r>
              <a:rPr lang="en-US" sz="2800" b="1" dirty="0">
                <a:solidFill>
                  <a:schemeClr val="bg1"/>
                </a:solidFill>
                <a:latin typeface="Arial" charset="0"/>
                <a:ea typeface="ＭＳ Ｐゴシック" charset="-128"/>
                <a:cs typeface="ＭＳ Ｐゴシック" charset="-128"/>
              </a:rPr>
              <a:t>Fashion gold and silver goods</a:t>
            </a:r>
          </a:p>
          <a:p>
            <a:pPr>
              <a:defRPr/>
            </a:pPr>
            <a:r>
              <a:rPr lang="en-US" sz="2800" b="1" dirty="0">
                <a:solidFill>
                  <a:schemeClr val="bg1"/>
                </a:solidFill>
                <a:latin typeface="Arial" charset="0"/>
                <a:ea typeface="ＭＳ Ｐゴシック" charset="-128"/>
                <a:cs typeface="ＭＳ Ｐゴシック" charset="-128"/>
              </a:rPr>
              <a:t>Cut gems and manufactured textiles</a:t>
            </a:r>
          </a:p>
          <a:p>
            <a:pPr>
              <a:buFontTx/>
              <a:buNone/>
              <a:defRPr/>
            </a:pPr>
            <a:endParaRPr lang="en-US" sz="2800" b="1" dirty="0">
              <a:solidFill>
                <a:schemeClr val="bg1"/>
              </a:solidFill>
              <a:latin typeface="Arial" charset="0"/>
              <a:ea typeface="ＭＳ Ｐゴシック" charset="-128"/>
              <a:cs typeface="ＭＳ Ｐゴシック" charset="-128"/>
            </a:endParaRPr>
          </a:p>
          <a:p>
            <a:pPr>
              <a:buFontTx/>
              <a:buNone/>
              <a:defRPr/>
            </a:pPr>
            <a:r>
              <a:rPr lang="en-US" sz="2800" b="1" dirty="0">
                <a:solidFill>
                  <a:schemeClr val="bg1"/>
                </a:solidFill>
                <a:latin typeface="Arial" charset="0"/>
                <a:ea typeface="ＭＳ Ｐゴシック" charset="-128"/>
                <a:cs typeface="ＭＳ Ｐゴシック" charset="-128"/>
              </a:rPr>
              <a:t>TRADE</a:t>
            </a:r>
          </a:p>
          <a:p>
            <a:pPr>
              <a:defRPr/>
            </a:pPr>
            <a:r>
              <a:rPr lang="en-US" sz="2800" b="1" dirty="0">
                <a:solidFill>
                  <a:schemeClr val="bg1"/>
                </a:solidFill>
                <a:latin typeface="Arial" charset="0"/>
                <a:ea typeface="ＭＳ Ｐゴシック" charset="-128"/>
                <a:cs typeface="ＭＳ Ｐゴシック" charset="-128"/>
              </a:rPr>
              <a:t>Key to </a:t>
            </a:r>
            <a:r>
              <a:rPr lang="en-US" sz="2800" b="1" dirty="0" smtClean="0">
                <a:solidFill>
                  <a:schemeClr val="bg1"/>
                </a:solidFill>
                <a:latin typeface="Arial" charset="0"/>
                <a:ea typeface="ＭＳ Ｐゴシック" charset="-128"/>
                <a:cs typeface="ＭＳ Ｐゴシック" charset="-128"/>
              </a:rPr>
              <a:t>Babylon</a:t>
            </a:r>
            <a:r>
              <a:rPr lang="fr-FR" sz="2800" b="1" dirty="0" smtClean="0">
                <a:solidFill>
                  <a:schemeClr val="bg1"/>
                </a:solidFill>
                <a:latin typeface="Arial" charset="0"/>
                <a:ea typeface="ＭＳ Ｐゴシック" charset="-128"/>
                <a:cs typeface="ＭＳ Ｐゴシック" charset="-128"/>
              </a:rPr>
              <a:t>'</a:t>
            </a:r>
            <a:r>
              <a:rPr lang="en-US" sz="2800" b="1" dirty="0" smtClean="0">
                <a:solidFill>
                  <a:schemeClr val="bg1"/>
                </a:solidFill>
                <a:latin typeface="Arial" charset="0"/>
                <a:ea typeface="ＭＳ Ｐゴシック" charset="-128"/>
                <a:cs typeface="ＭＳ Ｐゴシック" charset="-128"/>
              </a:rPr>
              <a:t>s </a:t>
            </a:r>
            <a:r>
              <a:rPr lang="en-US" sz="2800" b="1" dirty="0">
                <a:solidFill>
                  <a:schemeClr val="bg1"/>
                </a:solidFill>
                <a:latin typeface="Arial" charset="0"/>
                <a:ea typeface="ＭＳ Ｐゴシック" charset="-128"/>
                <a:cs typeface="ＭＳ Ｐゴシック" charset="-128"/>
              </a:rPr>
              <a:t>wealth</a:t>
            </a:r>
          </a:p>
          <a:p>
            <a:pPr>
              <a:defRPr/>
            </a:pPr>
            <a:r>
              <a:rPr lang="en-US" sz="2800" b="1" dirty="0">
                <a:solidFill>
                  <a:schemeClr val="bg1"/>
                </a:solidFill>
                <a:latin typeface="Arial" charset="0"/>
                <a:ea typeface="ＭＳ Ｐゴシック" charset="-128"/>
                <a:cs typeface="ＭＳ Ｐゴシック" charset="-128"/>
              </a:rPr>
              <a:t>Protection from bandits – prosper till 1000 BC </a:t>
            </a:r>
          </a:p>
          <a:p>
            <a:pPr>
              <a:defRPr/>
            </a:pPr>
            <a:r>
              <a:rPr lang="en-US" sz="2800" b="1" dirty="0">
                <a:solidFill>
                  <a:schemeClr val="bg1"/>
                </a:solidFill>
                <a:latin typeface="Arial" charset="0"/>
                <a:ea typeface="ＭＳ Ｐゴシック" charset="-128"/>
                <a:cs typeface="ＭＳ Ｐゴシック" charset="-128"/>
              </a:rPr>
              <a:t>Taxation on the people</a:t>
            </a:r>
          </a:p>
        </p:txBody>
      </p:sp>
      <p:sp>
        <p:nvSpPr>
          <p:cNvPr id="551940" name="WordArt 3"/>
          <p:cNvSpPr>
            <a:spLocks noChangeArrowheads="1" noChangeShapeType="1" noTextEdit="1"/>
          </p:cNvSpPr>
          <p:nvPr/>
        </p:nvSpPr>
        <p:spPr bwMode="auto">
          <a:xfrm>
            <a:off x="4191000" y="228600"/>
            <a:ext cx="48006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200" b="1" kern="10">
                <a:gradFill rotWithShape="1">
                  <a:gsLst>
                    <a:gs pos="0">
                      <a:srgbClr val="9999FF"/>
                    </a:gs>
                    <a:gs pos="100000">
                      <a:srgbClr val="009999"/>
                    </a:gs>
                  </a:gsLst>
                  <a:lin ang="5400000" scaled="1"/>
                </a:gradFill>
                <a:effectLst>
                  <a:outerShdw blurRad="63500" dist="53882" dir="2700000" algn="ctr" rotWithShape="0">
                    <a:srgbClr val="C0C0C0">
                      <a:alpha val="79999"/>
                    </a:srgbClr>
                  </a:outerShdw>
                </a:effectLst>
                <a:latin typeface="Garamond"/>
                <a:ea typeface="Garamond"/>
                <a:cs typeface="Garamond"/>
              </a:rPr>
              <a:t>ECONOMY &amp; SOCIAL STRUCTURE</a:t>
            </a:r>
          </a:p>
        </p:txBody>
      </p:sp>
      <p:sp>
        <p:nvSpPr>
          <p:cNvPr id="551941" name="Line 4"/>
          <p:cNvSpPr>
            <a:spLocks noChangeShapeType="1"/>
          </p:cNvSpPr>
          <p:nvPr/>
        </p:nvSpPr>
        <p:spPr bwMode="auto">
          <a:xfrm>
            <a:off x="5029200" y="914400"/>
            <a:ext cx="3886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551942" name="Picture 5"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5999163"/>
            <a:ext cx="8763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776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83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3970">
                                            <p:txEl>
                                              <p:pRg st="0" end="0"/>
                                            </p:txEl>
                                          </p:spTgt>
                                        </p:tgtEl>
                                        <p:attrNameLst>
                                          <p:attrName>style.visibility</p:attrName>
                                        </p:attrNameLst>
                                      </p:cBhvr>
                                      <p:to>
                                        <p:strVal val="visible"/>
                                      </p:to>
                                    </p:set>
                                    <p:anim calcmode="lin" valueType="num">
                                      <p:cBhvr additive="base">
                                        <p:cTn id="11" dur="500" fill="hold"/>
                                        <p:tgtEl>
                                          <p:spTgt spid="8397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39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3970">
                                            <p:txEl>
                                              <p:pRg st="1" end="1"/>
                                            </p:txEl>
                                          </p:spTgt>
                                        </p:tgtEl>
                                        <p:attrNameLst>
                                          <p:attrName>style.visibility</p:attrName>
                                        </p:attrNameLst>
                                      </p:cBhvr>
                                      <p:to>
                                        <p:strVal val="visible"/>
                                      </p:to>
                                    </p:set>
                                    <p:anim calcmode="lin" valueType="num">
                                      <p:cBhvr additive="base">
                                        <p:cTn id="17" dur="500" fill="hold"/>
                                        <p:tgtEl>
                                          <p:spTgt spid="8397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39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3970">
                                            <p:txEl>
                                              <p:pRg st="2" end="2"/>
                                            </p:txEl>
                                          </p:spTgt>
                                        </p:tgtEl>
                                        <p:attrNameLst>
                                          <p:attrName>style.visibility</p:attrName>
                                        </p:attrNameLst>
                                      </p:cBhvr>
                                      <p:to>
                                        <p:strVal val="visible"/>
                                      </p:to>
                                    </p:set>
                                    <p:anim calcmode="lin" valueType="num">
                                      <p:cBhvr additive="base">
                                        <p:cTn id="23" dur="500" fill="hold"/>
                                        <p:tgtEl>
                                          <p:spTgt spid="8397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39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3970">
                                            <p:txEl>
                                              <p:pRg st="3" end="3"/>
                                            </p:txEl>
                                          </p:spTgt>
                                        </p:tgtEl>
                                        <p:attrNameLst>
                                          <p:attrName>style.visibility</p:attrName>
                                        </p:attrNameLst>
                                      </p:cBhvr>
                                      <p:to>
                                        <p:strVal val="visible"/>
                                      </p:to>
                                    </p:set>
                                    <p:anim calcmode="lin" valueType="num">
                                      <p:cBhvr additive="base">
                                        <p:cTn id="29" dur="500" fill="hold"/>
                                        <p:tgtEl>
                                          <p:spTgt spid="83970">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397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3970">
                                            <p:txEl>
                                              <p:pRg st="5" end="5"/>
                                            </p:txEl>
                                          </p:spTgt>
                                        </p:tgtEl>
                                        <p:attrNameLst>
                                          <p:attrName>style.visibility</p:attrName>
                                        </p:attrNameLst>
                                      </p:cBhvr>
                                      <p:to>
                                        <p:strVal val="visible"/>
                                      </p:to>
                                    </p:set>
                                    <p:anim calcmode="lin" valueType="num">
                                      <p:cBhvr additive="base">
                                        <p:cTn id="35" dur="500" fill="hold"/>
                                        <p:tgtEl>
                                          <p:spTgt spid="83970">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397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3970">
                                            <p:txEl>
                                              <p:pRg st="6" end="6"/>
                                            </p:txEl>
                                          </p:spTgt>
                                        </p:tgtEl>
                                        <p:attrNameLst>
                                          <p:attrName>style.visibility</p:attrName>
                                        </p:attrNameLst>
                                      </p:cBhvr>
                                      <p:to>
                                        <p:strVal val="visible"/>
                                      </p:to>
                                    </p:set>
                                    <p:anim calcmode="lin" valueType="num">
                                      <p:cBhvr additive="base">
                                        <p:cTn id="41" dur="500" fill="hold"/>
                                        <p:tgtEl>
                                          <p:spTgt spid="83970">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397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83970">
                                            <p:txEl>
                                              <p:pRg st="7" end="7"/>
                                            </p:txEl>
                                          </p:spTgt>
                                        </p:tgtEl>
                                        <p:attrNameLst>
                                          <p:attrName>style.visibility</p:attrName>
                                        </p:attrNameLst>
                                      </p:cBhvr>
                                      <p:to>
                                        <p:strVal val="visible"/>
                                      </p:to>
                                    </p:set>
                                    <p:anim calcmode="lin" valueType="num">
                                      <p:cBhvr additive="base">
                                        <p:cTn id="47" dur="500" fill="hold"/>
                                        <p:tgtEl>
                                          <p:spTgt spid="83970">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397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83970">
                                            <p:txEl>
                                              <p:pRg st="8" end="8"/>
                                            </p:txEl>
                                          </p:spTgt>
                                        </p:tgtEl>
                                        <p:attrNameLst>
                                          <p:attrName>style.visibility</p:attrName>
                                        </p:attrNameLst>
                                      </p:cBhvr>
                                      <p:to>
                                        <p:strVal val="visible"/>
                                      </p:to>
                                    </p:set>
                                    <p:anim calcmode="lin" valueType="num">
                                      <p:cBhvr additive="base">
                                        <p:cTn id="53" dur="500" fill="hold"/>
                                        <p:tgtEl>
                                          <p:spTgt spid="83970">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8397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animBg="1"/>
      <p:bldP spid="83970"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61" name="Picture 1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609600" y="914400"/>
            <a:ext cx="81534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2"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000000"/>
              </a:solidFill>
              <a:latin typeface="Times New Roman" charset="0"/>
            </a:endParaRPr>
          </a:p>
        </p:txBody>
      </p:sp>
      <p:sp>
        <p:nvSpPr>
          <p:cNvPr id="552963"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000000"/>
              </a:solidFill>
              <a:latin typeface="Times New Roman" charset="0"/>
            </a:endParaRPr>
          </a:p>
        </p:txBody>
      </p:sp>
      <p:pic>
        <p:nvPicPr>
          <p:cNvPr id="552964" name="Picture 4" descr="Israel &amp; Babylon Tit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5" name="Picture 5" descr="Before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6" name="Picture 6" descr="The Exile Perio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7" name="Picture 7" descr="After the Exil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8" name="Picture 8" descr="Home">
            <a:hlinkClick r:id="rId8" action="ppaction://hlinksldjump"/>
          </p:cNvPr>
          <p:cNvPicPr>
            <a:picLocks noGrp="1" noChangeAspect="1" noChangeArrowheads="1"/>
          </p:cNvPicPr>
          <p:nvPr>
            <p:ph sz="half" idx="1"/>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305800" y="6248400"/>
            <a:ext cx="495300" cy="323850"/>
          </a:xfrm>
        </p:spPr>
      </p:pic>
      <p:sp>
        <p:nvSpPr>
          <p:cNvPr id="552969"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8442"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i="1" u="sng" smtClean="0">
                <a:solidFill>
                  <a:srgbClr val="000000"/>
                </a:solidFill>
                <a:effectLst>
                  <a:outerShdw blurRad="38100" dist="38100" dir="2700000" algn="tl">
                    <a:srgbClr val="DDDDDD"/>
                  </a:outerShdw>
                </a:effectLst>
                <a:latin typeface="Arial" charset="0"/>
              </a:rPr>
              <a:t>Why the Exile?</a:t>
            </a:r>
          </a:p>
        </p:txBody>
      </p:sp>
      <p:sp>
        <p:nvSpPr>
          <p:cNvPr id="18445" name="Rectangle 13"/>
          <p:cNvSpPr>
            <a:spLocks noChangeArrowheads="1"/>
          </p:cNvSpPr>
          <p:nvPr/>
        </p:nvSpPr>
        <p:spPr bwMode="auto">
          <a:xfrm>
            <a:off x="304800" y="3733800"/>
            <a:ext cx="8382000" cy="2503488"/>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algn="ctr">
              <a:defRPr/>
            </a:pPr>
            <a:endParaRPr lang="en-US" sz="2400">
              <a:solidFill>
                <a:srgbClr val="000000"/>
              </a:solidFill>
              <a:latin typeface="Times New Roman" pitchFamily="-112" charset="0"/>
            </a:endParaRPr>
          </a:p>
        </p:txBody>
      </p:sp>
      <p:sp>
        <p:nvSpPr>
          <p:cNvPr id="18443" name="Text Box 11"/>
          <p:cNvSpPr txBox="1">
            <a:spLocks noChangeArrowheads="1"/>
          </p:cNvSpPr>
          <p:nvPr/>
        </p:nvSpPr>
        <p:spPr bwMode="auto">
          <a:xfrm>
            <a:off x="468313" y="3671888"/>
            <a:ext cx="8135937" cy="2493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i="1" dirty="0">
                <a:solidFill>
                  <a:srgbClr val="FFFFFF"/>
                </a:solidFill>
                <a:effectLst>
                  <a:outerShdw blurRad="50800" dist="38100" dir="2700000" algn="tl">
                    <a:srgbClr val="000000">
                      <a:alpha val="43000"/>
                    </a:srgbClr>
                  </a:outerShdw>
                </a:effectLst>
                <a:latin typeface="Arial" pitchFamily="-112" charset="0"/>
              </a:rPr>
              <a:t>Ezra 5:12  </a:t>
            </a:r>
          </a:p>
          <a:p>
            <a:pPr eaLnBrk="1" hangingPunct="1">
              <a:spcBef>
                <a:spcPct val="50000"/>
              </a:spcBef>
              <a:defRPr/>
            </a:pPr>
            <a:r>
              <a:rPr lang="en-US" sz="2400" b="1" i="1" dirty="0">
                <a:solidFill>
                  <a:srgbClr val="FFFFFF"/>
                </a:solidFill>
                <a:effectLst>
                  <a:outerShdw blurRad="50800" dist="38100" dir="2700000" algn="tl">
                    <a:srgbClr val="000000">
                      <a:alpha val="43000"/>
                    </a:srgbClr>
                  </a:outerShdw>
                </a:effectLst>
                <a:latin typeface="Arial" pitchFamily="-112" charset="0"/>
              </a:rPr>
              <a:t>But after that our fathers had provoked the God of heaven unto wrath, he gave them into the hand of Nebuchadnezzar king of Babylon, the Chaldean, who destroyed this house, and carried the people away into Babylon.</a:t>
            </a:r>
            <a:r>
              <a:rPr lang="en-US" b="1" dirty="0">
                <a:solidFill>
                  <a:srgbClr val="FFFFFF"/>
                </a:solidFill>
                <a:effectLst>
                  <a:outerShdw blurRad="50800" dist="38100" dir="2700000">
                    <a:srgbClr val="000000">
                      <a:alpha val="43000"/>
                    </a:srgbClr>
                  </a:outerShdw>
                </a:effectLst>
                <a:latin typeface="Arial" pitchFamily="-112" charset="0"/>
              </a:rPr>
              <a:t> </a:t>
            </a:r>
          </a:p>
        </p:txBody>
      </p:sp>
    </p:spTree>
    <p:extLst>
      <p:ext uri="{BB962C8B-B14F-4D97-AF65-F5344CB8AC3E}">
        <p14:creationId xmlns:p14="http://schemas.microsoft.com/office/powerpoint/2010/main" val="2722887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8445"/>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4" fill="hold" grpId="0" nodeType="afterEffect">
                                  <p:stCondLst>
                                    <p:cond delay="0"/>
                                  </p:stCondLst>
                                  <p:childTnLst>
                                    <p:set>
                                      <p:cBhvr>
                                        <p:cTn id="9" dur="1" fill="hold">
                                          <p:stCondLst>
                                            <p:cond delay="0"/>
                                          </p:stCondLst>
                                        </p:cTn>
                                        <p:tgtEl>
                                          <p:spTgt spid="18443"/>
                                        </p:tgtEl>
                                        <p:attrNameLst>
                                          <p:attrName>style.visibility</p:attrName>
                                        </p:attrNameLst>
                                      </p:cBhvr>
                                      <p:to>
                                        <p:strVal val="visible"/>
                                      </p:to>
                                    </p:set>
                                    <p:anim calcmode="lin" valueType="num">
                                      <p:cBhvr additive="base">
                                        <p:cTn id="10" dur="5000" fill="hold"/>
                                        <p:tgtEl>
                                          <p:spTgt spid="18443"/>
                                        </p:tgtEl>
                                        <p:attrNameLst>
                                          <p:attrName>ppt_x</p:attrName>
                                        </p:attrNameLst>
                                      </p:cBhvr>
                                      <p:tavLst>
                                        <p:tav tm="0">
                                          <p:val>
                                            <p:strVal val="#ppt_x"/>
                                          </p:val>
                                        </p:tav>
                                        <p:tav tm="100000">
                                          <p:val>
                                            <p:strVal val="#ppt_x"/>
                                          </p:val>
                                        </p:tav>
                                      </p:tavLst>
                                    </p:anim>
                                    <p:anim calcmode="lin" valueType="num">
                                      <p:cBhvr additive="base">
                                        <p:cTn id="11" dur="5000" fill="hold"/>
                                        <p:tgtEl>
                                          <p:spTgt spid="18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animBg="1"/>
      <p:bldP spid="1844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5009"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2400">
              <a:solidFill>
                <a:srgbClr val="000000"/>
              </a:solidFill>
              <a:latin typeface="Times New Roman" charset="0"/>
            </a:endParaRPr>
          </a:p>
        </p:txBody>
      </p:sp>
      <p:sp>
        <p:nvSpPr>
          <p:cNvPr id="555010"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2400">
              <a:solidFill>
                <a:srgbClr val="000000"/>
              </a:solidFill>
              <a:latin typeface="Times New Roman" charset="0"/>
            </a:endParaRPr>
          </a:p>
        </p:txBody>
      </p:sp>
      <p:pic>
        <p:nvPicPr>
          <p:cNvPr id="555011"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12"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13"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14"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15"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305800" y="6248400"/>
            <a:ext cx="495300" cy="323850"/>
          </a:xfrm>
        </p:spPr>
      </p:pic>
      <p:sp>
        <p:nvSpPr>
          <p:cNvPr id="555016"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44747" name="Text Box 11"/>
          <p:cNvSpPr txBox="1">
            <a:spLocks noChangeArrowheads="1"/>
          </p:cNvSpPr>
          <p:nvPr/>
        </p:nvSpPr>
        <p:spPr bwMode="auto">
          <a:xfrm>
            <a:off x="1371600" y="5334000"/>
            <a:ext cx="17526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000" b="1" i="1" smtClean="0">
                <a:solidFill>
                  <a:srgbClr val="000000"/>
                </a:solidFill>
                <a:effectLst>
                  <a:outerShdw blurRad="38100" dist="38100" dir="2700000" algn="tl">
                    <a:srgbClr val="DDDDDD"/>
                  </a:outerShdw>
                </a:effectLst>
                <a:latin typeface="Arial" charset="0"/>
              </a:rPr>
              <a:t>The City of Babylon</a:t>
            </a:r>
          </a:p>
        </p:txBody>
      </p:sp>
      <p:pic>
        <p:nvPicPr>
          <p:cNvPr id="555018" name="Picture 12" descr="BABYLONA.gif"/>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t="3583" b="13101"/>
          <a:stretch>
            <a:fillRect/>
          </a:stretch>
        </p:blipFill>
        <p:spPr>
          <a:xfrm>
            <a:off x="0" y="-228600"/>
            <a:ext cx="9144000" cy="7086600"/>
          </a:xfrm>
        </p:spPr>
      </p:pic>
      <p:sp>
        <p:nvSpPr>
          <p:cNvPr id="555019" name="Text Box 13"/>
          <p:cNvSpPr txBox="1">
            <a:spLocks noChangeArrowheads="1"/>
          </p:cNvSpPr>
          <p:nvPr/>
        </p:nvSpPr>
        <p:spPr bwMode="auto">
          <a:xfrm>
            <a:off x="4343400" y="5257800"/>
            <a:ext cx="4800600"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i="1">
                <a:solidFill>
                  <a:srgbClr val="FFFFFF"/>
                </a:solidFill>
              </a:rPr>
              <a:t>Was there ever a city greater than Babylon?</a:t>
            </a:r>
          </a:p>
        </p:txBody>
      </p:sp>
      <p:sp>
        <p:nvSpPr>
          <p:cNvPr id="13" name="Title 12"/>
          <p:cNvSpPr>
            <a:spLocks noGrp="1"/>
          </p:cNvSpPr>
          <p:nvPr>
            <p:ph type="title"/>
          </p:nvPr>
        </p:nvSpPr>
        <p:spPr>
          <a:xfrm>
            <a:off x="2743200" y="-228600"/>
            <a:ext cx="2971800" cy="609600"/>
          </a:xfrm>
          <a:solidFill>
            <a:schemeClr val="tx1"/>
          </a:solidFill>
        </p:spPr>
        <p:txBody>
          <a:bodyPr/>
          <a:lstStyle/>
          <a:p>
            <a:pPr>
              <a:defRPr/>
            </a:pPr>
            <a:r>
              <a:rPr lang="en-US" sz="3200" b="1" i="1">
                <a:solidFill>
                  <a:schemeClr val="bg1"/>
                </a:solidFill>
                <a:effectLst>
                  <a:outerShdw blurRad="38100" dist="38100" dir="2700000" algn="tl">
                    <a:srgbClr val="808080"/>
                  </a:outerShdw>
                </a:effectLst>
                <a:latin typeface="Arial" charset="0"/>
                <a:ea typeface="ＭＳ Ｐゴシック" charset="0"/>
                <a:cs typeface="ＭＳ Ｐゴシック" charset="0"/>
              </a:rPr>
              <a:t>The Context</a:t>
            </a:r>
            <a:r>
              <a:rPr lang="en-US">
                <a:ea typeface="ＭＳ Ｐゴシック" charset="0"/>
                <a:cs typeface="ＭＳ Ｐゴシック" charset="0"/>
              </a:rPr>
              <a:t> </a:t>
            </a:r>
          </a:p>
        </p:txBody>
      </p:sp>
    </p:spTree>
    <p:extLst>
      <p:ext uri="{BB962C8B-B14F-4D97-AF65-F5344CB8AC3E}">
        <p14:creationId xmlns:p14="http://schemas.microsoft.com/office/powerpoint/2010/main" val="3454337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0901" name="Text Box 7"/>
          <p:cNvSpPr txBox="1">
            <a:spLocks noChangeArrowheads="1"/>
          </p:cNvSpPr>
          <p:nvPr/>
        </p:nvSpPr>
        <p:spPr bwMode="auto">
          <a:xfrm>
            <a:off x="152400" y="31242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a:solidFill>
                  <a:srgbClr val="FFFFFF"/>
                </a:solidFill>
              </a:rPr>
              <a:t>Địa Trung hải</a:t>
            </a:r>
            <a:endParaRPr lang="en-US">
              <a:solidFill>
                <a:srgbClr val="FFFFFF"/>
              </a:solidFill>
            </a:endParaRPr>
          </a:p>
        </p:txBody>
      </p:sp>
      <p:sp>
        <p:nvSpPr>
          <p:cNvPr id="330760" name="Text Box 8"/>
          <p:cNvSpPr txBox="1">
            <a:spLocks noChangeArrowheads="1"/>
          </p:cNvSpPr>
          <p:nvPr/>
        </p:nvSpPr>
        <p:spPr bwMode="auto">
          <a:xfrm>
            <a:off x="2438400" y="3352800"/>
            <a:ext cx="1295400"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Sy-ri</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330762" name="Text Box 10"/>
          <p:cNvSpPr txBox="1">
            <a:spLocks noChangeArrowheads="1"/>
          </p:cNvSpPr>
          <p:nvPr/>
        </p:nvSpPr>
        <p:spPr bwMode="auto">
          <a:xfrm>
            <a:off x="0" y="5791200"/>
            <a:ext cx="1447800" cy="519113"/>
          </a:xfrm>
          <a:prstGeom prst="rect">
            <a:avLst/>
          </a:prstGeom>
          <a:noFill/>
          <a:ln w="9525">
            <a:noFill/>
            <a:miter lim="800000"/>
            <a:headEnd/>
            <a:tailEnd/>
          </a:ln>
          <a:effectLst/>
        </p:spPr>
        <p:txBody>
          <a:bodyPr>
            <a:spAutoFit/>
          </a:bodyPr>
          <a:lstStyle/>
          <a:p>
            <a:pPr>
              <a:spcBef>
                <a:spcPct val="50000"/>
              </a:spcBef>
              <a:defRPr/>
            </a:pPr>
            <a:r>
              <a:rPr lang="en-US" sz="2800" b="1">
                <a:solidFill>
                  <a:srgbClr val="FFFFFF"/>
                </a:solidFill>
                <a:latin typeface="Arial" pitchFamily="34" charset="0"/>
                <a:ea typeface="ＭＳ Ｐゴシック" pitchFamily="34" charset="-128"/>
                <a:cs typeface="+mn-cs"/>
              </a:rPr>
              <a:t>Ai Cập</a:t>
            </a:r>
            <a:endParaRPr lang="en-US" sz="2000">
              <a:solidFill>
                <a:srgbClr val="000000"/>
              </a:solidFill>
              <a:effectLst>
                <a:outerShdw blurRad="38100" dist="38100" dir="2700000" algn="tl">
                  <a:srgbClr val="FFFFFF"/>
                </a:outerShdw>
              </a:effectLst>
              <a:latin typeface="Arial" pitchFamily="34" charset="0"/>
              <a:ea typeface="ＭＳ Ｐゴシック" pitchFamily="34" charset="-128"/>
              <a:cs typeface="+mn-cs"/>
            </a:endParaRPr>
          </a:p>
        </p:txBody>
      </p:sp>
      <p:sp>
        <p:nvSpPr>
          <p:cNvPr id="51208"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51209"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nvGrpSpPr>
          <p:cNvPr id="80906" name="Group 14"/>
          <p:cNvGrpSpPr>
            <a:grpSpLocks/>
          </p:cNvGrpSpPr>
          <p:nvPr/>
        </p:nvGrpSpPr>
        <p:grpSpPr bwMode="auto">
          <a:xfrm>
            <a:off x="3330575" y="1193800"/>
            <a:ext cx="5203825" cy="4292600"/>
            <a:chOff x="2002" y="992"/>
            <a:chExt cx="3278" cy="2704"/>
          </a:xfrm>
        </p:grpSpPr>
        <p:sp>
          <p:nvSpPr>
            <p:cNvPr id="51232" name="Freeform 15"/>
            <p:cNvSpPr>
              <a:spLocks/>
            </p:cNvSpPr>
            <p:nvPr/>
          </p:nvSpPr>
          <p:spPr bwMode="auto">
            <a:xfrm>
              <a:off x="3474" y="1152"/>
              <a:ext cx="1806" cy="2544"/>
            </a:xfrm>
            <a:custGeom>
              <a:avLst/>
              <a:gdLst>
                <a:gd name="T0" fmla="*/ 2433 w 1556"/>
                <a:gd name="T1" fmla="*/ 4068 h 2012"/>
                <a:gd name="T2" fmla="*/ 2108 w 1556"/>
                <a:gd name="T3" fmla="*/ 3858 h 2012"/>
                <a:gd name="T4" fmla="*/ 1968 w 1556"/>
                <a:gd name="T5" fmla="*/ 3738 h 2012"/>
                <a:gd name="T6" fmla="*/ 1946 w 1556"/>
                <a:gd name="T7" fmla="*/ 3500 h 2012"/>
                <a:gd name="T8" fmla="*/ 1877 w 1556"/>
                <a:gd name="T9" fmla="*/ 3439 h 2012"/>
                <a:gd name="T10" fmla="*/ 1738 w 1556"/>
                <a:gd name="T11" fmla="*/ 3289 h 2012"/>
                <a:gd name="T12" fmla="*/ 1668 w 1556"/>
                <a:gd name="T13" fmla="*/ 3109 h 2012"/>
                <a:gd name="T14" fmla="*/ 1529 w 1556"/>
                <a:gd name="T15" fmla="*/ 2811 h 2012"/>
                <a:gd name="T16" fmla="*/ 1507 w 1556"/>
                <a:gd name="T17" fmla="*/ 2720 h 2012"/>
                <a:gd name="T18" fmla="*/ 1366 w 1556"/>
                <a:gd name="T19" fmla="*/ 2630 h 2012"/>
                <a:gd name="T20" fmla="*/ 1135 w 1556"/>
                <a:gd name="T21" fmla="*/ 1851 h 2012"/>
                <a:gd name="T22" fmla="*/ 1064 w 1556"/>
                <a:gd name="T23" fmla="*/ 1734 h 2012"/>
                <a:gd name="T24" fmla="*/ 1020 w 1556"/>
                <a:gd name="T25" fmla="*/ 1642 h 2012"/>
                <a:gd name="T26" fmla="*/ 880 w 1556"/>
                <a:gd name="T27" fmla="*/ 1522 h 2012"/>
                <a:gd name="T28" fmla="*/ 626 w 1556"/>
                <a:gd name="T29" fmla="*/ 1282 h 2012"/>
                <a:gd name="T30" fmla="*/ 510 w 1556"/>
                <a:gd name="T31" fmla="*/ 1103 h 2012"/>
                <a:gd name="T32" fmla="*/ 418 w 1556"/>
                <a:gd name="T33" fmla="*/ 803 h 2012"/>
                <a:gd name="T34" fmla="*/ 324 w 1556"/>
                <a:gd name="T35" fmla="*/ 625 h 2012"/>
                <a:gd name="T36" fmla="*/ 208 w 1556"/>
                <a:gd name="T37" fmla="*/ 296 h 2012"/>
                <a:gd name="T38" fmla="*/ 0 w 1556"/>
                <a:gd name="T39" fmla="*/ 8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51233"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72" name="Text Box 20"/>
          <p:cNvSpPr txBox="1">
            <a:spLocks noChangeArrowheads="1"/>
          </p:cNvSpPr>
          <p:nvPr/>
        </p:nvSpPr>
        <p:spPr bwMode="auto">
          <a:xfrm>
            <a:off x="2057400" y="1630363"/>
            <a:ext cx="4459288" cy="427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200" b="1">
                <a:solidFill>
                  <a:srgbClr val="000000"/>
                </a:solidFill>
                <a:effectLst>
                  <a:outerShdw blurRad="38100" dist="38100" dir="2700000" algn="tl">
                    <a:srgbClr val="FFFFFF"/>
                  </a:outerShdw>
                </a:effectLst>
              </a:rPr>
              <a:t>Sự bành trướng của Ba-by-lôn</a:t>
            </a:r>
            <a:endParaRPr lang="en-US" sz="2200">
              <a:solidFill>
                <a:srgbClr val="000000"/>
              </a:solidFill>
              <a:effectLst>
                <a:outerShdw blurRad="38100" dist="38100" dir="2700000" algn="tl">
                  <a:srgbClr val="FFFFFF"/>
                </a:outerShdw>
              </a:effectLst>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nvGrpSpPr>
          <p:cNvPr id="80912" name="Group 22"/>
          <p:cNvGrpSpPr>
            <a:grpSpLocks/>
          </p:cNvGrpSpPr>
          <p:nvPr/>
        </p:nvGrpSpPr>
        <p:grpSpPr bwMode="auto">
          <a:xfrm>
            <a:off x="2574925" y="4003675"/>
            <a:ext cx="168275" cy="1227138"/>
            <a:chOff x="1046" y="2763"/>
            <a:chExt cx="106" cy="773"/>
          </a:xfrm>
        </p:grpSpPr>
        <p:sp>
          <p:nvSpPr>
            <p:cNvPr id="51229"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51230"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51231"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grpSp>
      <p:sp>
        <p:nvSpPr>
          <p:cNvPr id="330778" name="Text Box 26"/>
          <p:cNvSpPr txBox="1">
            <a:spLocks noChangeArrowheads="1"/>
          </p:cNvSpPr>
          <p:nvPr/>
        </p:nvSpPr>
        <p:spPr bwMode="auto">
          <a:xfrm>
            <a:off x="2286000" y="3962400"/>
            <a:ext cx="1219200"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Israel</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51218"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80915" name="Text Box 28"/>
          <p:cNvSpPr txBox="1">
            <a:spLocks noChangeArrowheads="1"/>
          </p:cNvSpPr>
          <p:nvPr/>
        </p:nvSpPr>
        <p:spPr bwMode="auto">
          <a:xfrm>
            <a:off x="8001000" y="5638800"/>
            <a:ext cx="106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a:solidFill>
                  <a:srgbClr val="FFFFFF"/>
                </a:solidFill>
                <a:latin typeface="Times" charset="0"/>
              </a:rPr>
              <a:t>Vịnh Ba tư</a:t>
            </a:r>
            <a:endParaRPr lang="en-US">
              <a:solidFill>
                <a:srgbClr val="FFFFFF"/>
              </a:solidFill>
              <a:latin typeface="Times"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86540386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a:defRPr/>
            </a:pPr>
            <a:endParaRPr lang="en-US" sz="4000">
              <a:solidFill>
                <a:srgbClr val="CCFF33"/>
              </a:solidFill>
              <a:latin typeface="Times" pitchFamily="-107" charset="0"/>
              <a:ea typeface="+mn-ea"/>
              <a:cs typeface="+mn-cs"/>
            </a:endParaRPr>
          </a:p>
        </p:txBody>
      </p:sp>
      <p:sp>
        <p:nvSpPr>
          <p:cNvPr id="330761" name="Text Box 9"/>
          <p:cNvSpPr txBox="1">
            <a:spLocks noChangeArrowheads="1"/>
          </p:cNvSpPr>
          <p:nvPr/>
        </p:nvSpPr>
        <p:spPr bwMode="auto">
          <a:xfrm>
            <a:off x="2133600" y="4495800"/>
            <a:ext cx="1501775"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Giu-đa</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a:defRPr/>
            </a:pPr>
            <a:endParaRPr lang="en-US" sz="4000">
              <a:solidFill>
                <a:srgbClr val="000000"/>
              </a:solidFill>
              <a:latin typeface="Times New Roman" pitchFamily="-107" charset="0"/>
              <a:ea typeface="+mn-ea"/>
              <a:cs typeface="+mn-cs"/>
            </a:endParaRPr>
          </a:p>
        </p:txBody>
      </p:sp>
      <p:sp>
        <p:nvSpPr>
          <p:cNvPr id="330765" name="Text Box 13"/>
          <p:cNvSpPr txBox="1">
            <a:spLocks noChangeArrowheads="1"/>
          </p:cNvSpPr>
          <p:nvPr/>
        </p:nvSpPr>
        <p:spPr bwMode="auto">
          <a:xfrm>
            <a:off x="4953000" y="3276600"/>
            <a:ext cx="2355850" cy="641350"/>
          </a:xfrm>
          <a:prstGeom prst="rect">
            <a:avLst/>
          </a:prstGeom>
          <a:noFill/>
          <a:ln w="9525">
            <a:noFill/>
            <a:miter lim="800000"/>
            <a:headEnd/>
            <a:tailEnd/>
          </a:ln>
          <a:effectLst/>
        </p:spPr>
        <p:txBody>
          <a:bodyPr>
            <a:spAutoFit/>
          </a:bodyPr>
          <a:lstStyle/>
          <a:p>
            <a:pPr>
              <a:spcBef>
                <a:spcPct val="50000"/>
              </a:spcBef>
              <a:defRPr/>
            </a:pPr>
            <a:r>
              <a:rPr lang="en-US" sz="3600" b="1">
                <a:solidFill>
                  <a:srgbClr val="FFFFFF"/>
                </a:solidFill>
                <a:latin typeface="Times" pitchFamily="34" charset="0"/>
                <a:ea typeface="ＭＳ Ｐゴシック" pitchFamily="34" charset="-128"/>
                <a:cs typeface="+mn-cs"/>
              </a:rPr>
              <a:t>Ba-by-lôn</a:t>
            </a:r>
            <a:endParaRPr lang="en-US" b="1">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330788" name="Text Box 36"/>
          <p:cNvSpPr txBox="1">
            <a:spLocks noChangeArrowheads="1"/>
          </p:cNvSpPr>
          <p:nvPr/>
        </p:nvSpPr>
        <p:spPr bwMode="auto">
          <a:xfrm>
            <a:off x="4038600" y="4572000"/>
            <a:ext cx="1524000"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FFFFFF"/>
                </a:solidFill>
                <a:latin typeface="Times" pitchFamily="34" charset="0"/>
                <a:ea typeface="ＭＳ Ｐゴシック" pitchFamily="34" charset="-128"/>
                <a:cs typeface="+mn-cs"/>
              </a:rPr>
              <a:t>586 T</a:t>
            </a:r>
            <a:r>
              <a:rPr lang="en-US" b="1">
                <a:solidFill>
                  <a:srgbClr val="FFFFFF"/>
                </a:solidFill>
                <a:latin typeface="Times" pitchFamily="34" charset="0"/>
                <a:ea typeface="ＭＳ Ｐゴシック" pitchFamily="34" charset="-128"/>
                <a:cs typeface="+mn-cs"/>
              </a:rPr>
              <a:t>C</a:t>
            </a:r>
            <a:endParaRPr lang="en-US">
              <a:solidFill>
                <a:srgbClr val="000000"/>
              </a:solidFill>
              <a:effectLst>
                <a:outerShdw blurRad="38100" dist="38100" dir="2700000" algn="tl">
                  <a:srgbClr val="FFFFFF"/>
                </a:outerShdw>
              </a:effectLst>
              <a:latin typeface="Times" pitchFamily="34" charset="0"/>
              <a:ea typeface="ＭＳ Ｐゴシック" pitchFamily="34" charset="-128"/>
              <a:cs typeface="+mn-cs"/>
            </a:endParaRPr>
          </a:p>
        </p:txBody>
      </p:sp>
      <p:sp>
        <p:nvSpPr>
          <p:cNvPr id="80924" name="Title 33"/>
          <p:cNvSpPr>
            <a:spLocks noGrp="1"/>
          </p:cNvSpPr>
          <p:nvPr>
            <p:ph type="title" idx="4294967295"/>
          </p:nvPr>
        </p:nvSpPr>
        <p:spPr>
          <a:xfrm>
            <a:off x="685800" y="0"/>
            <a:ext cx="7772400" cy="1143000"/>
          </a:xfrm>
        </p:spPr>
        <p:txBody>
          <a:bodyPr/>
          <a:lstStyle/>
          <a:p>
            <a:r>
              <a:rPr lang="en-US" sz="4800" b="1">
                <a:solidFill>
                  <a:srgbClr val="CCFF33"/>
                </a:solidFill>
                <a:latin typeface="Arial" charset="0"/>
                <a:ea typeface="ＭＳ Ｐゴシック" charset="0"/>
                <a:cs typeface="ＭＳ Ｐゴシック" charset="0"/>
              </a:rPr>
              <a:t>Sự đe dọa từ Ba-by-lôn</a:t>
            </a:r>
            <a:endParaRPr lang="en-US" sz="3600">
              <a:latin typeface="Arial" charset="0"/>
              <a:ea typeface="ＭＳ Ｐゴシック" charset="0"/>
              <a:cs typeface="ＭＳ Ｐゴシック" charset="0"/>
            </a:endParaRPr>
          </a:p>
        </p:txBody>
      </p:sp>
    </p:spTree>
    <p:extLst>
      <p:ext uri="{BB962C8B-B14F-4D97-AF65-F5344CB8AC3E}">
        <p14:creationId xmlns:p14="http://schemas.microsoft.com/office/powerpoint/2010/main" val="927423316"/>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0" grpId="0" autoUpdateAnimBg="0"/>
      <p:bldP spid="330772" grpId="0" autoUpdateAnimBg="0"/>
      <p:bldP spid="330778" grpId="0" autoUpdateAnimBg="0"/>
      <p:bldP spid="330784" grpId="0" animBg="1"/>
      <p:bldP spid="330761" grpId="0" autoUpdateAnimBg="0"/>
      <p:bldP spid="330787" grpId="0" animBg="1"/>
      <p:bldP spid="330765" grpId="0" autoUpdateAnimBg="0"/>
      <p:bldP spid="33078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Ezekiel prophesies two messages of judgment and one of blessing to encourage the exiles that God would sovereignly judge His people, destroy their adversaries, and restore the </a:t>
            </a:r>
            <a:r>
              <a:rPr lang="en-US" sz="3200" b="1" kern="0" dirty="0">
                <a:solidFill>
                  <a:srgbClr val="FFFF00"/>
                </a:solidFill>
                <a:effectLst>
                  <a:glow rad="127000">
                    <a:srgbClr val="000000"/>
                  </a:glow>
                </a:effectLst>
                <a:latin typeface="Arial" charset="0"/>
                <a:ea typeface="ＭＳ Ｐゴシック" charset="0"/>
                <a:cs typeface="ＭＳ Ｐゴシック" charset="0"/>
              </a:rPr>
              <a:t>glory</a:t>
            </a:r>
            <a:r>
              <a:rPr lang="en-US" sz="3200" b="1" kern="0" dirty="0">
                <a:solidFill>
                  <a:srgbClr val="FFFFFF"/>
                </a:solidFill>
                <a:effectLst>
                  <a:glow rad="127000">
                    <a:srgbClr val="000000"/>
                  </a:glow>
                </a:effectLst>
                <a:latin typeface="Arial" charset="0"/>
                <a:ea typeface="ＭＳ Ｐゴシック" charset="0"/>
                <a:cs typeface="ＭＳ Ｐゴシック" charset="0"/>
              </a:rPr>
              <a:t> of the L</a:t>
            </a:r>
            <a:r>
              <a:rPr lang="en-US" sz="2800" b="1" kern="0" dirty="0">
                <a:solidFill>
                  <a:srgbClr val="FFFFFF"/>
                </a:solidFill>
                <a:effectLst>
                  <a:glow rad="127000">
                    <a:srgbClr val="000000"/>
                  </a:glow>
                </a:effectLst>
                <a:latin typeface="Arial" charset="0"/>
                <a:ea typeface="ＭＳ Ｐゴシック" charset="0"/>
                <a:cs typeface="ＭＳ Ｐゴシック" charset="0"/>
              </a:rPr>
              <a:t>ORD</a:t>
            </a:r>
            <a:r>
              <a:rPr lang="en-US" sz="3200" b="1" kern="0" dirty="0">
                <a:solidFill>
                  <a:srgbClr val="FFFFFF"/>
                </a:solidFill>
                <a:effectLst>
                  <a:glow rad="127000">
                    <a:srgbClr val="000000"/>
                  </a:glow>
                </a:effectLst>
                <a:latin typeface="Arial" charset="0"/>
                <a:ea typeface="ＭＳ Ｐゴシック" charset="0"/>
                <a:cs typeface="ＭＳ Ｐゴシック" charset="0"/>
              </a:rPr>
              <a:t> which had departed before the destruction of the </a:t>
            </a:r>
            <a:r>
              <a:rPr lang="en-US" sz="3200" b="1" kern="0" dirty="0" smtClean="0">
                <a:solidFill>
                  <a:srgbClr val="FFFFFF"/>
                </a:solidFill>
                <a:effectLst>
                  <a:glow rad="127000">
                    <a:srgbClr val="000000"/>
                  </a:glow>
                </a:effectLst>
                <a:latin typeface="Arial" charset="0"/>
                <a:ea typeface="ＭＳ Ｐゴシック" charset="0"/>
                <a:cs typeface="ＭＳ Ｐゴシック" charset="0"/>
              </a:rPr>
              <a:t>temple.</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err="1">
                <a:solidFill>
                  <a:srgbClr val="FFFFFF"/>
                </a:solidFill>
                <a:effectLst>
                  <a:glow rad="127000">
                    <a:srgbClr val="000000"/>
                  </a:glow>
                </a:effectLst>
                <a:latin typeface="Arial" charset="0"/>
              </a:rPr>
              <a:t>Ê</a:t>
            </a:r>
            <a:r>
              <a:rPr lang="en-US" sz="3600" b="1" dirty="0">
                <a:solidFill>
                  <a:srgbClr val="FFFFFF"/>
                </a:solidFill>
                <a:effectLst>
                  <a:glow rad="127000">
                    <a:srgbClr val="000000"/>
                  </a:glow>
                </a:effectLst>
                <a:latin typeface="Arial" charset="0"/>
              </a:rPr>
              <a:t>-</a:t>
            </a:r>
            <a:r>
              <a:rPr lang="en-US" sz="3600" b="1" dirty="0" err="1">
                <a:solidFill>
                  <a:srgbClr val="FFFFFF"/>
                </a:solidFill>
                <a:effectLst>
                  <a:glow rad="127000">
                    <a:srgbClr val="000000"/>
                  </a:glow>
                </a:effectLst>
                <a:latin typeface="Arial" charset="0"/>
              </a:rPr>
              <a:t>xê</a:t>
            </a:r>
            <a:r>
              <a:rPr lang="en-US" sz="3600" b="1" dirty="0">
                <a:solidFill>
                  <a:srgbClr val="FFFFFF"/>
                </a:solidFill>
                <a:effectLst>
                  <a:glow rad="127000">
                    <a:srgbClr val="000000"/>
                  </a:glow>
                </a:effectLst>
                <a:latin typeface="Arial" charset="0"/>
              </a:rPr>
              <a:t>-chi-</a:t>
            </a:r>
            <a:r>
              <a:rPr lang="en-US" sz="3600" b="1" dirty="0" err="1">
                <a:solidFill>
                  <a:srgbClr val="FFFFFF"/>
                </a:solidFill>
                <a:effectLst>
                  <a:glow rad="127000">
                    <a:srgbClr val="000000"/>
                  </a:glow>
                </a:effectLst>
                <a:latin typeface="Arial" charset="0"/>
              </a:rPr>
              <a:t>ên</a:t>
            </a:r>
            <a:r>
              <a:rPr lang="en-US" sz="3600" b="1" dirty="0" smtClean="0">
                <a:solidFill>
                  <a:srgbClr val="FFFFFF"/>
                </a:solidFill>
                <a:latin typeface="Arial"/>
                <a:cs typeface="Arial"/>
              </a:rPr>
              <a:t/>
            </a:r>
            <a:br>
              <a:rPr lang="en-US" sz="3600" b="1" dirty="0" smtClean="0">
                <a:solidFill>
                  <a:srgbClr val="FFFFFF"/>
                </a:solidFill>
                <a:latin typeface="Arial"/>
                <a:cs typeface="Arial"/>
              </a:rPr>
            </a:br>
            <a:r>
              <a:rPr lang="en-US" sz="3600" b="1" dirty="0" err="1">
                <a:solidFill>
                  <a:srgbClr val="FFFFFF"/>
                </a:solidFill>
                <a:latin typeface="Arial"/>
                <a:cs typeface="Arial"/>
              </a:rPr>
              <a:t>Câu</a:t>
            </a:r>
            <a:r>
              <a:rPr lang="en-US" sz="3600" b="1" dirty="0">
                <a:solidFill>
                  <a:srgbClr val="FFFFFF"/>
                </a:solidFill>
                <a:latin typeface="Arial"/>
                <a:cs typeface="Arial"/>
              </a:rPr>
              <a:t> </a:t>
            </a:r>
            <a:r>
              <a:rPr lang="en-US" sz="3600" b="1" dirty="0" err="1">
                <a:solidFill>
                  <a:srgbClr val="FFFFFF"/>
                </a:solidFill>
                <a:latin typeface="Arial"/>
                <a:cs typeface="Arial"/>
              </a:rPr>
              <a:t>Tóm</a:t>
            </a:r>
            <a:r>
              <a:rPr lang="en-US" sz="3600" b="1" dirty="0">
                <a:solidFill>
                  <a:srgbClr val="FFFFFF"/>
                </a:solidFill>
                <a:latin typeface="Arial"/>
                <a:cs typeface="Arial"/>
              </a:rPr>
              <a:t> </a:t>
            </a:r>
            <a:r>
              <a:rPr lang="en-US" sz="3600" b="1" dirty="0" err="1">
                <a:solidFill>
                  <a:srgbClr val="FFFFFF"/>
                </a:solidFill>
                <a:latin typeface="Arial"/>
                <a:cs typeface="Arial"/>
              </a:rPr>
              <a:t>Tắt</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smtClean="0">
                <a:solidFill>
                  <a:srgbClr val="000000"/>
                </a:solidFill>
                <a:cs typeface="MS PGothic" charset="0"/>
              </a:rPr>
              <a:t>500</a:t>
            </a:r>
          </a:p>
          <a:p>
            <a:pPr algn="ctr" eaLnBrk="1" hangingPunct="1">
              <a:defRPr/>
            </a:pPr>
            <a:r>
              <a:rPr lang="en-US" altLang="zh-CN" b="1" kern="0" dirty="0" smtClean="0">
                <a:solidFill>
                  <a:srgbClr val="000000"/>
                </a:solidFill>
                <a:cs typeface="MS PGothic" charset="0"/>
              </a:rPr>
              <a:t>346</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3399889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96" name="Group 68"/>
          <p:cNvGraphicFramePr>
            <a:graphicFrameLocks noGrp="1"/>
          </p:cNvGraphicFramePr>
          <p:nvPr>
            <p:ph sz="quarter" idx="4294967295"/>
          </p:nvPr>
        </p:nvGraphicFramePr>
        <p:xfrm>
          <a:off x="334963" y="923925"/>
          <a:ext cx="8485187" cy="5778502"/>
        </p:xfrm>
        <a:graphic>
          <a:graphicData uri="http://schemas.openxmlformats.org/drawingml/2006/table">
            <a:tbl>
              <a:tblPr/>
              <a:tblGrid>
                <a:gridCol w="1414462"/>
                <a:gridCol w="993775"/>
                <a:gridCol w="1354138"/>
                <a:gridCol w="1566862"/>
                <a:gridCol w="1497013"/>
                <a:gridCol w="1658937"/>
              </a:tblGrid>
              <a:tr h="611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Mức độ</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Niên đại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Vua Giu-đa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Số bị bắt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Những nhân vật chính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ＭＳ Ｐゴシック" charset="0"/>
                        </a:rPr>
                        <a:t>Kết quá/ bình luận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133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1 Nhỏ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605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Giê-hô-gia-kim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Một ít (Đa 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Đa-ni-ên, 3 bạn &amp; quý tộc &amp; hoàng tộc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Bắt triều cống. Ai Cập mạnh.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611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2 Trung bình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598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Giê-hô-gia-kim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3023 </a:t>
                      </a:r>
                      <a:b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b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 52:28)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Cuộc trục xuất nhỏ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3 Lớn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 597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Giê-hô-gia-kin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10,000 </a:t>
                      </a:r>
                      <a:b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b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(2 Vua 24:14)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Giê-hô-gia-kin, Ê-xê-chi-ên, Mạc-đô-chê</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Cuộc trục xuất lớn.  Sê-đê-kia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611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4 Nhỏ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587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Sê-đê-kia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832 </a:t>
                      </a:r>
                      <a:b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b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 52:29)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Trước khi bị hủy diệt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871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5 Lớn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586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Sê-đê-kia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ca.  10,400 </a:t>
                      </a:r>
                      <a:b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b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(2 Vua 25:11)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Sê-đê-kia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Giê-ru-sa-lem &amp; đền thờ bị phá hủy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873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6 Nhỏ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582 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745 </a:t>
                      </a:r>
                      <a:b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b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(Giê. 52:30)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4 năm sau khi GRSL bị tàn phá</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bl>
          </a:graphicData>
        </a:graphic>
      </p:graphicFrame>
      <p:sp>
        <p:nvSpPr>
          <p:cNvPr id="72764" name="Title 1"/>
          <p:cNvSpPr>
            <a:spLocks noGrp="1"/>
          </p:cNvSpPr>
          <p:nvPr>
            <p:ph type="title" idx="4294967295"/>
          </p:nvPr>
        </p:nvSpPr>
        <p:spPr>
          <a:xfrm>
            <a:off x="323850" y="98425"/>
            <a:ext cx="8534400" cy="758825"/>
          </a:xfrm>
        </p:spPr>
        <p:txBody>
          <a:bodyPr/>
          <a:lstStyle/>
          <a:p>
            <a:pPr eaLnBrk="1" hangingPunct="1"/>
            <a:r>
              <a:rPr lang="en-US" sz="2600">
                <a:solidFill>
                  <a:schemeClr val="tx1"/>
                </a:solidFill>
                <a:latin typeface="Arial" charset="0"/>
                <a:ea typeface="ＭＳ Ｐゴシック" charset="0"/>
                <a:cs typeface="Arial" charset="0"/>
              </a:rPr>
              <a:t>Sáu cuộc phát vãng đến Ba-by-lôn của Nê-bu-cát-nết-sa</a:t>
            </a:r>
          </a:p>
        </p:txBody>
      </p:sp>
      <p:sp>
        <p:nvSpPr>
          <p:cNvPr id="72765" name="Text Box 56"/>
          <p:cNvSpPr txBox="1">
            <a:spLocks noChangeArrowheads="1"/>
          </p:cNvSpPr>
          <p:nvPr/>
        </p:nvSpPr>
        <p:spPr bwMode="auto">
          <a:xfrm>
            <a:off x="8445500" y="0"/>
            <a:ext cx="6985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prstClr val="black"/>
                </a:solidFill>
              </a:rPr>
              <a:t>492</a:t>
            </a:r>
          </a:p>
        </p:txBody>
      </p:sp>
      <p:sp>
        <p:nvSpPr>
          <p:cNvPr id="43070" name="AutoShape 62"/>
          <p:cNvSpPr>
            <a:spLocks noChangeArrowheads="1"/>
          </p:cNvSpPr>
          <p:nvPr/>
        </p:nvSpPr>
        <p:spPr bwMode="auto">
          <a:xfrm>
            <a:off x="827088" y="3500438"/>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eaLnBrk="1" hangingPunct="1"/>
            <a:endParaRPr lang="en-US">
              <a:solidFill>
                <a:prstClr val="black"/>
              </a:solidFill>
            </a:endParaRPr>
          </a:p>
        </p:txBody>
      </p:sp>
    </p:spTree>
    <p:extLst>
      <p:ext uri="{BB962C8B-B14F-4D97-AF65-F5344CB8AC3E}">
        <p14:creationId xmlns:p14="http://schemas.microsoft.com/office/powerpoint/2010/main" val="30028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1153" name="Text Box 21"/>
          <p:cNvSpPr txBox="1">
            <a:spLocks noChangeArrowheads="1"/>
          </p:cNvSpPr>
          <p:nvPr/>
        </p:nvSpPr>
        <p:spPr bwMode="auto">
          <a:xfrm>
            <a:off x="5508625" y="2605088"/>
            <a:ext cx="129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Babylonian deportation</a:t>
            </a:r>
          </a:p>
        </p:txBody>
      </p:sp>
      <p:sp>
        <p:nvSpPr>
          <p:cNvPr id="51201" name="Title 1"/>
          <p:cNvSpPr>
            <a:spLocks noGrp="1"/>
          </p:cNvSpPr>
          <p:nvPr>
            <p:ph type="title"/>
          </p:nvPr>
        </p:nvSpPr>
        <p:spPr>
          <a:xfrm>
            <a:off x="179388" y="188913"/>
            <a:ext cx="8785225" cy="1079500"/>
          </a:xfrm>
          <a:gradFill flip="none" rotWithShape="1">
            <a:gsLst>
              <a:gs pos="0">
                <a:srgbClr val="800000">
                  <a:alpha val="60001"/>
                </a:srgbClr>
              </a:gs>
              <a:gs pos="100000">
                <a:schemeClr val="tx1">
                  <a:alpha val="84000"/>
                </a:schemeClr>
              </a:gs>
            </a:gsLst>
            <a:path path="rect">
              <a:fillToRect l="50000" t="50000" r="50000" b="50000"/>
            </a:path>
            <a:tileRect/>
          </a:gradFill>
        </p:spPr>
        <p:txBody>
          <a:bodyPr anchor="ctr"/>
          <a:lstStyle/>
          <a:p>
            <a:pPr>
              <a:defRPr/>
            </a:pP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Niên</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đại</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về</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Giê</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rê</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-mi</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561155" name="Text Box 11"/>
          <p:cNvSpPr txBox="1">
            <a:spLocks noChangeArrowheads="1"/>
          </p:cNvSpPr>
          <p:nvPr/>
        </p:nvSpPr>
        <p:spPr bwMode="auto">
          <a:xfrm>
            <a:off x="3563938" y="2692400"/>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660066"/>
                </a:solidFill>
              </a:rPr>
              <a:t>1</a:t>
            </a:r>
            <a:endParaRPr lang="en-GB" sz="1800" b="1">
              <a:solidFill>
                <a:srgbClr val="660066"/>
              </a:solidFill>
            </a:endParaRPr>
          </a:p>
        </p:txBody>
      </p:sp>
      <p:sp>
        <p:nvSpPr>
          <p:cNvPr id="561156" name="Text Box 12"/>
          <p:cNvSpPr txBox="1">
            <a:spLocks noChangeArrowheads="1"/>
          </p:cNvSpPr>
          <p:nvPr/>
        </p:nvSpPr>
        <p:spPr bwMode="auto">
          <a:xfrm>
            <a:off x="5149850" y="2687638"/>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660066"/>
                </a:solidFill>
              </a:rPr>
              <a:t>2</a:t>
            </a:r>
            <a:endParaRPr lang="en-GB" sz="1800" b="1">
              <a:solidFill>
                <a:srgbClr val="660066"/>
              </a:solidFill>
            </a:endParaRPr>
          </a:p>
        </p:txBody>
      </p:sp>
      <p:sp>
        <p:nvSpPr>
          <p:cNvPr id="561157" name="Text Box 13"/>
          <p:cNvSpPr txBox="1">
            <a:spLocks noChangeArrowheads="1"/>
          </p:cNvSpPr>
          <p:nvPr/>
        </p:nvSpPr>
        <p:spPr bwMode="auto">
          <a:xfrm>
            <a:off x="6821488" y="2692400"/>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660066"/>
                </a:solidFill>
              </a:rPr>
              <a:t>3</a:t>
            </a:r>
            <a:endParaRPr lang="en-GB" sz="1800" b="1">
              <a:solidFill>
                <a:srgbClr val="660066"/>
              </a:solidFill>
            </a:endParaRPr>
          </a:p>
        </p:txBody>
      </p:sp>
      <p:sp>
        <p:nvSpPr>
          <p:cNvPr id="561162" name="Rectangle 20"/>
          <p:cNvSpPr>
            <a:spLocks noChangeArrowheads="1"/>
          </p:cNvSpPr>
          <p:nvPr/>
        </p:nvSpPr>
        <p:spPr bwMode="auto">
          <a:xfrm>
            <a:off x="428625" y="5157788"/>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err="1"/>
              <a:t>Giê</a:t>
            </a:r>
            <a:r>
              <a:rPr lang="en-US" sz="1800" b="1" dirty="0"/>
              <a:t>-</a:t>
            </a:r>
            <a:r>
              <a:rPr lang="en-US" sz="1800" b="1" dirty="0" err="1"/>
              <a:t>rê</a:t>
            </a:r>
            <a:r>
              <a:rPr lang="en-US" sz="1800" b="1" dirty="0"/>
              <a:t>-mi </a:t>
            </a:r>
            <a:r>
              <a:rPr lang="en-US" sz="1800" b="1" dirty="0" err="1"/>
              <a:t>nói</a:t>
            </a:r>
            <a:r>
              <a:rPr lang="en-US" sz="1800" b="1" dirty="0"/>
              <a:t> </a:t>
            </a:r>
            <a:r>
              <a:rPr lang="en-US" sz="1800" b="1" dirty="0" err="1"/>
              <a:t>tiên</a:t>
            </a:r>
            <a:r>
              <a:rPr lang="en-US" sz="1800" b="1" dirty="0"/>
              <a:t> tri </a:t>
            </a:r>
            <a:r>
              <a:rPr lang="en-US" sz="1800" b="1" dirty="0" err="1"/>
              <a:t>từ</a:t>
            </a:r>
            <a:r>
              <a:rPr lang="en-US" sz="1800" b="1" dirty="0"/>
              <a:t> </a:t>
            </a:r>
            <a:r>
              <a:rPr lang="en-US" sz="1800" b="1" dirty="0" err="1"/>
              <a:t>năm</a:t>
            </a:r>
            <a:r>
              <a:rPr lang="en-US" sz="1800" b="1" dirty="0"/>
              <a:t> </a:t>
            </a:r>
            <a:r>
              <a:rPr lang="en-US" sz="1800" b="1" dirty="0" err="1"/>
              <a:t>thứ</a:t>
            </a:r>
            <a:r>
              <a:rPr lang="en-US" sz="1800" b="1" dirty="0"/>
              <a:t> 13 </a:t>
            </a:r>
            <a:r>
              <a:rPr lang="en-US" sz="1800" b="1" dirty="0" err="1"/>
              <a:t>đời</a:t>
            </a:r>
            <a:r>
              <a:rPr lang="en-US" sz="1800" b="1" dirty="0"/>
              <a:t> </a:t>
            </a:r>
            <a:r>
              <a:rPr lang="en-US" sz="1800" b="1" dirty="0" err="1"/>
              <a:t>Giô</a:t>
            </a:r>
            <a:r>
              <a:rPr lang="en-US" sz="1800" b="1" dirty="0"/>
              <a:t>-</a:t>
            </a:r>
            <a:r>
              <a:rPr lang="en-US" sz="1800" b="1" dirty="0" err="1"/>
              <a:t>si</a:t>
            </a:r>
            <a:r>
              <a:rPr lang="en-US" sz="1800" b="1" dirty="0"/>
              <a:t>-a (627 TC) </a:t>
            </a:r>
          </a:p>
          <a:p>
            <a:r>
              <a:rPr lang="en-US" sz="1800" b="1" dirty="0"/>
              <a:t>		</a:t>
            </a:r>
            <a:r>
              <a:rPr lang="en-US" sz="1800" b="1" dirty="0" err="1"/>
              <a:t>đến</a:t>
            </a:r>
            <a:r>
              <a:rPr lang="en-US" sz="1800" b="1" dirty="0"/>
              <a:t> </a:t>
            </a:r>
            <a:r>
              <a:rPr lang="en-US" sz="1800" b="1" dirty="0" err="1"/>
              <a:t>sự</a:t>
            </a:r>
            <a:r>
              <a:rPr lang="en-US" sz="1800" b="1" dirty="0"/>
              <a:t> </a:t>
            </a:r>
            <a:r>
              <a:rPr lang="en-US" sz="1800" b="1" dirty="0" err="1"/>
              <a:t>sụp</a:t>
            </a:r>
            <a:r>
              <a:rPr lang="en-US" sz="1800" b="1" dirty="0"/>
              <a:t> </a:t>
            </a:r>
            <a:r>
              <a:rPr lang="en-US" sz="1800" b="1" dirty="0" err="1"/>
              <a:t>đổ</a:t>
            </a:r>
            <a:r>
              <a:rPr lang="en-US" sz="1800" b="1" dirty="0"/>
              <a:t> </a:t>
            </a:r>
            <a:r>
              <a:rPr lang="en-US" sz="1800" b="1" dirty="0" err="1"/>
              <a:t>của</a:t>
            </a:r>
            <a:r>
              <a:rPr lang="en-US" sz="1800" b="1" dirty="0"/>
              <a:t> </a:t>
            </a:r>
            <a:r>
              <a:rPr lang="en-US" sz="1800" b="1" dirty="0" err="1"/>
              <a:t>Giu-đa</a:t>
            </a:r>
            <a:r>
              <a:rPr lang="en-US" sz="1800" b="1" dirty="0"/>
              <a:t> (586 TC) </a:t>
            </a:r>
            <a:r>
              <a:rPr lang="en-US" sz="1800" b="1" dirty="0" err="1"/>
              <a:t>khoảng</a:t>
            </a:r>
            <a:r>
              <a:rPr lang="en-US" sz="1800" b="1" dirty="0"/>
              <a:t> 580 TC. </a:t>
            </a:r>
          </a:p>
          <a:p>
            <a:endParaRPr lang="en-US" sz="1800" b="1" dirty="0"/>
          </a:p>
          <a:p>
            <a:r>
              <a:rPr lang="en-US" sz="1800" b="1" dirty="0" err="1"/>
              <a:t>Chức</a:t>
            </a:r>
            <a:r>
              <a:rPr lang="en-US" sz="1800" b="1" dirty="0"/>
              <a:t> </a:t>
            </a:r>
            <a:r>
              <a:rPr lang="en-US" sz="1800" b="1" dirty="0" err="1"/>
              <a:t>vụ</a:t>
            </a:r>
            <a:r>
              <a:rPr lang="en-US" sz="1800" b="1" dirty="0"/>
              <a:t> </a:t>
            </a:r>
            <a:r>
              <a:rPr lang="en-US" sz="1800" b="1" dirty="0" err="1"/>
              <a:t>của</a:t>
            </a:r>
            <a:r>
              <a:rPr lang="en-US" sz="1800" b="1" dirty="0"/>
              <a:t> </a:t>
            </a:r>
            <a:r>
              <a:rPr lang="en-US" sz="1800" b="1" dirty="0" err="1"/>
              <a:t>ông</a:t>
            </a:r>
            <a:r>
              <a:rPr lang="en-US" sz="1800" b="1" dirty="0"/>
              <a:t> </a:t>
            </a:r>
            <a:r>
              <a:rPr lang="en-US" sz="1800" b="1" dirty="0" err="1"/>
              <a:t>kéo</a:t>
            </a:r>
            <a:r>
              <a:rPr lang="en-US" sz="1800" b="1" dirty="0"/>
              <a:t> </a:t>
            </a:r>
            <a:r>
              <a:rPr lang="en-US" sz="1800" b="1" dirty="0" err="1"/>
              <a:t>dài</a:t>
            </a:r>
            <a:r>
              <a:rPr lang="en-US" sz="1800" b="1" dirty="0"/>
              <a:t> 4 </a:t>
            </a:r>
            <a:r>
              <a:rPr lang="en-US" sz="1800" b="1" dirty="0" err="1"/>
              <a:t>thập</a:t>
            </a:r>
            <a:r>
              <a:rPr lang="en-US" sz="1800" b="1" dirty="0"/>
              <a:t> </a:t>
            </a:r>
            <a:r>
              <a:rPr lang="en-US" sz="1800" b="1" dirty="0" err="1"/>
              <a:t>kỷ</a:t>
            </a:r>
            <a:r>
              <a:rPr lang="en-US" sz="1800" b="1" dirty="0"/>
              <a:t> </a:t>
            </a:r>
            <a:r>
              <a:rPr lang="en-US" sz="1800" b="1" dirty="0" err="1"/>
              <a:t>và</a:t>
            </a:r>
            <a:r>
              <a:rPr lang="en-US" sz="1800" b="1" dirty="0"/>
              <a:t> </a:t>
            </a:r>
            <a:r>
              <a:rPr lang="en-US" sz="1800" b="1" dirty="0" err="1"/>
              <a:t>thời</a:t>
            </a:r>
            <a:r>
              <a:rPr lang="en-US" sz="1800" b="1" dirty="0"/>
              <a:t> </a:t>
            </a:r>
            <a:r>
              <a:rPr lang="en-US" sz="1800" b="1" dirty="0" err="1"/>
              <a:t>trị</a:t>
            </a:r>
            <a:r>
              <a:rPr lang="en-US" sz="1800" b="1" dirty="0"/>
              <a:t> </a:t>
            </a:r>
            <a:r>
              <a:rPr lang="en-US" sz="1800" b="1" dirty="0" err="1"/>
              <a:t>vì</a:t>
            </a:r>
            <a:r>
              <a:rPr lang="en-US" sz="1800" b="1" dirty="0"/>
              <a:t> </a:t>
            </a:r>
            <a:r>
              <a:rPr lang="en-US" sz="1800" b="1" dirty="0" err="1"/>
              <a:t>của</a:t>
            </a:r>
            <a:r>
              <a:rPr lang="en-US" sz="1800" b="1" dirty="0"/>
              <a:t> 5 </a:t>
            </a:r>
            <a:r>
              <a:rPr lang="en-US" sz="1800" b="1" dirty="0" err="1"/>
              <a:t>vua</a:t>
            </a:r>
            <a:r>
              <a:rPr lang="en-US" sz="1800" b="1" dirty="0"/>
              <a:t> </a:t>
            </a:r>
            <a:r>
              <a:rPr lang="en-US" sz="1800" b="1" dirty="0" err="1"/>
              <a:t>Giu-đa</a:t>
            </a:r>
            <a:r>
              <a:rPr lang="en-US" sz="1800" b="1" dirty="0"/>
              <a:t>.</a:t>
            </a:r>
            <a:endParaRPr lang="en-US" sz="1800" b="1" dirty="0"/>
          </a:p>
        </p:txBody>
      </p:sp>
      <p:cxnSp>
        <p:nvCxnSpPr>
          <p:cNvPr id="23" name="Straight Connector 22"/>
          <p:cNvCxnSpPr/>
          <p:nvPr/>
        </p:nvCxnSpPr>
        <p:spPr>
          <a:xfrm>
            <a:off x="142875" y="5072063"/>
            <a:ext cx="8858250" cy="1587"/>
          </a:xfrm>
          <a:prstGeom prst="line">
            <a:avLst/>
          </a:prstGeom>
          <a:ln w="3175">
            <a:prstDash val="sysDash"/>
          </a:ln>
        </p:spPr>
        <p:style>
          <a:lnRef idx="1">
            <a:schemeClr val="accent3"/>
          </a:lnRef>
          <a:fillRef idx="0">
            <a:schemeClr val="accent3"/>
          </a:fillRef>
          <a:effectRef idx="0">
            <a:schemeClr val="accent3"/>
          </a:effectRef>
          <a:fontRef idx="minor">
            <a:schemeClr val="tx1"/>
          </a:fontRef>
        </p:style>
      </p:cxnSp>
      <p:sp>
        <p:nvSpPr>
          <p:cNvPr id="51215" name="Text Box 21"/>
          <p:cNvSpPr txBox="1">
            <a:spLocks noChangeArrowheads="1"/>
          </p:cNvSpPr>
          <p:nvPr/>
        </p:nvSpPr>
        <p:spPr bwMode="auto">
          <a:xfrm>
            <a:off x="8351838" y="188913"/>
            <a:ext cx="612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smtClean="0">
                <a:solidFill>
                  <a:prstClr val="white"/>
                </a:solidFill>
                <a:effectLst>
                  <a:outerShdw blurRad="38100" dist="38100" dir="2700000" algn="tl">
                    <a:srgbClr val="000000">
                      <a:alpha val="43137"/>
                    </a:srgbClr>
                  </a:outerShdw>
                </a:effectLst>
              </a:rPr>
              <a:t>560</a:t>
            </a:r>
          </a:p>
          <a:p>
            <a:pPr eaLnBrk="1" hangingPunct="1">
              <a:defRPr/>
            </a:pPr>
            <a:r>
              <a:rPr lang="en-US" sz="2000" b="1" dirty="0" smtClean="0">
                <a:solidFill>
                  <a:prstClr val="white"/>
                </a:solidFill>
                <a:effectLst>
                  <a:outerShdw blurRad="38100" dist="38100" dir="2700000" algn="tl">
                    <a:srgbClr val="000000">
                      <a:alpha val="43137"/>
                    </a:srgbClr>
                  </a:outerShdw>
                </a:effectLst>
              </a:rPr>
              <a:t>475</a:t>
            </a:r>
          </a:p>
        </p:txBody>
      </p:sp>
      <p:sp>
        <p:nvSpPr>
          <p:cNvPr id="561165" name="Text Box 21"/>
          <p:cNvSpPr txBox="1">
            <a:spLocks noChangeArrowheads="1"/>
          </p:cNvSpPr>
          <p:nvPr/>
        </p:nvSpPr>
        <p:spPr bwMode="auto">
          <a:xfrm>
            <a:off x="323850" y="2605088"/>
            <a:ext cx="1530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a:solidFill>
                  <a:srgbClr val="000000"/>
                </a:solidFill>
              </a:rPr>
              <a:t>Major Events:</a:t>
            </a:r>
          </a:p>
        </p:txBody>
      </p:sp>
      <p:cxnSp>
        <p:nvCxnSpPr>
          <p:cNvPr id="3" name="Straight Arrow Connector 2"/>
          <p:cNvCxnSpPr/>
          <p:nvPr/>
        </p:nvCxnSpPr>
        <p:spPr>
          <a:xfrm flipV="1">
            <a:off x="539750" y="2532063"/>
            <a:ext cx="8280400" cy="7302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 name="Text Box 7"/>
          <p:cNvSpPr txBox="1">
            <a:spLocks noChangeArrowheads="1"/>
          </p:cNvSpPr>
          <p:nvPr/>
        </p:nvSpPr>
        <p:spPr bwMode="auto">
          <a:xfrm>
            <a:off x="3657600" y="2185988"/>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2000" b="1" dirty="0">
                <a:solidFill>
                  <a:prstClr val="white"/>
                </a:solidFill>
                <a:latin typeface="Arial"/>
                <a:cs typeface="Arial"/>
              </a:rPr>
              <a:t>605</a:t>
            </a:r>
          </a:p>
        </p:txBody>
      </p:sp>
      <p:sp>
        <p:nvSpPr>
          <p:cNvPr id="6" name="Text Box 8"/>
          <p:cNvSpPr txBox="1">
            <a:spLocks noChangeArrowheads="1"/>
          </p:cNvSpPr>
          <p:nvPr/>
        </p:nvSpPr>
        <p:spPr bwMode="auto">
          <a:xfrm>
            <a:off x="5349875" y="2185988"/>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2000" b="1" dirty="0">
                <a:solidFill>
                  <a:prstClr val="white"/>
                </a:solidFill>
                <a:latin typeface="Arial"/>
                <a:cs typeface="Arial"/>
              </a:rPr>
              <a:t>597</a:t>
            </a:r>
          </a:p>
        </p:txBody>
      </p:sp>
      <p:sp>
        <p:nvSpPr>
          <p:cNvPr id="7" name="Text Box 9"/>
          <p:cNvSpPr txBox="1">
            <a:spLocks noChangeArrowheads="1"/>
          </p:cNvSpPr>
          <p:nvPr/>
        </p:nvSpPr>
        <p:spPr bwMode="auto">
          <a:xfrm>
            <a:off x="6999288" y="2185988"/>
            <a:ext cx="630237"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2000" b="1" dirty="0">
                <a:solidFill>
                  <a:prstClr val="white"/>
                </a:solidFill>
                <a:latin typeface="Arial"/>
                <a:cs typeface="Arial"/>
              </a:rPr>
              <a:t>586</a:t>
            </a:r>
          </a:p>
        </p:txBody>
      </p:sp>
      <p:sp>
        <p:nvSpPr>
          <p:cNvPr id="561170" name="Text Box 21"/>
          <p:cNvSpPr txBox="1">
            <a:spLocks noChangeArrowheads="1"/>
          </p:cNvSpPr>
          <p:nvPr/>
        </p:nvSpPr>
        <p:spPr bwMode="auto">
          <a:xfrm>
            <a:off x="468313" y="2266950"/>
            <a:ext cx="525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627</a:t>
            </a:r>
          </a:p>
        </p:txBody>
      </p:sp>
      <p:sp>
        <p:nvSpPr>
          <p:cNvPr id="561171" name="Text Box 21"/>
          <p:cNvSpPr txBox="1">
            <a:spLocks noChangeArrowheads="1"/>
          </p:cNvSpPr>
          <p:nvPr/>
        </p:nvSpPr>
        <p:spPr bwMode="auto">
          <a:xfrm>
            <a:off x="2124075" y="2266950"/>
            <a:ext cx="52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609</a:t>
            </a:r>
          </a:p>
        </p:txBody>
      </p:sp>
      <p:sp>
        <p:nvSpPr>
          <p:cNvPr id="561172" name="Text Box 21"/>
          <p:cNvSpPr txBox="1">
            <a:spLocks noChangeArrowheads="1"/>
          </p:cNvSpPr>
          <p:nvPr/>
        </p:nvSpPr>
        <p:spPr bwMode="auto">
          <a:xfrm>
            <a:off x="468313" y="2908300"/>
            <a:ext cx="1008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rPr>
              <a:t>Call</a:t>
            </a:r>
          </a:p>
        </p:txBody>
      </p:sp>
      <p:sp>
        <p:nvSpPr>
          <p:cNvPr id="561173" name="Text Box 21"/>
          <p:cNvSpPr txBox="1">
            <a:spLocks noChangeArrowheads="1"/>
          </p:cNvSpPr>
          <p:nvPr/>
        </p:nvSpPr>
        <p:spPr bwMode="auto">
          <a:xfrm>
            <a:off x="2124075" y="2605088"/>
            <a:ext cx="10080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smtClean="0">
                <a:solidFill>
                  <a:srgbClr val="000000"/>
                </a:solidFill>
              </a:rPr>
              <a:t>Josiah</a:t>
            </a:r>
            <a:r>
              <a:rPr lang="fr-FR" sz="1600" b="1" dirty="0" smtClean="0">
                <a:solidFill>
                  <a:srgbClr val="000000"/>
                </a:solidFill>
              </a:rPr>
              <a:t>'</a:t>
            </a:r>
            <a:r>
              <a:rPr lang="en-US" sz="1600" b="1" dirty="0" smtClean="0">
                <a:solidFill>
                  <a:srgbClr val="000000"/>
                </a:solidFill>
              </a:rPr>
              <a:t>s </a:t>
            </a:r>
            <a:r>
              <a:rPr lang="en-US" sz="1600" b="1" dirty="0">
                <a:solidFill>
                  <a:srgbClr val="000000"/>
                </a:solidFill>
              </a:rPr>
              <a:t>death</a:t>
            </a:r>
          </a:p>
        </p:txBody>
      </p:sp>
      <p:sp>
        <p:nvSpPr>
          <p:cNvPr id="561174" name="Text Box 21"/>
          <p:cNvSpPr txBox="1">
            <a:spLocks noChangeArrowheads="1"/>
          </p:cNvSpPr>
          <p:nvPr/>
        </p:nvSpPr>
        <p:spPr bwMode="auto">
          <a:xfrm>
            <a:off x="3851275" y="2605088"/>
            <a:ext cx="1296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Babylonian invasion</a:t>
            </a:r>
          </a:p>
        </p:txBody>
      </p:sp>
      <p:sp>
        <p:nvSpPr>
          <p:cNvPr id="561175" name="Text Box 21"/>
          <p:cNvSpPr txBox="1">
            <a:spLocks noChangeArrowheads="1"/>
          </p:cNvSpPr>
          <p:nvPr/>
        </p:nvSpPr>
        <p:spPr bwMode="auto">
          <a:xfrm>
            <a:off x="7092950" y="2605088"/>
            <a:ext cx="129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Babylonian exile</a:t>
            </a:r>
          </a:p>
        </p:txBody>
      </p:sp>
      <p:sp>
        <p:nvSpPr>
          <p:cNvPr id="561176" name="Text Box 21"/>
          <p:cNvSpPr txBox="1">
            <a:spLocks noChangeArrowheads="1"/>
          </p:cNvSpPr>
          <p:nvPr/>
        </p:nvSpPr>
        <p:spPr bwMode="auto">
          <a:xfrm>
            <a:off x="827088" y="1268413"/>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PERIODS OF PROPHETIC MINISTRY</a:t>
            </a:r>
          </a:p>
        </p:txBody>
      </p:sp>
      <p:sp>
        <p:nvSpPr>
          <p:cNvPr id="4" name="TextBox 3"/>
          <p:cNvSpPr txBox="1">
            <a:spLocks noChangeArrowheads="1"/>
          </p:cNvSpPr>
          <p:nvPr/>
        </p:nvSpPr>
        <p:spPr bwMode="auto">
          <a:xfrm>
            <a:off x="539750" y="1739900"/>
            <a:ext cx="1125538" cy="400050"/>
          </a:xfrm>
          <a:prstGeom prst="rect">
            <a:avLst/>
          </a:prstGeom>
          <a:noFill/>
          <a:ln w="38100">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90"/>
                </a:solidFill>
              </a:rPr>
              <a:t>627-622</a:t>
            </a:r>
          </a:p>
        </p:txBody>
      </p:sp>
      <p:sp>
        <p:nvSpPr>
          <p:cNvPr id="29" name="TextBox 28"/>
          <p:cNvSpPr txBox="1">
            <a:spLocks noChangeArrowheads="1"/>
          </p:cNvSpPr>
          <p:nvPr/>
        </p:nvSpPr>
        <p:spPr bwMode="auto">
          <a:xfrm>
            <a:off x="2700338" y="1739900"/>
            <a:ext cx="1125537" cy="400050"/>
          </a:xfrm>
          <a:prstGeom prst="rect">
            <a:avLst/>
          </a:prstGeom>
          <a:noFill/>
          <a:ln w="38100">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90"/>
                </a:solidFill>
              </a:rPr>
              <a:t>608-605</a:t>
            </a:r>
          </a:p>
        </p:txBody>
      </p:sp>
      <p:sp>
        <p:nvSpPr>
          <p:cNvPr id="30" name="TextBox 29"/>
          <p:cNvSpPr txBox="1">
            <a:spLocks noChangeArrowheads="1"/>
          </p:cNvSpPr>
          <p:nvPr/>
        </p:nvSpPr>
        <p:spPr bwMode="auto">
          <a:xfrm>
            <a:off x="6084888" y="1739900"/>
            <a:ext cx="1125537" cy="400050"/>
          </a:xfrm>
          <a:prstGeom prst="rect">
            <a:avLst/>
          </a:prstGeom>
          <a:noFill/>
          <a:ln w="38100">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90"/>
                </a:solidFill>
              </a:rPr>
              <a:t>593-586</a:t>
            </a:r>
          </a:p>
        </p:txBody>
      </p:sp>
      <p:sp>
        <p:nvSpPr>
          <p:cNvPr id="31" name="TextBox 30"/>
          <p:cNvSpPr txBox="1">
            <a:spLocks noChangeArrowheads="1"/>
          </p:cNvSpPr>
          <p:nvPr/>
        </p:nvSpPr>
        <p:spPr bwMode="auto">
          <a:xfrm>
            <a:off x="7235825" y="1739900"/>
            <a:ext cx="1127125" cy="400050"/>
          </a:xfrm>
          <a:prstGeom prst="rect">
            <a:avLst/>
          </a:prstGeom>
          <a:noFill/>
          <a:ln w="38100">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90"/>
                </a:solidFill>
              </a:rPr>
              <a:t>586-585</a:t>
            </a:r>
          </a:p>
        </p:txBody>
      </p:sp>
      <p:sp>
        <p:nvSpPr>
          <p:cNvPr id="561181" name="Text Box 21"/>
          <p:cNvSpPr txBox="1">
            <a:spLocks noChangeArrowheads="1"/>
          </p:cNvSpPr>
          <p:nvPr/>
        </p:nvSpPr>
        <p:spPr bwMode="auto">
          <a:xfrm>
            <a:off x="323850" y="3738563"/>
            <a:ext cx="1735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a:solidFill>
                  <a:srgbClr val="000000"/>
                </a:solidFill>
              </a:rPr>
              <a:t>Kings of Judah:</a:t>
            </a:r>
          </a:p>
        </p:txBody>
      </p:sp>
      <p:sp>
        <p:nvSpPr>
          <p:cNvPr id="561182" name="Text Box 21"/>
          <p:cNvSpPr txBox="1">
            <a:spLocks noChangeArrowheads="1"/>
          </p:cNvSpPr>
          <p:nvPr/>
        </p:nvSpPr>
        <p:spPr bwMode="auto">
          <a:xfrm>
            <a:off x="468313" y="3995738"/>
            <a:ext cx="129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Josiah</a:t>
            </a:r>
          </a:p>
          <a:p>
            <a:r>
              <a:rPr lang="en-US" sz="1600" b="1">
                <a:solidFill>
                  <a:srgbClr val="000000"/>
                </a:solidFill>
              </a:rPr>
              <a:t>(640-609)</a:t>
            </a:r>
          </a:p>
        </p:txBody>
      </p:sp>
      <p:sp>
        <p:nvSpPr>
          <p:cNvPr id="561183" name="Text Box 21"/>
          <p:cNvSpPr txBox="1">
            <a:spLocks noChangeArrowheads="1"/>
          </p:cNvSpPr>
          <p:nvPr/>
        </p:nvSpPr>
        <p:spPr bwMode="auto">
          <a:xfrm>
            <a:off x="2051050" y="3995738"/>
            <a:ext cx="1296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Jehoahaz</a:t>
            </a:r>
          </a:p>
          <a:p>
            <a:r>
              <a:rPr lang="en-US" sz="1600" b="1">
                <a:solidFill>
                  <a:srgbClr val="000000"/>
                </a:solidFill>
              </a:rPr>
              <a:t>(609)</a:t>
            </a:r>
          </a:p>
        </p:txBody>
      </p:sp>
      <p:sp>
        <p:nvSpPr>
          <p:cNvPr id="561184" name="Text Box 21"/>
          <p:cNvSpPr txBox="1">
            <a:spLocks noChangeArrowheads="1"/>
          </p:cNvSpPr>
          <p:nvPr/>
        </p:nvSpPr>
        <p:spPr bwMode="auto">
          <a:xfrm>
            <a:off x="3419475" y="3995738"/>
            <a:ext cx="1296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Jehoiakim</a:t>
            </a:r>
          </a:p>
          <a:p>
            <a:r>
              <a:rPr lang="en-US" sz="1600" b="1">
                <a:solidFill>
                  <a:srgbClr val="000000"/>
                </a:solidFill>
              </a:rPr>
              <a:t>(608-598)</a:t>
            </a:r>
          </a:p>
        </p:txBody>
      </p:sp>
      <p:sp>
        <p:nvSpPr>
          <p:cNvPr id="561185" name="Text Box 21"/>
          <p:cNvSpPr txBox="1">
            <a:spLocks noChangeArrowheads="1"/>
          </p:cNvSpPr>
          <p:nvPr/>
        </p:nvSpPr>
        <p:spPr bwMode="auto">
          <a:xfrm>
            <a:off x="4932363" y="3995738"/>
            <a:ext cx="129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Jehoiachin</a:t>
            </a:r>
          </a:p>
          <a:p>
            <a:r>
              <a:rPr lang="en-US" sz="1600" b="1">
                <a:solidFill>
                  <a:srgbClr val="000000"/>
                </a:solidFill>
              </a:rPr>
              <a:t>(598-597)</a:t>
            </a:r>
          </a:p>
        </p:txBody>
      </p:sp>
      <p:sp>
        <p:nvSpPr>
          <p:cNvPr id="561186" name="Text Box 21"/>
          <p:cNvSpPr txBox="1">
            <a:spLocks noChangeArrowheads="1"/>
          </p:cNvSpPr>
          <p:nvPr/>
        </p:nvSpPr>
        <p:spPr bwMode="auto">
          <a:xfrm>
            <a:off x="7092950" y="3995738"/>
            <a:ext cx="129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Zedekiah</a:t>
            </a:r>
          </a:p>
          <a:p>
            <a:r>
              <a:rPr lang="en-US" sz="1600" b="1">
                <a:solidFill>
                  <a:srgbClr val="000000"/>
                </a:solidFill>
              </a:rPr>
              <a:t>(597-586)</a:t>
            </a:r>
          </a:p>
        </p:txBody>
      </p:sp>
      <p:sp>
        <p:nvSpPr>
          <p:cNvPr id="36" name="Text Box 9"/>
          <p:cNvSpPr txBox="1">
            <a:spLocks noChangeArrowheads="1"/>
          </p:cNvSpPr>
          <p:nvPr/>
        </p:nvSpPr>
        <p:spPr bwMode="auto">
          <a:xfrm>
            <a:off x="3708400" y="3141663"/>
            <a:ext cx="5435600" cy="400050"/>
          </a:xfrm>
          <a:prstGeom prst="rect">
            <a:avLst/>
          </a:prstGeom>
          <a:solidFill>
            <a:srgbClr val="660066"/>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2000" b="1" dirty="0">
                <a:solidFill>
                  <a:prstClr val="white"/>
                </a:solidFill>
                <a:latin typeface="Arial"/>
                <a:cs typeface="Arial"/>
              </a:rPr>
              <a:t>Daniel ministers in Babylon</a:t>
            </a:r>
          </a:p>
        </p:txBody>
      </p:sp>
      <p:sp>
        <p:nvSpPr>
          <p:cNvPr id="37" name="Text Box 9"/>
          <p:cNvSpPr txBox="1">
            <a:spLocks noChangeArrowheads="1"/>
          </p:cNvSpPr>
          <p:nvPr/>
        </p:nvSpPr>
        <p:spPr bwMode="auto">
          <a:xfrm>
            <a:off x="5364163" y="3605213"/>
            <a:ext cx="3816350" cy="400050"/>
          </a:xfrm>
          <a:prstGeom prst="rect">
            <a:avLst/>
          </a:prstGeom>
          <a:solidFill>
            <a:srgbClr val="00009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2000" b="1" dirty="0">
                <a:solidFill>
                  <a:prstClr val="white"/>
                </a:solidFill>
                <a:latin typeface="Arial"/>
                <a:cs typeface="Arial"/>
              </a:rPr>
              <a:t>Ezekiel ministers in Babylon</a:t>
            </a:r>
          </a:p>
        </p:txBody>
      </p:sp>
      <p:sp>
        <p:nvSpPr>
          <p:cNvPr id="38" name="Text Box 14"/>
          <p:cNvSpPr txBox="1">
            <a:spLocks noChangeArrowheads="1"/>
          </p:cNvSpPr>
          <p:nvPr/>
        </p:nvSpPr>
        <p:spPr bwMode="auto">
          <a:xfrm>
            <a:off x="1858963" y="4610100"/>
            <a:ext cx="99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660066"/>
                </a:solidFill>
              </a:rPr>
              <a:t>3 </a:t>
            </a:r>
            <a:r>
              <a:rPr lang="en-US" sz="1800" b="1" dirty="0" err="1">
                <a:solidFill>
                  <a:srgbClr val="660066"/>
                </a:solidFill>
              </a:rPr>
              <a:t>tháng</a:t>
            </a:r>
            <a:endParaRPr lang="en-GB" sz="1800" b="1" dirty="0">
              <a:solidFill>
                <a:srgbClr val="660066"/>
              </a:solidFill>
            </a:endParaRPr>
          </a:p>
        </p:txBody>
      </p:sp>
      <p:sp>
        <p:nvSpPr>
          <p:cNvPr id="39" name="Text Box 15"/>
          <p:cNvSpPr txBox="1">
            <a:spLocks noChangeArrowheads="1"/>
          </p:cNvSpPr>
          <p:nvPr/>
        </p:nvSpPr>
        <p:spPr bwMode="auto">
          <a:xfrm>
            <a:off x="4997450" y="4610100"/>
            <a:ext cx="99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660066"/>
                </a:solidFill>
              </a:rPr>
              <a:t>3 tháng</a:t>
            </a:r>
            <a:endParaRPr lang="en-GB" sz="1800" b="1">
              <a:solidFill>
                <a:srgbClr val="660066"/>
              </a:solidFill>
            </a:endParaRPr>
          </a:p>
        </p:txBody>
      </p:sp>
      <p:sp>
        <p:nvSpPr>
          <p:cNvPr id="40" name="Text Box 16"/>
          <p:cNvSpPr txBox="1">
            <a:spLocks noChangeArrowheads="1"/>
          </p:cNvSpPr>
          <p:nvPr/>
        </p:nvSpPr>
        <p:spPr bwMode="auto">
          <a:xfrm>
            <a:off x="3427413" y="4610100"/>
            <a:ext cx="97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660066"/>
                </a:solidFill>
              </a:rPr>
              <a:t>11 năm</a:t>
            </a:r>
            <a:endParaRPr lang="en-GB" sz="1800" b="1">
              <a:solidFill>
                <a:srgbClr val="660066"/>
              </a:solidFill>
            </a:endParaRPr>
          </a:p>
        </p:txBody>
      </p:sp>
      <p:sp>
        <p:nvSpPr>
          <p:cNvPr id="41" name="Text Box 17"/>
          <p:cNvSpPr txBox="1">
            <a:spLocks noChangeArrowheads="1"/>
          </p:cNvSpPr>
          <p:nvPr/>
        </p:nvSpPr>
        <p:spPr bwMode="auto">
          <a:xfrm>
            <a:off x="7104063" y="4559300"/>
            <a:ext cx="97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660066"/>
                </a:solidFill>
              </a:rPr>
              <a:t>11 năm</a:t>
            </a:r>
            <a:endParaRPr lang="en-GB" sz="1800" b="1">
              <a:solidFill>
                <a:srgbClr val="660066"/>
              </a:solidFill>
            </a:endParaRPr>
          </a:p>
        </p:txBody>
      </p:sp>
    </p:spTree>
    <p:extLst>
      <p:ext uri="{BB962C8B-B14F-4D97-AF65-F5344CB8AC3E}">
        <p14:creationId xmlns:p14="http://schemas.microsoft.com/office/powerpoint/2010/main" val="743821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29" grpId="0" animBg="1"/>
      <p:bldP spid="30" grpId="0" animBg="1"/>
      <p:bldP spid="31" grpId="0" animBg="1"/>
      <p:bldP spid="36" grpId="0" animBg="1"/>
      <p:bldP spid="3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914400" y="152400"/>
            <a:ext cx="7239000" cy="838200"/>
          </a:xfrm>
          <a:solidFill>
            <a:srgbClr val="701A1F"/>
          </a:solidFill>
          <a:effectLst/>
        </p:spPr>
        <p:txBody>
          <a:bodyPr/>
          <a:lstStyle/>
          <a:p>
            <a:pPr eaLnBrk="1" hangingPunct="1">
              <a:defRPr/>
            </a:pPr>
            <a:r>
              <a:rPr kumimoji="1" lang="en-US" sz="3600">
                <a:solidFill>
                  <a:schemeClr val="tx1"/>
                </a:solidFill>
                <a:effectLst>
                  <a:outerShdw blurRad="38100" dist="38100" dir="2700000" algn="tl">
                    <a:srgbClr val="000000"/>
                  </a:outerShdw>
                </a:effectLst>
                <a:latin typeface="Arial"/>
                <a:cs typeface="Arial"/>
              </a:rPr>
              <a:t>Sự cuối cùng của Giu-đa</a:t>
            </a:r>
            <a:endParaRPr kumimoji="1" lang="en-US" sz="3600">
              <a:solidFill>
                <a:schemeClr val="tx1"/>
              </a:solidFill>
              <a:latin typeface="Arial"/>
              <a:cs typeface="Arial"/>
            </a:endParaRPr>
          </a:p>
        </p:txBody>
      </p:sp>
      <p:sp>
        <p:nvSpPr>
          <p:cNvPr id="375811" name="Text Box 3"/>
          <p:cNvSpPr txBox="1">
            <a:spLocks noChangeArrowheads="1"/>
          </p:cNvSpPr>
          <p:nvPr/>
        </p:nvSpPr>
        <p:spPr bwMode="auto">
          <a:xfrm>
            <a:off x="4837319" y="2566988"/>
            <a:ext cx="1637888" cy="1261884"/>
          </a:xfrm>
          <a:prstGeom prst="rect">
            <a:avLst/>
          </a:prstGeom>
          <a:noFill/>
          <a:ln w="9525">
            <a:noFill/>
            <a:miter lim="800000"/>
            <a:headEnd/>
            <a:tailEnd/>
          </a:ln>
          <a:effectLst/>
        </p:spPr>
        <p:txBody>
          <a:bodyPr wrap="none">
            <a:spAutoFit/>
          </a:bodyPr>
          <a:lstStyle/>
          <a:p>
            <a:pPr algn="ctr">
              <a:defRPr/>
            </a:pPr>
            <a:r>
              <a:rPr lang="en-US" sz="2000" b="1">
                <a:solidFill>
                  <a:srgbClr val="FFFF00"/>
                </a:solidFill>
                <a:latin typeface="Arial"/>
                <a:cs typeface="Arial"/>
              </a:rPr>
              <a:t>Sê-đê-kia</a:t>
            </a:r>
            <a:br>
              <a:rPr lang="en-US" sz="2000" b="1">
                <a:solidFill>
                  <a:srgbClr val="FFFF00"/>
                </a:solidFill>
                <a:latin typeface="Arial"/>
                <a:cs typeface="Arial"/>
              </a:rPr>
            </a:br>
            <a:r>
              <a:rPr lang="en-US" sz="2000" b="1">
                <a:solidFill>
                  <a:srgbClr val="FFFF00"/>
                </a:solidFill>
                <a:latin typeface="Arial"/>
                <a:cs typeface="Arial"/>
              </a:rPr>
              <a:t>(Ma-tha-nia)</a:t>
            </a:r>
            <a:r>
              <a:rPr lang="en-US" sz="2800" b="1">
                <a:solidFill>
                  <a:srgbClr val="FFFF00"/>
                </a:solidFill>
                <a:latin typeface="Arial"/>
                <a:cs typeface="Arial"/>
              </a:rPr>
              <a:t/>
            </a:r>
            <a:br>
              <a:rPr lang="en-US" sz="2800" b="1">
                <a:solidFill>
                  <a:srgbClr val="FFFF00"/>
                </a:solidFill>
                <a:latin typeface="Arial"/>
                <a:cs typeface="Arial"/>
              </a:rPr>
            </a:br>
            <a:r>
              <a:rPr lang="en-US" b="1">
                <a:solidFill>
                  <a:srgbClr val="FFFF00"/>
                </a:solidFill>
                <a:latin typeface="Arial"/>
                <a:cs typeface="Arial"/>
              </a:rPr>
              <a:t>597-587</a:t>
            </a:r>
            <a:br>
              <a:rPr lang="en-US" b="1">
                <a:solidFill>
                  <a:srgbClr val="FFFF00"/>
                </a:solidFill>
                <a:latin typeface="Arial"/>
                <a:cs typeface="Arial"/>
              </a:rPr>
            </a:br>
            <a:r>
              <a:rPr lang="en-US" b="1">
                <a:solidFill>
                  <a:srgbClr val="FFFF00"/>
                </a:solidFill>
                <a:latin typeface="Arial"/>
                <a:cs typeface="Arial"/>
              </a:rPr>
              <a:t>(11năm)</a:t>
            </a:r>
          </a:p>
        </p:txBody>
      </p:sp>
      <p:sp>
        <p:nvSpPr>
          <p:cNvPr id="375812" name="Text Box 4"/>
          <p:cNvSpPr txBox="1">
            <a:spLocks noChangeArrowheads="1"/>
          </p:cNvSpPr>
          <p:nvPr/>
        </p:nvSpPr>
        <p:spPr bwMode="auto">
          <a:xfrm>
            <a:off x="7127541" y="2566988"/>
            <a:ext cx="1367507" cy="1261884"/>
          </a:xfrm>
          <a:prstGeom prst="rect">
            <a:avLst/>
          </a:prstGeom>
          <a:noFill/>
          <a:ln w="9525">
            <a:noFill/>
            <a:miter lim="800000"/>
            <a:headEnd/>
            <a:tailEnd/>
          </a:ln>
          <a:effectLst/>
        </p:spPr>
        <p:txBody>
          <a:bodyPr wrap="none">
            <a:spAutoFit/>
          </a:bodyPr>
          <a:lstStyle/>
          <a:p>
            <a:pPr algn="ctr">
              <a:defRPr/>
            </a:pPr>
            <a:r>
              <a:rPr lang="en-US" sz="2000" b="1">
                <a:solidFill>
                  <a:srgbClr val="FFFF00"/>
                </a:solidFill>
                <a:latin typeface="Arial"/>
                <a:cs typeface="Arial"/>
              </a:rPr>
              <a:t>Giô-a-cha</a:t>
            </a:r>
            <a:br>
              <a:rPr lang="en-US" sz="2000" b="1">
                <a:solidFill>
                  <a:srgbClr val="FFFF00"/>
                </a:solidFill>
                <a:latin typeface="Arial"/>
                <a:cs typeface="Arial"/>
              </a:rPr>
            </a:br>
            <a:r>
              <a:rPr lang="en-US" sz="2000" b="1">
                <a:solidFill>
                  <a:srgbClr val="FFFF00"/>
                </a:solidFill>
                <a:latin typeface="Arial"/>
                <a:cs typeface="Arial"/>
              </a:rPr>
              <a:t>(Sa-lum)</a:t>
            </a:r>
            <a:r>
              <a:rPr lang="en-US" sz="2800" b="1">
                <a:solidFill>
                  <a:srgbClr val="FFFF00"/>
                </a:solidFill>
                <a:latin typeface="Arial"/>
                <a:cs typeface="Arial"/>
              </a:rPr>
              <a:t/>
            </a:r>
            <a:br>
              <a:rPr lang="en-US" sz="2800" b="1">
                <a:solidFill>
                  <a:srgbClr val="FFFF00"/>
                </a:solidFill>
                <a:latin typeface="Arial"/>
                <a:cs typeface="Arial"/>
              </a:rPr>
            </a:br>
            <a:r>
              <a:rPr lang="en-US" b="1">
                <a:solidFill>
                  <a:srgbClr val="FFFF00"/>
                </a:solidFill>
                <a:latin typeface="Arial"/>
                <a:cs typeface="Arial"/>
              </a:rPr>
              <a:t>609</a:t>
            </a:r>
            <a:br>
              <a:rPr lang="en-US" b="1">
                <a:solidFill>
                  <a:srgbClr val="FFFF00"/>
                </a:solidFill>
                <a:latin typeface="Arial"/>
                <a:cs typeface="Arial"/>
              </a:rPr>
            </a:br>
            <a:r>
              <a:rPr lang="en-US" b="1">
                <a:solidFill>
                  <a:srgbClr val="FFFF00"/>
                </a:solidFill>
                <a:latin typeface="Arial"/>
                <a:cs typeface="Arial"/>
              </a:rPr>
              <a:t>(3 th)</a:t>
            </a:r>
          </a:p>
        </p:txBody>
      </p:sp>
      <p:sp>
        <p:nvSpPr>
          <p:cNvPr id="375813" name="Line 5"/>
          <p:cNvSpPr>
            <a:spLocks noChangeShapeType="1"/>
          </p:cNvSpPr>
          <p:nvPr/>
        </p:nvSpPr>
        <p:spPr bwMode="auto">
          <a:xfrm>
            <a:off x="3375025" y="4114800"/>
            <a:ext cx="0" cy="457200"/>
          </a:xfrm>
          <a:prstGeom prst="line">
            <a:avLst/>
          </a:prstGeom>
          <a:noFill/>
          <a:ln w="9525">
            <a:solidFill>
              <a:schemeClr val="tx1"/>
            </a:solidFill>
            <a:round/>
            <a:headEnd/>
            <a:tailEnd/>
          </a:ln>
          <a:effectLst/>
        </p:spPr>
        <p:txBody>
          <a:bodyPr wrap="none" anchor="ctr"/>
          <a:lstStyle/>
          <a:p>
            <a:pPr eaLnBrk="1" hangingPunct="1">
              <a:defRPr/>
            </a:pPr>
            <a:endParaRPr lang="en-US" sz="1600">
              <a:solidFill>
                <a:srgbClr val="FFFFFF"/>
              </a:solidFill>
              <a:latin typeface="Arial"/>
              <a:cs typeface="Arial"/>
            </a:endParaRPr>
          </a:p>
        </p:txBody>
      </p:sp>
      <p:sp>
        <p:nvSpPr>
          <p:cNvPr id="375814" name="Text Box 6"/>
          <p:cNvSpPr txBox="1">
            <a:spLocks noChangeArrowheads="1"/>
          </p:cNvSpPr>
          <p:nvPr/>
        </p:nvSpPr>
        <p:spPr bwMode="auto">
          <a:xfrm>
            <a:off x="2232507" y="4670425"/>
            <a:ext cx="2478713" cy="1261884"/>
          </a:xfrm>
          <a:prstGeom prst="rect">
            <a:avLst/>
          </a:prstGeom>
          <a:noFill/>
          <a:ln w="9525">
            <a:noFill/>
            <a:miter lim="800000"/>
            <a:headEnd/>
            <a:tailEnd/>
          </a:ln>
          <a:effectLst/>
        </p:spPr>
        <p:txBody>
          <a:bodyPr wrap="none">
            <a:spAutoFit/>
          </a:bodyPr>
          <a:lstStyle/>
          <a:p>
            <a:pPr algn="ctr">
              <a:defRPr/>
            </a:pPr>
            <a:r>
              <a:rPr lang="en-US" sz="2000" b="1">
                <a:solidFill>
                  <a:srgbClr val="FFFF00"/>
                </a:solidFill>
                <a:latin typeface="Arial"/>
                <a:cs typeface="Arial"/>
              </a:rPr>
              <a:t>Giê-hô-gia-kin</a:t>
            </a:r>
            <a:br>
              <a:rPr lang="en-US" sz="2000" b="1">
                <a:solidFill>
                  <a:srgbClr val="FFFF00"/>
                </a:solidFill>
                <a:latin typeface="Arial"/>
                <a:cs typeface="Arial"/>
              </a:rPr>
            </a:br>
            <a:r>
              <a:rPr lang="en-US" sz="2000" b="1">
                <a:solidFill>
                  <a:srgbClr val="FFFF00"/>
                </a:solidFill>
                <a:latin typeface="Arial"/>
                <a:cs typeface="Arial"/>
              </a:rPr>
              <a:t>(Giê-cô-nia/Cô-nia)</a:t>
            </a:r>
            <a:r>
              <a:rPr lang="en-US" sz="2800" b="1">
                <a:solidFill>
                  <a:srgbClr val="FFFF00"/>
                </a:solidFill>
                <a:latin typeface="Arial"/>
                <a:cs typeface="Arial"/>
              </a:rPr>
              <a:t/>
            </a:r>
            <a:br>
              <a:rPr lang="en-US" sz="2800" b="1">
                <a:solidFill>
                  <a:srgbClr val="FFFF00"/>
                </a:solidFill>
                <a:latin typeface="Arial"/>
                <a:cs typeface="Arial"/>
              </a:rPr>
            </a:br>
            <a:r>
              <a:rPr lang="en-US" b="1">
                <a:solidFill>
                  <a:srgbClr val="FFFF00"/>
                </a:solidFill>
                <a:latin typeface="Arial"/>
                <a:cs typeface="Arial"/>
              </a:rPr>
              <a:t>609</a:t>
            </a:r>
            <a:br>
              <a:rPr lang="en-US" b="1">
                <a:solidFill>
                  <a:srgbClr val="FFFF00"/>
                </a:solidFill>
                <a:latin typeface="Arial"/>
                <a:cs typeface="Arial"/>
              </a:rPr>
            </a:br>
            <a:r>
              <a:rPr lang="en-US" b="1">
                <a:solidFill>
                  <a:srgbClr val="FFFF00"/>
                </a:solidFill>
                <a:latin typeface="Arial"/>
                <a:cs typeface="Arial"/>
              </a:rPr>
              <a:t>(3 th.)</a:t>
            </a:r>
          </a:p>
        </p:txBody>
      </p:sp>
      <p:sp>
        <p:nvSpPr>
          <p:cNvPr id="375815" name="Text Box 7"/>
          <p:cNvSpPr txBox="1">
            <a:spLocks noChangeArrowheads="1"/>
          </p:cNvSpPr>
          <p:nvPr/>
        </p:nvSpPr>
        <p:spPr bwMode="auto">
          <a:xfrm>
            <a:off x="3850209" y="1066800"/>
            <a:ext cx="1521370" cy="523220"/>
          </a:xfrm>
          <a:prstGeom prst="rect">
            <a:avLst/>
          </a:prstGeom>
          <a:noFill/>
          <a:ln w="9525">
            <a:noFill/>
            <a:miter lim="800000"/>
            <a:headEnd/>
            <a:tailEnd/>
          </a:ln>
          <a:effectLst/>
        </p:spPr>
        <p:txBody>
          <a:bodyPr wrap="none">
            <a:spAutoFit/>
          </a:bodyPr>
          <a:lstStyle/>
          <a:p>
            <a:pPr algn="ctr">
              <a:defRPr/>
            </a:pPr>
            <a:r>
              <a:rPr lang="en-US" sz="2800" b="1">
                <a:solidFill>
                  <a:srgbClr val="FFFFFF"/>
                </a:solidFill>
                <a:latin typeface="Arial"/>
                <a:cs typeface="Arial"/>
              </a:rPr>
              <a:t>Giô-si-a</a:t>
            </a:r>
            <a:endParaRPr lang="en-US" sz="2000">
              <a:solidFill>
                <a:srgbClr val="FFFFFF"/>
              </a:solidFill>
              <a:latin typeface="Arial"/>
              <a:cs typeface="Arial"/>
            </a:endParaRPr>
          </a:p>
        </p:txBody>
      </p:sp>
      <p:sp>
        <p:nvSpPr>
          <p:cNvPr id="375816" name="Text Box 8"/>
          <p:cNvSpPr txBox="1">
            <a:spLocks noChangeArrowheads="1"/>
          </p:cNvSpPr>
          <p:nvPr/>
        </p:nvSpPr>
        <p:spPr bwMode="auto">
          <a:xfrm>
            <a:off x="2346325" y="2468563"/>
            <a:ext cx="2225675" cy="1384995"/>
          </a:xfrm>
          <a:prstGeom prst="rect">
            <a:avLst/>
          </a:prstGeom>
          <a:noFill/>
          <a:ln w="9525">
            <a:noFill/>
            <a:miter lim="800000"/>
            <a:headEnd/>
            <a:tailEnd/>
          </a:ln>
          <a:effectLst/>
        </p:spPr>
        <p:txBody>
          <a:bodyPr>
            <a:spAutoFit/>
          </a:bodyPr>
          <a:lstStyle/>
          <a:p>
            <a:pPr algn="ctr">
              <a:defRPr/>
            </a:pPr>
            <a:r>
              <a:rPr lang="en-US" sz="2000" b="1" dirty="0" err="1">
                <a:solidFill>
                  <a:srgbClr val="FFFF00"/>
                </a:solidFill>
                <a:latin typeface="Arial"/>
                <a:cs typeface="Arial"/>
              </a:rPr>
              <a:t>Giê-hô-gia-kim</a:t>
            </a:r>
            <a:r>
              <a:rPr lang="en-US" sz="2800" b="1" dirty="0">
                <a:solidFill>
                  <a:srgbClr val="FFFF00"/>
                </a:solidFill>
                <a:latin typeface="Arial"/>
                <a:cs typeface="Arial"/>
              </a:rPr>
              <a:t> </a:t>
            </a:r>
            <a:r>
              <a:rPr lang="en-US" sz="2000" b="1" dirty="0">
                <a:solidFill>
                  <a:srgbClr val="FFFF00"/>
                </a:solidFill>
                <a:latin typeface="Arial"/>
                <a:cs typeface="Arial"/>
              </a:rPr>
              <a:t>(</a:t>
            </a:r>
            <a:r>
              <a:rPr lang="en-US" sz="2000" b="1" dirty="0" err="1">
                <a:solidFill>
                  <a:srgbClr val="FFFF00"/>
                </a:solidFill>
                <a:latin typeface="Arial"/>
                <a:cs typeface="Arial"/>
              </a:rPr>
              <a:t>Ê</a:t>
            </a:r>
            <a:r>
              <a:rPr lang="en-US" sz="2000" b="1" dirty="0">
                <a:solidFill>
                  <a:srgbClr val="FFFF00"/>
                </a:solidFill>
                <a:latin typeface="Arial"/>
                <a:cs typeface="Arial"/>
              </a:rPr>
              <a:t>-li-a-</a:t>
            </a:r>
            <a:r>
              <a:rPr lang="en-US" sz="2000" b="1" dirty="0" err="1">
                <a:solidFill>
                  <a:srgbClr val="FFFF00"/>
                </a:solidFill>
                <a:latin typeface="Arial"/>
                <a:cs typeface="Arial"/>
              </a:rPr>
              <a:t>kim</a:t>
            </a:r>
            <a:r>
              <a:rPr lang="en-US" sz="2000" b="1" dirty="0">
                <a:solidFill>
                  <a:srgbClr val="FFFF00"/>
                </a:solidFill>
                <a:latin typeface="Arial"/>
                <a:cs typeface="Arial"/>
              </a:rPr>
              <a:t>)</a:t>
            </a:r>
            <a:r>
              <a:rPr lang="en-US" sz="2800" b="1" dirty="0">
                <a:solidFill>
                  <a:srgbClr val="FFFF00"/>
                </a:solidFill>
                <a:latin typeface="Arial"/>
                <a:cs typeface="Arial"/>
              </a:rPr>
              <a:t/>
            </a:r>
            <a:br>
              <a:rPr lang="en-US" sz="2800" b="1" dirty="0">
                <a:solidFill>
                  <a:srgbClr val="FFFF00"/>
                </a:solidFill>
                <a:latin typeface="Arial"/>
                <a:cs typeface="Arial"/>
              </a:rPr>
            </a:br>
            <a:r>
              <a:rPr lang="en-US" b="1" dirty="0">
                <a:solidFill>
                  <a:srgbClr val="FFFF00"/>
                </a:solidFill>
                <a:latin typeface="Arial"/>
                <a:cs typeface="Arial"/>
              </a:rPr>
              <a:t>609-598</a:t>
            </a:r>
            <a:br>
              <a:rPr lang="en-US" b="1" dirty="0">
                <a:solidFill>
                  <a:srgbClr val="FFFF00"/>
                </a:solidFill>
                <a:latin typeface="Arial"/>
                <a:cs typeface="Arial"/>
              </a:rPr>
            </a:br>
            <a:r>
              <a:rPr lang="en-US" b="1" dirty="0">
                <a:solidFill>
                  <a:srgbClr val="FFFF00"/>
                </a:solidFill>
                <a:latin typeface="Arial"/>
                <a:cs typeface="Arial"/>
              </a:rPr>
              <a:t>(11năm)</a:t>
            </a:r>
            <a:endParaRPr lang="en-US" sz="2400" b="1" dirty="0">
              <a:solidFill>
                <a:srgbClr val="FFFF00"/>
              </a:solidFill>
              <a:latin typeface="Arial"/>
              <a:cs typeface="Arial"/>
            </a:endParaRPr>
          </a:p>
        </p:txBody>
      </p:sp>
      <p:sp>
        <p:nvSpPr>
          <p:cNvPr id="375817" name="Text Box 9"/>
          <p:cNvSpPr txBox="1">
            <a:spLocks noChangeArrowheads="1"/>
          </p:cNvSpPr>
          <p:nvPr/>
        </p:nvSpPr>
        <p:spPr bwMode="auto">
          <a:xfrm>
            <a:off x="457200" y="2566988"/>
            <a:ext cx="188034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err="1">
                <a:solidFill>
                  <a:srgbClr val="CCFFCC"/>
                </a:solidFill>
                <a:latin typeface="Arial"/>
                <a:cs typeface="Arial"/>
              </a:rPr>
              <a:t>Giô</a:t>
            </a:r>
            <a:r>
              <a:rPr lang="en-US" sz="2000" b="1" dirty="0">
                <a:solidFill>
                  <a:srgbClr val="CCFFCC"/>
                </a:solidFill>
                <a:latin typeface="Arial"/>
                <a:cs typeface="Arial"/>
              </a:rPr>
              <a:t>-ha-nan</a:t>
            </a:r>
            <a:br>
              <a:rPr lang="en-US" sz="2000" b="1" dirty="0">
                <a:solidFill>
                  <a:srgbClr val="CCFFCC"/>
                </a:solidFill>
                <a:latin typeface="Arial"/>
                <a:cs typeface="Arial"/>
              </a:rPr>
            </a:br>
            <a:r>
              <a:rPr lang="en-US" sz="2000" b="1" dirty="0">
                <a:solidFill>
                  <a:srgbClr val="CCFFCC"/>
                </a:solidFill>
                <a:latin typeface="Arial"/>
                <a:cs typeface="Arial"/>
              </a:rPr>
              <a:t>(</a:t>
            </a:r>
            <a:r>
              <a:rPr lang="en-US" sz="2000" b="1" dirty="0" err="1">
                <a:solidFill>
                  <a:srgbClr val="CCFFCC"/>
                </a:solidFill>
                <a:latin typeface="Arial"/>
                <a:cs typeface="Arial"/>
              </a:rPr>
              <a:t>không</a:t>
            </a:r>
            <a:r>
              <a:rPr lang="en-US" sz="2000" b="1" dirty="0">
                <a:solidFill>
                  <a:srgbClr val="CCFFCC"/>
                </a:solidFill>
                <a:latin typeface="Arial"/>
                <a:cs typeface="Arial"/>
              </a:rPr>
              <a:t> </a:t>
            </a:r>
            <a:r>
              <a:rPr lang="en-US" sz="2000" b="1" dirty="0" err="1">
                <a:solidFill>
                  <a:srgbClr val="CCFFCC"/>
                </a:solidFill>
                <a:latin typeface="Arial"/>
                <a:cs typeface="Arial"/>
              </a:rPr>
              <a:t>cai</a:t>
            </a:r>
            <a:r>
              <a:rPr lang="en-US" sz="2000" b="1" dirty="0">
                <a:solidFill>
                  <a:srgbClr val="CCFFCC"/>
                </a:solidFill>
                <a:latin typeface="Arial"/>
                <a:cs typeface="Arial"/>
              </a:rPr>
              <a:t> </a:t>
            </a:r>
            <a:r>
              <a:rPr lang="en-US" sz="2000" b="1" dirty="0" err="1">
                <a:solidFill>
                  <a:srgbClr val="CCFFCC"/>
                </a:solidFill>
                <a:latin typeface="Arial"/>
                <a:cs typeface="Arial"/>
              </a:rPr>
              <a:t>trị</a:t>
            </a:r>
            <a:r>
              <a:rPr lang="en-US" sz="2000" b="1" dirty="0">
                <a:solidFill>
                  <a:srgbClr val="CCFFCC"/>
                </a:solidFill>
                <a:latin typeface="Arial"/>
                <a:cs typeface="Arial"/>
              </a:rPr>
              <a:t>)</a:t>
            </a:r>
            <a:endParaRPr lang="en-US" sz="1600" dirty="0">
              <a:solidFill>
                <a:srgbClr val="CCFFCC"/>
              </a:solidFill>
              <a:latin typeface="Arial"/>
              <a:cs typeface="Arial"/>
            </a:endParaRPr>
          </a:p>
        </p:txBody>
      </p:sp>
      <p:grpSp>
        <p:nvGrpSpPr>
          <p:cNvPr id="137225" name="Group 10"/>
          <p:cNvGrpSpPr>
            <a:grpSpLocks/>
          </p:cNvGrpSpPr>
          <p:nvPr/>
        </p:nvGrpSpPr>
        <p:grpSpPr bwMode="auto">
          <a:xfrm>
            <a:off x="1295400" y="1646238"/>
            <a:ext cx="6405563" cy="930275"/>
            <a:chOff x="816" y="1296"/>
            <a:chExt cx="4035" cy="586"/>
          </a:xfrm>
          <a:effectLst/>
        </p:grpSpPr>
        <p:sp>
          <p:nvSpPr>
            <p:cNvPr id="375819" name="Line 11"/>
            <p:cNvSpPr>
              <a:spLocks noChangeShapeType="1"/>
            </p:cNvSpPr>
            <p:nvPr/>
          </p:nvSpPr>
          <p:spPr bwMode="auto">
            <a:xfrm>
              <a:off x="816" y="1584"/>
              <a:ext cx="4032" cy="0"/>
            </a:xfrm>
            <a:prstGeom prst="line">
              <a:avLst/>
            </a:prstGeom>
            <a:noFill/>
            <a:ln w="9525">
              <a:solidFill>
                <a:schemeClr val="tx1"/>
              </a:solidFill>
              <a:round/>
              <a:headEnd/>
              <a:tailEnd/>
            </a:ln>
            <a:effectLst/>
          </p:spPr>
          <p:txBody>
            <a:bodyPr wrap="none" anchor="ctr"/>
            <a:lstStyle/>
            <a:p>
              <a:pPr eaLnBrk="1" hangingPunct="1"/>
              <a:endParaRPr lang="en-US" sz="1600">
                <a:solidFill>
                  <a:srgbClr val="FFFFFF"/>
                </a:solidFill>
                <a:latin typeface="Arial"/>
                <a:cs typeface="Arial"/>
              </a:endParaRPr>
            </a:p>
          </p:txBody>
        </p:sp>
        <p:sp>
          <p:nvSpPr>
            <p:cNvPr id="375820" name="Line 12"/>
            <p:cNvSpPr>
              <a:spLocks noChangeShapeType="1"/>
            </p:cNvSpPr>
            <p:nvPr/>
          </p:nvSpPr>
          <p:spPr bwMode="auto">
            <a:xfrm>
              <a:off x="3547" y="1594"/>
              <a:ext cx="0" cy="288"/>
            </a:xfrm>
            <a:prstGeom prst="line">
              <a:avLst/>
            </a:prstGeom>
            <a:noFill/>
            <a:ln w="9525">
              <a:solidFill>
                <a:schemeClr val="tx1"/>
              </a:solidFill>
              <a:round/>
              <a:headEnd/>
              <a:tailEnd/>
            </a:ln>
            <a:effectLst/>
          </p:spPr>
          <p:txBody>
            <a:bodyPr wrap="none" anchor="ctr"/>
            <a:lstStyle/>
            <a:p>
              <a:pPr eaLnBrk="1" hangingPunct="1"/>
              <a:endParaRPr lang="en-US" sz="1600">
                <a:solidFill>
                  <a:srgbClr val="FFFFFF"/>
                </a:solidFill>
                <a:latin typeface="Arial"/>
                <a:cs typeface="Arial"/>
              </a:endParaRPr>
            </a:p>
          </p:txBody>
        </p:sp>
        <p:sp>
          <p:nvSpPr>
            <p:cNvPr id="375821" name="Line 13"/>
            <p:cNvSpPr>
              <a:spLocks noChangeShapeType="1"/>
            </p:cNvSpPr>
            <p:nvPr/>
          </p:nvSpPr>
          <p:spPr bwMode="auto">
            <a:xfrm>
              <a:off x="4851" y="1594"/>
              <a:ext cx="0" cy="288"/>
            </a:xfrm>
            <a:prstGeom prst="line">
              <a:avLst/>
            </a:prstGeom>
            <a:noFill/>
            <a:ln w="9525">
              <a:solidFill>
                <a:schemeClr val="tx1"/>
              </a:solidFill>
              <a:round/>
              <a:headEnd/>
              <a:tailEnd/>
            </a:ln>
            <a:effectLst/>
          </p:spPr>
          <p:txBody>
            <a:bodyPr wrap="none" anchor="ctr"/>
            <a:lstStyle/>
            <a:p>
              <a:pPr eaLnBrk="1" hangingPunct="1"/>
              <a:endParaRPr lang="en-US" sz="1600">
                <a:solidFill>
                  <a:srgbClr val="FFFFFF"/>
                </a:solidFill>
                <a:latin typeface="Arial"/>
                <a:cs typeface="Arial"/>
              </a:endParaRPr>
            </a:p>
          </p:txBody>
        </p:sp>
        <p:sp>
          <p:nvSpPr>
            <p:cNvPr id="375822" name="Line 14"/>
            <p:cNvSpPr>
              <a:spLocks noChangeShapeType="1"/>
            </p:cNvSpPr>
            <p:nvPr/>
          </p:nvSpPr>
          <p:spPr bwMode="auto">
            <a:xfrm>
              <a:off x="2880" y="1296"/>
              <a:ext cx="0" cy="288"/>
            </a:xfrm>
            <a:prstGeom prst="line">
              <a:avLst/>
            </a:prstGeom>
            <a:noFill/>
            <a:ln w="9525">
              <a:solidFill>
                <a:schemeClr val="tx1"/>
              </a:solidFill>
              <a:round/>
              <a:headEnd/>
              <a:tailEnd/>
            </a:ln>
            <a:effectLst/>
          </p:spPr>
          <p:txBody>
            <a:bodyPr wrap="none" anchor="ctr"/>
            <a:lstStyle/>
            <a:p>
              <a:pPr eaLnBrk="1" hangingPunct="1"/>
              <a:endParaRPr lang="en-US" sz="1600">
                <a:solidFill>
                  <a:srgbClr val="FFFFFF"/>
                </a:solidFill>
                <a:latin typeface="Arial"/>
                <a:cs typeface="Arial"/>
              </a:endParaRPr>
            </a:p>
          </p:txBody>
        </p:sp>
        <p:sp>
          <p:nvSpPr>
            <p:cNvPr id="375823" name="Line 15"/>
            <p:cNvSpPr>
              <a:spLocks noChangeShapeType="1"/>
            </p:cNvSpPr>
            <p:nvPr/>
          </p:nvSpPr>
          <p:spPr bwMode="auto">
            <a:xfrm>
              <a:off x="2126" y="1584"/>
              <a:ext cx="0" cy="288"/>
            </a:xfrm>
            <a:prstGeom prst="line">
              <a:avLst/>
            </a:prstGeom>
            <a:noFill/>
            <a:ln w="9525">
              <a:solidFill>
                <a:schemeClr val="tx1"/>
              </a:solidFill>
              <a:round/>
              <a:headEnd/>
              <a:tailEnd/>
            </a:ln>
            <a:effectLst/>
          </p:spPr>
          <p:txBody>
            <a:bodyPr wrap="none" anchor="ctr"/>
            <a:lstStyle/>
            <a:p>
              <a:pPr eaLnBrk="1" hangingPunct="1"/>
              <a:endParaRPr lang="en-US" sz="1600">
                <a:solidFill>
                  <a:srgbClr val="FFFFFF"/>
                </a:solidFill>
                <a:latin typeface="Arial"/>
                <a:cs typeface="Arial"/>
              </a:endParaRPr>
            </a:p>
          </p:txBody>
        </p:sp>
        <p:sp>
          <p:nvSpPr>
            <p:cNvPr id="375824" name="Line 16"/>
            <p:cNvSpPr>
              <a:spLocks noChangeShapeType="1"/>
            </p:cNvSpPr>
            <p:nvPr/>
          </p:nvSpPr>
          <p:spPr bwMode="auto">
            <a:xfrm>
              <a:off x="819" y="1594"/>
              <a:ext cx="0" cy="288"/>
            </a:xfrm>
            <a:prstGeom prst="line">
              <a:avLst/>
            </a:prstGeom>
            <a:noFill/>
            <a:ln w="9525">
              <a:solidFill>
                <a:schemeClr val="tx1"/>
              </a:solidFill>
              <a:round/>
              <a:headEnd/>
              <a:tailEnd/>
            </a:ln>
            <a:effectLst/>
          </p:spPr>
          <p:txBody>
            <a:bodyPr wrap="none" anchor="ctr"/>
            <a:lstStyle/>
            <a:p>
              <a:pPr eaLnBrk="1" hangingPunct="1"/>
              <a:endParaRPr lang="en-US" sz="1600">
                <a:solidFill>
                  <a:srgbClr val="FFFFFF"/>
                </a:solidFill>
                <a:latin typeface="Arial"/>
                <a:cs typeface="Arial"/>
              </a:endParaRPr>
            </a:p>
          </p:txBody>
        </p:sp>
      </p:grpSp>
      <p:sp>
        <p:nvSpPr>
          <p:cNvPr id="375825" name="Text Box 17"/>
          <p:cNvSpPr txBox="1">
            <a:spLocks noChangeArrowheads="1"/>
          </p:cNvSpPr>
          <p:nvPr/>
        </p:nvSpPr>
        <p:spPr bwMode="auto">
          <a:xfrm>
            <a:off x="3810000" y="5638800"/>
            <a:ext cx="16764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rgbClr val="FFBCF0"/>
                </a:solidFill>
                <a:latin typeface="Arial"/>
                <a:cs typeface="Arial"/>
              </a:rPr>
              <a:t>Lưu</a:t>
            </a:r>
            <a:r>
              <a:rPr lang="en-US" b="1" dirty="0">
                <a:solidFill>
                  <a:srgbClr val="FFBCF0"/>
                </a:solidFill>
                <a:latin typeface="Arial"/>
                <a:cs typeface="Arial"/>
              </a:rPr>
              <a:t> </a:t>
            </a:r>
            <a:r>
              <a:rPr lang="en-US" b="1" dirty="0" err="1">
                <a:solidFill>
                  <a:srgbClr val="FFBCF0"/>
                </a:solidFill>
                <a:latin typeface="Arial"/>
                <a:cs typeface="Arial"/>
              </a:rPr>
              <a:t>đày</a:t>
            </a:r>
            <a:endParaRPr lang="en-US" sz="2000" i="1" dirty="0">
              <a:solidFill>
                <a:srgbClr val="FFBCF0"/>
              </a:solidFill>
              <a:latin typeface="Arial"/>
              <a:cs typeface="Arial"/>
            </a:endParaRPr>
          </a:p>
        </p:txBody>
      </p:sp>
      <p:sp>
        <p:nvSpPr>
          <p:cNvPr id="375826" name="Line 18"/>
          <p:cNvSpPr>
            <a:spLocks noChangeShapeType="1"/>
          </p:cNvSpPr>
          <p:nvPr/>
        </p:nvSpPr>
        <p:spPr bwMode="auto">
          <a:xfrm flipV="1">
            <a:off x="5410200" y="5486400"/>
            <a:ext cx="1066800" cy="3810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Lst>
        </p:spPr>
        <p:txBody>
          <a:bodyPr wrap="none" anchor="ctr"/>
          <a:lstStyle/>
          <a:p>
            <a:pPr eaLnBrk="1" hangingPunct="1"/>
            <a:endParaRPr lang="en-US" sz="1600">
              <a:solidFill>
                <a:srgbClr val="FFFFFF"/>
              </a:solidFill>
              <a:latin typeface="Arial"/>
              <a:cs typeface="Arial"/>
            </a:endParaRPr>
          </a:p>
        </p:txBody>
      </p:sp>
      <p:sp>
        <p:nvSpPr>
          <p:cNvPr id="375827" name="Text Box 19"/>
          <p:cNvSpPr txBox="1">
            <a:spLocks noChangeArrowheads="1"/>
          </p:cNvSpPr>
          <p:nvPr/>
        </p:nvSpPr>
        <p:spPr bwMode="auto">
          <a:xfrm>
            <a:off x="8426450" y="90488"/>
            <a:ext cx="612593" cy="400110"/>
          </a:xfrm>
          <a:prstGeom prst="rect">
            <a:avLst/>
          </a:prstGeom>
          <a:noFill/>
          <a:ln w="9525">
            <a:noFill/>
            <a:miter lim="800000"/>
            <a:headEnd/>
            <a:tailEnd/>
          </a:ln>
          <a:effectLst/>
        </p:spPr>
        <p:txBody>
          <a:bodyPr wrap="none">
            <a:spAutoFit/>
          </a:bodyPr>
          <a:lstStyle/>
          <a:p>
            <a:pPr>
              <a:defRPr/>
            </a:pPr>
            <a:r>
              <a:rPr lang="en-US" sz="2000" b="1">
                <a:solidFill>
                  <a:srgbClr val="FFFFFF"/>
                </a:solidFill>
                <a:latin typeface="Arial"/>
                <a:cs typeface="Arial"/>
              </a:rPr>
              <a:t>256</a:t>
            </a:r>
            <a:endParaRPr lang="en-US" sz="2000">
              <a:solidFill>
                <a:srgbClr val="FFFFFF"/>
              </a:solidFill>
              <a:latin typeface="Arial"/>
              <a:cs typeface="Arial"/>
            </a:endParaRPr>
          </a:p>
        </p:txBody>
      </p:sp>
      <p:sp>
        <p:nvSpPr>
          <p:cNvPr id="137229" name="Text Box 20"/>
          <p:cNvSpPr txBox="1">
            <a:spLocks noChangeArrowheads="1"/>
          </p:cNvSpPr>
          <p:nvPr/>
        </p:nvSpPr>
        <p:spPr bwMode="auto">
          <a:xfrm>
            <a:off x="6283325" y="6065838"/>
            <a:ext cx="215111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latin typeface="Arial"/>
                <a:cs typeface="Arial"/>
              </a:rPr>
              <a:t>Vua tốt màu trắng</a:t>
            </a:r>
            <a:endParaRPr lang="en-US" sz="1400">
              <a:solidFill>
                <a:srgbClr val="FFFFFF"/>
              </a:solidFill>
              <a:latin typeface="Arial"/>
              <a:cs typeface="Arial"/>
            </a:endParaRPr>
          </a:p>
        </p:txBody>
      </p:sp>
      <p:sp>
        <p:nvSpPr>
          <p:cNvPr id="137230" name="Text Box 21"/>
          <p:cNvSpPr txBox="1">
            <a:spLocks noChangeArrowheads="1"/>
          </p:cNvSpPr>
          <p:nvPr/>
        </p:nvSpPr>
        <p:spPr bwMode="auto">
          <a:xfrm>
            <a:off x="6283325" y="6446838"/>
            <a:ext cx="221580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00"/>
                </a:solidFill>
                <a:latin typeface="Arial"/>
                <a:cs typeface="Arial"/>
              </a:rPr>
              <a:t>Vua xấu màu vàng</a:t>
            </a:r>
            <a:endParaRPr lang="en-US" sz="1400">
              <a:solidFill>
                <a:srgbClr val="FFFF00"/>
              </a:solidFill>
              <a:latin typeface="Arial"/>
              <a:cs typeface="Arial"/>
            </a:endParaRPr>
          </a:p>
        </p:txBody>
      </p:sp>
      <p:sp>
        <p:nvSpPr>
          <p:cNvPr id="375830" name="Text Box 22"/>
          <p:cNvSpPr txBox="1">
            <a:spLocks noChangeArrowheads="1"/>
          </p:cNvSpPr>
          <p:nvPr/>
        </p:nvSpPr>
        <p:spPr bwMode="auto">
          <a:xfrm>
            <a:off x="6172200" y="5105400"/>
            <a:ext cx="1905000" cy="461665"/>
          </a:xfrm>
          <a:prstGeom prst="rect">
            <a:avLst/>
          </a:prstGeom>
          <a:noFill/>
          <a:ln w="9525">
            <a:noFill/>
            <a:miter lim="800000"/>
            <a:headEnd/>
            <a:tailEnd/>
          </a:ln>
          <a:effectLst/>
        </p:spPr>
        <p:txBody>
          <a:bodyPr>
            <a:spAutoFit/>
          </a:bodyPr>
          <a:lstStyle/>
          <a:p>
            <a:pPr algn="ctr">
              <a:defRPr/>
            </a:pPr>
            <a:r>
              <a:rPr lang="en-US" sz="2400" b="1">
                <a:solidFill>
                  <a:srgbClr val="FFBCF0"/>
                </a:solidFill>
                <a:latin typeface="Arial"/>
                <a:cs typeface="Arial"/>
              </a:rPr>
              <a:t>Ba-by-lôn</a:t>
            </a:r>
            <a:endParaRPr lang="en-US" sz="2000" i="1">
              <a:solidFill>
                <a:srgbClr val="FFBCF0"/>
              </a:solidFill>
              <a:latin typeface="Arial"/>
              <a:cs typeface="Arial"/>
            </a:endParaRPr>
          </a:p>
        </p:txBody>
      </p:sp>
      <p:grpSp>
        <p:nvGrpSpPr>
          <p:cNvPr id="3" name="Group 23"/>
          <p:cNvGrpSpPr>
            <a:grpSpLocks/>
          </p:cNvGrpSpPr>
          <p:nvPr/>
        </p:nvGrpSpPr>
        <p:grpSpPr bwMode="auto">
          <a:xfrm>
            <a:off x="3657600" y="914401"/>
            <a:ext cx="381000" cy="420688"/>
            <a:chOff x="146" y="806"/>
            <a:chExt cx="240" cy="265"/>
          </a:xfrm>
          <a:effectLst/>
        </p:grpSpPr>
        <p:sp>
          <p:nvSpPr>
            <p:cNvPr id="375832" name="Oval 24"/>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sz="1600">
                <a:solidFill>
                  <a:srgbClr val="FFFFFF"/>
                </a:solidFill>
                <a:latin typeface="Arial"/>
                <a:cs typeface="Arial"/>
              </a:endParaRPr>
            </a:p>
          </p:txBody>
        </p:sp>
        <p:sp>
          <p:nvSpPr>
            <p:cNvPr id="375833" name="Text Box 25"/>
            <p:cNvSpPr txBox="1">
              <a:spLocks noChangeArrowheads="1"/>
            </p:cNvSpPr>
            <p:nvPr/>
          </p:nvSpPr>
          <p:spPr bwMode="auto">
            <a:xfrm>
              <a:off x="163" y="806"/>
              <a:ext cx="206" cy="252"/>
            </a:xfrm>
            <a:prstGeom prst="rect">
              <a:avLst/>
            </a:prstGeom>
            <a:noFill/>
            <a:ln w="9525">
              <a:noFill/>
              <a:miter lim="800000"/>
              <a:headEnd/>
              <a:tailEnd/>
            </a:ln>
            <a:effectLst/>
          </p:spPr>
          <p:txBody>
            <a:bodyPr wrap="none">
              <a:spAutoFit/>
            </a:bodyPr>
            <a:lstStyle/>
            <a:p>
              <a:pPr algn="ctr">
                <a:defRPr/>
              </a:pPr>
              <a:r>
                <a:rPr lang="en-US" sz="2000" b="1" dirty="0">
                  <a:solidFill>
                    <a:srgbClr val="FFFFFF"/>
                  </a:solidFill>
                  <a:latin typeface="Arial"/>
                  <a:cs typeface="Arial"/>
                </a:rPr>
                <a:t>1</a:t>
              </a:r>
              <a:endParaRPr lang="en-US" sz="2000" dirty="0">
                <a:solidFill>
                  <a:srgbClr val="FFFFFF"/>
                </a:solidFill>
                <a:latin typeface="Arial"/>
                <a:cs typeface="Arial"/>
              </a:endParaRPr>
            </a:p>
          </p:txBody>
        </p:sp>
      </p:grpSp>
      <p:grpSp>
        <p:nvGrpSpPr>
          <p:cNvPr id="4" name="Group 26"/>
          <p:cNvGrpSpPr>
            <a:grpSpLocks/>
          </p:cNvGrpSpPr>
          <p:nvPr/>
        </p:nvGrpSpPr>
        <p:grpSpPr bwMode="auto">
          <a:xfrm>
            <a:off x="6705600" y="2286001"/>
            <a:ext cx="381000" cy="420688"/>
            <a:chOff x="146" y="806"/>
            <a:chExt cx="240" cy="265"/>
          </a:xfrm>
          <a:effectLst/>
        </p:grpSpPr>
        <p:sp>
          <p:nvSpPr>
            <p:cNvPr id="375835" name="Oval 2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sz="1600">
                <a:solidFill>
                  <a:srgbClr val="FFFFFF"/>
                </a:solidFill>
                <a:latin typeface="Arial"/>
                <a:cs typeface="Arial"/>
              </a:endParaRPr>
            </a:p>
          </p:txBody>
        </p:sp>
        <p:sp>
          <p:nvSpPr>
            <p:cNvPr id="375836" name="Text Box 28"/>
            <p:cNvSpPr txBox="1">
              <a:spLocks noChangeArrowheads="1"/>
            </p:cNvSpPr>
            <p:nvPr/>
          </p:nvSpPr>
          <p:spPr bwMode="auto">
            <a:xfrm>
              <a:off x="163" y="806"/>
              <a:ext cx="206" cy="252"/>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latin typeface="Arial"/>
                  <a:cs typeface="Arial"/>
                </a:rPr>
                <a:t>2</a:t>
              </a:r>
            </a:p>
          </p:txBody>
        </p:sp>
      </p:grpSp>
      <p:grpSp>
        <p:nvGrpSpPr>
          <p:cNvPr id="5" name="Group 29"/>
          <p:cNvGrpSpPr>
            <a:grpSpLocks/>
          </p:cNvGrpSpPr>
          <p:nvPr/>
        </p:nvGrpSpPr>
        <p:grpSpPr bwMode="auto">
          <a:xfrm>
            <a:off x="2133600" y="2286001"/>
            <a:ext cx="381000" cy="420688"/>
            <a:chOff x="146" y="806"/>
            <a:chExt cx="240" cy="265"/>
          </a:xfrm>
          <a:effectLst/>
        </p:grpSpPr>
        <p:sp>
          <p:nvSpPr>
            <p:cNvPr id="375838" name="Oval 3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sz="1600">
                <a:solidFill>
                  <a:srgbClr val="FFFFFF"/>
                </a:solidFill>
                <a:latin typeface="Arial"/>
                <a:cs typeface="Arial"/>
              </a:endParaRPr>
            </a:p>
          </p:txBody>
        </p:sp>
        <p:sp>
          <p:nvSpPr>
            <p:cNvPr id="375839" name="Text Box 31"/>
            <p:cNvSpPr txBox="1">
              <a:spLocks noChangeArrowheads="1"/>
            </p:cNvSpPr>
            <p:nvPr/>
          </p:nvSpPr>
          <p:spPr bwMode="auto">
            <a:xfrm>
              <a:off x="163" y="806"/>
              <a:ext cx="206" cy="252"/>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latin typeface="Arial"/>
                  <a:cs typeface="Arial"/>
                </a:rPr>
                <a:t>3</a:t>
              </a:r>
            </a:p>
          </p:txBody>
        </p:sp>
      </p:grpSp>
      <p:grpSp>
        <p:nvGrpSpPr>
          <p:cNvPr id="6" name="Group 32"/>
          <p:cNvGrpSpPr>
            <a:grpSpLocks/>
          </p:cNvGrpSpPr>
          <p:nvPr/>
        </p:nvGrpSpPr>
        <p:grpSpPr bwMode="auto">
          <a:xfrm>
            <a:off x="2209800" y="4343401"/>
            <a:ext cx="381000" cy="420688"/>
            <a:chOff x="146" y="806"/>
            <a:chExt cx="240" cy="265"/>
          </a:xfrm>
          <a:effectLst/>
        </p:grpSpPr>
        <p:sp>
          <p:nvSpPr>
            <p:cNvPr id="375841"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sz="1600">
                <a:solidFill>
                  <a:srgbClr val="FFFFFF"/>
                </a:solidFill>
                <a:latin typeface="Arial"/>
                <a:cs typeface="Arial"/>
              </a:endParaRPr>
            </a:p>
          </p:txBody>
        </p:sp>
        <p:sp>
          <p:nvSpPr>
            <p:cNvPr id="375842" name="Text Box 34"/>
            <p:cNvSpPr txBox="1">
              <a:spLocks noChangeArrowheads="1"/>
            </p:cNvSpPr>
            <p:nvPr/>
          </p:nvSpPr>
          <p:spPr bwMode="auto">
            <a:xfrm>
              <a:off x="163" y="806"/>
              <a:ext cx="206" cy="252"/>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latin typeface="Arial"/>
                  <a:cs typeface="Arial"/>
                </a:rPr>
                <a:t>4</a:t>
              </a:r>
            </a:p>
          </p:txBody>
        </p:sp>
      </p:grpSp>
      <p:grpSp>
        <p:nvGrpSpPr>
          <p:cNvPr id="7" name="Group 35"/>
          <p:cNvGrpSpPr>
            <a:grpSpLocks/>
          </p:cNvGrpSpPr>
          <p:nvPr/>
        </p:nvGrpSpPr>
        <p:grpSpPr bwMode="auto">
          <a:xfrm>
            <a:off x="4495800" y="2286001"/>
            <a:ext cx="381000" cy="420688"/>
            <a:chOff x="146" y="806"/>
            <a:chExt cx="240" cy="265"/>
          </a:xfrm>
          <a:effectLst/>
        </p:grpSpPr>
        <p:sp>
          <p:nvSpPr>
            <p:cNvPr id="375844" name="Oval 3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sz="1600">
                <a:solidFill>
                  <a:srgbClr val="FFFFFF"/>
                </a:solidFill>
                <a:latin typeface="Arial"/>
                <a:cs typeface="Arial"/>
              </a:endParaRPr>
            </a:p>
          </p:txBody>
        </p:sp>
        <p:sp>
          <p:nvSpPr>
            <p:cNvPr id="375845" name="Text Box 37"/>
            <p:cNvSpPr txBox="1">
              <a:spLocks noChangeArrowheads="1"/>
            </p:cNvSpPr>
            <p:nvPr/>
          </p:nvSpPr>
          <p:spPr bwMode="auto">
            <a:xfrm>
              <a:off x="163" y="806"/>
              <a:ext cx="206" cy="252"/>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latin typeface="Arial"/>
                  <a:cs typeface="Arial"/>
                </a:rPr>
                <a:t>5</a:t>
              </a:r>
            </a:p>
          </p:txBody>
        </p:sp>
      </p:grpSp>
    </p:spTree>
    <p:extLst>
      <p:ext uri="{BB962C8B-B14F-4D97-AF65-F5344CB8AC3E}">
        <p14:creationId xmlns:p14="http://schemas.microsoft.com/office/powerpoint/2010/main" val="4100901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5817">
                                            <p:txEl>
                                              <p:pRg st="0" end="0"/>
                                            </p:txEl>
                                          </p:spTgt>
                                        </p:tgtEl>
                                        <p:attrNameLst>
                                          <p:attrName>style.visibility</p:attrName>
                                        </p:attrNameLst>
                                      </p:cBhvr>
                                      <p:to>
                                        <p:strVal val="visible"/>
                                      </p:to>
                                    </p:set>
                                    <p:animEffect transition="in" filter="dissolve">
                                      <p:cBhvr>
                                        <p:cTn id="11" dur="500"/>
                                        <p:tgtEl>
                                          <p:spTgt spid="37581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75812">
                                            <p:txEl>
                                              <p:pRg st="0" end="0"/>
                                            </p:txEl>
                                          </p:spTgt>
                                        </p:tgtEl>
                                        <p:attrNameLst>
                                          <p:attrName>style.visibility</p:attrName>
                                        </p:attrNameLst>
                                      </p:cBhvr>
                                      <p:to>
                                        <p:strVal val="visible"/>
                                      </p:to>
                                    </p:set>
                                    <p:animEffect transition="in" filter="dissolve">
                                      <p:cBhvr>
                                        <p:cTn id="16" dur="500"/>
                                        <p:tgtEl>
                                          <p:spTgt spid="375812">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75816">
                                            <p:txEl>
                                              <p:pRg st="0" end="0"/>
                                            </p:txEl>
                                          </p:spTgt>
                                        </p:tgtEl>
                                        <p:attrNameLst>
                                          <p:attrName>style.visibility</p:attrName>
                                        </p:attrNameLst>
                                      </p:cBhvr>
                                      <p:to>
                                        <p:strVal val="visible"/>
                                      </p:to>
                                    </p:set>
                                    <p:animEffect transition="in" filter="dissolve">
                                      <p:cBhvr>
                                        <p:cTn id="24" dur="500"/>
                                        <p:tgtEl>
                                          <p:spTgt spid="375816">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75813"/>
                                        </p:tgtEl>
                                        <p:attrNameLst>
                                          <p:attrName>style.visibility</p:attrName>
                                        </p:attrNameLst>
                                      </p:cBhvr>
                                      <p:to>
                                        <p:strVal val="visible"/>
                                      </p:to>
                                    </p:set>
                                    <p:animEffect transition="in" filter="dissolve">
                                      <p:cBhvr>
                                        <p:cTn id="32" dur="500"/>
                                        <p:tgtEl>
                                          <p:spTgt spid="375813"/>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375814">
                                            <p:txEl>
                                              <p:pRg st="0" end="0"/>
                                            </p:txEl>
                                          </p:spTgt>
                                        </p:tgtEl>
                                        <p:attrNameLst>
                                          <p:attrName>style.visibility</p:attrName>
                                        </p:attrNameLst>
                                      </p:cBhvr>
                                      <p:to>
                                        <p:strVal val="visible"/>
                                      </p:to>
                                    </p:set>
                                    <p:animEffect transition="in" filter="dissolve">
                                      <p:cBhvr>
                                        <p:cTn id="36" dur="500"/>
                                        <p:tgtEl>
                                          <p:spTgt spid="375814">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75825">
                                            <p:txEl>
                                              <p:pRg st="0" end="0"/>
                                            </p:txEl>
                                          </p:spTgt>
                                        </p:tgtEl>
                                        <p:attrNameLst>
                                          <p:attrName>style.visibility</p:attrName>
                                        </p:attrNameLst>
                                      </p:cBhvr>
                                      <p:to>
                                        <p:strVal val="visible"/>
                                      </p:to>
                                    </p:set>
                                    <p:animEffect transition="in" filter="dissolve">
                                      <p:cBhvr>
                                        <p:cTn id="42" dur="500"/>
                                        <p:tgtEl>
                                          <p:spTgt spid="375825">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75826"/>
                                        </p:tgtEl>
                                        <p:attrNameLst>
                                          <p:attrName>style.visibility</p:attrName>
                                        </p:attrNameLst>
                                      </p:cBhvr>
                                      <p:to>
                                        <p:strVal val="visible"/>
                                      </p:to>
                                    </p:set>
                                    <p:animEffect transition="in" filter="dissolve">
                                      <p:cBhvr>
                                        <p:cTn id="45" dur="500"/>
                                        <p:tgtEl>
                                          <p:spTgt spid="375826"/>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75830">
                                            <p:txEl>
                                              <p:pRg st="0" end="0"/>
                                            </p:txEl>
                                          </p:spTgt>
                                        </p:tgtEl>
                                        <p:attrNameLst>
                                          <p:attrName>style.visibility</p:attrName>
                                        </p:attrNameLst>
                                      </p:cBhvr>
                                      <p:to>
                                        <p:strVal val="visible"/>
                                      </p:to>
                                    </p:set>
                                    <p:animEffect transition="in" filter="dissolve">
                                      <p:cBhvr>
                                        <p:cTn id="48" dur="500"/>
                                        <p:tgtEl>
                                          <p:spTgt spid="375830">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75811">
                                            <p:txEl>
                                              <p:pRg st="0" end="0"/>
                                            </p:txEl>
                                          </p:spTgt>
                                        </p:tgtEl>
                                        <p:attrNameLst>
                                          <p:attrName>style.visibility</p:attrName>
                                        </p:attrNameLst>
                                      </p:cBhvr>
                                      <p:to>
                                        <p:strVal val="visible"/>
                                      </p:to>
                                    </p:set>
                                    <p:animEffect transition="in" filter="dissolve">
                                      <p:cBhvr>
                                        <p:cTn id="53" dur="500"/>
                                        <p:tgtEl>
                                          <p:spTgt spid="375811">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autoUpdateAnimBg="0"/>
      <p:bldP spid="375812" grpId="0" build="p" autoUpdateAnimBg="0"/>
      <p:bldP spid="375814" grpId="0" build="p" autoUpdateAnimBg="0"/>
      <p:bldP spid="375816" grpId="0" build="p" autoUpdateAnimBg="0"/>
      <p:bldP spid="375817" grpId="0" build="p" autoUpdateAnimBg="0"/>
      <p:bldP spid="375825" grpId="0" build="p" autoUpdateAnimBg="0"/>
      <p:bldP spid="375826" grpId="0" animBg="1"/>
      <p:bldP spid="375830"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64225"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cs typeface="Arial" charset="0"/>
            </a:endParaRPr>
          </a:p>
        </p:txBody>
      </p:sp>
      <p:sp>
        <p:nvSpPr>
          <p:cNvPr id="29706" name="Text Box 10"/>
          <p:cNvSpPr txBox="1">
            <a:spLocks noChangeArrowheads="1"/>
          </p:cNvSpPr>
          <p:nvPr/>
        </p:nvSpPr>
        <p:spPr bwMode="auto">
          <a:xfrm>
            <a:off x="83820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eaLnBrk="1" hangingPunct="1">
              <a:defRPr/>
            </a:pPr>
            <a:r>
              <a:rPr lang="en-US" sz="2400" b="1" dirty="0">
                <a:solidFill>
                  <a:srgbClr val="FFFFFF"/>
                </a:solidFill>
                <a:latin typeface="Arial"/>
                <a:cs typeface="Arial"/>
              </a:rPr>
              <a:t>560</a:t>
            </a:r>
            <a:br>
              <a:rPr lang="en-US" sz="2400" b="1" dirty="0">
                <a:solidFill>
                  <a:srgbClr val="FFFFFF"/>
                </a:solidFill>
                <a:latin typeface="Arial"/>
                <a:cs typeface="Arial"/>
              </a:rPr>
            </a:br>
            <a:r>
              <a:rPr lang="en-US" sz="2400" b="1" dirty="0">
                <a:solidFill>
                  <a:srgbClr val="FFFFFF"/>
                </a:solidFill>
                <a:latin typeface="Arial"/>
                <a:cs typeface="Arial"/>
              </a:rPr>
              <a:t>232</a:t>
            </a:r>
          </a:p>
          <a:p>
            <a:pPr eaLnBrk="1" hangingPunct="1">
              <a:defRPr/>
            </a:pPr>
            <a:r>
              <a:rPr lang="en-US" sz="2400" b="1" dirty="0">
                <a:solidFill>
                  <a:srgbClr val="FFFFFF"/>
                </a:solidFill>
                <a:latin typeface="Arial"/>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Jeremiah</a:t>
            </a:r>
          </a:p>
        </p:txBody>
      </p:sp>
      <p:sp>
        <p:nvSpPr>
          <p:cNvPr id="564229"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cs typeface="Arial" charset="0"/>
            </a:endParaRPr>
          </a:p>
        </p:txBody>
      </p:sp>
      <p:sp>
        <p:nvSpPr>
          <p:cNvPr id="564230"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smtClean="0">
                <a:latin typeface="Arial" charset="0"/>
                <a:ea typeface="ＭＳ Ｐゴシック" charset="0"/>
                <a:cs typeface="Arial" charset="0"/>
              </a:rPr>
              <a:t>Josiah</a:t>
            </a:r>
            <a:r>
              <a:rPr kumimoji="1" lang="fr-FR" altLang="ja-JP" sz="3600" b="1" dirty="0" smtClean="0">
                <a:latin typeface="Arial" charset="0"/>
                <a:ea typeface="ＭＳ Ｐゴシック" charset="0"/>
                <a:cs typeface="Arial" charset="0"/>
              </a:rPr>
              <a:t>'</a:t>
            </a:r>
            <a:r>
              <a:rPr kumimoji="1" lang="en-US" altLang="ja-JP" sz="3600" b="1" dirty="0" smtClean="0">
                <a:latin typeface="Arial" charset="0"/>
                <a:ea typeface="ＭＳ Ｐゴシック" charset="0"/>
                <a:cs typeface="Arial" charset="0"/>
              </a:rPr>
              <a:t>s </a:t>
            </a:r>
            <a:r>
              <a:rPr kumimoji="1" lang="en-US" altLang="ja-JP" sz="3600" b="1" dirty="0">
                <a:latin typeface="Arial" charset="0"/>
                <a:ea typeface="ＭＳ Ｐゴシック" charset="0"/>
                <a:cs typeface="Arial" charset="0"/>
              </a:rPr>
              <a:t>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defRPr/>
            </a:pPr>
            <a:endParaRPr lang="en-US" sz="2000">
              <a:solidFill>
                <a:srgbClr val="EAEAEA"/>
              </a:solidFill>
              <a:latin typeface="Arial"/>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400">
                <a:solidFill>
                  <a:srgbClr val="FFFFFF"/>
                </a:solidFill>
                <a:latin typeface="Arial"/>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a:defRPr/>
            </a:pPr>
            <a:endParaRPr lang="en-US" sz="2000">
              <a:solidFill>
                <a:srgbClr val="99CCFF"/>
              </a:solidFill>
              <a:latin typeface="Arial"/>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a:defRPr/>
            </a:pPr>
            <a:endParaRPr lang="en-US" sz="2000">
              <a:solidFill>
                <a:srgbClr val="99CCFF"/>
              </a:solidFill>
              <a:latin typeface="Arial"/>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a:defRPr/>
            </a:pPr>
            <a:endParaRPr lang="en-US" sz="2000">
              <a:solidFill>
                <a:srgbClr val="99CCFF"/>
              </a:solidFill>
              <a:latin typeface="Arial"/>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eaLnBrk="1" hangingPunct="1">
              <a:defRPr/>
            </a:pPr>
            <a:r>
              <a:rPr kumimoji="1" lang="en-US" sz="2800">
                <a:solidFill>
                  <a:srgbClr val="FFFFFF"/>
                </a:solidFill>
                <a:latin typeface="Arial"/>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000" dirty="0">
                <a:solidFill>
                  <a:srgbClr val="FFFFFF"/>
                </a:solidFill>
                <a:latin typeface="Arial"/>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(11 yrs.)</a:t>
            </a: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400" dirty="0">
                <a:solidFill>
                  <a:srgbClr val="FFFFFF"/>
                </a:solidFill>
                <a:latin typeface="Arial"/>
                <a:cs typeface="Arial"/>
              </a:rPr>
              <a:t>Jehoahaz</a:t>
            </a:r>
          </a:p>
        </p:txBody>
      </p:sp>
    </p:spTree>
    <p:extLst>
      <p:ext uri="{BB962C8B-B14F-4D97-AF65-F5344CB8AC3E}">
        <p14:creationId xmlns:p14="http://schemas.microsoft.com/office/powerpoint/2010/main" val="3313799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6273" name="Title 1"/>
          <p:cNvSpPr>
            <a:spLocks noGrp="1"/>
          </p:cNvSpPr>
          <p:nvPr>
            <p:ph type="title"/>
          </p:nvPr>
        </p:nvSpPr>
        <p:spPr/>
        <p:txBody>
          <a:bodyPr/>
          <a:lstStyle/>
          <a:p>
            <a:r>
              <a:rPr lang="en-US" b="1">
                <a:latin typeface="Arial" charset="0"/>
                <a:ea typeface="ＭＳ Ｐゴシック" charset="0"/>
              </a:rPr>
              <a:t>But does God care about his people under discipline?</a:t>
            </a:r>
          </a:p>
        </p:txBody>
      </p:sp>
      <p:pic>
        <p:nvPicPr>
          <p:cNvPr id="5662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3644900"/>
            <a:ext cx="4572001"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2205038"/>
            <a:ext cx="4592637"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rot="20654327">
            <a:off x="-51860" y="1795166"/>
            <a:ext cx="9074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en-US" sz="8800" b="1" dirty="0" smtClean="0">
                <a:solidFill>
                  <a:srgbClr val="FFFF00"/>
                </a:solidFill>
                <a:effectLst>
                  <a:glow rad="152400">
                    <a:srgbClr val="000000"/>
                  </a:glow>
                </a:effectLst>
              </a:rPr>
              <a:t>You bet!</a:t>
            </a:r>
            <a:endParaRPr lang="en-US" sz="8800" b="1" dirty="0">
              <a:solidFill>
                <a:srgbClr val="FFFF00"/>
              </a:solidFill>
              <a:effectLst>
                <a:glow rad="152400">
                  <a:srgbClr val="000000"/>
                </a:glow>
              </a:effectLst>
            </a:endParaRPr>
          </a:p>
        </p:txBody>
      </p:sp>
    </p:spTree>
    <p:extLst>
      <p:ext uri="{BB962C8B-B14F-4D97-AF65-F5344CB8AC3E}">
        <p14:creationId xmlns:p14="http://schemas.microsoft.com/office/powerpoint/2010/main" val="138719755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84213" y="152400"/>
            <a:ext cx="7773987" cy="685800"/>
          </a:xfrm>
        </p:spPr>
        <p:txBody>
          <a:bodyPr/>
          <a:lstStyle/>
          <a:p>
            <a:pPr eaLnBrk="1" hangingPunct="1"/>
            <a:r>
              <a:rPr kumimoji="1" lang="en-US" altLang="zh-CN" sz="3600" b="1" i="0">
                <a:solidFill>
                  <a:schemeClr val="tx1"/>
                </a:solidFill>
                <a:latin typeface="Times New Roman" charset="0"/>
                <a:ea typeface="SimSun" charset="0"/>
                <a:cs typeface="SimSun" charset="0"/>
              </a:rPr>
              <a:t>Tương phản giữa các tiên tri lưu đày</a:t>
            </a:r>
            <a:endParaRPr kumimoji="1" lang="en-US" sz="3600" b="1" i="0">
              <a:solidFill>
                <a:schemeClr val="tx1"/>
              </a:solidFill>
              <a:latin typeface="Times New Roman" charset="0"/>
              <a:ea typeface="PMingLiU" charset="0"/>
              <a:cs typeface="Arial" charset="0"/>
            </a:endParaRPr>
          </a:p>
        </p:txBody>
      </p:sp>
      <p:graphicFrame>
        <p:nvGraphicFramePr>
          <p:cNvPr id="118834" name="Group 50"/>
          <p:cNvGraphicFramePr>
            <a:graphicFrameLocks noGrp="1"/>
          </p:cNvGraphicFramePr>
          <p:nvPr>
            <p:extLst>
              <p:ext uri="{D42A27DB-BD31-4B8C-83A1-F6EECF244321}">
                <p14:modId xmlns:p14="http://schemas.microsoft.com/office/powerpoint/2010/main" val="3978697867"/>
              </p:ext>
            </p:extLst>
          </p:nvPr>
        </p:nvGraphicFramePr>
        <p:xfrm>
          <a:off x="0" y="838200"/>
          <a:ext cx="9144000" cy="5693414"/>
        </p:xfrm>
        <a:graphic>
          <a:graphicData uri="http://schemas.openxmlformats.org/drawingml/2006/table">
            <a:tbl>
              <a:tblPr/>
              <a:tblGrid>
                <a:gridCol w="2341563"/>
                <a:gridCol w="3530600"/>
                <a:gridCol w="3271837"/>
              </a:tblGrid>
              <a:tr h="709613">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4400" b="1" i="0" u="none" strike="noStrike" cap="none" normalizeH="0" baseline="0">
                        <a:ln>
                          <a:noFill/>
                        </a:ln>
                        <a:solidFill>
                          <a:schemeClr val="tx1"/>
                        </a:solidFill>
                        <a:effectLst/>
                        <a:latin typeface="Times New Roman" charset="0"/>
                        <a:ea typeface="PMingLiU" charset="0"/>
                        <a:cs typeface="PMingLiU" charset="0"/>
                      </a:endParaRPr>
                    </a:p>
                  </a:txBody>
                  <a:tcPr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900" b="1" i="0" u="none" strike="noStrike" cap="none" normalizeH="0" baseline="0" dirty="0" err="1">
                          <a:ln>
                            <a:noFill/>
                          </a:ln>
                          <a:solidFill>
                            <a:srgbClr val="FFFFFF"/>
                          </a:solidFill>
                          <a:effectLst/>
                          <a:latin typeface="Arial" charset="0"/>
                          <a:ea typeface="ＭＳ Ｐゴシック" charset="0"/>
                          <a:cs typeface="Times New Roman" charset="0"/>
                        </a:rPr>
                        <a:t>Đa-ni-ên</a:t>
                      </a:r>
                      <a:endParaRPr kumimoji="1" lang="en-US" altLang="zh-CN" sz="3600" b="1" i="0" u="none" strike="noStrike" cap="none" normalizeH="0" baseline="0" dirty="0">
                        <a:ln>
                          <a:noFill/>
                        </a:ln>
                        <a:solidFill>
                          <a:srgbClr val="FFFFFF"/>
                        </a:solidFill>
                        <a:effectLst/>
                        <a:latin typeface="Arial" charset="0"/>
                        <a:ea typeface="ＭＳ Ｐゴシック" charset="0"/>
                        <a:cs typeface="Times New Roman" charset="0"/>
                      </a:endParaRPr>
                    </a:p>
                  </a:txBody>
                  <a:tcPr horzOverflow="overflow">
                    <a:lnL>
                      <a:noFill/>
                    </a:lnL>
                    <a:lnR>
                      <a:noFill/>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900" b="1" i="0" u="none" strike="noStrike" cap="none" normalizeH="0" baseline="0" dirty="0" err="1">
                          <a:ln>
                            <a:noFill/>
                          </a:ln>
                          <a:solidFill>
                            <a:srgbClr val="FFFFFF"/>
                          </a:solidFill>
                          <a:effectLst/>
                          <a:latin typeface="Arial" charset="0"/>
                          <a:ea typeface="ＭＳ Ｐゴシック" charset="0"/>
                          <a:cs typeface="Times New Roman" charset="0"/>
                        </a:rPr>
                        <a:t>Ê</a:t>
                      </a:r>
                      <a:r>
                        <a:rPr kumimoji="1" lang="en-US" altLang="zh-CN" sz="2900" b="1" i="0" u="none" strike="noStrike" cap="none" normalizeH="0" baseline="0" dirty="0">
                          <a:ln>
                            <a:noFill/>
                          </a:ln>
                          <a:solidFill>
                            <a:srgbClr val="FFFFFF"/>
                          </a:solidFill>
                          <a:effectLst/>
                          <a:latin typeface="Arial" charset="0"/>
                          <a:ea typeface="ＭＳ Ｐゴシック" charset="0"/>
                          <a:cs typeface="Times New Roman" charset="0"/>
                        </a:rPr>
                        <a:t>-</a:t>
                      </a:r>
                      <a:r>
                        <a:rPr kumimoji="1" lang="en-US" altLang="zh-CN" sz="2900" b="1" i="0" u="none" strike="noStrike" cap="none" normalizeH="0" baseline="0" dirty="0" err="1">
                          <a:ln>
                            <a:noFill/>
                          </a:ln>
                          <a:solidFill>
                            <a:srgbClr val="FFFFFF"/>
                          </a:solidFill>
                          <a:effectLst/>
                          <a:latin typeface="Arial" charset="0"/>
                          <a:ea typeface="ＭＳ Ｐゴシック" charset="0"/>
                          <a:cs typeface="Times New Roman" charset="0"/>
                        </a:rPr>
                        <a:t>xê</a:t>
                      </a:r>
                      <a:r>
                        <a:rPr kumimoji="1" lang="en-US" altLang="zh-CN" sz="2900" b="1" i="0" u="none" strike="noStrike" cap="none" normalizeH="0" baseline="0" dirty="0">
                          <a:ln>
                            <a:noFill/>
                          </a:ln>
                          <a:solidFill>
                            <a:srgbClr val="FFFFFF"/>
                          </a:solidFill>
                          <a:effectLst/>
                          <a:latin typeface="Arial" charset="0"/>
                          <a:ea typeface="ＭＳ Ｐゴシック" charset="0"/>
                          <a:cs typeface="Times New Roman" charset="0"/>
                        </a:rPr>
                        <a:t>-chi-</a:t>
                      </a:r>
                      <a:r>
                        <a:rPr kumimoji="1" lang="en-US" altLang="zh-CN" sz="2900" b="1" i="0" u="none" strike="noStrike" cap="none" normalizeH="0" baseline="0" dirty="0" err="1">
                          <a:ln>
                            <a:noFill/>
                          </a:ln>
                          <a:solidFill>
                            <a:srgbClr val="FFFFFF"/>
                          </a:solidFill>
                          <a:effectLst/>
                          <a:latin typeface="Arial" charset="0"/>
                          <a:ea typeface="ＭＳ Ｐゴシック" charset="0"/>
                          <a:cs typeface="Times New Roman" charset="0"/>
                        </a:rPr>
                        <a:t>ên</a:t>
                      </a:r>
                      <a:endParaRPr kumimoji="1" lang="en-US" altLang="zh-CN" sz="3600" b="1" i="0" u="none" strike="noStrike" cap="none" normalizeH="0" baseline="0" dirty="0">
                        <a:ln>
                          <a:noFill/>
                        </a:ln>
                        <a:solidFill>
                          <a:schemeClr val="tx1"/>
                        </a:solidFill>
                        <a:effectLst/>
                        <a:latin typeface="Arial" charset="0"/>
                        <a:ea typeface="ＭＳ Ｐゴシック" charset="0"/>
                        <a:cs typeface="Times New Roman" charset="0"/>
                      </a:endParaRPr>
                    </a:p>
                  </a:txBody>
                  <a:tcPr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tr>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1" u="none" strike="noStrike" cap="none" normalizeH="0" baseline="0">
                          <a:ln>
                            <a:noFill/>
                          </a:ln>
                          <a:solidFill>
                            <a:schemeClr val="tx1"/>
                          </a:solidFill>
                          <a:effectLst/>
                          <a:latin typeface="Arial" charset="0"/>
                          <a:ea typeface="ＭＳ Ｐゴシック" charset="0"/>
                          <a:cs typeface="Times New Roman" charset="0"/>
                        </a:rPr>
                        <a:t>Niên đại</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605-536</a:t>
                      </a:r>
                      <a:endParaRPr kumimoji="1" lang="en-US" altLang="zh-CN" sz="1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597-570</a:t>
                      </a:r>
                      <a:endParaRPr kumimoji="1" lang="en-US" altLang="zh-CN" sz="1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tr>
              <a:tr h="668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1" u="none" strike="noStrike" cap="none" normalizeH="0" baseline="0">
                          <a:ln>
                            <a:noFill/>
                          </a:ln>
                          <a:solidFill>
                            <a:schemeClr val="tx1"/>
                          </a:solidFill>
                          <a:effectLst/>
                          <a:latin typeface="Arial" charset="0"/>
                          <a:ea typeface="ＭＳ Ｐゴシック" charset="0"/>
                          <a:cs typeface="Times New Roman" charset="0"/>
                        </a:rPr>
                        <a:t>Bắt đầu chức vụ</a:t>
                      </a:r>
                      <a:endParaRPr kumimoji="1" lang="en-US" altLang="zh-CN" sz="1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Cuộc xâm lấn đầu tiên của Nê-bu-cát-nết sa</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Cuộc xâm lấn thứ hai của Nê-bu-cát-nết sa</a:t>
                      </a:r>
                    </a:p>
                  </a:txBody>
                  <a:tcPr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tr>
              <a:tr h="398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1" u="none" strike="noStrike" cap="none" normalizeH="0" baseline="0">
                          <a:ln>
                            <a:noFill/>
                          </a:ln>
                          <a:solidFill>
                            <a:schemeClr val="tx1"/>
                          </a:solidFill>
                          <a:effectLst/>
                          <a:latin typeface="Arial" charset="0"/>
                          <a:ea typeface="ＭＳ Ｐゴシック" charset="0"/>
                          <a:cs typeface="Times New Roman" charset="0"/>
                        </a:rPr>
                        <a:t>Kết thúc chức vụ</a:t>
                      </a:r>
                      <a:endParaRPr kumimoji="1" lang="en-US" altLang="zh-CN" sz="1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Sau lưu đày</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Trong lưu đày</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tr>
              <a:tr h="671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1" u="none" strike="noStrike" cap="none" normalizeH="0" baseline="0">
                          <a:ln>
                            <a:noFill/>
                          </a:ln>
                          <a:solidFill>
                            <a:schemeClr val="tx1"/>
                          </a:solidFill>
                          <a:effectLst/>
                          <a:latin typeface="Arial" charset="0"/>
                          <a:ea typeface="ＭＳ Ｐゴシック" charset="0"/>
                          <a:cs typeface="Times New Roman" charset="0"/>
                        </a:rPr>
                        <a:t>Thời gian chức vụ</a:t>
                      </a:r>
                      <a:endParaRPr kumimoji="1" lang="en-US" altLang="zh-CN" sz="1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Dài hơn </a:t>
                      </a:r>
                      <a:endParaRPr kumimoji="1" lang="en-US" altLang="zh-CN" sz="16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(70 năm)</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Ngắn hơn </a:t>
                      </a:r>
                      <a:endParaRPr kumimoji="1" lang="en-US" altLang="zh-CN" sz="16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(27 năm)</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tr>
              <a:tr h="398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1" u="none" strike="noStrike" cap="none" normalizeH="0" baseline="0">
                          <a:ln>
                            <a:noFill/>
                          </a:ln>
                          <a:solidFill>
                            <a:schemeClr val="tx1"/>
                          </a:solidFill>
                          <a:effectLst/>
                          <a:latin typeface="Arial" charset="0"/>
                          <a:ea typeface="ＭＳ Ｐゴシック" charset="0"/>
                          <a:cs typeface="Times New Roman" charset="0"/>
                        </a:rPr>
                        <a:t>Phục hồi</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Chính trị</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Tôn giáo</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tr>
              <a:tr h="398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1" u="none" strike="noStrike" cap="none" normalizeH="0" baseline="0">
                          <a:ln>
                            <a:noFill/>
                          </a:ln>
                          <a:solidFill>
                            <a:schemeClr val="tx1"/>
                          </a:solidFill>
                          <a:effectLst/>
                          <a:latin typeface="Arial" charset="0"/>
                          <a:ea typeface="ＭＳ Ｐゴシック" charset="0"/>
                          <a:cs typeface="Times New Roman" charset="0"/>
                        </a:rPr>
                        <a:t>Của ĐCT</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Sự tể trị</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dirty="0" err="1">
                          <a:ln>
                            <a:noFill/>
                          </a:ln>
                          <a:solidFill>
                            <a:schemeClr val="tx1"/>
                          </a:solidFill>
                          <a:effectLst/>
                          <a:latin typeface="Arial" charset="0"/>
                          <a:ea typeface="ＭＳ Ｐゴシック" charset="0"/>
                          <a:cs typeface="Times New Roman" charset="0"/>
                        </a:rPr>
                        <a:t>Vinh</a:t>
                      </a:r>
                      <a:r>
                        <a:rPr kumimoji="1" lang="en-US" altLang="zh-CN" sz="1900" b="1" i="0" u="none" strike="noStrike" cap="none" normalizeH="0" baseline="0" dirty="0">
                          <a:ln>
                            <a:noFill/>
                          </a:ln>
                          <a:solidFill>
                            <a:schemeClr val="tx1"/>
                          </a:solidFill>
                          <a:effectLst/>
                          <a:latin typeface="Arial" charset="0"/>
                          <a:ea typeface="ＭＳ Ｐゴシック" charset="0"/>
                          <a:cs typeface="Times New Roman" charset="0"/>
                        </a:rPr>
                        <a:t> </a:t>
                      </a:r>
                      <a:r>
                        <a:rPr kumimoji="1" lang="en-US" altLang="zh-CN" sz="1900" b="1" i="0" u="none" strike="noStrike" cap="none" normalizeH="0" baseline="0" dirty="0" err="1">
                          <a:ln>
                            <a:noFill/>
                          </a:ln>
                          <a:solidFill>
                            <a:schemeClr val="tx1"/>
                          </a:solidFill>
                          <a:effectLst/>
                          <a:latin typeface="Arial" charset="0"/>
                          <a:ea typeface="ＭＳ Ｐゴシック" charset="0"/>
                          <a:cs typeface="Times New Roman" charset="0"/>
                        </a:rPr>
                        <a:t>quang</a:t>
                      </a:r>
                      <a:r>
                        <a:rPr kumimoji="1" lang="en-US" altLang="zh-CN" sz="1900" b="1" i="0" u="none" strike="noStrike" cap="none" normalizeH="0" baseline="0" dirty="0">
                          <a:ln>
                            <a:noFill/>
                          </a:ln>
                          <a:solidFill>
                            <a:schemeClr val="tx1"/>
                          </a:solidFill>
                          <a:effectLst/>
                          <a:latin typeface="Arial" charset="0"/>
                          <a:ea typeface="ＭＳ Ｐゴシック" charset="0"/>
                          <a:cs typeface="Times New Roman" charset="0"/>
                        </a:rPr>
                        <a:t>/</a:t>
                      </a:r>
                      <a:r>
                        <a:rPr kumimoji="1" lang="en-US" altLang="zh-CN" sz="1900" b="1" i="0" u="none" strike="noStrike" cap="none" normalizeH="0" baseline="0" dirty="0" err="1">
                          <a:ln>
                            <a:noFill/>
                          </a:ln>
                          <a:solidFill>
                            <a:schemeClr val="tx1"/>
                          </a:solidFill>
                          <a:effectLst/>
                          <a:latin typeface="Arial" charset="0"/>
                          <a:ea typeface="ＭＳ Ｐゴシック" charset="0"/>
                          <a:cs typeface="Times New Roman" charset="0"/>
                        </a:rPr>
                        <a:t>Thánh</a:t>
                      </a:r>
                      <a:endParaRPr kumimoji="1" lang="en-US" altLang="zh-CN" sz="3600" b="1" i="0" u="none" strike="noStrike" cap="none" normalizeH="0" baseline="0" dirty="0">
                        <a:ln>
                          <a:noFill/>
                        </a:ln>
                        <a:solidFill>
                          <a:schemeClr val="tx1"/>
                        </a:solidFill>
                        <a:effectLst/>
                        <a:latin typeface="Arial" charset="0"/>
                        <a:ea typeface="ＭＳ Ｐゴシック" charset="0"/>
                        <a:cs typeface="Times New Roman" charset="0"/>
                      </a:endParaRPr>
                    </a:p>
                  </a:txBody>
                  <a:tcPr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tr>
              <a:tr h="398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1" u="none" strike="noStrike" cap="none" normalizeH="0" baseline="0">
                          <a:ln>
                            <a:noFill/>
                          </a:ln>
                          <a:solidFill>
                            <a:schemeClr val="tx1"/>
                          </a:solidFill>
                          <a:effectLst/>
                          <a:latin typeface="Arial" charset="0"/>
                          <a:ea typeface="ＭＳ Ｐゴシック" charset="0"/>
                          <a:cs typeface="Times New Roman" charset="0"/>
                        </a:rPr>
                        <a:t>Nghề nghiệp</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Nhà hành chính/tiên tri</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Tế lễ/tiên tri</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tr>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1" u="none" strike="noStrike" cap="none" normalizeH="0" baseline="0">
                          <a:ln>
                            <a:noFill/>
                          </a:ln>
                          <a:solidFill>
                            <a:schemeClr val="tx1"/>
                          </a:solidFill>
                          <a:effectLst/>
                          <a:latin typeface="Arial" charset="0"/>
                          <a:ea typeface="ＭＳ Ｐゴシック" charset="0"/>
                          <a:cs typeface="Times New Roman" charset="0"/>
                        </a:rPr>
                        <a:t>Văn phong</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Trừu tượng</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Cụ thể</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tr>
              <a:tr h="398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1" u="none" strike="noStrike" cap="none" normalizeH="0" baseline="0">
                          <a:ln>
                            <a:noFill/>
                          </a:ln>
                          <a:solidFill>
                            <a:schemeClr val="tx1"/>
                          </a:solidFill>
                          <a:effectLst/>
                          <a:latin typeface="Arial" charset="0"/>
                          <a:ea typeface="ＭＳ Ｐゴシック" charset="0"/>
                          <a:cs typeface="Times New Roman" charset="0"/>
                        </a:rPr>
                        <a:t>Độ dài</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12 chương</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48 chương</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tr>
              <a:tr h="398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1" u="none" strike="noStrike" cap="none" normalizeH="0" baseline="0">
                          <a:ln>
                            <a:noFill/>
                          </a:ln>
                          <a:solidFill>
                            <a:schemeClr val="tx1"/>
                          </a:solidFill>
                          <a:effectLst/>
                          <a:latin typeface="Arial" charset="0"/>
                          <a:ea typeface="ＭＳ Ｐゴシック" charset="0"/>
                          <a:cs typeface="Times New Roman" charset="0"/>
                        </a:rPr>
                        <a:t>Chủ đề</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Các dân tộc &amp; Israel</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Israel &amp; các dân tộc</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tr>
              <a:tr h="398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1" u="none" strike="noStrike" cap="none" normalizeH="0" baseline="0">
                          <a:ln>
                            <a:noFill/>
                          </a:ln>
                          <a:solidFill>
                            <a:schemeClr val="tx1"/>
                          </a:solidFill>
                          <a:effectLst/>
                          <a:latin typeface="Arial" charset="0"/>
                          <a:ea typeface="ＭＳ Ｐゴシック" charset="0"/>
                          <a:cs typeface="Times New Roman" charset="0"/>
                        </a:rPr>
                        <a:t>Công bố</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25400" cap="flat" cmpd="sng" algn="ctr">
                      <a:solidFill>
                        <a:srgbClr val="000000"/>
                      </a:solidFill>
                      <a:prstDash val="solid"/>
                      <a:round/>
                      <a:headEnd type="none" w="sm" len="sm"/>
                      <a:tailEnd type="none" w="sm" len="sm"/>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a:ln>
                            <a:noFill/>
                          </a:ln>
                          <a:solidFill>
                            <a:schemeClr val="tx1"/>
                          </a:solidFill>
                          <a:effectLst/>
                          <a:latin typeface="Arial" charset="0"/>
                          <a:ea typeface="ＭＳ Ｐゴシック" charset="0"/>
                          <a:cs typeface="Times New Roman" charset="0"/>
                        </a:rPr>
                        <a:t>Cá nhân</a:t>
                      </a:r>
                      <a:endParaRPr kumimoji="1"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1900" b="1" i="0" u="none" strike="noStrike" cap="none" normalizeH="0" baseline="0" dirty="0" err="1">
                          <a:ln>
                            <a:noFill/>
                          </a:ln>
                          <a:solidFill>
                            <a:schemeClr val="tx1"/>
                          </a:solidFill>
                          <a:effectLst/>
                          <a:latin typeface="Arial" charset="0"/>
                          <a:ea typeface="ＭＳ Ｐゴシック" charset="0"/>
                          <a:cs typeface="Times New Roman" charset="0"/>
                        </a:rPr>
                        <a:t>Công</a:t>
                      </a:r>
                      <a:r>
                        <a:rPr kumimoji="1" lang="en-US" altLang="zh-CN" sz="1900" b="1" i="0" u="none" strike="noStrike" cap="none" normalizeH="0" baseline="0" dirty="0">
                          <a:ln>
                            <a:noFill/>
                          </a:ln>
                          <a:solidFill>
                            <a:schemeClr val="tx1"/>
                          </a:solidFill>
                          <a:effectLst/>
                          <a:latin typeface="Arial" charset="0"/>
                          <a:ea typeface="ＭＳ Ｐゴシック" charset="0"/>
                          <a:cs typeface="Times New Roman" charset="0"/>
                        </a:rPr>
                        <a:t> </a:t>
                      </a:r>
                      <a:r>
                        <a:rPr kumimoji="1" lang="en-US" altLang="zh-CN" sz="1900" b="1" i="0" u="none" strike="noStrike" cap="none" normalizeH="0" baseline="0" dirty="0" err="1">
                          <a:ln>
                            <a:noFill/>
                          </a:ln>
                          <a:solidFill>
                            <a:schemeClr val="tx1"/>
                          </a:solidFill>
                          <a:effectLst/>
                          <a:latin typeface="Arial" charset="0"/>
                          <a:ea typeface="ＭＳ Ｐゴシック" charset="0"/>
                          <a:cs typeface="Times New Roman" charset="0"/>
                        </a:rPr>
                        <a:t>khai</a:t>
                      </a:r>
                      <a:endParaRPr kumimoji="1" lang="en-US" altLang="zh-CN" sz="3600" b="1" i="0" u="none" strike="noStrike" cap="none" normalizeH="0" baseline="0" dirty="0">
                        <a:ln>
                          <a:noFill/>
                        </a:ln>
                        <a:solidFill>
                          <a:schemeClr val="tx1"/>
                        </a:solidFill>
                        <a:effectLst/>
                        <a:latin typeface="Arial" charset="0"/>
                        <a:ea typeface="ＭＳ Ｐゴシック" charset="0"/>
                        <a:cs typeface="Times New Roman" charset="0"/>
                      </a:endParaRPr>
                    </a:p>
                  </a:txBody>
                  <a:tcPr horzOverflow="overflow">
                    <a:lnL>
                      <a:noFill/>
                    </a:lnL>
                    <a:lnR w="25400" cap="flat" cmpd="sng" algn="ctr">
                      <a:solidFill>
                        <a:srgbClr val="000000"/>
                      </a:solidFill>
                      <a:prstDash val="solid"/>
                      <a:round/>
                      <a:headEnd type="none" w="sm" len="sm"/>
                      <a:tailEnd type="none" w="sm" len="sm"/>
                    </a:lnR>
                    <a:lnT>
                      <a:noFill/>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27692" name="Text Box 44"/>
          <p:cNvSpPr txBox="1">
            <a:spLocks noChangeArrowheads="1"/>
          </p:cNvSpPr>
          <p:nvPr/>
        </p:nvSpPr>
        <p:spPr bwMode="auto">
          <a:xfrm>
            <a:off x="8535988" y="9207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kumimoji="1" lang="en-US" sz="2000" b="1">
                <a:ea typeface="PMingLiU" charset="0"/>
                <a:cs typeface="PMingLiU" charset="0"/>
              </a:rPr>
              <a:t>561</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1" descr="next-step-to-holiness-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Rectangle 1026"/>
          <p:cNvSpPr>
            <a:spLocks noGrp="1" noChangeArrowheads="1"/>
          </p:cNvSpPr>
          <p:nvPr>
            <p:ph type="ctrTitle"/>
          </p:nvPr>
        </p:nvSpPr>
        <p:spPr>
          <a:xfrm>
            <a:off x="304800" y="0"/>
            <a:ext cx="7772400" cy="1143000"/>
          </a:xfrm>
          <a:extLst/>
        </p:spPr>
        <p:txBody>
          <a:bodyPr anchor="ctr"/>
          <a:lstStyle/>
          <a:p>
            <a:pPr algn="l" eaLnBrk="1" hangingPunct="1">
              <a:buClr>
                <a:schemeClr val="tx2"/>
              </a:buClr>
              <a:defRPr/>
            </a:pPr>
            <a:r>
              <a:rPr lang="en-US" altLang="zh-TW" b="1" dirty="0" err="1">
                <a:effectLst>
                  <a:glow rad="177800">
                    <a:schemeClr val="bg1"/>
                  </a:glow>
                </a:effectLst>
                <a:latin typeface="Arial" charset="0"/>
                <a:ea typeface="新細明體" charset="0"/>
              </a:rPr>
              <a:t>Chủ</a:t>
            </a:r>
            <a:r>
              <a:rPr lang="en-US" altLang="zh-TW" b="1" dirty="0">
                <a:effectLst>
                  <a:glow rad="177800">
                    <a:schemeClr val="bg1"/>
                  </a:glow>
                </a:effectLst>
                <a:latin typeface="Arial" charset="0"/>
                <a:ea typeface="新細明體" charset="0"/>
              </a:rPr>
              <a:t> </a:t>
            </a:r>
            <a:r>
              <a:rPr lang="en-US" altLang="zh-TW" b="1" dirty="0" err="1">
                <a:effectLst>
                  <a:glow rad="177800">
                    <a:schemeClr val="bg1"/>
                  </a:glow>
                </a:effectLst>
                <a:latin typeface="Arial" charset="0"/>
                <a:ea typeface="新細明體" charset="0"/>
              </a:rPr>
              <a:t>đề</a:t>
            </a:r>
            <a:r>
              <a:rPr lang="en-US" altLang="zh-TW" b="1" dirty="0">
                <a:effectLst>
                  <a:glow rad="177800">
                    <a:schemeClr val="bg1"/>
                  </a:glow>
                </a:effectLst>
                <a:latin typeface="Arial" charset="0"/>
                <a:ea typeface="新細明體" charset="0"/>
              </a:rPr>
              <a:t> </a:t>
            </a:r>
            <a:r>
              <a:rPr lang="en-US" altLang="zh-TW" b="1" dirty="0" err="1">
                <a:effectLst>
                  <a:glow rad="177800">
                    <a:schemeClr val="bg1"/>
                  </a:glow>
                </a:effectLst>
                <a:latin typeface="Arial" charset="0"/>
                <a:ea typeface="新細明體" charset="0"/>
              </a:rPr>
              <a:t>chính</a:t>
            </a:r>
            <a:endParaRPr lang="zh-TW" b="1" dirty="0">
              <a:effectLst>
                <a:glow rad="177800">
                  <a:schemeClr val="bg1"/>
                </a:glow>
              </a:effectLst>
              <a:latin typeface="Arial" charset="0"/>
              <a:ea typeface="新細明體" charset="0"/>
            </a:endParaRPr>
          </a:p>
        </p:txBody>
      </p:sp>
      <p:pic>
        <p:nvPicPr>
          <p:cNvPr id="572419" name="Picture 1028" descr="grbo012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138" y="-100013"/>
            <a:ext cx="3922712" cy="213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1029"/>
          <p:cNvSpPr>
            <a:spLocks noChangeArrowheads="1"/>
          </p:cNvSpPr>
          <p:nvPr/>
        </p:nvSpPr>
        <p:spPr bwMode="auto">
          <a:xfrm>
            <a:off x="395536" y="4019128"/>
            <a:ext cx="8748464" cy="2362200"/>
          </a:xfrm>
          <a:prstGeom prst="rect">
            <a:avLst/>
          </a:prstGeom>
          <a:noFill/>
          <a:ln w="9525">
            <a:noFill/>
            <a:miter lim="800000"/>
            <a:headEnd/>
            <a:tailEnd/>
          </a:ln>
          <a:effectLst/>
        </p:spPr>
        <p:txBody>
          <a:bodyPr lIns="92075" tIns="46038" rIns="92075" bIns="46038" anchor="t"/>
          <a:lstStyle/>
          <a:p>
            <a:pPr algn="ctr" eaLnBrk="1" hangingPunct="1">
              <a:spcBef>
                <a:spcPct val="20000"/>
              </a:spcBef>
              <a:buClr>
                <a:srgbClr val="FFCC66"/>
              </a:buClr>
              <a:defRPr/>
            </a:pPr>
            <a:r>
              <a:rPr lang="en-US" altLang="zh-TW" sz="3600" b="1" dirty="0" err="1">
                <a:solidFill>
                  <a:srgbClr val="FFFFFF"/>
                </a:solidFill>
                <a:effectLst>
                  <a:glow rad="177800">
                    <a:srgbClr val="000000"/>
                  </a:glow>
                </a:effectLst>
                <a:cs typeface="Arial" charset="0"/>
              </a:rPr>
              <a:t>Sự</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tể</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trị</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tối</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cao</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của</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Đức</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Chúa</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Trời</a:t>
            </a:r>
            <a:endParaRPr lang="en-US" altLang="zh-TW" sz="3600" b="1" dirty="0">
              <a:solidFill>
                <a:srgbClr val="FFFFFF"/>
              </a:solidFill>
              <a:effectLst>
                <a:glow rad="177800">
                  <a:srgbClr val="000000"/>
                </a:glow>
              </a:effectLst>
              <a:cs typeface="Arial" charset="0"/>
            </a:endParaRPr>
          </a:p>
          <a:p>
            <a:pPr algn="ctr" eaLnBrk="1" hangingPunct="1">
              <a:spcBef>
                <a:spcPct val="20000"/>
              </a:spcBef>
              <a:buClr>
                <a:srgbClr val="FFCC66"/>
              </a:buClr>
              <a:defRPr/>
            </a:pPr>
            <a:r>
              <a:rPr lang="en-US" altLang="zh-TW" sz="3600" b="1" dirty="0" err="1">
                <a:solidFill>
                  <a:srgbClr val="FFFFFF"/>
                </a:solidFill>
                <a:effectLst>
                  <a:glow rad="177800">
                    <a:srgbClr val="000000"/>
                  </a:glow>
                </a:effectLst>
                <a:cs typeface="Arial" charset="0"/>
              </a:rPr>
              <a:t>Sự</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Thánh</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khiết</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của</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Đức</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Chúa</a:t>
            </a:r>
            <a:r>
              <a:rPr lang="en-US" altLang="zh-TW" sz="3600" b="1" dirty="0">
                <a:solidFill>
                  <a:srgbClr val="FFFFFF"/>
                </a:solidFill>
                <a:effectLst>
                  <a:glow rad="177800">
                    <a:srgbClr val="000000"/>
                  </a:glow>
                </a:effectLst>
                <a:cs typeface="Arial" charset="0"/>
              </a:rPr>
              <a:t> </a:t>
            </a:r>
            <a:r>
              <a:rPr lang="en-US" altLang="zh-TW" sz="3600" b="1" dirty="0" err="1" smtClean="0">
                <a:solidFill>
                  <a:srgbClr val="FFFFFF"/>
                </a:solidFill>
                <a:effectLst>
                  <a:glow rad="177800">
                    <a:srgbClr val="000000"/>
                  </a:glow>
                </a:effectLst>
                <a:cs typeface="Arial" charset="0"/>
              </a:rPr>
              <a:t>Trời</a:t>
            </a:r>
            <a:endParaRPr lang="en-US" altLang="zh-TW" sz="3600" b="1" dirty="0">
              <a:solidFill>
                <a:srgbClr val="FFFFFF"/>
              </a:solidFill>
              <a:effectLst>
                <a:glow rad="177800">
                  <a:srgbClr val="000000"/>
                </a:glow>
              </a:effectLst>
              <a:cs typeface="Arial" charset="0"/>
            </a:endParaRPr>
          </a:p>
        </p:txBody>
      </p:sp>
    </p:spTree>
    <p:extLst>
      <p:ext uri="{BB962C8B-B14F-4D97-AF65-F5344CB8AC3E}">
        <p14:creationId xmlns:p14="http://schemas.microsoft.com/office/powerpoint/2010/main" val="17498365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7139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endParaRPr>
          </a:p>
        </p:txBody>
      </p:sp>
      <p:pic>
        <p:nvPicPr>
          <p:cNvPr id="571395" name="Picture 2" descr="YHWH.jpg"/>
          <p:cNvPicPr>
            <a:picLocks noChangeAspect="1"/>
          </p:cNvPicPr>
          <p:nvPr/>
        </p:nvPicPr>
        <p:blipFill>
          <a:blip r:embed="rId2">
            <a:extLst>
              <a:ext uri="{28A0092B-C50C-407E-A947-70E740481C1C}">
                <a14:useLocalDpi xmlns:a14="http://schemas.microsoft.com/office/drawing/2010/main" val="0"/>
              </a:ext>
            </a:extLst>
          </a:blip>
          <a:srcRect l="2229" t="59042" r="1546" b="1961"/>
          <a:stretch>
            <a:fillRect/>
          </a:stretch>
        </p:blipFill>
        <p:spPr bwMode="auto">
          <a:xfrm>
            <a:off x="179388" y="3914775"/>
            <a:ext cx="8816975"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6" name="Picture 2" descr="YHWH.jpg"/>
          <p:cNvPicPr>
            <a:picLocks noChangeAspect="1"/>
          </p:cNvPicPr>
          <p:nvPr/>
        </p:nvPicPr>
        <p:blipFill>
          <a:blip r:embed="rId2">
            <a:extLst>
              <a:ext uri="{28A0092B-C50C-407E-A947-70E740481C1C}">
                <a14:useLocalDpi xmlns:a14="http://schemas.microsoft.com/office/drawing/2010/main" val="0"/>
              </a:ext>
            </a:extLst>
          </a:blip>
          <a:srcRect l="2229" t="2872" r="1546" b="40433"/>
          <a:stretch>
            <a:fillRect/>
          </a:stretch>
        </p:blipFill>
        <p:spPr bwMode="auto">
          <a:xfrm>
            <a:off x="168275" y="490538"/>
            <a:ext cx="8816975"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7" name="Title 1"/>
          <p:cNvSpPr txBox="1">
            <a:spLocks/>
          </p:cNvSpPr>
          <p:nvPr/>
        </p:nvSpPr>
        <p:spPr bwMode="auto">
          <a:xfrm>
            <a:off x="179388" y="1700213"/>
            <a:ext cx="3168650" cy="127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000000"/>
                </a:solidFill>
              </a:rPr>
              <a:t>YHWH or Yahweh</a:t>
            </a:r>
            <a:br>
              <a:rPr lang="en-US" b="1" dirty="0">
                <a:solidFill>
                  <a:srgbClr val="000000"/>
                </a:solidFill>
              </a:rPr>
            </a:br>
            <a:r>
              <a:rPr lang="en-US" b="1" dirty="0" smtClean="0">
                <a:solidFill>
                  <a:srgbClr val="000000"/>
                </a:solidFill>
              </a:rPr>
              <a:t>"the L</a:t>
            </a:r>
            <a:r>
              <a:rPr lang="en-US" sz="2000" b="1" dirty="0" smtClean="0">
                <a:solidFill>
                  <a:srgbClr val="000000"/>
                </a:solidFill>
              </a:rPr>
              <a:t>ORD</a:t>
            </a:r>
            <a:r>
              <a:rPr lang="en-US" b="1" dirty="0" smtClean="0">
                <a:solidFill>
                  <a:srgbClr val="000000"/>
                </a:solidFill>
              </a:rPr>
              <a:t>"</a:t>
            </a:r>
            <a:endParaRPr lang="en-US" b="1" dirty="0">
              <a:solidFill>
                <a:srgbClr val="000000"/>
              </a:solidFill>
            </a:endParaRPr>
          </a:p>
          <a:p>
            <a:pPr algn="ctr"/>
            <a:r>
              <a:rPr lang="en-US" b="1" dirty="0">
                <a:solidFill>
                  <a:srgbClr val="000000"/>
                </a:solidFill>
              </a:rPr>
              <a:t>(what was written)</a:t>
            </a:r>
          </a:p>
        </p:txBody>
      </p:sp>
      <p:sp>
        <p:nvSpPr>
          <p:cNvPr id="571398" name="Title 1"/>
          <p:cNvSpPr txBox="1">
            <a:spLocks/>
          </p:cNvSpPr>
          <p:nvPr/>
        </p:nvSpPr>
        <p:spPr bwMode="auto">
          <a:xfrm>
            <a:off x="5795963" y="1700213"/>
            <a:ext cx="3168650" cy="127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rgbClr val="000000"/>
                </a:solidFill>
              </a:rPr>
              <a:t>Adonai</a:t>
            </a:r>
            <a:r>
              <a:rPr lang="en-US" b="1" dirty="0">
                <a:solidFill>
                  <a:srgbClr val="000000"/>
                </a:solidFill>
              </a:rPr>
              <a:t/>
            </a:r>
            <a:br>
              <a:rPr lang="en-US" b="1" dirty="0">
                <a:solidFill>
                  <a:srgbClr val="000000"/>
                </a:solidFill>
              </a:rPr>
            </a:br>
            <a:r>
              <a:rPr lang="en-US" b="1" dirty="0" smtClean="0">
                <a:solidFill>
                  <a:srgbClr val="000000"/>
                </a:solidFill>
              </a:rPr>
              <a:t>"the Lord"</a:t>
            </a:r>
            <a:endParaRPr lang="en-US" b="1" dirty="0">
              <a:solidFill>
                <a:srgbClr val="000000"/>
              </a:solidFill>
            </a:endParaRPr>
          </a:p>
          <a:p>
            <a:pPr algn="ctr"/>
            <a:r>
              <a:rPr lang="en-US" b="1" dirty="0">
                <a:solidFill>
                  <a:srgbClr val="000000"/>
                </a:solidFill>
              </a:rPr>
              <a:t>(what was spoken)</a:t>
            </a:r>
          </a:p>
        </p:txBody>
      </p:sp>
      <p:sp>
        <p:nvSpPr>
          <p:cNvPr id="571399" name="Title 1"/>
          <p:cNvSpPr txBox="1">
            <a:spLocks/>
          </p:cNvSpPr>
          <p:nvPr/>
        </p:nvSpPr>
        <p:spPr bwMode="auto">
          <a:xfrm>
            <a:off x="34925" y="5084763"/>
            <a:ext cx="9037638" cy="1728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smtClean="0">
                <a:solidFill>
                  <a:srgbClr val="000000"/>
                </a:solidFill>
              </a:rPr>
              <a:t>"Jehovah" </a:t>
            </a:r>
            <a:r>
              <a:rPr lang="en-US" b="1" dirty="0">
                <a:solidFill>
                  <a:srgbClr val="000000"/>
                </a:solidFill>
              </a:rPr>
              <a:t>or </a:t>
            </a:r>
            <a:r>
              <a:rPr lang="en-US" b="1" dirty="0" smtClean="0">
                <a:solidFill>
                  <a:srgbClr val="000000"/>
                </a:solidFill>
              </a:rPr>
              <a:t>"</a:t>
            </a:r>
            <a:r>
              <a:rPr lang="en-US" b="1" dirty="0" err="1" smtClean="0">
                <a:solidFill>
                  <a:srgbClr val="000000"/>
                </a:solidFill>
              </a:rPr>
              <a:t>Yehovah</a:t>
            </a:r>
            <a:r>
              <a:rPr lang="en-US" b="1" dirty="0" smtClean="0">
                <a:solidFill>
                  <a:srgbClr val="000000"/>
                </a:solidFill>
              </a:rPr>
              <a:t>"</a:t>
            </a:r>
            <a:r>
              <a:rPr lang="en-US" b="1" dirty="0">
                <a:solidFill>
                  <a:srgbClr val="000000"/>
                </a:solidFill>
              </a:rPr>
              <a:t/>
            </a:r>
            <a:br>
              <a:rPr lang="en-US" b="1" dirty="0">
                <a:solidFill>
                  <a:srgbClr val="000000"/>
                </a:solidFill>
              </a:rPr>
            </a:br>
            <a:r>
              <a:rPr lang="en-US" sz="2000" b="1" dirty="0">
                <a:solidFill>
                  <a:srgbClr val="000000"/>
                </a:solidFill>
              </a:rPr>
              <a:t>This combines the consonants and vowels by later scribes to remind readers of the tension between what was written and what was spoken.  The actual pronunciation of YHWH is unknown as Jews feared uttering the name of God at all, lest they use it improperly.</a:t>
            </a:r>
          </a:p>
        </p:txBody>
      </p:sp>
      <p:sp>
        <p:nvSpPr>
          <p:cNvPr id="571400" name="Title 1"/>
          <p:cNvSpPr txBox="1">
            <a:spLocks/>
          </p:cNvSpPr>
          <p:nvPr/>
        </p:nvSpPr>
        <p:spPr bwMode="auto">
          <a:xfrm>
            <a:off x="1547813" y="3357563"/>
            <a:ext cx="2160587" cy="43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rPr>
              <a:t>consonants</a:t>
            </a:r>
          </a:p>
        </p:txBody>
      </p:sp>
      <p:sp>
        <p:nvSpPr>
          <p:cNvPr id="571401" name="Title 1"/>
          <p:cNvSpPr txBox="1">
            <a:spLocks/>
          </p:cNvSpPr>
          <p:nvPr/>
        </p:nvSpPr>
        <p:spPr bwMode="auto">
          <a:xfrm>
            <a:off x="5148263" y="3357563"/>
            <a:ext cx="2160587" cy="43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rPr>
              <a:t>vowels</a:t>
            </a:r>
          </a:p>
        </p:txBody>
      </p:sp>
      <p:sp>
        <p:nvSpPr>
          <p:cNvPr id="2" name="Title 1"/>
          <p:cNvSpPr>
            <a:spLocks noGrp="1"/>
          </p:cNvSpPr>
          <p:nvPr>
            <p:ph type="title"/>
          </p:nvPr>
        </p:nvSpPr>
        <p:spPr>
          <a:xfrm>
            <a:off x="1547813" y="-9525"/>
            <a:ext cx="6048375" cy="630238"/>
          </a:xfrm>
          <a:solidFill>
            <a:srgbClr val="660066"/>
          </a:solidFill>
        </p:spPr>
        <p:txBody>
          <a:bodyPr/>
          <a:lstStyle/>
          <a:p>
            <a:pPr>
              <a:defRPr/>
            </a:pPr>
            <a:r>
              <a:rPr lang="en-US" dirty="0" smtClean="0"/>
              <a:t>The Name Jehovah</a:t>
            </a:r>
            <a:endParaRPr lang="en-US" dirty="0"/>
          </a:p>
        </p:txBody>
      </p:sp>
    </p:spTree>
    <p:extLst>
      <p:ext uri="{BB962C8B-B14F-4D97-AF65-F5344CB8AC3E}">
        <p14:creationId xmlns:p14="http://schemas.microsoft.com/office/powerpoint/2010/main" val="3974914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1" descr="next-step-to-holiness-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Rectangle 1026"/>
          <p:cNvSpPr>
            <a:spLocks noGrp="1" noChangeArrowheads="1"/>
          </p:cNvSpPr>
          <p:nvPr>
            <p:ph type="ctrTitle"/>
          </p:nvPr>
        </p:nvSpPr>
        <p:spPr>
          <a:xfrm>
            <a:off x="304800" y="0"/>
            <a:ext cx="7772400" cy="1143000"/>
          </a:xfrm>
          <a:extLst/>
        </p:spPr>
        <p:txBody>
          <a:bodyPr anchor="ctr"/>
          <a:lstStyle/>
          <a:p>
            <a:pPr algn="l" eaLnBrk="1" hangingPunct="1">
              <a:buClr>
                <a:schemeClr val="tx2"/>
              </a:buClr>
              <a:defRPr/>
            </a:pPr>
            <a:r>
              <a:rPr lang="en-US" altLang="zh-TW" b="1" dirty="0" err="1">
                <a:effectLst>
                  <a:glow rad="177800">
                    <a:schemeClr val="bg1"/>
                  </a:glow>
                </a:effectLst>
                <a:latin typeface="Arial" charset="0"/>
                <a:ea typeface="新細明體" charset="0"/>
              </a:rPr>
              <a:t>Chủ</a:t>
            </a:r>
            <a:r>
              <a:rPr lang="en-US" altLang="zh-TW" b="1" dirty="0">
                <a:effectLst>
                  <a:glow rad="177800">
                    <a:schemeClr val="bg1"/>
                  </a:glow>
                </a:effectLst>
                <a:latin typeface="Arial" charset="0"/>
                <a:ea typeface="新細明體" charset="0"/>
              </a:rPr>
              <a:t> </a:t>
            </a:r>
            <a:r>
              <a:rPr lang="en-US" altLang="zh-TW" b="1" dirty="0" err="1">
                <a:effectLst>
                  <a:glow rad="177800">
                    <a:schemeClr val="bg1"/>
                  </a:glow>
                </a:effectLst>
                <a:latin typeface="Arial" charset="0"/>
                <a:ea typeface="新細明體" charset="0"/>
              </a:rPr>
              <a:t>đề</a:t>
            </a:r>
            <a:r>
              <a:rPr lang="en-US" altLang="zh-TW" b="1" dirty="0">
                <a:effectLst>
                  <a:glow rad="177800">
                    <a:schemeClr val="bg1"/>
                  </a:glow>
                </a:effectLst>
                <a:latin typeface="Arial" charset="0"/>
                <a:ea typeface="新細明體" charset="0"/>
              </a:rPr>
              <a:t> </a:t>
            </a:r>
            <a:r>
              <a:rPr lang="en-US" altLang="zh-TW" b="1" dirty="0" err="1">
                <a:effectLst>
                  <a:glow rad="177800">
                    <a:schemeClr val="bg1"/>
                  </a:glow>
                </a:effectLst>
                <a:latin typeface="Arial" charset="0"/>
                <a:ea typeface="新細明體" charset="0"/>
              </a:rPr>
              <a:t>chính</a:t>
            </a:r>
            <a:endParaRPr lang="zh-TW" b="1" dirty="0">
              <a:effectLst>
                <a:glow rad="177800">
                  <a:schemeClr val="bg1"/>
                </a:glow>
              </a:effectLst>
              <a:latin typeface="Arial" charset="0"/>
              <a:ea typeface="新細明體" charset="0"/>
            </a:endParaRPr>
          </a:p>
        </p:txBody>
      </p:sp>
      <p:pic>
        <p:nvPicPr>
          <p:cNvPr id="572419" name="Picture 1028" descr="grbo012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138" y="-100013"/>
            <a:ext cx="3922712" cy="213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1029"/>
          <p:cNvSpPr>
            <a:spLocks noChangeArrowheads="1"/>
          </p:cNvSpPr>
          <p:nvPr/>
        </p:nvSpPr>
        <p:spPr bwMode="auto">
          <a:xfrm>
            <a:off x="395536" y="4019128"/>
            <a:ext cx="8748464" cy="2362200"/>
          </a:xfrm>
          <a:prstGeom prst="rect">
            <a:avLst/>
          </a:prstGeom>
          <a:noFill/>
          <a:ln w="9525">
            <a:noFill/>
            <a:miter lim="800000"/>
            <a:headEnd/>
            <a:tailEnd/>
          </a:ln>
          <a:effectLst/>
        </p:spPr>
        <p:txBody>
          <a:bodyPr lIns="92075" tIns="46038" rIns="92075" bIns="46038" anchor="ctr"/>
          <a:lstStyle/>
          <a:p>
            <a:pPr algn="ctr" eaLnBrk="1" hangingPunct="1">
              <a:spcBef>
                <a:spcPct val="20000"/>
              </a:spcBef>
              <a:buClr>
                <a:srgbClr val="FFCC66"/>
              </a:buClr>
              <a:defRPr/>
            </a:pPr>
            <a:r>
              <a:rPr lang="en-US" altLang="zh-TW" sz="3600" b="1" dirty="0" err="1">
                <a:solidFill>
                  <a:srgbClr val="FFFFFF"/>
                </a:solidFill>
                <a:effectLst>
                  <a:glow rad="177800">
                    <a:srgbClr val="000000"/>
                  </a:glow>
                </a:effectLst>
                <a:cs typeface="Arial" charset="0"/>
              </a:rPr>
              <a:t>Sự</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tể</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trị</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tối</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cao</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của</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Đức</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Chúa</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Trời</a:t>
            </a:r>
            <a:endParaRPr lang="en-US" altLang="zh-TW" sz="3600" b="1" dirty="0">
              <a:solidFill>
                <a:srgbClr val="FFFFFF"/>
              </a:solidFill>
              <a:effectLst>
                <a:glow rad="177800">
                  <a:srgbClr val="000000"/>
                </a:glow>
              </a:effectLst>
              <a:cs typeface="Arial" charset="0"/>
            </a:endParaRPr>
          </a:p>
          <a:p>
            <a:pPr algn="ctr" eaLnBrk="1" hangingPunct="1">
              <a:spcBef>
                <a:spcPct val="20000"/>
              </a:spcBef>
              <a:buClr>
                <a:srgbClr val="FFCC66"/>
              </a:buClr>
              <a:defRPr/>
            </a:pPr>
            <a:r>
              <a:rPr lang="en-US" altLang="zh-TW" sz="3600" b="1" dirty="0" err="1">
                <a:solidFill>
                  <a:srgbClr val="FFFFFF"/>
                </a:solidFill>
                <a:effectLst>
                  <a:glow rad="177800">
                    <a:srgbClr val="000000"/>
                  </a:glow>
                </a:effectLst>
                <a:cs typeface="Arial" charset="0"/>
              </a:rPr>
              <a:t>Sự</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Thánh</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khiết</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của</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Đức</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Chúa</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Trời</a:t>
            </a:r>
            <a:endParaRPr lang="en-US" altLang="zh-TW" sz="3600" b="1" dirty="0">
              <a:solidFill>
                <a:srgbClr val="FFFFFF"/>
              </a:solidFill>
              <a:effectLst>
                <a:glow rad="177800">
                  <a:srgbClr val="000000"/>
                </a:glow>
              </a:effectLst>
              <a:cs typeface="Arial" charset="0"/>
            </a:endParaRPr>
          </a:p>
          <a:p>
            <a:pPr algn="ctr" eaLnBrk="1" hangingPunct="1">
              <a:spcBef>
                <a:spcPct val="20000"/>
              </a:spcBef>
              <a:buClr>
                <a:srgbClr val="FFCC66"/>
              </a:buClr>
              <a:defRPr/>
            </a:pPr>
            <a:r>
              <a:rPr lang="en-US" altLang="zh-TW" sz="3600" b="1" dirty="0" err="1">
                <a:solidFill>
                  <a:srgbClr val="FFFFFF"/>
                </a:solidFill>
                <a:effectLst>
                  <a:glow rad="177800">
                    <a:srgbClr val="000000"/>
                  </a:glow>
                </a:effectLst>
                <a:cs typeface="Arial" charset="0"/>
              </a:rPr>
              <a:t>Sự</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vinh</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hiển</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của</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Đức</a:t>
            </a:r>
            <a:r>
              <a:rPr lang="en-US" altLang="zh-TW" sz="3600" b="1" dirty="0">
                <a:solidFill>
                  <a:srgbClr val="FFFFFF"/>
                </a:solidFill>
                <a:effectLst>
                  <a:glow rad="177800">
                    <a:srgbClr val="000000"/>
                  </a:glow>
                </a:effectLst>
                <a:cs typeface="Arial" charset="0"/>
              </a:rPr>
              <a:t> </a:t>
            </a:r>
            <a:r>
              <a:rPr lang="en-US" altLang="zh-TW" sz="3600" b="1" dirty="0" err="1">
                <a:solidFill>
                  <a:srgbClr val="FFFFFF"/>
                </a:solidFill>
                <a:effectLst>
                  <a:glow rad="177800">
                    <a:srgbClr val="000000"/>
                  </a:glow>
                </a:effectLst>
                <a:cs typeface="Arial" charset="0"/>
              </a:rPr>
              <a:t>Giê-hô-va</a:t>
            </a:r>
            <a:endParaRPr lang="en-US" altLang="zh-TW" sz="3600" b="1" dirty="0">
              <a:solidFill>
                <a:srgbClr val="FFFFFF"/>
              </a:solidFill>
              <a:effectLst>
                <a:glow rad="177800">
                  <a:srgbClr val="000000"/>
                </a:glow>
              </a:effectLst>
              <a:cs typeface="Arial" charset="0"/>
            </a:endParaRPr>
          </a:p>
        </p:txBody>
      </p:sp>
    </p:spTree>
    <p:extLst>
      <p:ext uri="{BB962C8B-B14F-4D97-AF65-F5344CB8AC3E}">
        <p14:creationId xmlns:p14="http://schemas.microsoft.com/office/powerpoint/2010/main" val="329872106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446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7075" y="2924175"/>
            <a:ext cx="5876925"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466" name="Title 1"/>
          <p:cNvSpPr>
            <a:spLocks noGrp="1"/>
          </p:cNvSpPr>
          <p:nvPr>
            <p:ph type="title"/>
          </p:nvPr>
        </p:nvSpPr>
        <p:spPr>
          <a:xfrm>
            <a:off x="34925" y="115888"/>
            <a:ext cx="9074150" cy="792162"/>
          </a:xfrm>
        </p:spPr>
        <p:txBody>
          <a:bodyPr/>
          <a:lstStyle/>
          <a:p>
            <a:r>
              <a:rPr lang="en-US" sz="3600" b="1" i="1">
                <a:latin typeface="Arial" charset="0"/>
                <a:ea typeface="ＭＳ Ｐゴシック" charset="0"/>
              </a:rPr>
              <a:t>When have you seen the glory go?</a:t>
            </a:r>
          </a:p>
        </p:txBody>
      </p:sp>
      <p:pic>
        <p:nvPicPr>
          <p:cNvPr id="5744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908050"/>
            <a:ext cx="45370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46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908050"/>
            <a:ext cx="25019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Title 1"/>
          <p:cNvSpPr txBox="1">
            <a:spLocks/>
          </p:cNvSpPr>
          <p:nvPr/>
        </p:nvSpPr>
        <p:spPr bwMode="auto">
          <a:xfrm>
            <a:off x="44450" y="2573338"/>
            <a:ext cx="9074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6000" b="1" dirty="0" smtClean="0">
                <a:solidFill>
                  <a:srgbClr val="FFFFFF"/>
                </a:solidFill>
                <a:effectLst>
                  <a:glow rad="800100">
                    <a:srgbClr val="000000"/>
                  </a:glow>
                </a:effectLst>
                <a:latin typeface="Apple Chancery" charset="0"/>
                <a:cs typeface="Apple Chancery" charset="0"/>
              </a:rPr>
              <a:t>Glory</a:t>
            </a:r>
          </a:p>
        </p:txBody>
      </p:sp>
      <p:pic>
        <p:nvPicPr>
          <p:cNvPr id="57447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21200"/>
            <a:ext cx="34798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471"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420938"/>
            <a:ext cx="3644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472"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5024438"/>
            <a:ext cx="3389312"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47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27800" y="2420938"/>
            <a:ext cx="26162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56712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0"/>
          <p:cNvSpPr>
            <a:spLocks noChangeArrowheads="1"/>
          </p:cNvSpPr>
          <p:nvPr/>
        </p:nvSpPr>
        <p:spPr bwMode="auto">
          <a:xfrm>
            <a:off x="0" y="-134938"/>
            <a:ext cx="1836738" cy="1935163"/>
          </a:xfrm>
          <a:prstGeom prst="rect">
            <a:avLst/>
          </a:prstGeom>
          <a:solidFill>
            <a:srgbClr val="610814"/>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endParaRPr lang="en-US" sz="2000" b="1" smtClean="0">
              <a:solidFill>
                <a:srgbClr val="FFD34A"/>
              </a:solidFill>
              <a:latin typeface="Times" charset="0"/>
            </a:endParaRPr>
          </a:p>
          <a:p>
            <a:pPr algn="ctr"/>
            <a:endParaRPr lang="en-US" sz="2000" b="1" smtClean="0">
              <a:solidFill>
                <a:srgbClr val="FFD34A"/>
              </a:solidFill>
              <a:latin typeface="Times" charset="0"/>
            </a:endParaRPr>
          </a:p>
          <a:p>
            <a:pPr algn="ctr"/>
            <a:r>
              <a:rPr lang="en-US" sz="2000" b="1" smtClean="0">
                <a:solidFill>
                  <a:srgbClr val="FFD34A"/>
                </a:solidFill>
                <a:latin typeface="Times" charset="0"/>
              </a:rPr>
              <a:t>XÂY DỰNG BỐI CẢNH</a:t>
            </a:r>
          </a:p>
          <a:p>
            <a:pPr algn="ctr"/>
            <a:endParaRPr lang="en-US" sz="2000" b="1" smtClean="0">
              <a:solidFill>
                <a:srgbClr val="FFD34A"/>
              </a:solidFill>
              <a:latin typeface="Times" charset="0"/>
            </a:endParaRPr>
          </a:p>
          <a:p>
            <a:pPr algn="ctr"/>
            <a:endParaRPr lang="en-US" sz="2000" b="1" smtClean="0">
              <a:solidFill>
                <a:srgbClr val="FFD34A"/>
              </a:solidFill>
              <a:latin typeface="Times" charset="0"/>
            </a:endParaRPr>
          </a:p>
        </p:txBody>
      </p:sp>
      <p:sp>
        <p:nvSpPr>
          <p:cNvPr id="11366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1366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367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367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1367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461832" name="Rectangle 8"/>
          <p:cNvSpPr>
            <a:spLocks noChangeArrowheads="1"/>
          </p:cNvSpPr>
          <p:nvPr/>
        </p:nvSpPr>
        <p:spPr bwMode="auto">
          <a:xfrm>
            <a:off x="4630738" y="2649538"/>
            <a:ext cx="15208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pPr>
            <a:r>
              <a:rPr lang="en-US" sz="2400" b="1" smtClean="0">
                <a:solidFill>
                  <a:srgbClr val="CECECE"/>
                </a:solidFill>
                <a:latin typeface="Times" charset="0"/>
              </a:rPr>
              <a:t>S.Ơ</a:t>
            </a:r>
          </a:p>
        </p:txBody>
      </p:sp>
      <p:sp>
        <p:nvSpPr>
          <p:cNvPr id="11367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PG</a:t>
            </a:r>
          </a:p>
        </p:txBody>
      </p:sp>
      <p:sp>
        <p:nvSpPr>
          <p:cNvPr id="11367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1367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1367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RS</a:t>
            </a:r>
          </a:p>
        </p:txBody>
      </p:sp>
      <p:sp>
        <p:nvSpPr>
          <p:cNvPr id="461840" name="Rectangle 16"/>
          <p:cNvSpPr>
            <a:spLocks noChangeArrowheads="1"/>
          </p:cNvSpPr>
          <p:nvPr/>
        </p:nvSpPr>
        <p:spPr bwMode="auto">
          <a:xfrm>
            <a:off x="2020888" y="992188"/>
            <a:ext cx="9874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ĐTH</a:t>
            </a:r>
          </a:p>
        </p:txBody>
      </p:sp>
      <p:sp>
        <p:nvSpPr>
          <p:cNvPr id="11368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368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68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BC</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36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B</a:t>
            </a:r>
          </a:p>
        </p:txBody>
      </p:sp>
      <p:sp>
        <p:nvSpPr>
          <p:cNvPr id="1136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H</a:t>
            </a:r>
          </a:p>
        </p:txBody>
      </p:sp>
      <p:sp>
        <p:nvSpPr>
          <p:cNvPr id="1136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N(A)</a:t>
            </a:r>
          </a:p>
        </p:txBody>
      </p:sp>
      <p:sp>
        <p:nvSpPr>
          <p:cNvPr id="113695"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1136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C</a:t>
            </a:r>
          </a:p>
        </p:txBody>
      </p:sp>
      <p:sp>
        <p:nvSpPr>
          <p:cNvPr id="1136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1859" name="Rectangle 35"/>
          <p:cNvSpPr>
            <a:spLocks noChangeArrowheads="1"/>
          </p:cNvSpPr>
          <p:nvPr/>
        </p:nvSpPr>
        <p:spPr bwMode="auto">
          <a:xfrm>
            <a:off x="2686050" y="3078163"/>
            <a:ext cx="422275"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dirty="0">
                <a:solidFill>
                  <a:srgbClr val="CECECE"/>
                </a:solidFill>
                <a:latin typeface="Times" charset="0"/>
              </a:rPr>
              <a:t>G</a:t>
            </a:r>
          </a:p>
        </p:txBody>
      </p:sp>
      <p:sp>
        <p:nvSpPr>
          <p:cNvPr id="1137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1137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KB</a:t>
            </a:r>
          </a:p>
        </p:txBody>
      </p:sp>
      <p:sp>
        <p:nvSpPr>
          <p:cNvPr id="1137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MS</a:t>
            </a:r>
          </a:p>
        </p:txBody>
      </p:sp>
      <p:sp>
        <p:nvSpPr>
          <p:cNvPr id="1137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E</a:t>
            </a:r>
          </a:p>
        </p:txBody>
      </p:sp>
      <p:sp>
        <p:nvSpPr>
          <p:cNvPr id="461867" name="Rectangle 43"/>
          <p:cNvSpPr>
            <a:spLocks noChangeArrowheads="1"/>
          </p:cNvSpPr>
          <p:nvPr/>
        </p:nvSpPr>
        <p:spPr bwMode="auto">
          <a:xfrm>
            <a:off x="3751263" y="3078163"/>
            <a:ext cx="628650"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dirty="0">
                <a:solidFill>
                  <a:srgbClr val="CECECE"/>
                </a:solidFill>
                <a:latin typeface="Times" charset="0"/>
              </a:rPr>
              <a:t>NN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1877" name="Rectangle 53"/>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dist="179605"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1878" name="Rectangle 54"/>
          <p:cNvSpPr>
            <a:spLocks noChangeArrowheads="1"/>
          </p:cNvSpPr>
          <p:nvPr/>
        </p:nvSpPr>
        <p:spPr bwMode="auto">
          <a:xfrm>
            <a:off x="611188" y="4279900"/>
            <a:ext cx="7718425" cy="1690688"/>
          </a:xfrm>
          <a:prstGeom prst="rect">
            <a:avLst/>
          </a:prstGeom>
          <a:noFill/>
          <a:ln w="50800">
            <a:noFill/>
            <a:miter lim="800000"/>
            <a:headEnd/>
            <a:tailEnd/>
          </a:ln>
          <a:effectLst>
            <a:outerShdw dist="35921" dir="2700000" algn="ctr" rotWithShape="0">
              <a:srgbClr val="2E7E3B"/>
            </a:outerShdw>
          </a:effectLst>
        </p:spPr>
        <p:txBody>
          <a:bodyPr lIns="90487" tIns="44450" rIns="90487" bIns="44450">
            <a:spAutoFit/>
          </a:bodyPr>
          <a:lstStyle/>
          <a:p>
            <a:pPr algn="ctr"/>
            <a:r>
              <a:rPr lang="en-US" sz="3600" b="1" smtClean="0">
                <a:solidFill>
                  <a:srgbClr val="D83104"/>
                </a:solidFill>
                <a:latin typeface="Times" charset="0"/>
              </a:rPr>
              <a:t>VƯƠNG QUỐC PHÍA BẮC:</a:t>
            </a:r>
            <a:endParaRPr lang="en-US" sz="3600" b="1" smtClean="0">
              <a:solidFill>
                <a:srgbClr val="FF5008"/>
              </a:solidFill>
              <a:latin typeface="Times" charset="0"/>
            </a:endParaRPr>
          </a:p>
          <a:p>
            <a:pPr algn="ctr"/>
            <a:r>
              <a:rPr lang="en-US" sz="3600" b="1" smtClean="0">
                <a:solidFill>
                  <a:srgbClr val="1A0004"/>
                </a:solidFill>
                <a:latin typeface="Times" charset="0"/>
              </a:rPr>
              <a:t>Y-SƠ-RA-ÊN (722 T.C.)</a:t>
            </a:r>
          </a:p>
          <a:p>
            <a:pPr algn="ctr"/>
            <a:r>
              <a:rPr lang="en-US" sz="3000" b="1" i="1" smtClean="0">
                <a:solidFill>
                  <a:srgbClr val="790015"/>
                </a:solidFill>
                <a:latin typeface="Times" charset="0"/>
              </a:rPr>
              <a:t>CUỘC TẢN LẠC LỚN CỦA DÂN DO THÁI</a:t>
            </a:r>
            <a:endParaRPr lang="en-US" sz="3000" b="1" i="1" u="sng" smtClean="0">
              <a:solidFill>
                <a:srgbClr val="790015"/>
              </a:solidFill>
              <a:latin typeface="Times" charset="0"/>
            </a:endParaRPr>
          </a:p>
        </p:txBody>
      </p:sp>
      <p:sp>
        <p:nvSpPr>
          <p:cNvPr id="461939" name="Text Box 115"/>
          <p:cNvSpPr txBox="1">
            <a:spLocks noChangeArrowheads="1"/>
          </p:cNvSpPr>
          <p:nvPr/>
        </p:nvSpPr>
        <p:spPr bwMode="auto">
          <a:xfrm>
            <a:off x="1765300" y="-22225"/>
            <a:ext cx="1993900" cy="336550"/>
          </a:xfrm>
          <a:prstGeom prst="rect">
            <a:avLst/>
          </a:prstGeom>
          <a:noFill/>
          <a:ln w="12700">
            <a:noFill/>
            <a:miter lim="800000"/>
            <a:headEnd/>
            <a:tailEnd/>
          </a:ln>
          <a:effectLst>
            <a:outerShdw dist="71842" dir="2700000" algn="ctr" rotWithShape="0">
              <a:schemeClr val="bg2"/>
            </a:outerShdw>
          </a:effectLst>
        </p:spPr>
        <p:txBody>
          <a:bodyPr>
            <a:spAutoFit/>
          </a:bodyPr>
          <a:lstStyle/>
          <a:p>
            <a:pPr>
              <a:spcBef>
                <a:spcPct val="50000"/>
              </a:spcBef>
              <a:defRPr/>
            </a:pPr>
            <a:r>
              <a:rPr lang="en-US" sz="1600" b="1">
                <a:solidFill>
                  <a:srgbClr val="FFFFFF"/>
                </a:solidFill>
                <a:latin typeface="Comic Sans MS" charset="0"/>
              </a:rPr>
              <a:t>2 Các Vua 17:6</a:t>
            </a: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dist="71842" dir="2700000" algn="ctr" rotWithShape="0">
                <a:schemeClr val="bg2"/>
              </a:outerShdw>
            </a:effectLst>
          </p:spPr>
          <p:txBody>
            <a:bodyPr/>
            <a:lstStyle/>
            <a:p>
              <a:pPr>
                <a:defRPr/>
              </a:pPr>
              <a:endParaRPr lang="en-US" sz="2800">
                <a:solidFill>
                  <a:srgbClr val="00DFCA"/>
                </a:solidFill>
                <a:latin typeface="Matura MT Script Capitals" pitchFamily="66" charset="0"/>
              </a:endParaRPr>
            </a:p>
          </p:txBody>
        </p:sp>
      </p:grpSp>
      <p:sp>
        <p:nvSpPr>
          <p:cNvPr id="113715"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smtClean="0">
                <a:solidFill>
                  <a:srgbClr val="FFA27C"/>
                </a:solidFill>
                <a:latin typeface="B VAG Rounded Bold" charset="0"/>
              </a:rPr>
              <a:t> </a:t>
            </a:r>
          </a:p>
        </p:txBody>
      </p:sp>
      <p:sp>
        <p:nvSpPr>
          <p:cNvPr id="462058" name="Rectangle 234"/>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48</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dist="71842" dir="2700000" algn="ctr" rotWithShape="0">
              <a:schemeClr val="bg2"/>
            </a:outerShdw>
          </a:effectLst>
        </p:spPr>
        <p:txBody>
          <a:bodyPr wrap="none" anchor="ctr"/>
          <a:lstStyle/>
          <a:p>
            <a:pPr algn="ctr">
              <a:defRPr/>
            </a:pPr>
            <a:endParaRPr lang="en-US" sz="2800">
              <a:solidFill>
                <a:srgbClr val="FFF30C"/>
              </a:solidFill>
              <a:latin typeface="Comic Sans MS" pitchFamily="66" charset="0"/>
            </a:endParaRPr>
          </a:p>
        </p:txBody>
      </p:sp>
      <p:sp>
        <p:nvSpPr>
          <p:cNvPr id="461879" name="Oval 55"/>
          <p:cNvSpPr>
            <a:spLocks noChangeArrowheads="1"/>
          </p:cNvSpPr>
          <p:nvPr/>
        </p:nvSpPr>
        <p:spPr bwMode="auto">
          <a:xfrm>
            <a:off x="4391025" y="4845050"/>
            <a:ext cx="2527300" cy="547688"/>
          </a:xfrm>
          <a:prstGeom prst="ellipse">
            <a:avLst/>
          </a:prstGeom>
          <a:noFill/>
          <a:ln w="76200">
            <a:solidFill>
              <a:srgbClr val="F8131B"/>
            </a:solidFill>
            <a:round/>
            <a:headEnd/>
            <a:tailEnd/>
          </a:ln>
          <a:effectLst>
            <a:outerShdw dist="71842"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grpSp>
        <p:nvGrpSpPr>
          <p:cNvPr id="113719" name="Group 238"/>
          <p:cNvGrpSpPr>
            <a:grpSpLocks/>
          </p:cNvGrpSpPr>
          <p:nvPr/>
        </p:nvGrpSpPr>
        <p:grpSpPr bwMode="auto">
          <a:xfrm>
            <a:off x="7950200" y="3436938"/>
            <a:ext cx="1092200" cy="1843087"/>
            <a:chOff x="5008" y="2165"/>
            <a:chExt cx="688" cy="1161"/>
          </a:xfrm>
        </p:grpSpPr>
        <p:grpSp>
          <p:nvGrpSpPr>
            <p:cNvPr id="113723" name="Group 239"/>
            <p:cNvGrpSpPr>
              <a:grpSpLocks/>
            </p:cNvGrpSpPr>
            <p:nvPr/>
          </p:nvGrpSpPr>
          <p:grpSpPr bwMode="auto">
            <a:xfrm>
              <a:off x="5008" y="2165"/>
              <a:ext cx="688" cy="1161"/>
              <a:chOff x="5008" y="2165"/>
              <a:chExt cx="688" cy="1161"/>
            </a:xfrm>
          </p:grpSpPr>
          <p:grpSp>
            <p:nvGrpSpPr>
              <p:cNvPr id="113726" name="Group 240"/>
              <p:cNvGrpSpPr>
                <a:grpSpLocks/>
              </p:cNvGrpSpPr>
              <p:nvPr/>
            </p:nvGrpSpPr>
            <p:grpSpPr bwMode="auto">
              <a:xfrm>
                <a:off x="5008" y="2165"/>
                <a:ext cx="688" cy="1161"/>
                <a:chOff x="5008" y="2165"/>
                <a:chExt cx="688" cy="1161"/>
              </a:xfrm>
            </p:grpSpPr>
            <p:grpSp>
              <p:nvGrpSpPr>
                <p:cNvPr id="113728" name="Group 241"/>
                <p:cNvGrpSpPr>
                  <a:grpSpLocks/>
                </p:cNvGrpSpPr>
                <p:nvPr/>
              </p:nvGrpSpPr>
              <p:grpSpPr bwMode="auto">
                <a:xfrm>
                  <a:off x="5008" y="2165"/>
                  <a:ext cx="688" cy="1161"/>
                  <a:chOff x="5008" y="2165"/>
                  <a:chExt cx="688" cy="1161"/>
                </a:xfrm>
              </p:grpSpPr>
              <p:sp>
                <p:nvSpPr>
                  <p:cNvPr id="113730" name="Freeform 24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13731" name="AutoShape 24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13732" name="Rectangle 24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13733" name="Line 24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734" name="Rectangle 24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3735" name="Rectangle 24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3736" name="Line 24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737" name="Line 24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738" name="Line 25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739" name="Line 25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740" name="Line 25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741" name="Line 25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742" name="Line 25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743" name="Line 25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744" name="Line 25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745" name="Line 25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3746" name="Rectangle 258"/>
                  <p:cNvSpPr>
                    <a:spLocks noChangeArrowheads="1"/>
                  </p:cNvSpPr>
                  <p:nvPr/>
                </p:nvSpPr>
                <p:spPr bwMode="auto">
                  <a:xfrm>
                    <a:off x="5019" y="2165"/>
                    <a:ext cx="6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smtClean="0">
                        <a:solidFill>
                          <a:srgbClr val="000000"/>
                        </a:solidFill>
                        <a:latin typeface="Chicago" charset="0"/>
                      </a:rPr>
                      <a:t>HOÀNG GIA</a:t>
                    </a:r>
                  </a:p>
                </p:txBody>
              </p:sp>
              <p:sp>
                <p:nvSpPr>
                  <p:cNvPr id="113747" name="Rectangle 259"/>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S - Đ - S</a:t>
                    </a:r>
                  </a:p>
                </p:txBody>
              </p:sp>
              <p:sp>
                <p:nvSpPr>
                  <p:cNvPr id="462084" name="Rectangle 260"/>
                  <p:cNvSpPr>
                    <a:spLocks noChangeArrowheads="1"/>
                  </p:cNvSpPr>
                  <p:nvPr/>
                </p:nvSpPr>
                <p:spPr bwMode="auto">
                  <a:xfrm>
                    <a:off x="5008" y="2379"/>
                    <a:ext cx="688" cy="142"/>
                  </a:xfrm>
                  <a:prstGeom prst="rect">
                    <a:avLst/>
                  </a:prstGeom>
                  <a:noFill/>
                  <a:ln w="12700">
                    <a:noFill/>
                    <a:miter lim="800000"/>
                    <a:headEnd/>
                    <a:tailEnd/>
                  </a:ln>
                  <a:effectLst/>
                </p:spPr>
                <p:txBody>
                  <a:bodyPr wrap="none" lIns="90487" tIns="44450" rIns="90487" bIns="44450">
                    <a:spAutoFit/>
                  </a:bodyPr>
                  <a:lstStyle/>
                  <a:p>
                    <a:r>
                      <a:rPr lang="en-US" sz="900" b="1" smtClean="0">
                        <a:solidFill>
                          <a:srgbClr val="000000"/>
                        </a:solidFill>
                        <a:effectLst>
                          <a:outerShdw blurRad="38100" dist="38100" dir="2700000" algn="tl">
                            <a:srgbClr val="FFFFFF"/>
                          </a:outerShdw>
                        </a:effectLst>
                        <a:latin typeface="Helvetica" charset="0"/>
                      </a:rPr>
                      <a:t> ••• CHIA CẮT ••• </a:t>
                    </a:r>
                  </a:p>
                </p:txBody>
              </p:sp>
              <p:sp>
                <p:nvSpPr>
                  <p:cNvPr id="113749" name="Rectangle 261"/>
                  <p:cNvSpPr>
                    <a:spLocks noChangeArrowheads="1"/>
                  </p:cNvSpPr>
                  <p:nvPr/>
                </p:nvSpPr>
                <p:spPr bwMode="auto">
                  <a:xfrm>
                    <a:off x="5103" y="2503"/>
                    <a:ext cx="51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BẮC     NAM</a:t>
                    </a:r>
                  </a:p>
                </p:txBody>
              </p:sp>
              <p:sp>
                <p:nvSpPr>
                  <p:cNvPr id="113750" name="Rectangle 264"/>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10              2</a:t>
                    </a:r>
                  </a:p>
                </p:txBody>
              </p:sp>
            </p:grpSp>
            <p:sp>
              <p:nvSpPr>
                <p:cNvPr id="462089" name="Rectangle 265"/>
                <p:cNvSpPr>
                  <a:spLocks noChangeArrowheads="1"/>
                </p:cNvSpPr>
                <p:nvPr/>
              </p:nvSpPr>
              <p:spPr bwMode="auto">
                <a:xfrm>
                  <a:off x="5065" y="2824"/>
                  <a:ext cx="537" cy="133"/>
                </a:xfrm>
                <a:prstGeom prst="rect">
                  <a:avLst/>
                </a:prstGeom>
                <a:noFill/>
                <a:ln w="12700">
                  <a:noFill/>
                  <a:miter lim="800000"/>
                  <a:headEnd/>
                  <a:tailEnd/>
                </a:ln>
                <a:effectLst/>
              </p:spPr>
              <p:txBody>
                <a:bodyPr wrap="none" lIns="90487" tIns="44450" rIns="90487" bIns="44450">
                  <a:spAutoFit/>
                </a:bodyPr>
                <a:lstStyle/>
                <a:p>
                  <a:r>
                    <a:rPr lang="en-US" sz="800" b="1" smtClean="0">
                      <a:solidFill>
                        <a:srgbClr val="000000"/>
                      </a:solidFill>
                      <a:effectLst>
                        <a:outerShdw blurRad="38100" dist="38100" dir="2700000" algn="tl">
                          <a:srgbClr val="FFFFFF"/>
                        </a:outerShdw>
                      </a:effectLst>
                      <a:latin typeface="Helvetica" charset="0"/>
                    </a:rPr>
                    <a:t>CÁC TIÊN TRI</a:t>
                  </a:r>
                </a:p>
              </p:txBody>
            </p:sp>
          </p:grpSp>
          <p:sp>
            <p:nvSpPr>
              <p:cNvPr id="113727" name="Rectangle 266"/>
              <p:cNvSpPr>
                <a:spLocks noChangeArrowheads="1"/>
              </p:cNvSpPr>
              <p:nvPr/>
            </p:nvSpPr>
            <p:spPr bwMode="auto">
              <a:xfrm>
                <a:off x="5056" y="2935"/>
                <a:ext cx="59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20-Gi         20-R</a:t>
                </a:r>
              </a:p>
            </p:txBody>
          </p:sp>
        </p:grpSp>
        <p:sp>
          <p:nvSpPr>
            <p:cNvPr id="113724" name="Rectangle 267"/>
            <p:cNvSpPr>
              <a:spLocks noChangeArrowheads="1"/>
            </p:cNvSpPr>
            <p:nvPr/>
          </p:nvSpPr>
          <p:spPr bwMode="auto">
            <a:xfrm>
              <a:off x="5091" y="3056"/>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200        </a:t>
              </a:r>
            </a:p>
          </p:txBody>
        </p:sp>
        <p:sp>
          <p:nvSpPr>
            <p:cNvPr id="113725" name="Rectangle 268"/>
            <p:cNvSpPr>
              <a:spLocks noChangeArrowheads="1"/>
            </p:cNvSpPr>
            <p:nvPr/>
          </p:nvSpPr>
          <p:spPr bwMode="auto">
            <a:xfrm>
              <a:off x="5059" y="3152"/>
              <a:ext cx="38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A-SI-RI   </a:t>
              </a:r>
            </a:p>
          </p:txBody>
        </p:sp>
      </p:grpSp>
      <p:sp>
        <p:nvSpPr>
          <p:cNvPr id="113720"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smtClean="0">
                <a:solidFill>
                  <a:srgbClr val="FFFFFF"/>
                </a:solidFill>
                <a:latin typeface="Arial" charset="0"/>
              </a:rPr>
              <a:t>Sổ Tay Hướng Dẫn, tr. 32-37</a:t>
            </a:r>
          </a:p>
        </p:txBody>
      </p:sp>
      <p:sp>
        <p:nvSpPr>
          <p:cNvPr id="113721" name="Rectangle 137"/>
          <p:cNvSpPr>
            <a:spLocks noChangeArrowheads="1"/>
          </p:cNvSpPr>
          <p:nvPr/>
        </p:nvSpPr>
        <p:spPr bwMode="auto">
          <a:xfrm>
            <a:off x="7942263" y="4151313"/>
            <a:ext cx="9017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700" b="1" smtClean="0">
                <a:solidFill>
                  <a:srgbClr val="000000"/>
                </a:solidFill>
                <a:latin typeface="Helvetica" charset="0"/>
              </a:rPr>
              <a:t>Y-SƠ-RA-ÊN</a:t>
            </a:r>
          </a:p>
        </p:txBody>
      </p:sp>
      <p:sp>
        <p:nvSpPr>
          <p:cNvPr id="113722" name="Rectangle 139"/>
          <p:cNvSpPr>
            <a:spLocks noChangeArrowheads="1"/>
          </p:cNvSpPr>
          <p:nvPr/>
        </p:nvSpPr>
        <p:spPr bwMode="auto">
          <a:xfrm>
            <a:off x="8505825" y="4137025"/>
            <a:ext cx="5699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smtClean="0">
                <a:solidFill>
                  <a:srgbClr val="000000"/>
                </a:solidFill>
                <a:latin typeface="Helvetica" charset="0"/>
              </a:rPr>
              <a:t> GIU-ĐA</a:t>
            </a:r>
          </a:p>
        </p:txBody>
      </p:sp>
    </p:spTree>
    <p:extLst>
      <p:ext uri="{BB962C8B-B14F-4D97-AF65-F5344CB8AC3E}">
        <p14:creationId xmlns:p14="http://schemas.microsoft.com/office/powerpoint/2010/main" val="21062005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68" grpId="0" animBg="1"/>
      <p:bldP spid="461876" grpId="0" animBg="1"/>
      <p:bldP spid="462060" grpId="0" animBg="1" autoUpdateAnimBg="0"/>
      <p:bldP spid="46187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1" descr="holiness-small.jpg"/>
          <p:cNvPicPr>
            <a:picLocks noChangeAspect="1"/>
          </p:cNvPicPr>
          <p:nvPr/>
        </p:nvPicPr>
        <p:blipFill>
          <a:blip r:embed="rId2">
            <a:extLst>
              <a:ext uri="{28A0092B-C50C-407E-A947-70E740481C1C}">
                <a14:useLocalDpi xmlns:a14="http://schemas.microsoft.com/office/drawing/2010/main" val="0"/>
              </a:ext>
            </a:extLst>
          </a:blip>
          <a:srcRect b="14127"/>
          <a:stretch>
            <a:fillRect/>
          </a:stretch>
        </p:blipFill>
        <p:spPr bwMode="auto">
          <a:xfrm>
            <a:off x="0" y="765175"/>
            <a:ext cx="9134475"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0" name="Title 1"/>
          <p:cNvSpPr>
            <a:spLocks noGrp="1"/>
          </p:cNvSpPr>
          <p:nvPr>
            <p:ph type="title"/>
          </p:nvPr>
        </p:nvSpPr>
        <p:spPr>
          <a:xfrm>
            <a:off x="34925" y="115888"/>
            <a:ext cx="9074150" cy="792162"/>
          </a:xfrm>
        </p:spPr>
        <p:txBody>
          <a:bodyPr/>
          <a:lstStyle/>
          <a:p>
            <a:r>
              <a:rPr lang="en-US" sz="4000" b="1" dirty="0" err="1">
                <a:effectLst>
                  <a:glow rad="127000">
                    <a:schemeClr val="tx1"/>
                  </a:glow>
                </a:effectLst>
                <a:latin typeface="Arial" charset="0"/>
                <a:ea typeface="ＭＳ Ｐゴシック" charset="0"/>
                <a:cs typeface="ＭＳ Ｐゴシック" charset="0"/>
              </a:rPr>
              <a:t>Từ</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Khóa</a:t>
            </a:r>
            <a:endParaRPr lang="en-US" sz="4000" b="1" dirty="0">
              <a:latin typeface="Arial" charset="0"/>
              <a:ea typeface="ＭＳ Ｐゴシック" charset="0"/>
            </a:endParaRPr>
          </a:p>
        </p:txBody>
      </p:sp>
      <p:sp>
        <p:nvSpPr>
          <p:cNvPr id="575491" name="Title 1"/>
          <p:cNvSpPr txBox="1">
            <a:spLocks/>
          </p:cNvSpPr>
          <p:nvPr/>
        </p:nvSpPr>
        <p:spPr bwMode="auto">
          <a:xfrm>
            <a:off x="44450" y="2573338"/>
            <a:ext cx="9074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6000" b="1" dirty="0" err="1">
                <a:solidFill>
                  <a:srgbClr val="000000"/>
                </a:solidFill>
                <a:latin typeface="Apple Chancery" charset="0"/>
                <a:cs typeface="Apple Chancery" charset="0"/>
              </a:rPr>
              <a:t>Vinh</a:t>
            </a:r>
            <a:r>
              <a:rPr lang="en-US" sz="6000" b="1" dirty="0">
                <a:solidFill>
                  <a:srgbClr val="000000"/>
                </a:solidFill>
                <a:latin typeface="Apple Chancery" charset="0"/>
                <a:cs typeface="Apple Chancery" charset="0"/>
              </a:rPr>
              <a:t> </a:t>
            </a:r>
            <a:r>
              <a:rPr lang="en-US" sz="6000" b="1" dirty="0" err="1" smtClean="0">
                <a:solidFill>
                  <a:srgbClr val="000000"/>
                </a:solidFill>
                <a:latin typeface="Apple Chancery" charset="0"/>
                <a:cs typeface="Apple Chancery" charset="0"/>
              </a:rPr>
              <a:t>quang</a:t>
            </a:r>
            <a:endParaRPr lang="en-US" sz="6000" b="1" dirty="0">
              <a:solidFill>
                <a:srgbClr val="000000"/>
              </a:solidFill>
              <a:latin typeface="Apple Chancery" charset="0"/>
              <a:cs typeface="Apple Chancery" charset="0"/>
            </a:endParaRPr>
          </a:p>
        </p:txBody>
      </p:sp>
      <p:sp>
        <p:nvSpPr>
          <p:cNvPr id="575492" name="Text Box 44"/>
          <p:cNvSpPr txBox="1">
            <a:spLocks noChangeArrowheads="1"/>
          </p:cNvSpPr>
          <p:nvPr/>
        </p:nvSpPr>
        <p:spPr bwMode="auto">
          <a:xfrm>
            <a:off x="8459788" y="92075"/>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sz="2000" b="1">
                <a:solidFill>
                  <a:srgbClr val="FFFFFF"/>
                </a:solidFill>
                <a:ea typeface="新細明體" charset="0"/>
                <a:cs typeface="新細明體" charset="0"/>
              </a:rPr>
              <a:t>500</a:t>
            </a:r>
          </a:p>
        </p:txBody>
      </p:sp>
    </p:spTree>
    <p:extLst>
      <p:ext uri="{BB962C8B-B14F-4D97-AF65-F5344CB8AC3E}">
        <p14:creationId xmlns:p14="http://schemas.microsoft.com/office/powerpoint/2010/main" val="126186939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75656" y="231304"/>
            <a:ext cx="6552728" cy="533400"/>
          </a:xfrm>
          <a:noFill/>
        </p:spPr>
        <p:txBody>
          <a:bodyPr/>
          <a:lstStyle/>
          <a:p>
            <a:pPr algn="ctr" eaLnBrk="1" hangingPunct="1"/>
            <a:r>
              <a:rPr lang="en-US" sz="3600" b="1" dirty="0" err="1">
                <a:solidFill>
                  <a:srgbClr val="FFFFFF"/>
                </a:solidFill>
                <a:ea typeface="PMingLiU" charset="0"/>
              </a:rPr>
              <a:t>Biểu</a:t>
            </a:r>
            <a:r>
              <a:rPr lang="en-US" sz="3600" b="1" dirty="0">
                <a:solidFill>
                  <a:srgbClr val="FFFFFF"/>
                </a:solidFill>
                <a:ea typeface="PMingLiU" charset="0"/>
              </a:rPr>
              <a:t> </a:t>
            </a:r>
            <a:r>
              <a:rPr lang="en-US" sz="3600" b="1" dirty="0" err="1">
                <a:solidFill>
                  <a:srgbClr val="FFFFFF"/>
                </a:solidFill>
                <a:ea typeface="PMingLiU" charset="0"/>
              </a:rPr>
              <a:t>đồ</a:t>
            </a:r>
            <a:r>
              <a:rPr lang="en-US" sz="3600" b="1" dirty="0">
                <a:solidFill>
                  <a:srgbClr val="FFFFFF"/>
                </a:solidFill>
                <a:ea typeface="PMingLiU" charset="0"/>
              </a:rPr>
              <a:t> </a:t>
            </a:r>
            <a:r>
              <a:rPr lang="en-US" sz="3600" b="1" dirty="0" err="1">
                <a:solidFill>
                  <a:srgbClr val="FFFFFF"/>
                </a:solidFill>
                <a:ea typeface="PMingLiU" charset="0"/>
              </a:rPr>
              <a:t>sách</a:t>
            </a:r>
            <a:r>
              <a:rPr lang="en-US" sz="3600" b="1" dirty="0">
                <a:solidFill>
                  <a:srgbClr val="FFFFFF"/>
                </a:solidFill>
                <a:ea typeface="PMingLiU" charset="0"/>
              </a:rPr>
              <a:t> </a:t>
            </a:r>
            <a:r>
              <a:rPr lang="en-US" sz="3600" b="1" dirty="0" err="1">
                <a:solidFill>
                  <a:srgbClr val="FFFFFF"/>
                </a:solidFill>
                <a:ea typeface="PMingLiU" charset="0"/>
              </a:rPr>
              <a:t>Ê</a:t>
            </a:r>
            <a:r>
              <a:rPr lang="en-US" sz="3600" b="1" dirty="0">
                <a:solidFill>
                  <a:srgbClr val="FFFFFF"/>
                </a:solidFill>
                <a:ea typeface="PMingLiU" charset="0"/>
              </a:rPr>
              <a:t>-</a:t>
            </a:r>
            <a:r>
              <a:rPr lang="en-US" sz="3600" b="1" dirty="0" err="1">
                <a:solidFill>
                  <a:srgbClr val="FFFFFF"/>
                </a:solidFill>
                <a:ea typeface="PMingLiU" charset="0"/>
              </a:rPr>
              <a:t>xê</a:t>
            </a:r>
            <a:r>
              <a:rPr lang="en-US" sz="3600" b="1" dirty="0">
                <a:solidFill>
                  <a:srgbClr val="FFFFFF"/>
                </a:solidFill>
                <a:ea typeface="PMingLiU" charset="0"/>
              </a:rPr>
              <a:t>-chi-</a:t>
            </a:r>
            <a:r>
              <a:rPr lang="en-US" sz="3600" b="1" dirty="0" err="1">
                <a:solidFill>
                  <a:srgbClr val="FFFFFF"/>
                </a:solidFill>
                <a:ea typeface="PMingLiU" charset="0"/>
              </a:rPr>
              <a:t>ên</a:t>
            </a:r>
            <a:endParaRPr lang="en-US" sz="3600" b="1" dirty="0">
              <a:solidFill>
                <a:srgbClr val="FFFFFF"/>
              </a:solidFill>
              <a:ea typeface="PMingLiU" charset="0"/>
            </a:endParaRPr>
          </a:p>
        </p:txBody>
      </p:sp>
      <p:graphicFrame>
        <p:nvGraphicFramePr>
          <p:cNvPr id="120887" name="Group 55"/>
          <p:cNvGraphicFramePr>
            <a:graphicFrameLocks noGrp="1"/>
          </p:cNvGraphicFramePr>
          <p:nvPr>
            <p:ph type="tbl" idx="1"/>
            <p:extLst>
              <p:ext uri="{D42A27DB-BD31-4B8C-83A1-F6EECF244321}">
                <p14:modId xmlns:p14="http://schemas.microsoft.com/office/powerpoint/2010/main" val="3231263026"/>
              </p:ext>
            </p:extLst>
          </p:nvPr>
        </p:nvGraphicFramePr>
        <p:xfrm>
          <a:off x="0" y="914400"/>
          <a:ext cx="9144000" cy="5908995"/>
        </p:xfrm>
        <a:graphic>
          <a:graphicData uri="http://schemas.openxmlformats.org/drawingml/2006/table">
            <a:tbl>
              <a:tblPr/>
              <a:tblGrid>
                <a:gridCol w="1189038"/>
                <a:gridCol w="1371600"/>
                <a:gridCol w="1357312"/>
                <a:gridCol w="1308100"/>
                <a:gridCol w="1306513"/>
                <a:gridCol w="1304925"/>
                <a:gridCol w="1306512"/>
              </a:tblGrid>
              <a:tr h="522288">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normalizeH="0" baseline="0" dirty="0" err="1">
                          <a:ln>
                            <a:noFill/>
                          </a:ln>
                          <a:solidFill>
                            <a:schemeClr val="tx1"/>
                          </a:solidFill>
                          <a:effectLst/>
                          <a:latin typeface="Arial"/>
                          <a:ea typeface="PMingLiU" charset="0"/>
                          <a:cs typeface="Arial"/>
                        </a:rPr>
                        <a:t>Sự</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vinh</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quang</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thiên</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thượng</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ra</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đi</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và</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trở</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lại</a:t>
                      </a:r>
                      <a:endParaRPr kumimoji="0" lang="en-US" sz="2800" b="1" i="0" u="none" strike="noStrike" cap="none" normalizeH="0" baseline="0" dirty="0">
                        <a:ln>
                          <a:noFill/>
                        </a:ln>
                        <a:solidFill>
                          <a:schemeClr val="tx1"/>
                        </a:solidFill>
                        <a:effectLst/>
                        <a:latin typeface="Arial"/>
                        <a:ea typeface="PMingLiU" charset="0"/>
                        <a:cs typeface="Arial"/>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6678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Sự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rời</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bỏ</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1–24</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Các</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dân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tộc</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bị</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đoán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phạt</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không</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có</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smtClean="0">
                          <a:ln>
                            <a:noFill/>
                          </a:ln>
                          <a:solidFill>
                            <a:schemeClr val="tx1"/>
                          </a:solidFill>
                          <a:effectLst/>
                          <a:latin typeface="Arial"/>
                          <a:ea typeface="PMingLiU" charset="0"/>
                          <a:cs typeface="Arial"/>
                        </a:rPr>
                        <a:t>25–32</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Sự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trở</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lại</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33–48</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2228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Lưu đày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Quyền tể trị được xác nhận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Phục hồi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2228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Sự đoán phạt của Giu-đa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Sự đoán phạt của các dân tộc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Phước lành của Israel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0165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Giu-đa thất thủ</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Kẻ thù của Giu-đa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Tương lai của Giu-đa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0323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Trước cuộc bao vây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Trong cuộc bao vây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Sau cuộc bao vây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17303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Gọi</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vào</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trong</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sự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1–3</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Tiền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lưu</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đày</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Vô</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hy</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vọng</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4–24</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Am-môn, Mô-áp, Ê-đôm, Phi-li-tin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Arial"/>
                          <a:ea typeface="PMingLiU" charset="0"/>
                          <a:cs typeface="Arial"/>
                        </a:rPr>
                        <a:t>Ti-</a:t>
                      </a:r>
                      <a:r>
                        <a:rPr kumimoji="0" lang="en-US" sz="1800" b="1" i="0" u="none" strike="noStrike" cap="none" normalizeH="0" baseline="0" dirty="0" err="1">
                          <a:ln>
                            <a:noFill/>
                          </a:ln>
                          <a:solidFill>
                            <a:schemeClr val="tx1"/>
                          </a:solidFill>
                          <a:effectLst/>
                          <a:latin typeface="Arial"/>
                          <a:ea typeface="PMingLiU" charset="0"/>
                          <a:cs typeface="Arial"/>
                        </a:rPr>
                        <a:t>rơ</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và</a:t>
                      </a:r>
                      <a:r>
                        <a:rPr kumimoji="0" lang="en-US" sz="1800" b="1" i="0" u="none" strike="noStrike" cap="none" normalizeH="0" baseline="0" dirty="0">
                          <a:ln>
                            <a:noFill/>
                          </a:ln>
                          <a:solidFill>
                            <a:schemeClr val="tx1"/>
                          </a:solidFill>
                          <a:effectLst/>
                          <a:latin typeface="Arial"/>
                          <a:ea typeface="PMingLiU" charset="0"/>
                          <a:cs typeface="Arial"/>
                        </a:rPr>
                        <a:t> Si-</a:t>
                      </a:r>
                      <a:r>
                        <a:rPr kumimoji="0" lang="en-US" sz="1800" b="1" i="0" u="none" strike="noStrike" cap="none" normalizeH="0" baseline="0" dirty="0" err="1">
                          <a:ln>
                            <a:noFill/>
                          </a:ln>
                          <a:solidFill>
                            <a:schemeClr val="tx1"/>
                          </a:solidFill>
                          <a:effectLst/>
                          <a:latin typeface="Arial"/>
                          <a:ea typeface="PMingLiU" charset="0"/>
                          <a:cs typeface="Arial"/>
                        </a:rPr>
                        <a:t>đôn</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26–28</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Arial"/>
                          <a:ea typeface="PMingLiU" charset="0"/>
                          <a:cs typeface="Arial"/>
                        </a:rPr>
                        <a:t>Ai </a:t>
                      </a:r>
                      <a:r>
                        <a:rPr kumimoji="0" lang="en-US" sz="1800" b="1" i="0" u="none" strike="noStrike" cap="none" normalizeH="0" baseline="0" dirty="0" err="1">
                          <a:ln>
                            <a:noFill/>
                          </a:ln>
                          <a:solidFill>
                            <a:schemeClr val="tx1"/>
                          </a:solidFill>
                          <a:effectLst/>
                          <a:latin typeface="Arial"/>
                          <a:ea typeface="PMingLiU" charset="0"/>
                          <a:cs typeface="Arial"/>
                        </a:rPr>
                        <a:t>Cập</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29–32</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Đời</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sống</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Mới</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33–39</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Trật</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Mới</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40–48</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r>
              <a:tr h="522288">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Arial"/>
                          <a:ea typeface="PMingLiU" charset="0"/>
                          <a:cs typeface="Arial"/>
                        </a:rPr>
                        <a:t>Ba-by-</a:t>
                      </a:r>
                      <a:r>
                        <a:rPr kumimoji="0" lang="en-US" sz="1800" b="1" i="0" u="none" strike="noStrike" cap="none" normalizeH="0" baseline="0" dirty="0" err="1">
                          <a:ln>
                            <a:noFill/>
                          </a:ln>
                          <a:solidFill>
                            <a:schemeClr val="tx1"/>
                          </a:solidFill>
                          <a:effectLst/>
                          <a:latin typeface="Arial"/>
                          <a:ea typeface="PMingLiU" charset="0"/>
                          <a:cs typeface="Arial"/>
                        </a:rPr>
                        <a:t>lôn</a:t>
                      </a:r>
                      <a:r>
                        <a:rPr kumimoji="0" lang="en-US" sz="1800" b="1" i="0" u="none" strike="noStrike" cap="none" normalizeH="0" baseline="0" dirty="0">
                          <a:ln>
                            <a:noFill/>
                          </a:ln>
                          <a:solidFill>
                            <a:schemeClr val="tx1"/>
                          </a:solidFill>
                          <a:effectLst/>
                          <a:latin typeface="Arial"/>
                          <a:ea typeface="PMingLiU" charset="0"/>
                          <a:cs typeface="Arial"/>
                        </a:rPr>
                        <a:t> (592-570 TC)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28717"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500</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55" name="Rectangle 1027"/>
          <p:cNvSpPr>
            <a:spLocks noGrp="1" noChangeArrowheads="1"/>
          </p:cNvSpPr>
          <p:nvPr>
            <p:ph type="ctrTitle"/>
          </p:nvPr>
        </p:nvSpPr>
        <p:spPr>
          <a:xfrm>
            <a:off x="533400" y="3962400"/>
            <a:ext cx="7924800" cy="1752600"/>
          </a:xfrm>
        </p:spPr>
        <p:txBody>
          <a:bodyPr/>
          <a:lstStyle/>
          <a:p>
            <a:pPr eaLnBrk="1" hangingPunct="1"/>
            <a:r>
              <a:rPr lang="ja-JP" altLang="en-US">
                <a:latin typeface="Tahoma" charset="0"/>
                <a:ea typeface="ＭＳ Ｐゴシック" charset="0"/>
                <a:cs typeface="ＭＳ Ｐゴシック" charset="0"/>
              </a:rPr>
              <a:t>“</a:t>
            </a:r>
            <a:r>
              <a:rPr lang="en-US">
                <a:latin typeface="Tahoma" charset="0"/>
                <a:ea typeface="ＭＳ Ｐゴシック" charset="0"/>
                <a:cs typeface="ＭＳ Ｐゴシック" charset="0"/>
              </a:rPr>
              <a:t>Vả đất là vô hình và trống không, sự mờ tối ở trên mặt vực…</a:t>
            </a:r>
            <a:r>
              <a:rPr lang="ja-JP" altLang="en-US">
                <a:latin typeface="Tahoma" charset="0"/>
                <a:ea typeface="ＭＳ Ｐゴシック" charset="0"/>
                <a:cs typeface="ＭＳ Ｐゴシック" charset="0"/>
              </a:rPr>
              <a:t>”</a:t>
            </a:r>
            <a:r>
              <a:rPr lang="en-US">
                <a:latin typeface="Tahoma" charset="0"/>
                <a:ea typeface="ＭＳ Ｐゴシック" charset="0"/>
                <a:cs typeface="ＭＳ Ｐゴシック" charset="0"/>
              </a:rPr>
              <a:t> </a:t>
            </a:r>
          </a:p>
        </p:txBody>
      </p:sp>
      <p:sp>
        <p:nvSpPr>
          <p:cNvPr id="125957" name="Rectangle 1029"/>
          <p:cNvSpPr>
            <a:spLocks noChangeArrowheads="1"/>
          </p:cNvSpPr>
          <p:nvPr/>
        </p:nvSpPr>
        <p:spPr bwMode="auto">
          <a:xfrm>
            <a:off x="838200" y="304800"/>
            <a:ext cx="7924800" cy="17526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ja-JP" altLang="en-US" sz="4000">
                <a:solidFill>
                  <a:schemeClr val="tx2"/>
                </a:solidFill>
              </a:rPr>
              <a:t>“</a:t>
            </a:r>
            <a:r>
              <a:rPr lang="en-US" sz="4000">
                <a:solidFill>
                  <a:schemeClr val="tx2"/>
                </a:solidFill>
              </a:rPr>
              <a:t>…Thần Đức Chúa Trời vận hành trên mặt nước.</a:t>
            </a:r>
            <a:r>
              <a:rPr lang="ja-JP" altLang="en-US" sz="4000">
                <a:solidFill>
                  <a:schemeClr val="tx2"/>
                </a:solidFill>
              </a:rPr>
              <a:t>”</a:t>
            </a:r>
            <a:r>
              <a:rPr lang="en-US" sz="4400">
                <a:solidFill>
                  <a:schemeClr val="tx2"/>
                </a:solidFill>
                <a:latin typeface="Tahoma" charset="0"/>
              </a:rPr>
              <a:t> </a:t>
            </a:r>
          </a:p>
        </p:txBody>
      </p:sp>
      <p:sp>
        <p:nvSpPr>
          <p:cNvPr id="125958" name="Rectangle 1030"/>
          <p:cNvSpPr>
            <a:spLocks noChangeArrowheads="1"/>
          </p:cNvSpPr>
          <p:nvPr/>
        </p:nvSpPr>
        <p:spPr bwMode="auto">
          <a:xfrm>
            <a:off x="3429000" y="6172200"/>
            <a:ext cx="5562600" cy="6096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spcBef>
                <a:spcPct val="20000"/>
              </a:spcBef>
              <a:buClr>
                <a:srgbClr val="FFCC66"/>
              </a:buClr>
              <a:buFont typeface="Wingdings" charset="0"/>
              <a:buNone/>
            </a:pPr>
            <a:r>
              <a:rPr lang="en-US" sz="3200">
                <a:latin typeface="Tahoma" charset="0"/>
              </a:rPr>
              <a:t>Sáng 1:2 </a:t>
            </a:r>
            <a:r>
              <a:rPr lang="en-US" sz="3200" i="1">
                <a:latin typeface="Tahoma" charset="0"/>
              </a:rPr>
              <a:t>NIV</a:t>
            </a:r>
            <a:endParaRPr lang="en-US" sz="320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8003" name="Rectangle 1027"/>
          <p:cNvSpPr>
            <a:spLocks noGrp="1" noChangeArrowheads="1"/>
          </p:cNvSpPr>
          <p:nvPr>
            <p:ph type="ctrTitle"/>
          </p:nvPr>
        </p:nvSpPr>
        <p:spPr>
          <a:xfrm>
            <a:off x="304800" y="3962400"/>
            <a:ext cx="8382000" cy="1752600"/>
          </a:xfrm>
        </p:spPr>
        <p:txBody>
          <a:bodyPr/>
          <a:lstStyle/>
          <a:p>
            <a:pPr eaLnBrk="1" hangingPunct="1"/>
            <a:r>
              <a:rPr lang="ja-JP" altLang="en-US">
                <a:latin typeface="Tahoma" charset="0"/>
                <a:ea typeface="ＭＳ Ｐゴシック" charset="0"/>
                <a:cs typeface="ＭＳ Ｐゴシック" charset="0"/>
              </a:rPr>
              <a:t>“</a:t>
            </a:r>
            <a:r>
              <a:rPr lang="en-US">
                <a:latin typeface="Tahoma" charset="0"/>
                <a:ea typeface="ＭＳ Ｐゴシック" charset="0"/>
                <a:cs typeface="ＭＳ Ｐゴシック" charset="0"/>
              </a:rPr>
              <a:t>Đất như một món súp không có gì cả, trống rỗng không đáy, tối đen như mực…</a:t>
            </a:r>
            <a:r>
              <a:rPr lang="ja-JP" altLang="en-US">
                <a:latin typeface="Tahoma" charset="0"/>
                <a:ea typeface="ＭＳ Ｐゴシック" charset="0"/>
                <a:cs typeface="ＭＳ Ｐゴシック" charset="0"/>
              </a:rPr>
              <a:t>”</a:t>
            </a:r>
            <a:r>
              <a:rPr lang="en-US">
                <a:latin typeface="Tahoma" charset="0"/>
                <a:ea typeface="ＭＳ Ｐゴシック" charset="0"/>
                <a:cs typeface="ＭＳ Ｐゴシック" charset="0"/>
              </a:rPr>
              <a:t> </a:t>
            </a:r>
          </a:p>
        </p:txBody>
      </p:sp>
      <p:sp>
        <p:nvSpPr>
          <p:cNvPr id="128005" name="Rectangle 1029"/>
          <p:cNvSpPr>
            <a:spLocks noChangeArrowheads="1"/>
          </p:cNvSpPr>
          <p:nvPr/>
        </p:nvSpPr>
        <p:spPr bwMode="auto">
          <a:xfrm>
            <a:off x="838200" y="304800"/>
            <a:ext cx="7924800" cy="17526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ja-JP" altLang="en-US" sz="4400">
                <a:solidFill>
                  <a:schemeClr val="tx2"/>
                </a:solidFill>
                <a:latin typeface="Tahoma" charset="0"/>
              </a:rPr>
              <a:t>“</a:t>
            </a:r>
            <a:r>
              <a:rPr lang="en-US" sz="4400">
                <a:solidFill>
                  <a:schemeClr val="tx2"/>
                </a:solidFill>
                <a:latin typeface="Tahoma" charset="0"/>
              </a:rPr>
              <a:t>…Thánh Linh Đức Chúa Trời bao phủ như chim trên vực sâu ướt át.</a:t>
            </a:r>
            <a:r>
              <a:rPr lang="ja-JP" altLang="en-US" sz="4400">
                <a:solidFill>
                  <a:schemeClr val="tx2"/>
                </a:solidFill>
                <a:latin typeface="Tahoma" charset="0"/>
              </a:rPr>
              <a:t>”</a:t>
            </a:r>
            <a:r>
              <a:rPr lang="en-US" sz="4400">
                <a:solidFill>
                  <a:schemeClr val="tx2"/>
                </a:solidFill>
                <a:latin typeface="Tahoma" charset="0"/>
              </a:rPr>
              <a:t> </a:t>
            </a:r>
          </a:p>
        </p:txBody>
      </p:sp>
      <p:sp>
        <p:nvSpPr>
          <p:cNvPr id="128006" name="Rectangle 1030"/>
          <p:cNvSpPr>
            <a:spLocks noChangeArrowheads="1"/>
          </p:cNvSpPr>
          <p:nvPr/>
        </p:nvSpPr>
        <p:spPr bwMode="auto">
          <a:xfrm>
            <a:off x="3581400" y="6248400"/>
            <a:ext cx="5562600" cy="6096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spcBef>
                <a:spcPct val="20000"/>
              </a:spcBef>
              <a:buClr>
                <a:srgbClr val="FFCC66"/>
              </a:buClr>
              <a:buFont typeface="Wingdings" charset="0"/>
              <a:buNone/>
            </a:pPr>
            <a:r>
              <a:rPr lang="en-US" sz="3200">
                <a:latin typeface="Tahoma" charset="0"/>
              </a:rPr>
              <a:t>Sáng 1:2 </a:t>
            </a:r>
            <a:r>
              <a:rPr lang="en-US" sz="3200" i="1">
                <a:latin typeface="Tahoma" charset="0"/>
              </a:rPr>
              <a:t>The Message</a:t>
            </a:r>
            <a:endParaRPr lang="en-US" sz="320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checkerboard(across)">
                                      <p:cBhvr>
                                        <p:cTn id="7" dur="500"/>
                                        <p:tgtEl>
                                          <p:spTgt spid="128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8005"/>
                                        </p:tgtEl>
                                        <p:attrNameLst>
                                          <p:attrName>style.visibility</p:attrName>
                                        </p:attrNameLst>
                                      </p:cBhvr>
                                      <p:to>
                                        <p:strVal val="visible"/>
                                      </p:to>
                                    </p:set>
                                    <p:animEffect transition="in" filter="fade">
                                      <p:cBhvr>
                                        <p:cTn id="12" dur="1000"/>
                                        <p:tgtEl>
                                          <p:spTgt spid="128005"/>
                                        </p:tgtEl>
                                      </p:cBhvr>
                                    </p:animEffect>
                                    <p:anim calcmode="lin" valueType="num">
                                      <p:cBhvr>
                                        <p:cTn id="13" dur="1000" fill="hold"/>
                                        <p:tgtEl>
                                          <p:spTgt spid="128005"/>
                                        </p:tgtEl>
                                        <p:attrNameLst>
                                          <p:attrName>ppt_x</p:attrName>
                                        </p:attrNameLst>
                                      </p:cBhvr>
                                      <p:tavLst>
                                        <p:tav tm="0">
                                          <p:val>
                                            <p:strVal val="#ppt_x"/>
                                          </p:val>
                                        </p:tav>
                                        <p:tav tm="100000">
                                          <p:val>
                                            <p:strVal val="#ppt_x"/>
                                          </p:val>
                                        </p:tav>
                                      </p:tavLst>
                                    </p:anim>
                                    <p:anim calcmode="lin" valueType="num">
                                      <p:cBhvr>
                                        <p:cTn id="14" dur="900" decel="100000" fill="hold"/>
                                        <p:tgtEl>
                                          <p:spTgt spid="12800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800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p:bldP spid="12800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93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8" charset="0"/>
              <a:ea typeface="+mn-ea"/>
              <a:cs typeface="+mn-cs"/>
            </a:endParaRPr>
          </a:p>
        </p:txBody>
      </p:sp>
      <p:grpSp>
        <p:nvGrpSpPr>
          <p:cNvPr id="31749" name="Group 5"/>
          <p:cNvGrpSpPr>
            <a:grpSpLocks/>
          </p:cNvGrpSpPr>
          <p:nvPr/>
        </p:nvGrpSpPr>
        <p:grpSpPr bwMode="auto">
          <a:xfrm>
            <a:off x="1689100" y="2019300"/>
            <a:ext cx="5749925" cy="3244850"/>
            <a:chOff x="1064" y="1272"/>
            <a:chExt cx="3622" cy="2044"/>
          </a:xfrm>
        </p:grpSpPr>
        <p:sp>
          <p:nvSpPr>
            <p:cNvPr id="31774"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75"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76"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77"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78"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79"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80"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99343" name="Rectangle 15"/>
          <p:cNvSpPr>
            <a:spLocks noChangeArrowheads="1"/>
          </p:cNvSpPr>
          <p:nvPr/>
        </p:nvSpPr>
        <p:spPr bwMode="auto">
          <a:xfrm>
            <a:off x="1739900" y="5137150"/>
            <a:ext cx="6191250" cy="454025"/>
          </a:xfrm>
          <a:prstGeom prst="rect">
            <a:avLst/>
          </a:prstGeom>
          <a:noFill/>
          <a:ln>
            <a:noFill/>
          </a:ln>
          <a:effectLst>
            <a:outerShdw blurRad="63500" dist="29783" dir="1514402"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000" b="1">
                <a:solidFill>
                  <a:schemeClr val="tx2"/>
                </a:solidFill>
                <a:latin typeface="Comic Sans MS" pitchFamily="66" charset="0"/>
                <a:ea typeface="ＭＳ Ｐゴシック" pitchFamily="34" charset="-128"/>
                <a:cs typeface="+mn-cs"/>
              </a:rPr>
              <a:t>    </a:t>
            </a:r>
            <a:r>
              <a:rPr lang="en-US" sz="2400" b="1">
                <a:solidFill>
                  <a:schemeClr val="tx2"/>
                </a:solidFill>
                <a:latin typeface="Arial" pitchFamily="34" charset="0"/>
                <a:ea typeface="ＭＳ Ｐゴシック" pitchFamily="34" charset="-128"/>
                <a:cs typeface="+mn-cs"/>
              </a:rPr>
              <a:t>Đền tạm trong đồng vắng</a:t>
            </a:r>
          </a:p>
        </p:txBody>
      </p:sp>
      <p:sp>
        <p:nvSpPr>
          <p:cNvPr id="99344" name="Text Box 16"/>
          <p:cNvSpPr txBox="1">
            <a:spLocks noChangeArrowheads="1"/>
          </p:cNvSpPr>
          <p:nvPr/>
        </p:nvSpPr>
        <p:spPr bwMode="auto">
          <a:xfrm>
            <a:off x="1187450" y="1371600"/>
            <a:ext cx="7345363"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2000" b="1">
                <a:solidFill>
                  <a:schemeClr val="tx2"/>
                </a:solidFill>
              </a:rPr>
              <a:t>Đức Chúa Trời dựng một nơi cho Ngài ngự như một vị Vua</a:t>
            </a:r>
            <a:endParaRPr lang="en-US" sz="3600" b="1">
              <a:solidFill>
                <a:schemeClr val="tx2"/>
              </a:solidFill>
            </a:endParaRPr>
          </a:p>
        </p:txBody>
      </p:sp>
      <p:sp>
        <p:nvSpPr>
          <p:cNvPr id="31753"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54"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1755"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756"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757"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1758"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9"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0"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1"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2"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3" name="Rectangle 27"/>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31764" name="Rectangle 28"/>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31765"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31766" name="Rectangle 30"/>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31767"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8" name="Rectangle 32"/>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Exodus</a:t>
            </a:r>
          </a:p>
        </p:txBody>
      </p:sp>
      <p:sp>
        <p:nvSpPr>
          <p:cNvPr id="31769"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31770"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99363"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r>
              <a:rPr lang="en-US" sz="1000" b="1">
                <a:effectLst>
                  <a:outerShdw blurRad="38100" dist="38100" dir="2700000" algn="tl">
                    <a:srgbClr val="000000"/>
                  </a:outerShdw>
                </a:effectLst>
                <a:latin typeface="Comic Sans MS" charset="0"/>
              </a:rPr>
              <a:t>16</a:t>
            </a:r>
          </a:p>
        </p:txBody>
      </p:sp>
      <p:sp>
        <p:nvSpPr>
          <p:cNvPr id="31772"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1200" b="1"/>
              <a:t>Handbook pg. 26-29</a:t>
            </a:r>
          </a:p>
        </p:txBody>
      </p:sp>
      <p:sp>
        <p:nvSpPr>
          <p:cNvPr id="99365" name="Rectangle 37"/>
          <p:cNvSpPr>
            <a:spLocks noGrp="1" noChangeArrowheads="1"/>
          </p:cNvSpPr>
          <p:nvPr>
            <p:ph type="title" idx="4294967295"/>
          </p:nvPr>
        </p:nvSpPr>
        <p:spPr bwMode="auto">
          <a:xfrm>
            <a:off x="838200" y="495300"/>
            <a:ext cx="7772400" cy="701675"/>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000" b="1" smtClean="0">
                <a:solidFill>
                  <a:srgbClr val="66FF66"/>
                </a:solidFill>
                <a:effectLst/>
                <a:latin typeface="Floral" pitchFamily="2" charset="0"/>
                <a:ea typeface="ＭＳ Ｐゴシック" pitchFamily="34" charset="-128"/>
              </a:rPr>
              <a:t>Đền tạm</a:t>
            </a:r>
          </a:p>
        </p:txBody>
      </p:sp>
    </p:spTree>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962400" y="4953000"/>
            <a:ext cx="4953000" cy="1676400"/>
          </a:xfrm>
        </p:spPr>
        <p:txBody>
          <a:bodyPr/>
          <a:lstStyle/>
          <a:p>
            <a:pPr eaLnBrk="1" hangingPunct="1"/>
            <a:r>
              <a:rPr kumimoji="1" lang="en-US" sz="3200" b="1" i="1">
                <a:solidFill>
                  <a:schemeClr val="bg1"/>
                </a:solidFill>
                <a:latin typeface="Arial" charset="0"/>
                <a:ea typeface="ＭＳ Ｐゴシック" charset="0"/>
                <a:cs typeface="ＭＳ Ｐゴシック" charset="0"/>
              </a:rPr>
              <a:t>Sự hiện diện của Đức Chúa Trời đầy dẫy nơi ở mới của Ngài!</a:t>
            </a:r>
            <a:endParaRPr kumimoji="1" lang="en-US" sz="3200" b="1" i="1">
              <a:latin typeface="Arial" charset="0"/>
              <a:ea typeface="ＭＳ Ｐゴシック" charset="0"/>
              <a:cs typeface="ＭＳ Ｐゴシック" charset="0"/>
            </a:endParaRPr>
          </a:p>
        </p:txBody>
      </p:sp>
      <p:sp>
        <p:nvSpPr>
          <p:cNvPr id="102403" name="Text Box 1027" descr="White marble"/>
          <p:cNvSpPr txBox="1">
            <a:spLocks noChangeArrowheads="1"/>
          </p:cNvSpPr>
          <p:nvPr/>
        </p:nvSpPr>
        <p:spPr bwMode="auto">
          <a:xfrm>
            <a:off x="4114800" y="914400"/>
            <a:ext cx="4800600" cy="240665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3200" b="1"/>
              <a:t>Áng mây bao phủ hội mạc, và sự vinh hiển Đức Giê-hô-va đầy dẫy Đền tạm.</a:t>
            </a:r>
          </a:p>
          <a:p>
            <a:pPr algn="r"/>
            <a:r>
              <a:rPr lang="en-US" sz="2400" b="1"/>
              <a:t>Xuất 40:34 </a:t>
            </a:r>
            <a:r>
              <a:rPr lang="en-US" b="1"/>
              <a:t>ESV</a:t>
            </a:r>
            <a:endParaRPr lang="en-US"/>
          </a:p>
        </p:txBody>
      </p:sp>
      <p:pic>
        <p:nvPicPr>
          <p:cNvPr id="32772" name="Picture 1028" descr="TabernacleFirePillar150"/>
          <p:cNvPicPr>
            <a:picLocks noChangeAspect="1" noChangeArrowheads="1"/>
          </p:cNvPicPr>
          <p:nvPr/>
        </p:nvPicPr>
        <p:blipFill>
          <a:blip r:embed="rId4">
            <a:extLst>
              <a:ext uri="{28A0092B-C50C-407E-A947-70E740481C1C}">
                <a14:useLocalDpi xmlns:a14="http://schemas.microsoft.com/office/drawing/2010/main" val="0"/>
              </a:ext>
            </a:extLst>
          </a:blip>
          <a:srcRect l="28235" r="21344" b="36504"/>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770" decel="100000"/>
                                        <p:tgtEl>
                                          <p:spTgt spid="102403"/>
                                        </p:tgtEl>
                                      </p:cBhvr>
                                    </p:animEffect>
                                    <p:animScale>
                                      <p:cBhvr>
                                        <p:cTn id="8" dur="770" decel="100000"/>
                                        <p:tgtEl>
                                          <p:spTgt spid="102403"/>
                                        </p:tgtEl>
                                      </p:cBhvr>
                                      <p:from x="10000" y="10000"/>
                                      <p:to x="200000" y="450000"/>
                                    </p:animScale>
                                    <p:animScale>
                                      <p:cBhvr>
                                        <p:cTn id="9" dur="1230" accel="100000" fill="hold">
                                          <p:stCondLst>
                                            <p:cond delay="770"/>
                                          </p:stCondLst>
                                        </p:cTn>
                                        <p:tgtEl>
                                          <p:spTgt spid="102403"/>
                                        </p:tgtEl>
                                      </p:cBhvr>
                                      <p:from x="200000" y="450000"/>
                                      <p:to x="100000" y="100000"/>
                                    </p:animScale>
                                    <p:set>
                                      <p:cBhvr>
                                        <p:cTn id="10" dur="770" fill="hold"/>
                                        <p:tgtEl>
                                          <p:spTgt spid="102403"/>
                                        </p:tgtEl>
                                        <p:attrNameLst>
                                          <p:attrName>ppt_x</p:attrName>
                                        </p:attrNameLst>
                                      </p:cBhvr>
                                      <p:to>
                                        <p:strVal val="(0.5)"/>
                                      </p:to>
                                    </p:set>
                                    <p:anim from="(0.5)" to="(#ppt_x)" calcmode="lin" valueType="num">
                                      <p:cBhvr>
                                        <p:cTn id="11" dur="1230" accel="100000" fill="hold">
                                          <p:stCondLst>
                                            <p:cond delay="770"/>
                                          </p:stCondLst>
                                        </p:cTn>
                                        <p:tgtEl>
                                          <p:spTgt spid="102403"/>
                                        </p:tgtEl>
                                        <p:attrNameLst>
                                          <p:attrName>ppt_x</p:attrName>
                                        </p:attrNameLst>
                                      </p:cBhvr>
                                    </p:anim>
                                    <p:set>
                                      <p:cBhvr>
                                        <p:cTn id="12" dur="770" fill="hold"/>
                                        <p:tgtEl>
                                          <p:spTgt spid="102403"/>
                                        </p:tgtEl>
                                        <p:attrNameLst>
                                          <p:attrName>ppt_y</p:attrName>
                                        </p:attrNameLst>
                                      </p:cBhvr>
                                      <p:to>
                                        <p:strVal val="(#ppt_y+0.4)"/>
                                      </p:to>
                                    </p:set>
                                    <p:anim from="(#ppt_y+0.4)" to="(#ppt_y)" calcmode="lin" valueType="num">
                                      <p:cBhvr>
                                        <p:cTn id="13" dur="1230" accel="100000" fill="hold">
                                          <p:stCondLst>
                                            <p:cond delay="770"/>
                                          </p:stCondLst>
                                        </p:cTn>
                                        <p:tgtEl>
                                          <p:spTgt spid="10240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2402"/>
                                        </p:tgtEl>
                                        <p:attrNameLst>
                                          <p:attrName>style.visibility</p:attrName>
                                        </p:attrNameLst>
                                      </p:cBhvr>
                                      <p:to>
                                        <p:strVal val="visible"/>
                                      </p:to>
                                    </p:set>
                                    <p:anim calcmode="lin" valueType="num">
                                      <p:cBhvr>
                                        <p:cTn id="18" dur="500" fill="hold"/>
                                        <p:tgtEl>
                                          <p:spTgt spid="102402"/>
                                        </p:tgtEl>
                                        <p:attrNameLst>
                                          <p:attrName>ppt_w</p:attrName>
                                        </p:attrNameLst>
                                      </p:cBhvr>
                                      <p:tavLst>
                                        <p:tav tm="0">
                                          <p:val>
                                            <p:fltVal val="0"/>
                                          </p:val>
                                        </p:tav>
                                        <p:tav tm="100000">
                                          <p:val>
                                            <p:strVal val="#ppt_w"/>
                                          </p:val>
                                        </p:tav>
                                      </p:tavLst>
                                    </p:anim>
                                    <p:anim calcmode="lin" valueType="num">
                                      <p:cBhvr>
                                        <p:cTn id="19" dur="500" fill="hold"/>
                                        <p:tgtEl>
                                          <p:spTgt spid="102402"/>
                                        </p:tgtEl>
                                        <p:attrNameLst>
                                          <p:attrName>ppt_h</p:attrName>
                                        </p:attrNameLst>
                                      </p:cBhvr>
                                      <p:tavLst>
                                        <p:tav tm="0">
                                          <p:val>
                                            <p:fltVal val="0"/>
                                          </p:val>
                                        </p:tav>
                                        <p:tav tm="100000">
                                          <p:val>
                                            <p:strVal val="#ppt_h"/>
                                          </p:val>
                                        </p:tav>
                                      </p:tavLst>
                                    </p:anim>
                                    <p:anim calcmode="lin" valueType="num">
                                      <p:cBhvr>
                                        <p:cTn id="20" dur="500" fill="hold"/>
                                        <p:tgtEl>
                                          <p:spTgt spid="102402"/>
                                        </p:tgtEl>
                                        <p:attrNameLst>
                                          <p:attrName>style.rotation</p:attrName>
                                        </p:attrNameLst>
                                      </p:cBhvr>
                                      <p:tavLst>
                                        <p:tav tm="0">
                                          <p:val>
                                            <p:fltVal val="360"/>
                                          </p:val>
                                        </p:tav>
                                        <p:tav tm="100000">
                                          <p:val>
                                            <p:fltVal val="0"/>
                                          </p:val>
                                        </p:tav>
                                      </p:tavLst>
                                    </p:anim>
                                    <p:animEffect transition="in" filter="fade">
                                      <p:cBhvr>
                                        <p:cTn id="21"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7010400"/>
          </a:xfrm>
        </p:spPr>
      </p:pic>
      <p:sp>
        <p:nvSpPr>
          <p:cNvPr id="33795" name="Rectangle 3"/>
          <p:cNvSpPr>
            <a:spLocks noGrp="1" noChangeArrowheads="1"/>
          </p:cNvSpPr>
          <p:nvPr>
            <p:ph type="title" idx="4294967295"/>
          </p:nvPr>
        </p:nvSpPr>
        <p:spPr>
          <a:xfrm>
            <a:off x="0" y="76200"/>
            <a:ext cx="9144000" cy="838200"/>
          </a:xfrm>
        </p:spPr>
        <p:txBody>
          <a:bodyPr/>
          <a:lstStyle/>
          <a:p>
            <a:pPr eaLnBrk="1" hangingPunct="1"/>
            <a:r>
              <a:rPr lang="en-US" sz="2800" b="1">
                <a:latin typeface="Arial" charset="0"/>
                <a:ea typeface="ＭＳ Ｐゴシック" charset="0"/>
                <a:cs typeface="ＭＳ Ｐゴシック" charset="0"/>
              </a:rPr>
              <a:t>Đức Thánh Linh cũng đến trên các quan xét, các tiên tri, và các vua trong Cựu Ước</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026" descr="Temple B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1027"/>
          <p:cNvSpPr>
            <a:spLocks noGrp="1" noChangeArrowheads="1"/>
          </p:cNvSpPr>
          <p:nvPr>
            <p:ph type="title"/>
          </p:nvPr>
        </p:nvSpPr>
        <p:spPr>
          <a:xfrm>
            <a:off x="3657600" y="0"/>
            <a:ext cx="5486400" cy="1676400"/>
          </a:xfrm>
          <a:solidFill>
            <a:schemeClr val="bg1"/>
          </a:solidFill>
        </p:spPr>
        <p:txBody>
          <a:bodyPr/>
          <a:lstStyle/>
          <a:p>
            <a:pPr eaLnBrk="1" hangingPunct="1"/>
            <a:r>
              <a:rPr lang="en-US" sz="3200" b="1">
                <a:latin typeface="Arial" charset="0"/>
                <a:ea typeface="ＭＳ Ｐゴシック" charset="0"/>
                <a:cs typeface="ＭＳ Ｐゴシック" charset="0"/>
              </a:rPr>
              <a:t>Sự hiện diện của Đức Chúa Trời ở trong đền thờ của Sa-lô-môn</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whe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7725" y="0"/>
            <a:ext cx="44831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descr="image0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3429000"/>
            <a:ext cx="4562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itle 3"/>
          <p:cNvSpPr>
            <a:spLocks noGrp="1"/>
          </p:cNvSpPr>
          <p:nvPr>
            <p:ph type="title" idx="4294967295"/>
          </p:nvPr>
        </p:nvSpPr>
        <p:spPr>
          <a:xfrm>
            <a:off x="152400" y="76200"/>
            <a:ext cx="4419600" cy="1143000"/>
          </a:xfrm>
        </p:spPr>
        <p:txBody>
          <a:bodyPr/>
          <a:lstStyle/>
          <a:p>
            <a:pPr algn="l"/>
            <a:r>
              <a:rPr lang="en-US" sz="3600">
                <a:solidFill>
                  <a:srgbClr val="FFFFFF"/>
                </a:solidFill>
                <a:latin typeface="Arial" charset="0"/>
                <a:ea typeface="ＭＳ Ｐゴシック" charset="0"/>
                <a:cs typeface="Arial" charset="0"/>
              </a:rPr>
              <a:t>Ê-xê-chi-ên 1:15-16</a:t>
            </a:r>
          </a:p>
        </p:txBody>
      </p:sp>
      <p:sp>
        <p:nvSpPr>
          <p:cNvPr id="35845" name="TextBox 4"/>
          <p:cNvSpPr txBox="1">
            <a:spLocks noChangeArrowheads="1"/>
          </p:cNvSpPr>
          <p:nvPr/>
        </p:nvSpPr>
        <p:spPr bwMode="auto">
          <a:xfrm>
            <a:off x="152400" y="1295400"/>
            <a:ext cx="4419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a:solidFill>
                  <a:schemeClr val="bg1"/>
                </a:solidFill>
              </a:rPr>
              <a:t>Và, đang khi ta ngắm xem các vật sống ấy, này, trên đất có một cái bánh xe ở kế bên các vật sống ấy, mỗi mặt trong bốn mặt đều có một bánh xe.  Hình và kiểu những bánh xe ấy giống như bích ngọc; hết thảy bốn bánh đều giống nhau; hình và kiểu như là bánh xe trong bánh xe.</a:t>
            </a:r>
            <a:r>
              <a:rPr lang="en-US"/>
              <a:t> </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5" descr="ezeki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9"/>
          <p:cNvSpPr>
            <a:spLocks noGrp="1" noChangeArrowheads="1"/>
          </p:cNvSpPr>
          <p:nvPr>
            <p:ph type="dt" sz="quarter" idx="10"/>
          </p:nvPr>
        </p:nvSpPr>
        <p:spPr bwMode="auto">
          <a:ln>
            <a:miter lim="800000"/>
            <a:headEnd/>
            <a:tailEnd/>
          </a:ln>
        </p:spPr>
        <p:txBody>
          <a:bodyPr vert="horz" wrap="square" lIns="91440" tIns="45720" rIns="91440" bIns="45720" numCol="1" anchor="t"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43BB06D1-5838-C841-8087-2D37331C6C5B}" type="datetime1">
              <a:rPr lang="en-US" altLang="zh-TW">
                <a:ea typeface="PMingLiU" charset="0"/>
                <a:cs typeface="PMingLiU" charset="0"/>
              </a:rPr>
              <a:pPr/>
              <a:t>11/9/15</a:t>
            </a:fld>
            <a:endParaRPr lang="en-US" altLang="zh-TW">
              <a:ea typeface="PMingLiU" charset="0"/>
              <a:cs typeface="PMingLiU" charset="0"/>
            </a:endParaRPr>
          </a:p>
        </p:txBody>
      </p:sp>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7"/>
              </a:schemeClr>
            </a:outerShdw>
          </a:effectLst>
        </p:spPr>
        <p:txBody>
          <a:bodyPr/>
          <a:lstStyle/>
          <a:p>
            <a:pPr eaLnBrk="1" hangingPunct="1">
              <a:defRPr/>
            </a:pPr>
            <a:r>
              <a:rPr lang="en-US" altLang="zh-TW" sz="6000" smtClean="0">
                <a:solidFill>
                  <a:srgbClr val="FFFFFF"/>
                </a:solidFill>
                <a:latin typeface="Arial" pitchFamily="34" charset="0"/>
              </a:rPr>
              <a:t>Ê-xê-chi-ên 1</a:t>
            </a:r>
            <a:endParaRPr lang="en-US" altLang="zh-TW" smtClean="0">
              <a:latin typeface="Arial" pitchFamily="34" charset="0"/>
            </a:endParaRPr>
          </a:p>
        </p:txBody>
      </p:sp>
      <p:sp>
        <p:nvSpPr>
          <p:cNvPr id="36869"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PMingLiU" charset="0"/>
              <a:cs typeface="PMingLiU" charset="0"/>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0"/>
          <p:cNvSpPr>
            <a:spLocks noChangeArrowheads="1"/>
          </p:cNvSpPr>
          <p:nvPr/>
        </p:nvSpPr>
        <p:spPr bwMode="auto">
          <a:xfrm>
            <a:off x="0" y="-134938"/>
            <a:ext cx="1836738" cy="1935163"/>
          </a:xfrm>
          <a:prstGeom prst="rect">
            <a:avLst/>
          </a:prstGeom>
          <a:solidFill>
            <a:srgbClr val="610814"/>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endParaRPr lang="en-US" sz="2000" b="1" smtClean="0">
              <a:solidFill>
                <a:srgbClr val="FFD34A"/>
              </a:solidFill>
              <a:latin typeface="Times" charset="0"/>
            </a:endParaRPr>
          </a:p>
          <a:p>
            <a:pPr algn="ctr"/>
            <a:endParaRPr lang="en-US" sz="2000" b="1" smtClean="0">
              <a:solidFill>
                <a:srgbClr val="FFD34A"/>
              </a:solidFill>
              <a:latin typeface="Times" charset="0"/>
            </a:endParaRPr>
          </a:p>
          <a:p>
            <a:pPr algn="ctr"/>
            <a:r>
              <a:rPr lang="en-US" sz="2000" b="1" smtClean="0">
                <a:solidFill>
                  <a:srgbClr val="FFD34A"/>
                </a:solidFill>
                <a:latin typeface="Times" charset="0"/>
              </a:rPr>
              <a:t>XÂY DỰNG BỐI CẢNH</a:t>
            </a:r>
          </a:p>
          <a:p>
            <a:pPr algn="ctr"/>
            <a:endParaRPr lang="en-US" sz="2000" b="1" smtClean="0">
              <a:solidFill>
                <a:srgbClr val="FFD34A"/>
              </a:solidFill>
              <a:latin typeface="Times" charset="0"/>
            </a:endParaRPr>
          </a:p>
          <a:p>
            <a:pPr algn="ctr"/>
            <a:endParaRPr lang="en-US" sz="2000" b="1" smtClean="0">
              <a:solidFill>
                <a:srgbClr val="FFD34A"/>
              </a:solidFill>
              <a:latin typeface="Times" charset="0"/>
            </a:endParaRPr>
          </a:p>
        </p:txBody>
      </p:sp>
      <p:sp>
        <p:nvSpPr>
          <p:cNvPr id="115715"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smtClean="0">
              <a:solidFill>
                <a:srgbClr val="00DFCA"/>
              </a:solidFill>
              <a:latin typeface="Times" charset="0"/>
            </a:endParaRPr>
          </a:p>
        </p:txBody>
      </p:sp>
      <p:sp>
        <p:nvSpPr>
          <p:cNvPr id="115716"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571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5719"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1572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462856" name="Rectangle 8"/>
          <p:cNvSpPr>
            <a:spLocks noChangeArrowheads="1"/>
          </p:cNvSpPr>
          <p:nvPr/>
        </p:nvSpPr>
        <p:spPr bwMode="auto">
          <a:xfrm>
            <a:off x="4630738" y="2649538"/>
            <a:ext cx="15208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pPr>
            <a:r>
              <a:rPr lang="en-US" sz="2400" b="1" smtClean="0">
                <a:solidFill>
                  <a:srgbClr val="CECECE"/>
                </a:solidFill>
                <a:latin typeface="Times" charset="0"/>
              </a:rPr>
              <a:t>S.Ơ</a:t>
            </a:r>
          </a:p>
        </p:txBody>
      </p:sp>
      <p:sp>
        <p:nvSpPr>
          <p:cNvPr id="115722"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VBT</a:t>
            </a:r>
          </a:p>
        </p:txBody>
      </p:sp>
      <p:sp>
        <p:nvSpPr>
          <p:cNvPr id="115724"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15725"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15726"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pPr>
            <a:r>
              <a:rPr lang="en-US" sz="2400" b="1" smtClean="0">
                <a:solidFill>
                  <a:srgbClr val="CECECE"/>
                </a:solidFill>
                <a:latin typeface="Times" charset="0"/>
              </a:rPr>
              <a:t>BĐ</a:t>
            </a:r>
          </a:p>
        </p:txBody>
      </p:sp>
      <p:sp>
        <p:nvSpPr>
          <p:cNvPr id="462864" name="Rectangle 16"/>
          <p:cNvSpPr>
            <a:spLocks noChangeArrowheads="1"/>
          </p:cNvSpPr>
          <p:nvPr/>
        </p:nvSpPr>
        <p:spPr bwMode="auto">
          <a:xfrm>
            <a:off x="2020888" y="992188"/>
            <a:ext cx="11017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ĐTH</a:t>
            </a:r>
          </a:p>
        </p:txBody>
      </p:sp>
      <p:sp>
        <p:nvSpPr>
          <p:cNvPr id="11573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573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3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BC</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57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B</a:t>
            </a:r>
          </a:p>
        </p:txBody>
      </p:sp>
      <p:sp>
        <p:nvSpPr>
          <p:cNvPr id="1157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H</a:t>
            </a:r>
          </a:p>
        </p:txBody>
      </p:sp>
      <p:sp>
        <p:nvSpPr>
          <p:cNvPr id="11574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N(A)</a:t>
            </a:r>
          </a:p>
        </p:txBody>
      </p:sp>
      <p:sp>
        <p:nvSpPr>
          <p:cNvPr id="115743"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1157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C</a:t>
            </a:r>
          </a:p>
        </p:txBody>
      </p:sp>
      <p:sp>
        <p:nvSpPr>
          <p:cNvPr id="1157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2883" name="Rectangle 35"/>
          <p:cNvSpPr>
            <a:spLocks noChangeArrowheads="1"/>
          </p:cNvSpPr>
          <p:nvPr/>
        </p:nvSpPr>
        <p:spPr bwMode="auto">
          <a:xfrm>
            <a:off x="2727325" y="3078163"/>
            <a:ext cx="422275"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dirty="0">
                <a:solidFill>
                  <a:srgbClr val="CECECE"/>
                </a:solidFill>
                <a:latin typeface="Times" charset="0"/>
              </a:rPr>
              <a:t>G</a:t>
            </a:r>
          </a:p>
        </p:txBody>
      </p:sp>
      <p:sp>
        <p:nvSpPr>
          <p:cNvPr id="1157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1157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2886" name="Rectangle 38"/>
          <p:cNvSpPr>
            <a:spLocks noChangeArrowheads="1"/>
          </p:cNvSpPr>
          <p:nvPr/>
        </p:nvSpPr>
        <p:spPr bwMode="auto">
          <a:xfrm>
            <a:off x="3067050" y="4451350"/>
            <a:ext cx="611188" cy="45878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dirty="0">
                <a:solidFill>
                  <a:srgbClr val="CECECE"/>
                </a:solidFill>
                <a:latin typeface="Times" charset="0"/>
              </a:rPr>
              <a:t>CB</a:t>
            </a:r>
          </a:p>
        </p:txBody>
      </p:sp>
      <p:sp>
        <p:nvSpPr>
          <p:cNvPr id="1157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2888" name="Rectangle 40"/>
          <p:cNvSpPr>
            <a:spLocks noChangeArrowheads="1"/>
          </p:cNvSpPr>
          <p:nvPr/>
        </p:nvSpPr>
        <p:spPr bwMode="auto">
          <a:xfrm>
            <a:off x="3179763" y="5164138"/>
            <a:ext cx="577850"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dirty="0">
                <a:solidFill>
                  <a:srgbClr val="CECECE"/>
                </a:solidFill>
                <a:latin typeface="Times" charset="0"/>
              </a:rPr>
              <a:t>NS</a:t>
            </a:r>
          </a:p>
        </p:txBody>
      </p:sp>
      <p:sp>
        <p:nvSpPr>
          <p:cNvPr id="1157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dist="8980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dist="117088" dir="4648272"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5760"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smtClean="0">
                <a:solidFill>
                  <a:srgbClr val="FFA27C"/>
                </a:solidFill>
                <a:latin typeface="B VAG Rounded Bold" charset="0"/>
              </a:rPr>
              <a:t> </a:t>
            </a:r>
          </a:p>
        </p:txBody>
      </p:sp>
      <p:sp>
        <p:nvSpPr>
          <p:cNvPr id="463026" name="Rectangle 178"/>
          <p:cNvSpPr>
            <a:spLocks noChangeArrowheads="1"/>
          </p:cNvSpPr>
          <p:nvPr/>
        </p:nvSpPr>
        <p:spPr bwMode="auto">
          <a:xfrm>
            <a:off x="7983538" y="3789363"/>
            <a:ext cx="1103312" cy="228600"/>
          </a:xfrm>
          <a:prstGeom prst="rect">
            <a:avLst/>
          </a:prstGeom>
          <a:noFill/>
          <a:ln w="12700">
            <a:noFill/>
            <a:miter lim="800000"/>
            <a:headEnd/>
            <a:tailEnd/>
          </a:ln>
          <a:effectLst/>
        </p:spPr>
        <p:txBody>
          <a:bodyPr wrap="none" lIns="90487" tIns="44450" rIns="90487" bIns="44450">
            <a:spAutoFit/>
          </a:bodyPr>
          <a:lstStyle/>
          <a:p>
            <a:r>
              <a:rPr lang="en-US" sz="900" b="1" smtClean="0">
                <a:solidFill>
                  <a:srgbClr val="000000"/>
                </a:solidFill>
                <a:effectLst>
                  <a:outerShdw blurRad="38100" dist="38100" dir="2700000" algn="tl">
                    <a:srgbClr val="FFFFFF"/>
                  </a:outerShdw>
                </a:effectLst>
                <a:latin typeface="Helvetica" charset="0"/>
              </a:rPr>
              <a:t> ••• CHIA CẮT ••• </a:t>
            </a:r>
          </a:p>
        </p:txBody>
      </p:sp>
      <p:sp>
        <p:nvSpPr>
          <p:cNvPr id="115762" name="Rectangle 179"/>
          <p:cNvSpPr>
            <a:spLocks noChangeArrowheads="1"/>
          </p:cNvSpPr>
          <p:nvPr/>
        </p:nvSpPr>
        <p:spPr bwMode="auto">
          <a:xfrm>
            <a:off x="8032750" y="3973513"/>
            <a:ext cx="9382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North       South</a:t>
            </a:r>
          </a:p>
        </p:txBody>
      </p:sp>
      <p:sp>
        <p:nvSpPr>
          <p:cNvPr id="463028" name="Rectangle 180"/>
          <p:cNvSpPr>
            <a:spLocks noChangeArrowheads="1"/>
          </p:cNvSpPr>
          <p:nvPr/>
        </p:nvSpPr>
        <p:spPr bwMode="auto">
          <a:xfrm>
            <a:off x="8002588" y="4483100"/>
            <a:ext cx="973137" cy="211138"/>
          </a:xfrm>
          <a:prstGeom prst="rect">
            <a:avLst/>
          </a:prstGeom>
          <a:noFill/>
          <a:ln w="12700">
            <a:noFill/>
            <a:miter lim="800000"/>
            <a:headEnd/>
            <a:tailEnd/>
          </a:ln>
          <a:effectLst/>
        </p:spPr>
        <p:txBody>
          <a:bodyPr wrap="none" lIns="90487" tIns="44450" rIns="90487" bIns="44450">
            <a:spAutoFit/>
          </a:bodyPr>
          <a:lstStyle/>
          <a:p>
            <a:r>
              <a:rPr lang="en-US" sz="800" b="1" smtClean="0">
                <a:solidFill>
                  <a:srgbClr val="000000"/>
                </a:solidFill>
                <a:effectLst>
                  <a:outerShdw blurRad="38100" dist="38100" dir="2700000" algn="tl">
                    <a:srgbClr val="FFFFFF"/>
                  </a:outerShdw>
                </a:effectLst>
                <a:latin typeface="Helvetica" charset="0"/>
              </a:rPr>
              <a:t>THE PROPHETS</a:t>
            </a:r>
          </a:p>
        </p:txBody>
      </p:sp>
      <p:sp>
        <p:nvSpPr>
          <p:cNvPr id="115764" name="Rectangle 181"/>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200        </a:t>
            </a:r>
          </a:p>
        </p:txBody>
      </p:sp>
      <p:sp>
        <p:nvSpPr>
          <p:cNvPr id="115765" name="Rectangle 182"/>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Assyria   </a:t>
            </a:r>
          </a:p>
        </p:txBody>
      </p:sp>
      <p:sp>
        <p:nvSpPr>
          <p:cNvPr id="115766" name="Rectangle 183"/>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20-J         20-R</a:t>
            </a:r>
          </a:p>
        </p:txBody>
      </p:sp>
      <p:grpSp>
        <p:nvGrpSpPr>
          <p:cNvPr id="115767" name="Group 184"/>
          <p:cNvGrpSpPr>
            <a:grpSpLocks/>
          </p:cNvGrpSpPr>
          <p:nvPr/>
        </p:nvGrpSpPr>
        <p:grpSpPr bwMode="auto">
          <a:xfrm>
            <a:off x="8061325" y="4151313"/>
            <a:ext cx="931863" cy="377825"/>
            <a:chOff x="5078" y="2615"/>
            <a:chExt cx="587" cy="238"/>
          </a:xfrm>
        </p:grpSpPr>
        <p:sp>
          <p:nvSpPr>
            <p:cNvPr id="115804"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smtClean="0">
                  <a:solidFill>
                    <a:srgbClr val="000000"/>
                  </a:solidFill>
                  <a:latin typeface="Helvetica" charset="0"/>
                </a:rPr>
                <a:t>Israel</a:t>
              </a:r>
            </a:p>
          </p:txBody>
        </p:sp>
        <p:sp>
          <p:nvSpPr>
            <p:cNvPr id="115805"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smtClean="0">
                  <a:solidFill>
                    <a:srgbClr val="000000"/>
                  </a:solidFill>
                  <a:latin typeface="Helvetica" charset="0"/>
                </a:rPr>
                <a:t>  Judah</a:t>
              </a:r>
            </a:p>
          </p:txBody>
        </p:sp>
        <p:sp>
          <p:nvSpPr>
            <p:cNvPr id="115806" name="Rectangle 187"/>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10              2</a:t>
              </a:r>
            </a:p>
          </p:txBody>
        </p:sp>
      </p:grpSp>
      <p:sp>
        <p:nvSpPr>
          <p:cNvPr id="463038" name="Rectangle 190"/>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49</a:t>
            </a:r>
          </a:p>
        </p:txBody>
      </p:sp>
      <p:sp>
        <p:nvSpPr>
          <p:cNvPr id="463040" name="Text Box 192"/>
          <p:cNvSpPr txBox="1">
            <a:spLocks noChangeArrowheads="1"/>
          </p:cNvSpPr>
          <p:nvPr/>
        </p:nvSpPr>
        <p:spPr bwMode="auto">
          <a:xfrm>
            <a:off x="3008313" y="3746500"/>
            <a:ext cx="4648200" cy="17938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70000"/>
              </a:lnSpc>
              <a:spcBef>
                <a:spcPct val="50000"/>
              </a:spcBef>
            </a:pPr>
            <a:r>
              <a:rPr lang="en-US" sz="3600" smtClean="0">
                <a:solidFill>
                  <a:srgbClr val="FFEA18"/>
                </a:solidFill>
                <a:latin typeface="Comic Sans MS" charset="0"/>
              </a:rPr>
              <a:t>BA-BY-LÔN </a:t>
            </a:r>
          </a:p>
          <a:p>
            <a:pPr algn="ctr">
              <a:lnSpc>
                <a:spcPct val="70000"/>
              </a:lnSpc>
              <a:spcBef>
                <a:spcPct val="50000"/>
              </a:spcBef>
            </a:pPr>
            <a:r>
              <a:rPr lang="en-US" sz="3600" smtClean="0">
                <a:solidFill>
                  <a:srgbClr val="FFEA18"/>
                </a:solidFill>
                <a:latin typeface="Comic Sans MS" charset="0"/>
              </a:rPr>
              <a:t>CHINH PHỤC </a:t>
            </a:r>
          </a:p>
          <a:p>
            <a:pPr algn="ctr">
              <a:lnSpc>
                <a:spcPct val="70000"/>
              </a:lnSpc>
              <a:spcBef>
                <a:spcPct val="50000"/>
              </a:spcBef>
            </a:pPr>
            <a:r>
              <a:rPr lang="en-US" sz="3600" smtClean="0">
                <a:solidFill>
                  <a:srgbClr val="FFEA18"/>
                </a:solidFill>
                <a:latin typeface="Comic Sans MS" charset="0"/>
              </a:rPr>
              <a:t>A-SI-RI!</a:t>
            </a:r>
          </a:p>
        </p:txBody>
      </p:sp>
      <p:sp>
        <p:nvSpPr>
          <p:cNvPr id="463042" name="Text Box 194"/>
          <p:cNvSpPr txBox="1">
            <a:spLocks noChangeArrowheads="1"/>
          </p:cNvSpPr>
          <p:nvPr/>
        </p:nvSpPr>
        <p:spPr bwMode="auto">
          <a:xfrm>
            <a:off x="804863" y="1476375"/>
            <a:ext cx="5865812" cy="95408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b="1" smtClean="0">
                <a:solidFill>
                  <a:srgbClr val="FFD34A"/>
                </a:solidFill>
                <a:latin typeface="Comic Sans MS" charset="0"/>
              </a:rPr>
              <a:t>Thế còn                        Vương quốc PHÍA NAM thì sao?</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dist="8980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grpSp>
        <p:nvGrpSpPr>
          <p:cNvPr id="115772" name="Group 238"/>
          <p:cNvGrpSpPr>
            <a:grpSpLocks/>
          </p:cNvGrpSpPr>
          <p:nvPr/>
        </p:nvGrpSpPr>
        <p:grpSpPr bwMode="auto">
          <a:xfrm>
            <a:off x="7950200" y="3436938"/>
            <a:ext cx="1092200" cy="1843087"/>
            <a:chOff x="5008" y="2165"/>
            <a:chExt cx="688" cy="1161"/>
          </a:xfrm>
        </p:grpSpPr>
        <p:grpSp>
          <p:nvGrpSpPr>
            <p:cNvPr id="115776" name="Group 239"/>
            <p:cNvGrpSpPr>
              <a:grpSpLocks/>
            </p:cNvGrpSpPr>
            <p:nvPr/>
          </p:nvGrpSpPr>
          <p:grpSpPr bwMode="auto">
            <a:xfrm>
              <a:off x="5008" y="2165"/>
              <a:ext cx="688" cy="1161"/>
              <a:chOff x="5008" y="2165"/>
              <a:chExt cx="688" cy="1161"/>
            </a:xfrm>
          </p:grpSpPr>
          <p:grpSp>
            <p:nvGrpSpPr>
              <p:cNvPr id="115779" name="Group 240"/>
              <p:cNvGrpSpPr>
                <a:grpSpLocks/>
              </p:cNvGrpSpPr>
              <p:nvPr/>
            </p:nvGrpSpPr>
            <p:grpSpPr bwMode="auto">
              <a:xfrm>
                <a:off x="5008" y="2165"/>
                <a:ext cx="688" cy="1161"/>
                <a:chOff x="5008" y="2165"/>
                <a:chExt cx="688" cy="1161"/>
              </a:xfrm>
            </p:grpSpPr>
            <p:grpSp>
              <p:nvGrpSpPr>
                <p:cNvPr id="115781" name="Group 241"/>
                <p:cNvGrpSpPr>
                  <a:grpSpLocks/>
                </p:cNvGrpSpPr>
                <p:nvPr/>
              </p:nvGrpSpPr>
              <p:grpSpPr bwMode="auto">
                <a:xfrm>
                  <a:off x="5008" y="2165"/>
                  <a:ext cx="688" cy="1161"/>
                  <a:chOff x="5008" y="2165"/>
                  <a:chExt cx="688" cy="1161"/>
                </a:xfrm>
              </p:grpSpPr>
              <p:sp>
                <p:nvSpPr>
                  <p:cNvPr id="115783" name="Freeform 24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15784" name="AutoShape 24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15785" name="Rectangle 24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15786" name="Line 24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87" name="Rectangle 24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5788" name="Rectangle 24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5789" name="Line 24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90" name="Line 24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91" name="Line 25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92" name="Line 25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93" name="Line 25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94" name="Line 25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95" name="Line 25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96" name="Line 25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97" name="Line 25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98" name="Line 25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5799" name="Rectangle 258"/>
                  <p:cNvSpPr>
                    <a:spLocks noChangeArrowheads="1"/>
                  </p:cNvSpPr>
                  <p:nvPr/>
                </p:nvSpPr>
                <p:spPr bwMode="auto">
                  <a:xfrm>
                    <a:off x="5019" y="2165"/>
                    <a:ext cx="6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smtClean="0">
                        <a:solidFill>
                          <a:srgbClr val="000000"/>
                        </a:solidFill>
                        <a:latin typeface="Chicago" charset="0"/>
                      </a:rPr>
                      <a:t>HOÀNG GIA</a:t>
                    </a:r>
                  </a:p>
                </p:txBody>
              </p:sp>
              <p:sp>
                <p:nvSpPr>
                  <p:cNvPr id="115800" name="Rectangle 259"/>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S - Đ - S</a:t>
                    </a:r>
                  </a:p>
                </p:txBody>
              </p:sp>
              <p:sp>
                <p:nvSpPr>
                  <p:cNvPr id="111" name="Rectangle 260"/>
                  <p:cNvSpPr>
                    <a:spLocks noChangeArrowheads="1"/>
                  </p:cNvSpPr>
                  <p:nvPr/>
                </p:nvSpPr>
                <p:spPr bwMode="auto">
                  <a:xfrm>
                    <a:off x="5008" y="2379"/>
                    <a:ext cx="688" cy="142"/>
                  </a:xfrm>
                  <a:prstGeom prst="rect">
                    <a:avLst/>
                  </a:prstGeom>
                  <a:noFill/>
                  <a:ln w="12700">
                    <a:noFill/>
                    <a:miter lim="800000"/>
                    <a:headEnd/>
                    <a:tailEnd/>
                  </a:ln>
                  <a:effectLst/>
                </p:spPr>
                <p:txBody>
                  <a:bodyPr wrap="none" lIns="90487" tIns="44450" rIns="90487" bIns="44450">
                    <a:spAutoFit/>
                  </a:bodyPr>
                  <a:lstStyle/>
                  <a:p>
                    <a:r>
                      <a:rPr lang="en-US" sz="900" b="1" smtClean="0">
                        <a:solidFill>
                          <a:srgbClr val="000000"/>
                        </a:solidFill>
                        <a:effectLst>
                          <a:outerShdw blurRad="38100" dist="38100" dir="2700000" algn="tl">
                            <a:srgbClr val="FFFFFF"/>
                          </a:outerShdw>
                        </a:effectLst>
                        <a:latin typeface="Helvetica" charset="0"/>
                      </a:rPr>
                      <a:t> ••• CHIA CẮT ••• </a:t>
                    </a:r>
                  </a:p>
                </p:txBody>
              </p:sp>
              <p:sp>
                <p:nvSpPr>
                  <p:cNvPr id="115802" name="Rectangle 261"/>
                  <p:cNvSpPr>
                    <a:spLocks noChangeArrowheads="1"/>
                  </p:cNvSpPr>
                  <p:nvPr/>
                </p:nvSpPr>
                <p:spPr bwMode="auto">
                  <a:xfrm>
                    <a:off x="5120" y="2503"/>
                    <a:ext cx="51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BẮC      NAM</a:t>
                    </a:r>
                  </a:p>
                </p:txBody>
              </p:sp>
              <p:sp>
                <p:nvSpPr>
                  <p:cNvPr id="115803" name="Rectangle 264"/>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10              2</a:t>
                    </a:r>
                  </a:p>
                </p:txBody>
              </p:sp>
            </p:grpSp>
            <p:sp>
              <p:nvSpPr>
                <p:cNvPr id="92" name="Rectangle 265"/>
                <p:cNvSpPr>
                  <a:spLocks noChangeArrowheads="1"/>
                </p:cNvSpPr>
                <p:nvPr/>
              </p:nvSpPr>
              <p:spPr bwMode="auto">
                <a:xfrm>
                  <a:off x="5065" y="2824"/>
                  <a:ext cx="537" cy="133"/>
                </a:xfrm>
                <a:prstGeom prst="rect">
                  <a:avLst/>
                </a:prstGeom>
                <a:noFill/>
                <a:ln w="12700">
                  <a:noFill/>
                  <a:miter lim="800000"/>
                  <a:headEnd/>
                  <a:tailEnd/>
                </a:ln>
                <a:effectLst/>
              </p:spPr>
              <p:txBody>
                <a:bodyPr wrap="none" lIns="90487" tIns="44450" rIns="90487" bIns="44450">
                  <a:spAutoFit/>
                </a:bodyPr>
                <a:lstStyle/>
                <a:p>
                  <a:r>
                    <a:rPr lang="en-US" sz="800" b="1" smtClean="0">
                      <a:solidFill>
                        <a:srgbClr val="000000"/>
                      </a:solidFill>
                      <a:effectLst>
                        <a:outerShdw blurRad="38100" dist="38100" dir="2700000" algn="tl">
                          <a:srgbClr val="FFFFFF"/>
                        </a:outerShdw>
                      </a:effectLst>
                      <a:latin typeface="Helvetica" charset="0"/>
                    </a:rPr>
                    <a:t>CÁC TIÊN TRI</a:t>
                  </a:r>
                </a:p>
              </p:txBody>
            </p:sp>
          </p:grpSp>
          <p:sp>
            <p:nvSpPr>
              <p:cNvPr id="115780" name="Rectangle 266"/>
              <p:cNvSpPr>
                <a:spLocks noChangeArrowheads="1"/>
              </p:cNvSpPr>
              <p:nvPr/>
            </p:nvSpPr>
            <p:spPr bwMode="auto">
              <a:xfrm>
                <a:off x="5056" y="2935"/>
                <a:ext cx="59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20-Gi         20-R</a:t>
                </a:r>
              </a:p>
            </p:txBody>
          </p:sp>
        </p:grpSp>
        <p:sp>
          <p:nvSpPr>
            <p:cNvPr id="115777" name="Rectangle 267"/>
            <p:cNvSpPr>
              <a:spLocks noChangeArrowheads="1"/>
            </p:cNvSpPr>
            <p:nvPr/>
          </p:nvSpPr>
          <p:spPr bwMode="auto">
            <a:xfrm>
              <a:off x="5091" y="3056"/>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200        </a:t>
              </a:r>
            </a:p>
          </p:txBody>
        </p:sp>
        <p:sp>
          <p:nvSpPr>
            <p:cNvPr id="115778" name="Rectangle 268"/>
            <p:cNvSpPr>
              <a:spLocks noChangeArrowheads="1"/>
            </p:cNvSpPr>
            <p:nvPr/>
          </p:nvSpPr>
          <p:spPr bwMode="auto">
            <a:xfrm>
              <a:off x="5059" y="3152"/>
              <a:ext cx="38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A-SI-RI   </a:t>
              </a:r>
            </a:p>
          </p:txBody>
        </p:sp>
      </p:grpSp>
      <p:sp>
        <p:nvSpPr>
          <p:cNvPr id="115773"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smtClean="0">
                <a:solidFill>
                  <a:srgbClr val="FFFFFF"/>
                </a:solidFill>
                <a:latin typeface="Arial" charset="0"/>
              </a:rPr>
              <a:t>Sổ Tay Hướng Dẫn, tr. 32-37</a:t>
            </a:r>
          </a:p>
        </p:txBody>
      </p:sp>
      <p:sp>
        <p:nvSpPr>
          <p:cNvPr id="115774" name="Rectangle 137"/>
          <p:cNvSpPr>
            <a:spLocks noChangeArrowheads="1"/>
          </p:cNvSpPr>
          <p:nvPr/>
        </p:nvSpPr>
        <p:spPr bwMode="auto">
          <a:xfrm>
            <a:off x="7942263" y="4151313"/>
            <a:ext cx="9017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700" b="1" smtClean="0">
                <a:solidFill>
                  <a:srgbClr val="000000"/>
                </a:solidFill>
                <a:latin typeface="Helvetica" charset="0"/>
              </a:rPr>
              <a:t>Y-SƠ-RA-ÊN</a:t>
            </a:r>
          </a:p>
        </p:txBody>
      </p:sp>
      <p:sp>
        <p:nvSpPr>
          <p:cNvPr id="115775" name="Rectangle 139"/>
          <p:cNvSpPr>
            <a:spLocks noChangeArrowheads="1"/>
          </p:cNvSpPr>
          <p:nvPr/>
        </p:nvSpPr>
        <p:spPr bwMode="auto">
          <a:xfrm>
            <a:off x="8505825" y="4137025"/>
            <a:ext cx="5699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smtClean="0">
                <a:solidFill>
                  <a:srgbClr val="000000"/>
                </a:solidFill>
                <a:latin typeface="Helvetica" charset="0"/>
              </a:rPr>
              <a:t> GIU-ĐA</a:t>
            </a:r>
          </a:p>
        </p:txBody>
      </p:sp>
    </p:spTree>
    <p:extLst>
      <p:ext uri="{BB962C8B-B14F-4D97-AF65-F5344CB8AC3E}">
        <p14:creationId xmlns:p14="http://schemas.microsoft.com/office/powerpoint/2010/main" val="14136250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3042"/>
                                        </p:tgtEl>
                                        <p:attrNameLst>
                                          <p:attrName>style.visibility</p:attrName>
                                        </p:attrNameLst>
                                      </p:cBhvr>
                                      <p:to>
                                        <p:strVal val="visible"/>
                                      </p:to>
                                    </p:set>
                                    <p:anim calcmode="lin" valueType="num">
                                      <p:cBhvr additive="base">
                                        <p:cTn id="7" dur="500" fill="hold"/>
                                        <p:tgtEl>
                                          <p:spTgt spid="463042"/>
                                        </p:tgtEl>
                                        <p:attrNameLst>
                                          <p:attrName>ppt_x</p:attrName>
                                        </p:attrNameLst>
                                      </p:cBhvr>
                                      <p:tavLst>
                                        <p:tav tm="0">
                                          <p:val>
                                            <p:strVal val="0-#ppt_w/2"/>
                                          </p:val>
                                        </p:tav>
                                        <p:tav tm="100000">
                                          <p:val>
                                            <p:strVal val="#ppt_x"/>
                                          </p:val>
                                        </p:tav>
                                      </p:tavLst>
                                    </p:anim>
                                    <p:anim calcmode="lin" valueType="num">
                                      <p:cBhvr additive="base">
                                        <p:cTn id="8" dur="500" fill="hold"/>
                                        <p:tgtEl>
                                          <p:spTgt spid="463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63040"/>
                                        </p:tgtEl>
                                        <p:attrNameLst>
                                          <p:attrName>style.visibility</p:attrName>
                                        </p:attrNameLst>
                                      </p:cBhvr>
                                      <p:to>
                                        <p:strVal val="visible"/>
                                      </p:to>
                                    </p:set>
                                    <p:anim calcmode="lin" valueType="num">
                                      <p:cBhvr>
                                        <p:cTn id="13" dur="500" fill="hold"/>
                                        <p:tgtEl>
                                          <p:spTgt spid="463040"/>
                                        </p:tgtEl>
                                        <p:attrNameLst>
                                          <p:attrName>ppt_w</p:attrName>
                                        </p:attrNameLst>
                                      </p:cBhvr>
                                      <p:tavLst>
                                        <p:tav tm="0">
                                          <p:val>
                                            <p:fltVal val="0"/>
                                          </p:val>
                                        </p:tav>
                                        <p:tav tm="100000">
                                          <p:val>
                                            <p:strVal val="#ppt_w"/>
                                          </p:val>
                                        </p:tav>
                                      </p:tavLst>
                                    </p:anim>
                                    <p:anim calcmode="lin" valueType="num">
                                      <p:cBhvr>
                                        <p:cTn id="14" dur="500" fill="hold"/>
                                        <p:tgtEl>
                                          <p:spTgt spid="463040"/>
                                        </p:tgtEl>
                                        <p:attrNameLst>
                                          <p:attrName>ppt_h</p:attrName>
                                        </p:attrNameLst>
                                      </p:cBhvr>
                                      <p:tavLst>
                                        <p:tav tm="0">
                                          <p:val>
                                            <p:fltVal val="0"/>
                                          </p:val>
                                        </p:tav>
                                        <p:tav tm="100000">
                                          <p:val>
                                            <p:strVal val="#ppt_h"/>
                                          </p:val>
                                        </p:tav>
                                      </p:tavLst>
                                    </p:anim>
                                    <p:anim calcmode="lin" valueType="num">
                                      <p:cBhvr>
                                        <p:cTn id="15" dur="500" fill="hold"/>
                                        <p:tgtEl>
                                          <p:spTgt spid="463040"/>
                                        </p:tgtEl>
                                        <p:attrNameLst>
                                          <p:attrName>ppt_x</p:attrName>
                                        </p:attrNameLst>
                                      </p:cBhvr>
                                      <p:tavLst>
                                        <p:tav tm="0">
                                          <p:val>
                                            <p:fltVal val="0.5"/>
                                          </p:val>
                                        </p:tav>
                                        <p:tav tm="100000">
                                          <p:val>
                                            <p:strVal val="#ppt_x"/>
                                          </p:val>
                                        </p:tav>
                                      </p:tavLst>
                                    </p:anim>
                                    <p:anim calcmode="lin" valueType="num">
                                      <p:cBhvr>
                                        <p:cTn id="16" dur="500" fill="hold"/>
                                        <p:tgtEl>
                                          <p:spTgt spid="463040"/>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462894"/>
                                        </p:tgtEl>
                                        <p:attrNameLst>
                                          <p:attrName>style.visibility</p:attrName>
                                        </p:attrNameLst>
                                      </p:cBhvr>
                                      <p:to>
                                        <p:strVal val="visible"/>
                                      </p:to>
                                    </p:set>
                                    <p:animEffect transition="in" filter="wipe(down)">
                                      <p:cBhvr>
                                        <p:cTn id="20" dur="500"/>
                                        <p:tgtEl>
                                          <p:spTgt spid="462894"/>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62892"/>
                                        </p:tgtEl>
                                        <p:attrNameLst>
                                          <p:attrName>style.visibility</p:attrName>
                                        </p:attrNameLst>
                                      </p:cBhvr>
                                      <p:to>
                                        <p:strVal val="visible"/>
                                      </p:to>
                                    </p:set>
                                    <p:animEffect transition="in" filter="wipe(up)">
                                      <p:cBhvr>
                                        <p:cTn id="24" dur="500"/>
                                        <p:tgtEl>
                                          <p:spTgt spid="462892"/>
                                        </p:tgtEl>
                                      </p:cBhvr>
                                    </p:animEffect>
                                  </p:childTnLst>
                                </p:cTn>
                              </p:par>
                            </p:childTnLst>
                          </p:cTn>
                        </p:par>
                        <p:par>
                          <p:cTn id="25" fill="hold" nodeType="afterGroup">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462893"/>
                                        </p:tgtEl>
                                        <p:attrNameLst>
                                          <p:attrName>style.visibility</p:attrName>
                                        </p:attrNameLst>
                                      </p:cBhvr>
                                      <p:to>
                                        <p:strVal val="visible"/>
                                      </p:to>
                                    </p:set>
                                    <p:animEffect transition="in" filter="wipe(up)">
                                      <p:cBhvr>
                                        <p:cTn id="28" dur="500"/>
                                        <p:tgtEl>
                                          <p:spTgt spid="462893"/>
                                        </p:tgtEl>
                                      </p:cBhvr>
                                    </p:animEffect>
                                  </p:childTnLst>
                                </p:cTn>
                              </p:par>
                            </p:childTnLst>
                          </p:cTn>
                        </p:par>
                        <p:par>
                          <p:cTn id="29" fill="hold" nodeType="afterGroup">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462895"/>
                                        </p:tgtEl>
                                        <p:attrNameLst>
                                          <p:attrName>style.visibility</p:attrName>
                                        </p:attrNameLst>
                                      </p:cBhvr>
                                      <p:to>
                                        <p:strVal val="visible"/>
                                      </p:to>
                                    </p:set>
                                    <p:animEffect transition="in" filter="wipe(up)">
                                      <p:cBhvr>
                                        <p:cTn id="32" dur="500"/>
                                        <p:tgtEl>
                                          <p:spTgt spid="462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463043"/>
                                        </p:tgtEl>
                                        <p:attrNameLst>
                                          <p:attrName>style.visibility</p:attrName>
                                        </p:attrNameLst>
                                      </p:cBhvr>
                                      <p:to>
                                        <p:strVal val="visible"/>
                                      </p:to>
                                    </p:set>
                                    <p:animEffect transition="in" filter="wipe(right)">
                                      <p:cBhvr>
                                        <p:cTn id="37"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2894" grpId="0" animBg="1"/>
      <p:bldP spid="462895" grpId="0" animBg="1"/>
      <p:bldP spid="463040" grpId="0" autoUpdateAnimBg="0"/>
      <p:bldP spid="463042" grpId="0" autoUpdateAnimBg="0"/>
      <p:bldP spid="463043"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93921" name="Rectangle 9"/>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FDBB69-335F-334E-82C7-13D6AAD0A1E9}" type="datetime1">
              <a:rPr lang="en-US" altLang="zh-TW" sz="1800">
                <a:solidFill>
                  <a:srgbClr val="FFFFCC"/>
                </a:solidFill>
                <a:ea typeface="新細明體" charset="0"/>
                <a:cs typeface="新細明體" charset="0"/>
              </a:rPr>
              <a:pPr/>
              <a:t>11/9/15</a:t>
            </a:fld>
            <a:endParaRPr lang="en-US" altLang="zh-TW" sz="1800">
              <a:solidFill>
                <a:srgbClr val="FFFFCC"/>
              </a:solidFill>
              <a:ea typeface="新細明體" charset="0"/>
              <a:cs typeface="新細明體" charset="0"/>
            </a:endParaRPr>
          </a:p>
        </p:txBody>
      </p:sp>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en-US" altLang="zh-TW" sz="6000">
                <a:solidFill>
                  <a:srgbClr val="FFFFFF"/>
                </a:solidFill>
                <a:latin typeface="Arial" charset="0"/>
                <a:ea typeface="新細明體" charset="0"/>
              </a:rPr>
              <a:t>Ezekiel 1</a:t>
            </a:r>
            <a:endParaRPr lang="en-US" altLang="zh-TW">
              <a:latin typeface="Arial" charset="0"/>
              <a:ea typeface="新細明體" charset="0"/>
            </a:endParaRPr>
          </a:p>
        </p:txBody>
      </p:sp>
      <p:sp>
        <p:nvSpPr>
          <p:cNvPr id="593923"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CC"/>
              </a:solidFill>
              <a:ea typeface="新細明體" charset="0"/>
              <a:cs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89476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95970" name="Picture 1" descr="Rev 4 4Living Creatu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1825" y="1531938"/>
            <a:ext cx="5715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367</a:t>
            </a:r>
          </a:p>
        </p:txBody>
      </p:sp>
      <p:sp>
        <p:nvSpPr>
          <p:cNvPr id="5" name="Rectangle 2"/>
          <p:cNvSpPr txBox="1">
            <a:spLocks noChangeArrowheads="1"/>
          </p:cNvSpPr>
          <p:nvPr/>
        </p:nvSpPr>
        <p:spPr>
          <a:xfrm>
            <a:off x="0" y="1484313"/>
            <a:ext cx="3132138" cy="5281612"/>
          </a:xfrm>
          <a:prstGeom prst="rect">
            <a:avLst/>
          </a:prstGeom>
          <a:effectLst>
            <a:outerShdw blurRad="63500" dist="35921" dir="2700000" algn="ctr" rotWithShape="0">
              <a:schemeClr val="tx2">
                <a:alpha val="74998"/>
              </a:schemeClr>
            </a:outerShdw>
          </a:effectLst>
        </p:spPr>
        <p:txBody>
          <a:bodyPr anchor="ctr">
            <a:normAutofit lnSpcReduction="100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smtClean="0">
                <a:ea typeface="ＭＳ Ｐゴシック" charset="0"/>
              </a:rPr>
              <a:t>"Each </a:t>
            </a:r>
            <a:r>
              <a:rPr lang="en-US" sz="3200" b="1" dirty="0">
                <a:ea typeface="ＭＳ Ｐゴシック" charset="0"/>
              </a:rPr>
              <a:t>had a </a:t>
            </a:r>
            <a:r>
              <a:rPr lang="en-US" sz="3200" b="1" dirty="0">
                <a:solidFill>
                  <a:srgbClr val="FFFF00"/>
                </a:solidFill>
                <a:ea typeface="ＭＳ Ｐゴシック" charset="0"/>
              </a:rPr>
              <a:t>human</a:t>
            </a:r>
            <a:r>
              <a:rPr lang="en-US" sz="3200" b="1" dirty="0">
                <a:ea typeface="ＭＳ Ｐゴシック" charset="0"/>
              </a:rPr>
              <a:t> face in the front, the face of a </a:t>
            </a:r>
            <a:r>
              <a:rPr lang="en-US" sz="3200" b="1" dirty="0">
                <a:solidFill>
                  <a:srgbClr val="FFFF00"/>
                </a:solidFill>
                <a:ea typeface="ＭＳ Ｐゴシック" charset="0"/>
              </a:rPr>
              <a:t>lion</a:t>
            </a:r>
            <a:r>
              <a:rPr lang="en-US" sz="3200" b="1" dirty="0">
                <a:ea typeface="ＭＳ Ｐゴシック" charset="0"/>
              </a:rPr>
              <a:t> on the right side, the face of an </a:t>
            </a:r>
            <a:r>
              <a:rPr lang="en-US" sz="3200" b="1" dirty="0">
                <a:solidFill>
                  <a:srgbClr val="FFFF00"/>
                </a:solidFill>
                <a:ea typeface="ＭＳ Ｐゴシック" charset="0"/>
              </a:rPr>
              <a:t>ox</a:t>
            </a:r>
            <a:r>
              <a:rPr lang="en-US" sz="3200" b="1" dirty="0">
                <a:ea typeface="ＭＳ Ｐゴシック" charset="0"/>
              </a:rPr>
              <a:t> on the left side, and the face of an </a:t>
            </a:r>
            <a:r>
              <a:rPr lang="en-US" sz="3200" b="1" dirty="0">
                <a:solidFill>
                  <a:srgbClr val="FFFF00"/>
                </a:solidFill>
                <a:ea typeface="ＭＳ Ｐゴシック" charset="0"/>
              </a:rPr>
              <a:t>eagle</a:t>
            </a:r>
            <a:r>
              <a:rPr lang="en-US" sz="3200" b="1" dirty="0">
                <a:ea typeface="ＭＳ Ｐゴシック" charset="0"/>
              </a:rPr>
              <a:t> at the back</a:t>
            </a:r>
            <a:r>
              <a:rPr lang="en-US" sz="3200" b="1" dirty="0" smtClean="0">
                <a:ea typeface="ＭＳ Ｐゴシック" charset="0"/>
              </a:rPr>
              <a:t>."</a:t>
            </a:r>
            <a:endParaRPr lang="en-US" sz="3200" b="1" dirty="0">
              <a:ea typeface="ＭＳ Ｐゴシック" charset="0"/>
            </a:endParaRPr>
          </a:p>
        </p:txBody>
      </p:sp>
      <p:sp>
        <p:nvSpPr>
          <p:cNvPr id="841730" name="Rectangle 2"/>
          <p:cNvSpPr>
            <a:spLocks noGrp="1" noChangeArrowheads="1"/>
          </p:cNvSpPr>
          <p:nvPr>
            <p:ph type="title"/>
          </p:nvPr>
        </p:nvSpPr>
        <p:spPr>
          <a:xfrm>
            <a:off x="79375" y="123825"/>
            <a:ext cx="8264525" cy="1389063"/>
          </a:xfrm>
          <a:effectLst>
            <a:outerShdw blurRad="63500" dist="35921" dir="2700000" algn="ctr" rotWithShape="0">
              <a:schemeClr val="tx2">
                <a:alpha val="74998"/>
              </a:schemeClr>
            </a:outerShdw>
          </a:effectLst>
        </p:spPr>
        <p:txBody>
          <a:bodyPr>
            <a:noAutofit/>
          </a:bodyPr>
          <a:lstStyle/>
          <a:p>
            <a:pPr>
              <a:defRPr/>
            </a:pPr>
            <a:r>
              <a:rPr lang="en-US" sz="3600" b="1" dirty="0" smtClean="0">
                <a:ea typeface="ＭＳ Ｐゴシック" charset="0"/>
              </a:rPr>
              <a:t>Creatures with Four Faces </a:t>
            </a:r>
            <a:br>
              <a:rPr lang="en-US" sz="3600" b="1" dirty="0" smtClean="0">
                <a:ea typeface="ＭＳ Ｐゴシック" charset="0"/>
              </a:rPr>
            </a:br>
            <a:r>
              <a:rPr lang="en-US" sz="3600" b="1" dirty="0" smtClean="0">
                <a:ea typeface="ＭＳ Ｐゴシック" charset="0"/>
              </a:rPr>
              <a:t>(Ezek. 1:10 </a:t>
            </a:r>
            <a:r>
              <a:rPr lang="en-US" sz="3200" b="1" dirty="0" smtClean="0">
                <a:ea typeface="ＭＳ Ｐゴシック" charset="0"/>
              </a:rPr>
              <a:t>NLT</a:t>
            </a:r>
            <a:r>
              <a:rPr lang="en-US" sz="3600" b="1" dirty="0" smtClean="0">
                <a:ea typeface="ＭＳ Ｐゴシック" charset="0"/>
              </a:rPr>
              <a:t>)</a:t>
            </a:r>
            <a:endParaRPr lang="en-US" sz="3600" b="1" dirty="0">
              <a:ea typeface="ＭＳ Ｐゴシック" charset="0"/>
            </a:endParaRPr>
          </a:p>
        </p:txBody>
      </p:sp>
    </p:spTree>
    <p:extLst>
      <p:ext uri="{BB962C8B-B14F-4D97-AF65-F5344CB8AC3E}">
        <p14:creationId xmlns:p14="http://schemas.microsoft.com/office/powerpoint/2010/main" val="127613281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9801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019"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367</a:t>
            </a:r>
          </a:p>
        </p:txBody>
      </p:sp>
      <p:sp>
        <p:nvSpPr>
          <p:cNvPr id="5" name="Rectangle 2"/>
          <p:cNvSpPr txBox="1">
            <a:spLocks noChangeArrowheads="1"/>
          </p:cNvSpPr>
          <p:nvPr/>
        </p:nvSpPr>
        <p:spPr>
          <a:xfrm>
            <a:off x="0" y="1484313"/>
            <a:ext cx="3132138" cy="5281612"/>
          </a:xfrm>
          <a:prstGeom prst="rect">
            <a:avLst/>
          </a:prstGeom>
          <a:effectLst/>
        </p:spPr>
        <p:txBody>
          <a:bodyPr anchor="ctr">
            <a:normAutofit lnSpcReduction="100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smtClean="0">
                <a:effectLst>
                  <a:glow rad="228600">
                    <a:srgbClr val="000000"/>
                  </a:glow>
                </a:effectLst>
                <a:ea typeface="ＭＳ Ｐゴシック" charset="0"/>
              </a:rPr>
              <a:t>"Each </a:t>
            </a:r>
            <a:r>
              <a:rPr lang="en-US" sz="3200" b="1" dirty="0">
                <a:effectLst>
                  <a:glow rad="228600">
                    <a:srgbClr val="000000"/>
                  </a:glow>
                </a:effectLst>
                <a:ea typeface="ＭＳ Ｐゴシック" charset="0"/>
              </a:rPr>
              <a:t>had a </a:t>
            </a:r>
            <a:r>
              <a:rPr lang="en-US" sz="3200" b="1" dirty="0">
                <a:solidFill>
                  <a:srgbClr val="FFFF00"/>
                </a:solidFill>
                <a:effectLst>
                  <a:glow rad="228600">
                    <a:srgbClr val="000000"/>
                  </a:glow>
                </a:effectLst>
                <a:ea typeface="ＭＳ Ｐゴシック" charset="0"/>
              </a:rPr>
              <a:t>human</a:t>
            </a:r>
            <a:r>
              <a:rPr lang="en-US" sz="3200" b="1" dirty="0">
                <a:effectLst>
                  <a:glow rad="228600">
                    <a:srgbClr val="000000"/>
                  </a:glow>
                </a:effectLst>
                <a:ea typeface="ＭＳ Ｐゴシック" charset="0"/>
              </a:rPr>
              <a:t> face in the front, the face of a </a:t>
            </a:r>
            <a:r>
              <a:rPr lang="en-US" sz="3200" b="1" dirty="0">
                <a:solidFill>
                  <a:srgbClr val="FFFF00"/>
                </a:solidFill>
                <a:effectLst>
                  <a:glow rad="228600">
                    <a:srgbClr val="000000"/>
                  </a:glow>
                </a:effectLst>
                <a:ea typeface="ＭＳ Ｐゴシック" charset="0"/>
              </a:rPr>
              <a:t>lion</a:t>
            </a:r>
            <a:r>
              <a:rPr lang="en-US" sz="3200" b="1" dirty="0">
                <a:effectLst>
                  <a:glow rad="228600">
                    <a:srgbClr val="000000"/>
                  </a:glow>
                </a:effectLst>
                <a:ea typeface="ＭＳ Ｐゴシック" charset="0"/>
              </a:rPr>
              <a:t> on the right side, the face of an </a:t>
            </a:r>
            <a:r>
              <a:rPr lang="en-US" sz="3200" b="1" dirty="0">
                <a:solidFill>
                  <a:srgbClr val="FFFF00"/>
                </a:solidFill>
                <a:effectLst>
                  <a:glow rad="228600">
                    <a:srgbClr val="000000"/>
                  </a:glow>
                </a:effectLst>
                <a:ea typeface="ＭＳ Ｐゴシック" charset="0"/>
              </a:rPr>
              <a:t>ox</a:t>
            </a:r>
            <a:r>
              <a:rPr lang="en-US" sz="3200" b="1" dirty="0">
                <a:effectLst>
                  <a:glow rad="228600">
                    <a:srgbClr val="000000"/>
                  </a:glow>
                </a:effectLst>
                <a:ea typeface="ＭＳ Ｐゴシック" charset="0"/>
              </a:rPr>
              <a:t> on the left side, and the face of an </a:t>
            </a:r>
            <a:r>
              <a:rPr lang="en-US" sz="3200" b="1" dirty="0">
                <a:solidFill>
                  <a:srgbClr val="FFFF00"/>
                </a:solidFill>
                <a:effectLst>
                  <a:glow rad="228600">
                    <a:srgbClr val="000000"/>
                  </a:glow>
                </a:effectLst>
                <a:ea typeface="ＭＳ Ｐゴシック" charset="0"/>
              </a:rPr>
              <a:t>eagle</a:t>
            </a:r>
            <a:r>
              <a:rPr lang="en-US" sz="3200" b="1" dirty="0">
                <a:effectLst>
                  <a:glow rad="228600">
                    <a:srgbClr val="000000"/>
                  </a:glow>
                </a:effectLst>
                <a:ea typeface="ＭＳ Ｐゴシック" charset="0"/>
              </a:rPr>
              <a:t> at the back</a:t>
            </a:r>
            <a:r>
              <a:rPr lang="en-US" sz="3200" b="1" dirty="0" smtClean="0">
                <a:effectLst>
                  <a:glow rad="228600">
                    <a:srgbClr val="000000"/>
                  </a:glow>
                </a:effectLst>
                <a:ea typeface="ＭＳ Ｐゴシック" charset="0"/>
              </a:rPr>
              <a:t>."</a:t>
            </a:r>
            <a:endParaRPr lang="en-US" sz="3200" b="1" dirty="0">
              <a:effectLst>
                <a:glow rad="228600">
                  <a:srgbClr val="000000"/>
                </a:glow>
              </a:effectLst>
              <a:ea typeface="ＭＳ Ｐゴシック" charset="0"/>
            </a:endParaRPr>
          </a:p>
        </p:txBody>
      </p:sp>
      <p:sp>
        <p:nvSpPr>
          <p:cNvPr id="841730" name="Rectangle 2"/>
          <p:cNvSpPr>
            <a:spLocks noGrp="1" noChangeArrowheads="1"/>
          </p:cNvSpPr>
          <p:nvPr>
            <p:ph type="title"/>
          </p:nvPr>
        </p:nvSpPr>
        <p:spPr>
          <a:xfrm>
            <a:off x="79375" y="123825"/>
            <a:ext cx="8264525" cy="1389063"/>
          </a:xfrm>
          <a:extLst/>
        </p:spPr>
        <p:txBody>
          <a:bodyPr>
            <a:noAutofit/>
          </a:bodyPr>
          <a:lstStyle/>
          <a:p>
            <a:pPr>
              <a:defRPr/>
            </a:pPr>
            <a:r>
              <a:rPr lang="en-US" sz="3600" b="1" dirty="0" smtClean="0">
                <a:effectLst>
                  <a:glow rad="228600">
                    <a:schemeClr val="tx1"/>
                  </a:glow>
                </a:effectLst>
                <a:ea typeface="ＭＳ Ｐゴシック" charset="0"/>
              </a:rPr>
              <a:t>Creatures with Four Faces </a:t>
            </a:r>
            <a:br>
              <a:rPr lang="en-US" sz="3600" b="1" dirty="0" smtClean="0">
                <a:effectLst>
                  <a:glow rad="228600">
                    <a:schemeClr val="tx1"/>
                  </a:glow>
                </a:effectLst>
                <a:ea typeface="ＭＳ Ｐゴシック" charset="0"/>
              </a:rPr>
            </a:br>
            <a:r>
              <a:rPr lang="en-US" sz="3600" b="1" dirty="0" smtClean="0">
                <a:effectLst>
                  <a:glow rad="228600">
                    <a:schemeClr val="tx1"/>
                  </a:glow>
                </a:effectLst>
                <a:ea typeface="ＭＳ Ｐゴシック" charset="0"/>
              </a:rPr>
              <a:t>(Ezek. 1:10 </a:t>
            </a:r>
            <a:r>
              <a:rPr lang="en-US" sz="3200" b="1" dirty="0" smtClean="0">
                <a:effectLst>
                  <a:glow rad="228600">
                    <a:schemeClr val="tx1"/>
                  </a:glow>
                </a:effectLst>
                <a:ea typeface="ＭＳ Ｐゴシック" charset="0"/>
              </a:rPr>
              <a:t>NLT</a:t>
            </a:r>
            <a:r>
              <a:rPr lang="en-US" sz="3600" b="1" dirty="0" smtClean="0">
                <a:effectLst>
                  <a:glow rad="228600">
                    <a:schemeClr val="tx1"/>
                  </a:glow>
                </a:effectLst>
                <a:ea typeface="ＭＳ Ｐゴシック" charset="0"/>
              </a:rPr>
              <a:t>)</a:t>
            </a:r>
            <a:endParaRPr lang="en-US" sz="3600" b="1" dirty="0">
              <a:effectLst>
                <a:glow rad="228600">
                  <a:schemeClr val="tx1"/>
                </a:glow>
              </a:effectLst>
              <a:ea typeface="ＭＳ Ｐゴシック" charset="0"/>
            </a:endParaRPr>
          </a:p>
        </p:txBody>
      </p:sp>
    </p:spTree>
    <p:extLst>
      <p:ext uri="{BB962C8B-B14F-4D97-AF65-F5344CB8AC3E}">
        <p14:creationId xmlns:p14="http://schemas.microsoft.com/office/powerpoint/2010/main" val="326778042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rgbClr val="DCC3C8"/>
        </a:solidFill>
        <a:effectLst/>
      </p:bgPr>
    </p:bg>
    <p:spTree>
      <p:nvGrpSpPr>
        <p:cNvPr id="1" name=""/>
        <p:cNvGrpSpPr/>
        <p:nvPr/>
      </p:nvGrpSpPr>
      <p:grpSpPr>
        <a:xfrm>
          <a:off x="0" y="0"/>
          <a:ext cx="0" cy="0"/>
          <a:chOff x="0" y="0"/>
          <a:chExt cx="0" cy="0"/>
        </a:xfrm>
      </p:grpSpPr>
      <p:pic>
        <p:nvPicPr>
          <p:cNvPr id="60006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646238"/>
            <a:ext cx="9144000"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7"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367</a:t>
            </a:r>
          </a:p>
        </p:txBody>
      </p:sp>
      <p:sp>
        <p:nvSpPr>
          <p:cNvPr id="5" name="Rectangle 2"/>
          <p:cNvSpPr txBox="1">
            <a:spLocks noChangeArrowheads="1"/>
          </p:cNvSpPr>
          <p:nvPr/>
        </p:nvSpPr>
        <p:spPr>
          <a:xfrm>
            <a:off x="1" y="5146261"/>
            <a:ext cx="9102476" cy="1562834"/>
          </a:xfrm>
          <a:prstGeom prst="rect">
            <a:avLst/>
          </a:prstGeom>
          <a:effectLst/>
        </p:spPr>
        <p:txBody>
          <a:bodyPr anchor="ctr">
            <a:normAutofit fontScale="92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smtClean="0">
                <a:effectLst>
                  <a:glow rad="228600">
                    <a:prstClr val="black"/>
                  </a:glow>
                </a:effectLst>
                <a:ea typeface="ＭＳ Ｐゴシック" charset="0"/>
              </a:rPr>
              <a:t>"The </a:t>
            </a:r>
            <a:r>
              <a:rPr lang="en-US" sz="3200" b="1" dirty="0">
                <a:effectLst>
                  <a:glow rad="228600">
                    <a:prstClr val="black"/>
                  </a:glow>
                </a:effectLst>
                <a:ea typeface="ＭＳ Ｐゴシック" charset="0"/>
              </a:rPr>
              <a:t>first of these living beings was like a </a:t>
            </a:r>
            <a:r>
              <a:rPr lang="en-US" sz="3200" b="1" dirty="0">
                <a:solidFill>
                  <a:srgbClr val="FFFF00"/>
                </a:solidFill>
                <a:effectLst>
                  <a:glow rad="228600">
                    <a:prstClr val="black"/>
                  </a:glow>
                </a:effectLst>
                <a:ea typeface="ＭＳ Ｐゴシック" charset="0"/>
              </a:rPr>
              <a:t>lion</a:t>
            </a:r>
            <a:r>
              <a:rPr lang="en-US" sz="3200" b="1" dirty="0">
                <a:effectLst>
                  <a:glow rad="228600">
                    <a:prstClr val="black"/>
                  </a:glow>
                </a:effectLst>
                <a:ea typeface="ＭＳ Ｐゴシック" charset="0"/>
              </a:rPr>
              <a:t>; the second was like an </a:t>
            </a:r>
            <a:r>
              <a:rPr lang="en-US" sz="3200" b="1" dirty="0">
                <a:solidFill>
                  <a:srgbClr val="FFFF00"/>
                </a:solidFill>
                <a:effectLst>
                  <a:glow rad="228600">
                    <a:prstClr val="black"/>
                  </a:glow>
                </a:effectLst>
                <a:ea typeface="ＭＳ Ｐゴシック" charset="0"/>
              </a:rPr>
              <a:t>ox</a:t>
            </a:r>
            <a:r>
              <a:rPr lang="en-US" sz="3200" b="1" dirty="0">
                <a:effectLst>
                  <a:glow rad="228600">
                    <a:prstClr val="black"/>
                  </a:glow>
                </a:effectLst>
                <a:ea typeface="ＭＳ Ｐゴシック" charset="0"/>
              </a:rPr>
              <a:t>; the third had a </a:t>
            </a:r>
            <a:r>
              <a:rPr lang="en-US" sz="3200" b="1" dirty="0">
                <a:solidFill>
                  <a:srgbClr val="FFFF00"/>
                </a:solidFill>
                <a:effectLst>
                  <a:glow rad="228600">
                    <a:prstClr val="black"/>
                  </a:glow>
                </a:effectLst>
                <a:ea typeface="ＭＳ Ｐゴシック" charset="0"/>
              </a:rPr>
              <a:t>human</a:t>
            </a:r>
            <a:r>
              <a:rPr lang="en-US" sz="3200" b="1" dirty="0">
                <a:effectLst>
                  <a:glow rad="228600">
                    <a:prstClr val="black"/>
                  </a:glow>
                </a:effectLst>
                <a:ea typeface="ＭＳ Ｐゴシック" charset="0"/>
              </a:rPr>
              <a:t> face; and the fourth was like an </a:t>
            </a:r>
            <a:r>
              <a:rPr lang="en-US" sz="3200" b="1" dirty="0">
                <a:solidFill>
                  <a:srgbClr val="FFFF00"/>
                </a:solidFill>
                <a:effectLst>
                  <a:glow rad="228600">
                    <a:prstClr val="black"/>
                  </a:glow>
                </a:effectLst>
                <a:ea typeface="ＭＳ Ｐゴシック" charset="0"/>
              </a:rPr>
              <a:t>eagle</a:t>
            </a:r>
            <a:r>
              <a:rPr lang="en-US" sz="3200" b="1" dirty="0">
                <a:effectLst>
                  <a:glow rad="228600">
                    <a:prstClr val="black"/>
                  </a:glow>
                </a:effectLst>
                <a:ea typeface="ＭＳ Ｐゴシック" charset="0"/>
              </a:rPr>
              <a:t> in flight</a:t>
            </a:r>
            <a:r>
              <a:rPr lang="en-US" sz="3200" b="1" dirty="0" smtClean="0">
                <a:effectLst>
                  <a:glow rad="228600">
                    <a:prstClr val="black"/>
                  </a:glow>
                </a:effectLst>
                <a:ea typeface="ＭＳ Ｐゴシック" charset="0"/>
              </a:rPr>
              <a:t>."</a:t>
            </a:r>
            <a:endParaRPr lang="en-US" sz="3200" b="1" dirty="0">
              <a:effectLst>
                <a:glow rad="228600">
                  <a:prstClr val="black"/>
                </a:glow>
              </a:effectLst>
              <a:ea typeface="ＭＳ Ｐゴシック" charset="0"/>
            </a:endParaRPr>
          </a:p>
        </p:txBody>
      </p:sp>
      <p:sp>
        <p:nvSpPr>
          <p:cNvPr id="841730" name="Rectangle 2"/>
          <p:cNvSpPr>
            <a:spLocks noGrp="1" noChangeArrowheads="1"/>
          </p:cNvSpPr>
          <p:nvPr>
            <p:ph type="title"/>
          </p:nvPr>
        </p:nvSpPr>
        <p:spPr>
          <a:xfrm>
            <a:off x="79375" y="123825"/>
            <a:ext cx="8264525" cy="1389063"/>
          </a:xfrm>
          <a:effectLst>
            <a:outerShdw blurRad="63500" dist="35921" dir="2700000" algn="ctr" rotWithShape="0">
              <a:schemeClr val="tx2">
                <a:alpha val="74998"/>
              </a:schemeClr>
            </a:outerShdw>
          </a:effectLst>
        </p:spPr>
        <p:txBody>
          <a:bodyPr rtlCol="0">
            <a:noAutofit/>
          </a:bodyPr>
          <a:lstStyle/>
          <a:p>
            <a:pPr eaLnBrk="1" fontAlgn="auto" hangingPunct="1">
              <a:spcAft>
                <a:spcPts val="0"/>
              </a:spcAft>
              <a:defRPr/>
            </a:pPr>
            <a:r>
              <a:rPr lang="en-US" sz="3600" b="1" dirty="0" smtClean="0">
                <a:solidFill>
                  <a:srgbClr val="000000"/>
                </a:solidFill>
              </a:rPr>
              <a:t>Likenesses of the </a:t>
            </a:r>
            <a:r>
              <a:rPr lang="en-US" sz="3600" b="1" dirty="0">
                <a:solidFill>
                  <a:srgbClr val="000000"/>
                </a:solidFill>
              </a:rPr>
              <a:t>Four Living Creatures </a:t>
            </a:r>
            <a:r>
              <a:rPr lang="en-US" sz="3600" b="1" dirty="0" smtClean="0">
                <a:solidFill>
                  <a:srgbClr val="000000"/>
                </a:solidFill>
              </a:rPr>
              <a:t>(Rev. 4:7; cf. Gen. 9:10)</a:t>
            </a:r>
            <a:endParaRPr lang="en-US" sz="3600" b="1" dirty="0">
              <a:solidFill>
                <a:srgbClr val="000000"/>
              </a:solidFill>
            </a:endParaRPr>
          </a:p>
        </p:txBody>
      </p:sp>
    </p:spTree>
    <p:extLst>
      <p:ext uri="{BB962C8B-B14F-4D97-AF65-F5344CB8AC3E}">
        <p14:creationId xmlns:p14="http://schemas.microsoft.com/office/powerpoint/2010/main" val="16540169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21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26988"/>
            <a:ext cx="9110662"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Title 3"/>
          <p:cNvSpPr>
            <a:spLocks noGrp="1"/>
          </p:cNvSpPr>
          <p:nvPr>
            <p:ph type="title" idx="4294967295"/>
          </p:nvPr>
        </p:nvSpPr>
        <p:spPr>
          <a:xfrm>
            <a:off x="152400" y="116632"/>
            <a:ext cx="4419600" cy="926976"/>
          </a:xfrm>
          <a:extLst/>
        </p:spPr>
        <p:txBody>
          <a:bodyPr/>
          <a:lstStyle/>
          <a:p>
            <a:pPr algn="l">
              <a:defRPr/>
            </a:pPr>
            <a:r>
              <a:rPr lang="en-US" sz="3600" b="1" i="1" dirty="0">
                <a:solidFill>
                  <a:srgbClr val="FFFFFF"/>
                </a:solidFill>
                <a:effectLst>
                  <a:glow rad="139700">
                    <a:schemeClr val="tx1"/>
                  </a:glow>
                </a:effectLst>
                <a:latin typeface="Arial" charset="0"/>
                <a:ea typeface="ＭＳ Ｐゴシック" charset="0"/>
              </a:rPr>
              <a:t>Ezekiel </a:t>
            </a:r>
            <a:r>
              <a:rPr lang="en-US" sz="3600" b="1" i="1" dirty="0" smtClean="0">
                <a:solidFill>
                  <a:srgbClr val="FFFFFF"/>
                </a:solidFill>
                <a:effectLst>
                  <a:glow rad="139700">
                    <a:schemeClr val="tx1"/>
                  </a:glow>
                </a:effectLst>
                <a:latin typeface="Arial" charset="0"/>
                <a:ea typeface="ＭＳ Ｐゴシック" charset="0"/>
              </a:rPr>
              <a:t>2:3-4</a:t>
            </a:r>
            <a:endParaRPr lang="en-US" sz="3600" b="1" i="1" dirty="0">
              <a:solidFill>
                <a:srgbClr val="FFFFFF"/>
              </a:solidFill>
              <a:effectLst>
                <a:glow rad="139700">
                  <a:schemeClr val="tx1"/>
                </a:glow>
              </a:effectLst>
              <a:latin typeface="Arial" charset="0"/>
              <a:ea typeface="ＭＳ Ｐゴシック" charset="0"/>
            </a:endParaRPr>
          </a:p>
        </p:txBody>
      </p:sp>
      <p:sp>
        <p:nvSpPr>
          <p:cNvPr id="326660" name="TextBox 4"/>
          <p:cNvSpPr txBox="1">
            <a:spLocks noChangeArrowheads="1"/>
          </p:cNvSpPr>
          <p:nvPr/>
        </p:nvSpPr>
        <p:spPr bwMode="auto">
          <a:xfrm>
            <a:off x="107950" y="1119188"/>
            <a:ext cx="4968875"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smtClean="0">
                <a:solidFill>
                  <a:srgbClr val="FFFFFF"/>
                </a:solidFill>
                <a:effectLst>
                  <a:glow rad="139700">
                    <a:srgbClr val="000000"/>
                  </a:glow>
                </a:effectLst>
              </a:rPr>
              <a:t>"</a:t>
            </a:r>
            <a:r>
              <a:rPr lang="fr-FR" sz="2800" b="1" dirty="0" smtClean="0">
                <a:solidFill>
                  <a:srgbClr val="FFFFFF"/>
                </a:solidFill>
                <a:effectLst>
                  <a:glow rad="139700">
                    <a:srgbClr val="000000"/>
                  </a:glow>
                </a:effectLst>
              </a:rPr>
              <a:t>'</a:t>
            </a:r>
            <a:r>
              <a:rPr lang="en-US" sz="2800" b="1" dirty="0" smtClean="0">
                <a:solidFill>
                  <a:srgbClr val="FFFFFF"/>
                </a:solidFill>
                <a:effectLst>
                  <a:glow rad="139700">
                    <a:srgbClr val="000000"/>
                  </a:glow>
                </a:effectLst>
              </a:rPr>
              <a:t>Son of man,</a:t>
            </a:r>
            <a:r>
              <a:rPr lang="fr-FR" sz="2800" b="1" dirty="0" smtClean="0">
                <a:solidFill>
                  <a:srgbClr val="FFFFFF"/>
                </a:solidFill>
                <a:effectLst>
                  <a:glow rad="139700">
                    <a:srgbClr val="000000"/>
                  </a:glow>
                </a:effectLst>
              </a:rPr>
              <a:t>'</a:t>
            </a:r>
            <a:r>
              <a:rPr lang="en-US" sz="2800" b="1" dirty="0" smtClean="0">
                <a:solidFill>
                  <a:srgbClr val="FFFFFF"/>
                </a:solidFill>
                <a:effectLst>
                  <a:glow rad="139700">
                    <a:srgbClr val="000000"/>
                  </a:glow>
                </a:effectLst>
              </a:rPr>
              <a:t> he said, </a:t>
            </a:r>
            <a:r>
              <a:rPr lang="fr-FR" sz="2800" b="1" dirty="0" smtClean="0">
                <a:solidFill>
                  <a:srgbClr val="FFFFFF"/>
                </a:solidFill>
                <a:effectLst>
                  <a:glow rad="139700">
                    <a:srgbClr val="000000"/>
                  </a:glow>
                </a:effectLst>
              </a:rPr>
              <a:t>'</a:t>
            </a:r>
            <a:r>
              <a:rPr lang="en-US" sz="2800" b="1" dirty="0" smtClean="0">
                <a:solidFill>
                  <a:srgbClr val="FFFFFF"/>
                </a:solidFill>
                <a:effectLst>
                  <a:glow rad="139700">
                    <a:srgbClr val="000000"/>
                  </a:glow>
                </a:effectLst>
              </a:rPr>
              <a:t>I am sending you to the nation of Israel, a rebellious nation that has rebelled against me. They and their ancestors have been rebelling against me to this very day.  </a:t>
            </a:r>
            <a:r>
              <a:rPr lang="en-US" sz="2800" b="1" baseline="30000" dirty="0" smtClean="0">
                <a:solidFill>
                  <a:srgbClr val="FFFFFF"/>
                </a:solidFill>
                <a:effectLst>
                  <a:glow rad="139700">
                    <a:srgbClr val="000000"/>
                  </a:glow>
                </a:effectLst>
              </a:rPr>
              <a:t>4</a:t>
            </a:r>
            <a:r>
              <a:rPr lang="en-US" sz="2800" b="1" dirty="0" smtClean="0">
                <a:solidFill>
                  <a:srgbClr val="FFFFFF"/>
                </a:solidFill>
                <a:effectLst>
                  <a:glow rad="139700">
                    <a:srgbClr val="000000"/>
                  </a:glow>
                </a:effectLst>
              </a:rPr>
              <a:t>They are a stubborn and hard-hearted people. But I am sending you to say to them, "This is what the Sovereign LORD says!</a:t>
            </a:r>
            <a:r>
              <a:rPr lang="fr-FR" sz="2800" b="1" dirty="0" smtClean="0">
                <a:solidFill>
                  <a:srgbClr val="FFFFFF"/>
                </a:solidFill>
                <a:effectLst>
                  <a:glow rad="139700">
                    <a:srgbClr val="000000"/>
                  </a:glow>
                </a:effectLst>
              </a:rPr>
              <a:t>'"</a:t>
            </a:r>
            <a:r>
              <a:rPr lang="en-US" sz="2800" b="1" dirty="0" smtClean="0">
                <a:solidFill>
                  <a:srgbClr val="FFFFFF"/>
                </a:solidFill>
                <a:effectLst>
                  <a:glow rad="139700">
                    <a:srgbClr val="000000"/>
                  </a:glow>
                </a:effectLst>
              </a:rPr>
              <a:t> (NLT).</a:t>
            </a:r>
          </a:p>
        </p:txBody>
      </p:sp>
    </p:spTree>
    <p:extLst>
      <p:ext uri="{BB962C8B-B14F-4D97-AF65-F5344CB8AC3E}">
        <p14:creationId xmlns:p14="http://schemas.microsoft.com/office/powerpoint/2010/main" val="139600174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3137" name="Rectangle 5"/>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lstStyle/>
          <a:p>
            <a:endParaRPr lang="en-US">
              <a:solidFill>
                <a:srgbClr val="FFFFCC"/>
              </a:solidFill>
            </a:endParaRPr>
          </a:p>
        </p:txBody>
      </p:sp>
      <p:pic>
        <p:nvPicPr>
          <p:cNvPr id="603138" name="Picture 4" descr="ezek_4_1_take_thee_a_ti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77724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3139" name="Title 1"/>
          <p:cNvSpPr>
            <a:spLocks noGrp="1"/>
          </p:cNvSpPr>
          <p:nvPr>
            <p:ph type="title" idx="4294967295"/>
          </p:nvPr>
        </p:nvSpPr>
        <p:spPr>
          <a:xfrm>
            <a:off x="258763" y="76200"/>
            <a:ext cx="8885237" cy="685800"/>
          </a:xfrm>
        </p:spPr>
        <p:txBody>
          <a:bodyPr/>
          <a:lstStyle/>
          <a:p>
            <a:r>
              <a:rPr lang="en-US" sz="3600" b="1">
                <a:solidFill>
                  <a:schemeClr val="bg2"/>
                </a:solidFill>
                <a:latin typeface="Arial" charset="0"/>
                <a:ea typeface="ＭＳ Ｐゴシック" charset="0"/>
                <a:cs typeface="Arial" charset="0"/>
              </a:rPr>
              <a:t>The Siege Signified (Ezek. 4)</a:t>
            </a:r>
          </a:p>
        </p:txBody>
      </p:sp>
      <p:sp>
        <p:nvSpPr>
          <p:cNvPr id="603140" name="Title 1"/>
          <p:cNvSpPr txBox="1">
            <a:spLocks/>
          </p:cNvSpPr>
          <p:nvPr/>
        </p:nvSpPr>
        <p:spPr bwMode="auto">
          <a:xfrm>
            <a:off x="179388" y="5876925"/>
            <a:ext cx="8964612" cy="990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2000" b="1" dirty="0" smtClean="0">
                <a:solidFill>
                  <a:srgbClr val="000000"/>
                </a:solidFill>
                <a:cs typeface="Arial" charset="0"/>
              </a:rPr>
              <a:t>"</a:t>
            </a:r>
            <a:r>
              <a:rPr lang="en-US" sz="2000" b="1" dirty="0" smtClean="0">
                <a:solidFill>
                  <a:srgbClr val="000000"/>
                </a:solidFill>
                <a:cs typeface="Arial" charset="0"/>
              </a:rPr>
              <a:t>And </a:t>
            </a:r>
            <a:r>
              <a:rPr lang="en-US" sz="2000" b="1" dirty="0">
                <a:solidFill>
                  <a:srgbClr val="000000"/>
                </a:solidFill>
                <a:cs typeface="Arial" charset="0"/>
              </a:rPr>
              <a:t>now, son of man, take a large clay brick and set it down in front of you. Then draw a map of the city of Jerusalem on </a:t>
            </a:r>
            <a:r>
              <a:rPr lang="en-US" sz="2000" b="1" dirty="0" smtClean="0">
                <a:solidFill>
                  <a:srgbClr val="000000"/>
                </a:solidFill>
                <a:cs typeface="Arial" charset="0"/>
              </a:rPr>
              <a:t>it</a:t>
            </a:r>
            <a:r>
              <a:rPr lang="en-US" altLang="ja-JP" sz="2000" b="1" dirty="0" smtClean="0">
                <a:solidFill>
                  <a:srgbClr val="000000"/>
                </a:solidFill>
                <a:cs typeface="Arial" charset="0"/>
              </a:rPr>
              <a:t>"</a:t>
            </a:r>
            <a:r>
              <a:rPr lang="en-US" sz="2000" b="1" dirty="0" smtClean="0">
                <a:solidFill>
                  <a:srgbClr val="000000"/>
                </a:solidFill>
                <a:cs typeface="Arial" charset="0"/>
              </a:rPr>
              <a:t> </a:t>
            </a:r>
            <a:r>
              <a:rPr lang="en-US" sz="2000" b="1" dirty="0">
                <a:solidFill>
                  <a:srgbClr val="000000"/>
                </a:solidFill>
                <a:cs typeface="Arial" charset="0"/>
              </a:rPr>
              <a:t>(Ezek. 4:1).</a:t>
            </a:r>
          </a:p>
        </p:txBody>
      </p:sp>
      <p:pic>
        <p:nvPicPr>
          <p:cNvPr id="603141" name="Picture 2" descr="Ezekiel-Chapter-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0225" y="990600"/>
            <a:ext cx="31972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237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61" name="Picture 2"/>
          <p:cNvPicPr>
            <a:picLocks noChangeAspect="1" noChangeArrowheads="1"/>
          </p:cNvPicPr>
          <p:nvPr/>
        </p:nvPicPr>
        <p:blipFill>
          <a:blip r:embed="rId3">
            <a:extLst>
              <a:ext uri="{28A0092B-C50C-407E-A947-70E740481C1C}">
                <a14:useLocalDpi xmlns:a14="http://schemas.microsoft.com/office/drawing/2010/main" val="0"/>
              </a:ext>
            </a:extLst>
          </a:blip>
          <a:srcRect r="1780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en-US" sz="4000" dirty="0" smtClean="0">
                <a:latin typeface="Arial" charset="0"/>
                <a:ea typeface="ＭＳ Ｐゴシック" charset="0"/>
                <a:cs typeface="Arial" charset="0"/>
              </a:rPr>
              <a:t>Israel</a:t>
            </a:r>
            <a:r>
              <a:rPr lang="fr-FR" altLang="ja-JP" sz="4000" dirty="0" smtClean="0">
                <a:latin typeface="Arial" charset="0"/>
                <a:ea typeface="ＭＳ Ｐゴシック" charset="0"/>
                <a:cs typeface="Arial" charset="0"/>
              </a:rPr>
              <a:t>'</a:t>
            </a:r>
            <a:r>
              <a:rPr lang="en-US" sz="4000" dirty="0" smtClean="0">
                <a:latin typeface="Arial" charset="0"/>
                <a:ea typeface="ＭＳ Ｐゴシック" charset="0"/>
                <a:cs typeface="Arial" charset="0"/>
              </a:rPr>
              <a:t>s </a:t>
            </a:r>
            <a:r>
              <a:rPr lang="en-US" sz="4000" dirty="0">
                <a:latin typeface="Arial" charset="0"/>
                <a:ea typeface="ＭＳ Ｐゴシック" charset="0"/>
                <a:cs typeface="Arial" charset="0"/>
              </a:rPr>
              <a:t>Strategic Location</a:t>
            </a:r>
          </a:p>
        </p:txBody>
      </p:sp>
      <p:sp>
        <p:nvSpPr>
          <p:cNvPr id="604163"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0000"/>
              </a:solidFill>
              <a:latin typeface="Garamond" charset="0"/>
            </a:endParaRPr>
          </a:p>
        </p:txBody>
      </p:sp>
      <p:sp>
        <p:nvSpPr>
          <p:cNvPr id="191493" name="AutoShape 5"/>
          <p:cNvSpPr>
            <a:spLocks noChangeArrowheads="1"/>
          </p:cNvSpPr>
          <p:nvPr/>
        </p:nvSpPr>
        <p:spPr bwMode="auto">
          <a:xfrm rot="6298269">
            <a:off x="4037013"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91495" name="AutoShape 7"/>
          <p:cNvSpPr>
            <a:spLocks noChangeArrowheads="1"/>
          </p:cNvSpPr>
          <p:nvPr/>
        </p:nvSpPr>
        <p:spPr bwMode="auto">
          <a:xfrm rot="17525952" flipV="1">
            <a:off x="3100388"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eaLnBrk="1" hangingPunct="1">
              <a:spcBef>
                <a:spcPct val="20000"/>
              </a:spcBef>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cs typeface="Arial" charset="0"/>
            </a:endParaRPr>
          </a:p>
          <a:p>
            <a:pPr marL="169863" eaLnBrk="1" hangingPunct="1">
              <a:spcBef>
                <a:spcPct val="20000"/>
              </a:spcBef>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cs typeface="Arial" charset="0"/>
            </a:endParaRPr>
          </a:p>
          <a:p>
            <a:pPr marL="169863" eaLnBrk="1" hangingPunct="1">
              <a:spcBef>
                <a:spcPct val="20000"/>
              </a:spcBef>
              <a:buClr>
                <a:srgbClr val="FFCC00"/>
              </a:buClr>
              <a:buSzPct val="70000"/>
              <a:buFont typeface="Wingdings" charset="0"/>
              <a:buNone/>
              <a:defRPr/>
            </a:pPr>
            <a:r>
              <a:rPr lang="en-US" sz="2800">
                <a:solidFill>
                  <a:srgbClr val="FFFFFF"/>
                </a:solidFill>
                <a:effectLst>
                  <a:outerShdw blurRad="38100" dist="38100" dir="2700000" algn="tl">
                    <a:srgbClr val="000000"/>
                  </a:outerShdw>
                </a:effectLst>
                <a:cs typeface="Arial" charset="0"/>
              </a:rPr>
              <a:t>How has God placed </a:t>
            </a:r>
            <a:r>
              <a:rPr lang="en-US" sz="2800" b="1" i="1">
                <a:solidFill>
                  <a:srgbClr val="FFFFFF"/>
                </a:solidFill>
                <a:effectLst>
                  <a:outerShdw blurRad="38100" dist="38100" dir="2700000" algn="tl">
                    <a:srgbClr val="000000"/>
                  </a:outerShdw>
                </a:effectLst>
                <a:cs typeface="Arial" charset="0"/>
              </a:rPr>
              <a:t>you</a:t>
            </a:r>
            <a:r>
              <a:rPr lang="en-US" sz="2800">
                <a:solidFill>
                  <a:srgbClr val="FFFFFF"/>
                </a:solidFill>
                <a:effectLst>
                  <a:outerShdw blurRad="38100" dist="38100" dir="2700000" algn="tl">
                    <a:srgbClr val="000000"/>
                  </a:outerShdw>
                </a:effectLst>
                <a:cs typeface="Arial" charset="0"/>
              </a:rPr>
              <a:t> in a strategic place for His purposes?</a:t>
            </a: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rPr>
              <a:t>Thought Question:</a:t>
            </a:r>
          </a:p>
        </p:txBody>
      </p:sp>
      <p:sp>
        <p:nvSpPr>
          <p:cNvPr id="191498" name="Rectangle 10"/>
          <p:cNvSpPr>
            <a:spLocks noChangeArrowheads="1"/>
          </p:cNvSpPr>
          <p:nvPr/>
        </p:nvSpPr>
        <p:spPr bwMode="auto">
          <a:xfrm>
            <a:off x="5791200" y="2743200"/>
            <a:ext cx="3352800" cy="4114800"/>
          </a:xfrm>
          <a:prstGeom prst="rect">
            <a:avLst/>
          </a:prstGeom>
          <a:solidFill>
            <a:schemeClr val="bg1"/>
          </a:solidFill>
          <a:ln w="9525">
            <a:noFill/>
            <a:miter lim="800000"/>
            <a:headEnd/>
            <a:tailEnd/>
          </a:ln>
          <a:effectLst/>
        </p:spPr>
        <p:txBody>
          <a:bodyPr/>
          <a:lstStyle/>
          <a:p>
            <a:pPr marL="169863" algn="r" eaLnBrk="1" hangingPunct="1">
              <a:spcBef>
                <a:spcPct val="20000"/>
              </a:spcBef>
              <a:buClr>
                <a:srgbClr val="FFCC00"/>
              </a:buClr>
              <a:buSzPct val="70000"/>
              <a:buFont typeface="Wingdings" charset="0"/>
              <a:buNone/>
              <a:defRPr/>
            </a:pPr>
            <a:r>
              <a:rPr lang="en-US" altLang="ja-JP" sz="2800" b="1" dirty="0" smtClean="0">
                <a:solidFill>
                  <a:srgbClr val="FFFFFF"/>
                </a:solidFill>
                <a:effectLst>
                  <a:outerShdw blurRad="38100" dist="38100" dir="2700000" algn="tl">
                    <a:srgbClr val="000000"/>
                  </a:outerShdw>
                </a:effectLst>
                <a:cs typeface="Arial" charset="0"/>
              </a:rPr>
              <a:t>"</a:t>
            </a:r>
            <a:r>
              <a:rPr lang="en-US" sz="2800" b="1" dirty="0" smtClean="0">
                <a:solidFill>
                  <a:srgbClr val="FFFFFF"/>
                </a:solidFill>
                <a:effectLst>
                  <a:outerShdw blurRad="38100" dist="38100" dir="2700000" algn="tl">
                    <a:srgbClr val="000000"/>
                  </a:outerShdw>
                </a:effectLst>
                <a:cs typeface="Arial" charset="0"/>
              </a:rPr>
              <a:t>Thus </a:t>
            </a:r>
            <a:r>
              <a:rPr lang="en-US" sz="2800" b="1" dirty="0">
                <a:solidFill>
                  <a:srgbClr val="FFFFFF"/>
                </a:solidFill>
                <a:effectLst>
                  <a:outerShdw blurRad="38100" dist="38100" dir="2700000" algn="tl">
                    <a:srgbClr val="000000"/>
                  </a:outerShdw>
                </a:effectLst>
                <a:cs typeface="Arial" charset="0"/>
              </a:rPr>
              <a:t>says the L</a:t>
            </a:r>
            <a:r>
              <a:rPr lang="en-US" sz="2400" b="1" dirty="0">
                <a:solidFill>
                  <a:srgbClr val="FFFFFF"/>
                </a:solidFill>
                <a:effectLst>
                  <a:outerShdw blurRad="38100" dist="38100" dir="2700000" algn="tl">
                    <a:srgbClr val="000000"/>
                  </a:outerShdw>
                </a:effectLst>
                <a:cs typeface="Arial" charset="0"/>
              </a:rPr>
              <a:t>ORD</a:t>
            </a:r>
            <a:r>
              <a:rPr lang="en-US" sz="2800" b="1" dirty="0">
                <a:solidFill>
                  <a:srgbClr val="FFFFFF"/>
                </a:solidFill>
                <a:effectLst>
                  <a:outerShdw blurRad="38100" dist="38100" dir="2700000" algn="tl">
                    <a:srgbClr val="000000"/>
                  </a:outerShdw>
                </a:effectLst>
                <a:cs typeface="Arial" charset="0"/>
              </a:rPr>
              <a:t> God: This is Jerusalem; I have set her in the center of the nations, with countries round about </a:t>
            </a:r>
            <a:r>
              <a:rPr lang="en-US" sz="2800" b="1" dirty="0" smtClean="0">
                <a:solidFill>
                  <a:srgbClr val="FFFFFF"/>
                </a:solidFill>
                <a:effectLst>
                  <a:outerShdw blurRad="38100" dist="38100" dir="2700000" algn="tl">
                    <a:srgbClr val="000000"/>
                  </a:outerShdw>
                </a:effectLst>
                <a:cs typeface="Arial" charset="0"/>
              </a:rPr>
              <a:t>her</a:t>
            </a:r>
            <a:r>
              <a:rPr lang="en-US" altLang="ja-JP" sz="2800" b="1" dirty="0" smtClean="0">
                <a:solidFill>
                  <a:srgbClr val="FFFFFF"/>
                </a:solidFill>
                <a:effectLst>
                  <a:outerShdw blurRad="38100" dist="38100" dir="2700000" algn="tl">
                    <a:srgbClr val="000000"/>
                  </a:outerShdw>
                </a:effectLst>
                <a:cs typeface="Arial" charset="0"/>
              </a:rPr>
              <a:t>"</a:t>
            </a:r>
            <a:endParaRPr lang="en-US" sz="2800" b="1" dirty="0">
              <a:solidFill>
                <a:srgbClr val="FFFFFF"/>
              </a:solidFill>
              <a:effectLst>
                <a:outerShdw blurRad="38100" dist="38100" dir="2700000" algn="tl">
                  <a:srgbClr val="000000"/>
                </a:outerShdw>
              </a:effectLst>
              <a:cs typeface="Arial" charset="0"/>
            </a:endParaRPr>
          </a:p>
          <a:p>
            <a:pPr marL="169863" algn="r" eaLnBrk="1" hangingPunct="1">
              <a:spcBef>
                <a:spcPct val="20000"/>
              </a:spcBef>
              <a:buClr>
                <a:srgbClr val="FFCC00"/>
              </a:buClr>
              <a:buSzPct val="70000"/>
              <a:buFont typeface="Wingdings" charset="0"/>
              <a:buNone/>
              <a:defRPr/>
            </a:pPr>
            <a:r>
              <a:rPr lang="en-US" sz="2800" b="1" i="1" dirty="0">
                <a:solidFill>
                  <a:srgbClr val="FFFFFF"/>
                </a:solidFill>
                <a:effectLst>
                  <a:outerShdw blurRad="38100" dist="38100" dir="2700000" algn="tl">
                    <a:srgbClr val="000000"/>
                  </a:outerShdw>
                </a:effectLst>
                <a:cs typeface="Arial" charset="0"/>
              </a:rPr>
              <a:t>Ezekiel 5:5</a:t>
            </a:r>
            <a:endParaRPr lang="en-US" sz="2800" b="1" dirty="0">
              <a:solidFill>
                <a:srgbClr val="FFFFFF"/>
              </a:solidFill>
              <a:effectLst>
                <a:outerShdw blurRad="38100" dist="38100" dir="2700000" algn="tl">
                  <a:srgbClr val="000000"/>
                </a:outerShdw>
              </a:effectLst>
              <a:cs typeface="Arial" charset="0"/>
            </a:endParaRPr>
          </a:p>
        </p:txBody>
      </p:sp>
      <p:sp>
        <p:nvSpPr>
          <p:cNvPr id="191494" name="AutoShape 6"/>
          <p:cNvSpPr>
            <a:spLocks noChangeArrowheads="1"/>
          </p:cNvSpPr>
          <p:nvPr/>
        </p:nvSpPr>
        <p:spPr bwMode="auto">
          <a:xfrm rot="7220944" flipV="1">
            <a:off x="5441950"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91499" name="Text Box 11"/>
          <p:cNvSpPr txBox="1">
            <a:spLocks noChangeArrowheads="1"/>
          </p:cNvSpPr>
          <p:nvPr/>
        </p:nvSpPr>
        <p:spPr bwMode="auto">
          <a:xfrm>
            <a:off x="9291638" y="0"/>
            <a:ext cx="609600" cy="461963"/>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2400" b="1" smtClean="0">
                <a:solidFill>
                  <a:srgbClr val="FFFFFF"/>
                </a:solidFill>
                <a:effectLst>
                  <a:outerShdw blurRad="38100" dist="38100" dir="2700000" algn="tl">
                    <a:srgbClr val="000000"/>
                  </a:outerShdw>
                </a:effectLst>
                <a:latin typeface="Arial" charset="0"/>
                <a:cs typeface="Arial" charset="0"/>
              </a:rPr>
              <a:t>26</a:t>
            </a:r>
          </a:p>
        </p:txBody>
      </p:sp>
    </p:spTree>
    <p:extLst>
      <p:ext uri="{BB962C8B-B14F-4D97-AF65-F5344CB8AC3E}">
        <p14:creationId xmlns:p14="http://schemas.microsoft.com/office/powerpoint/2010/main" val="353380602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defRPr/>
            </a:pPr>
            <a:r>
              <a:rPr lang="en-US" smtClean="0">
                <a:solidFill>
                  <a:schemeClr val="bg1"/>
                </a:solidFill>
                <a:effectLst>
                  <a:outerShdw blurRad="38100" dist="38100" dir="2700000" algn="tl">
                    <a:srgbClr val="000000"/>
                  </a:outerShdw>
                </a:effectLst>
                <a:latin typeface="Arial" pitchFamily="34" charset="0"/>
                <a:ea typeface="ＭＳ Ｐゴシック" pitchFamily="34" charset="-128"/>
              </a:rPr>
              <a:t>Đền thờ của Sa-lô-môn</a:t>
            </a:r>
            <a:endParaRPr lang="en-US" smtClean="0">
              <a:solidFill>
                <a:schemeClr val="bg1"/>
              </a:solidFill>
              <a:latin typeface="Arial" pitchFamily="34" charset="0"/>
              <a:ea typeface="ＭＳ Ｐゴシック" pitchFamily="34" charset="-128"/>
            </a:endParaRPr>
          </a:p>
        </p:txBody>
      </p:sp>
      <p:sp>
        <p:nvSpPr>
          <p:cNvPr id="4" name="Cloud 3"/>
          <p:cNvSpPr/>
          <p:nvPr/>
        </p:nvSpPr>
        <p:spPr bwMode="auto">
          <a:xfrm>
            <a:off x="2514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a:defRPr/>
            </a:pPr>
            <a:endParaRPr lang="en-US">
              <a:latin typeface="Arial" pitchFamily="-108"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11111E-6 -3.33333E-6 C 0.02309 -0.01065 0.04566 -0.02338 0.06945 -0.03171 C 0.07934 -0.03542 0.08542 -0.02986 0.09306 -0.02407 C 0.10573 -0.01505 0.11893 -0.00787 0.13334 -0.00556 C 0.14445 -0.00139 0.15625 0.00046 0.16667 0.00741 C 0.17934 0.01574 0.19306 0.02431 0.20695 0.02963 C 0.21962 0.03426 0.23281 0.03819 0.24584 0.04259 C 0.25313 0.0419 0.26077 0.04282 0.26806 0.04074 C 0.26962 0.04005 0.26962 0.03657 0.27084 0.03519 C 0.27587 0.02824 0.28716 0.01875 0.29445 0.01667 C 0.31389 0.01088 0.35104 0.01319 0.35972 0.01296 C 0.36788 0.00926 0.37205 0.00255 0.37778 -0.00556 C 0.38125 -0.01088 0.38611 -0.01458 0.38889 -0.02037 C 0.39844 -0.0419 0.40729 -0.06528 0.41806 -0.08519 C 0.43021 -0.1081 0.44636 -0.12315 0.46111 -0.14282 C 0.46702 -0.15069 0.4717 -0.15903 0.47778 -0.1669 C 0.48021 -0.17662 0.47587 -0.1787 0.46945 -0.18333 C 0.46042 -0.19005 0.45174 -0.19398 0.44445 -0.2037 C 0.44132 -0.21597 0.45104 -0.22963 0.45834 -0.23519 C 0.47136 -0.24583 0.48281 -0.25949 0.49167 -0.27616 C 0.49341 -0.28333 0.49445 -0.29144 0.49722 -0.29815 C 0.5 -0.30579 0.50538 -0.31111 0.50834 -0.31852 C 0.5092 -0.32106 0.51007 -0.32361 0.51111 -0.32593 C 0.51302 -0.3375 0.51632 -0.34977 0.51806 -0.36111 C 0.51893 -0.36806 0.51962 -0.37639 0.52361 -0.38148 C 0.52778 -0.38727 0.53906 -0.39259 0.54584 -0.3963 C 0.54757 -0.39745 0.54948 -0.39745 0.55139 -0.39815 C 0.55417 -0.39931 0.55972 -0.40185 0.55972 -0.40185 C 0.56111 -0.4037 0.56268 -0.40556 0.56389 -0.40741 C 0.5658 -0.41111 0.56945 -0.41852 0.56945 -0.41852 " pathEditMode="relative" ptsTypes="fffffffffffffffffffffffffffff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bwMode="auto">
          <a:xfrm>
            <a:off x="7924800" y="3048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a:defRPr/>
            </a:pPr>
            <a:endParaRPr lang="en-US">
              <a:latin typeface="Arial" pitchFamily="-108" charset="0"/>
              <a:ea typeface="+mn-ea"/>
              <a:cs typeface="+mn-cs"/>
            </a:endParaRPr>
          </a:p>
        </p:txBody>
      </p:sp>
      <p:sp>
        <p:nvSpPr>
          <p:cNvPr id="199683" name="Rectangle 3"/>
          <p:cNvSpPr>
            <a:spLocks noChangeArrowheads="1"/>
          </p:cNvSpPr>
          <p:nvPr/>
        </p:nvSpPr>
        <p:spPr bwMode="auto">
          <a:xfrm>
            <a:off x="609600" y="228600"/>
            <a:ext cx="7924800" cy="914400"/>
          </a:xfrm>
          <a:prstGeom prst="rect">
            <a:avLst/>
          </a:prstGeom>
          <a:solidFill>
            <a:schemeClr val="accent2"/>
          </a:solidFill>
          <a:ln w="9525">
            <a:noFill/>
            <a:miter lim="800000"/>
            <a:headEnd/>
            <a:tailEnd/>
          </a:ln>
          <a:effectLst>
            <a:outerShdw dist="35921" dir="2700000" algn="ctr" rotWithShape="0">
              <a:schemeClr val="tx2">
                <a:alpha val="74997"/>
              </a:schemeClr>
            </a:outerShdw>
          </a:effectLst>
        </p:spPr>
        <p:txBody>
          <a:bodyPr anchor="ctr"/>
          <a:lstStyle/>
          <a:p>
            <a:pPr algn="ctr" eaLnBrk="1" hangingPunct="1">
              <a:defRPr/>
            </a:pPr>
            <a:r>
              <a:rPr lang="en-US" sz="4400">
                <a:solidFill>
                  <a:schemeClr val="bg1"/>
                </a:solidFill>
                <a:effectLst>
                  <a:outerShdw blurRad="38100" dist="38100" dir="2700000" algn="tl">
                    <a:srgbClr val="000000"/>
                  </a:outerShdw>
                </a:effectLst>
                <a:latin typeface="Arial" pitchFamily="34" charset="0"/>
                <a:ea typeface="ＭＳ Ｐゴシック" pitchFamily="34" charset="-128"/>
                <a:cs typeface="+mn-cs"/>
              </a:rPr>
              <a:t>Đền thờ của Sa-lô-môn</a:t>
            </a:r>
            <a:endParaRPr lang="en-US" sz="4400">
              <a:solidFill>
                <a:schemeClr val="bg1"/>
              </a:solidFill>
              <a:latin typeface="Arial" pitchFamily="34" charset="0"/>
              <a:ea typeface="ＭＳ Ｐゴシック" pitchFamily="34" charset="-128"/>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22222E-6 6.93889E-18 C 0.00035 0.05371 0.00052 0.10741 0.00139 0.16112 C 0.00156 0.175 0.00451 0.19121 0.00139 0.20556 C -0.00035 0.21274 -0.02066 0.21875 -0.025 0.22037 C -0.03438 0.23264 -0.04549 0.2382 -0.05834 0.24075 C -0.0658 0.23936 -0.07327 0.23866 -0.08056 0.23704 C -0.09045 0.23473 -0.09896 0.22732 -0.10834 0.22408 C -0.11893 0.22014 -0.12969 0.21713 -0.14028 0.21482 C -0.15347 0.20602 -0.16667 0.19862 -0.17778 0.18519 C -0.18698 0.17431 -0.20538 0.15047 -0.21806 0.15 C -0.22969 0.14931 -0.24132 0.14862 -0.25278 0.14815 C -0.25851 0.147 -0.26389 0.14514 -0.26945 0.14445 C -0.27969 0.14283 -0.3 0.14075 -0.3 0.14075 C -0.33368 0.13172 -0.36563 0.12917 -0.4 0.12778 C -0.42639 0.12454 -0.47917 0.12223 -0.47917 0.12223 C -0.50868 0.12362 -0.50868 0.12246 -0.52778 0.12778 C -0.54653 0.14422 -0.54358 0.15695 -0.55139 0.18149 C -0.55452 0.19075 -0.554 0.18334 -0.55834 0.1926 C -0.56059 0.19723 -0.56163 0.20278 -0.56389 0.20741 C -0.56945 0.21806 -0.57188 0.2294 -0.57639 0.24075 C -0.57847 0.24537 -0.58195 0.25556 -0.58195 0.25556 C -0.58299 0.26297 -0.58334 0.26713 -0.58472 0.27408 C -0.58559 0.27778 -0.58663 0.28149 -0.5875 0.28519 C -0.58802 0.28704 -0.58889 0.29075 -0.58889 0.29075 C -0.58941 0.29931 -0.58959 0.30787 -0.59028 0.31667 C -0.59097 0.32454 -0.59584 0.33264 -0.59584 0.34075 C -0.59584 0.34676 -0.59584 0.35301 -0.59584 0.35926 " pathEditMode="relative" ptsTypes="ffffffffffffffffffffffffff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bwMode="auto">
          <a:xfrm>
            <a:off x="24384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a:defRPr/>
            </a:pPr>
            <a:endParaRPr lang="en-US">
              <a:latin typeface="Arial" pitchFamily="-108" charset="0"/>
              <a:ea typeface="+mn-ea"/>
              <a:cs typeface="+mn-cs"/>
            </a:endParaRPr>
          </a:p>
        </p:txBody>
      </p:sp>
      <p:sp>
        <p:nvSpPr>
          <p:cNvPr id="199683" name="Rectangle 3"/>
          <p:cNvSpPr>
            <a:spLocks noChangeArrowheads="1"/>
          </p:cNvSpPr>
          <p:nvPr/>
        </p:nvSpPr>
        <p:spPr bwMode="auto">
          <a:xfrm>
            <a:off x="609600" y="228600"/>
            <a:ext cx="7924800" cy="914400"/>
          </a:xfrm>
          <a:prstGeom prst="rect">
            <a:avLst/>
          </a:prstGeom>
          <a:solidFill>
            <a:schemeClr val="accent2"/>
          </a:solidFill>
          <a:ln w="9525">
            <a:noFill/>
            <a:miter lim="800000"/>
            <a:headEnd/>
            <a:tailEnd/>
          </a:ln>
          <a:effectLst>
            <a:outerShdw dist="35921" dir="2700000" algn="ctr" rotWithShape="0">
              <a:schemeClr val="tx2">
                <a:alpha val="74997"/>
              </a:schemeClr>
            </a:outerShdw>
          </a:effectLst>
        </p:spPr>
        <p:txBody>
          <a:bodyPr anchor="ctr"/>
          <a:lstStyle/>
          <a:p>
            <a:pPr algn="ctr" eaLnBrk="1" hangingPunct="1">
              <a:defRPr/>
            </a:pPr>
            <a:r>
              <a:rPr lang="en-US" sz="4400">
                <a:solidFill>
                  <a:schemeClr val="bg1"/>
                </a:solidFill>
                <a:effectLst>
                  <a:outerShdw blurRad="38100" dist="38100" dir="2700000" algn="tl">
                    <a:srgbClr val="000000"/>
                  </a:outerShdw>
                </a:effectLst>
                <a:latin typeface="Arial" pitchFamily="34" charset="0"/>
                <a:ea typeface="ＭＳ Ｐゴシック" pitchFamily="34" charset="-128"/>
                <a:cs typeface="+mn-cs"/>
              </a:rPr>
              <a:t>Đền thờ của Sa-lô-môn</a:t>
            </a:r>
            <a:endParaRPr lang="en-US" sz="4400">
              <a:solidFill>
                <a:schemeClr val="bg1"/>
              </a:solidFill>
              <a:latin typeface="Arial" pitchFamily="34" charset="0"/>
              <a:ea typeface="ＭＳ Ｐゴシック" pitchFamily="34" charset="-128"/>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22222E-6 -3.33333E-6 C 0.03785 -0.00139 0.07882 0.00069 0.11666 -0.00926 C 0.15798 -0.00602 0.19878 -3.33333E-6 0.24028 0.00185 C 0.26111 0.00417 0.28177 0.00741 0.30278 0.00926 C 0.31059 0.00856 0.32639 0.00741 0.32639 0.00741 " pathEditMode="relative" ptsTypes="ffff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113"/>
          <p:cNvGrpSpPr>
            <a:grpSpLocks/>
          </p:cNvGrpSpPr>
          <p:nvPr/>
        </p:nvGrpSpPr>
        <p:grpSpPr bwMode="auto">
          <a:xfrm>
            <a:off x="5891213" y="1328738"/>
            <a:ext cx="1289050" cy="1435100"/>
            <a:chOff x="1084" y="711"/>
            <a:chExt cx="2950" cy="2769"/>
          </a:xfrm>
        </p:grpSpPr>
        <p:grpSp>
          <p:nvGrpSpPr>
            <p:cNvPr id="117868" name="Group 114"/>
            <p:cNvGrpSpPr>
              <a:grpSpLocks/>
            </p:cNvGrpSpPr>
            <p:nvPr/>
          </p:nvGrpSpPr>
          <p:grpSpPr bwMode="auto">
            <a:xfrm>
              <a:off x="1084" y="711"/>
              <a:ext cx="2950" cy="2769"/>
              <a:chOff x="2707" y="548"/>
              <a:chExt cx="2950" cy="2769"/>
            </a:xfrm>
          </p:grpSpPr>
          <p:grpSp>
            <p:nvGrpSpPr>
              <p:cNvPr id="117874" name="Group 115"/>
              <p:cNvGrpSpPr>
                <a:grpSpLocks/>
              </p:cNvGrpSpPr>
              <p:nvPr/>
            </p:nvGrpSpPr>
            <p:grpSpPr bwMode="auto">
              <a:xfrm>
                <a:off x="3180" y="1046"/>
                <a:ext cx="2105" cy="1421"/>
                <a:chOff x="578" y="2316"/>
                <a:chExt cx="2105" cy="1421"/>
              </a:xfrm>
            </p:grpSpPr>
            <p:sp>
              <p:nvSpPr>
                <p:cNvPr id="11787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77"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pic>
            <p:nvPicPr>
              <p:cNvPr id="117875"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7869"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70"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71"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72"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73"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grpSp>
        <p:nvGrpSpPr>
          <p:cNvPr id="117763" name="Group 113"/>
          <p:cNvGrpSpPr>
            <a:grpSpLocks/>
          </p:cNvGrpSpPr>
          <p:nvPr/>
        </p:nvGrpSpPr>
        <p:grpSpPr bwMode="auto">
          <a:xfrm>
            <a:off x="5891213" y="3346450"/>
            <a:ext cx="1289050" cy="1435100"/>
            <a:chOff x="1084" y="711"/>
            <a:chExt cx="2950" cy="2769"/>
          </a:xfrm>
        </p:grpSpPr>
        <p:grpSp>
          <p:nvGrpSpPr>
            <p:cNvPr id="117858" name="Group 114"/>
            <p:cNvGrpSpPr>
              <a:grpSpLocks/>
            </p:cNvGrpSpPr>
            <p:nvPr/>
          </p:nvGrpSpPr>
          <p:grpSpPr bwMode="auto">
            <a:xfrm>
              <a:off x="1084" y="711"/>
              <a:ext cx="2950" cy="2769"/>
              <a:chOff x="2707" y="548"/>
              <a:chExt cx="2950" cy="2769"/>
            </a:xfrm>
          </p:grpSpPr>
          <p:grpSp>
            <p:nvGrpSpPr>
              <p:cNvPr id="117864" name="Group 115"/>
              <p:cNvGrpSpPr>
                <a:grpSpLocks/>
              </p:cNvGrpSpPr>
              <p:nvPr/>
            </p:nvGrpSpPr>
            <p:grpSpPr bwMode="auto">
              <a:xfrm>
                <a:off x="3180" y="1046"/>
                <a:ext cx="2105" cy="1421"/>
                <a:chOff x="578" y="2316"/>
                <a:chExt cx="2105" cy="1421"/>
              </a:xfrm>
            </p:grpSpPr>
            <p:sp>
              <p:nvSpPr>
                <p:cNvPr id="11786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67"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pic>
            <p:nvPicPr>
              <p:cNvPr id="117865"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7859"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60"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61"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62"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63"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800" smtClean="0">
                <a:solidFill>
                  <a:srgbClr val="00DFCA"/>
                </a:solidFill>
                <a:latin typeface="Matura MT Script Capitals" charset="0"/>
              </a:endParaRPr>
            </a:p>
          </p:txBody>
        </p:sp>
      </p:gr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7765"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sz="2800" smtClean="0">
              <a:solidFill>
                <a:srgbClr val="00DFCA"/>
              </a:solidFill>
              <a:latin typeface="Matura MT Script Capitals" charset="0"/>
            </a:endParaRPr>
          </a:p>
        </p:txBody>
      </p:sp>
      <p:sp>
        <p:nvSpPr>
          <p:cNvPr id="117766"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3600" dirty="0">
                <a:solidFill>
                  <a:srgbClr val="FFD34A"/>
                </a:solidFill>
                <a:latin typeface="Times" charset="0"/>
              </a:rPr>
              <a:t>V </a:t>
            </a:r>
            <a:r>
              <a:rPr lang="en-US" sz="6000" dirty="0">
                <a:solidFill>
                  <a:srgbClr val="51DC00"/>
                </a:solidFill>
                <a:latin typeface="Times" charset="0"/>
              </a:rPr>
              <a:t>H</a:t>
            </a:r>
            <a:r>
              <a:rPr lang="en-US" sz="3600" dirty="0">
                <a:solidFill>
                  <a:srgbClr val="FFD34A"/>
                </a:solidFill>
                <a:latin typeface="Times" charset="0"/>
              </a:rPr>
              <a:t> L</a:t>
            </a:r>
          </a:p>
        </p:txBody>
      </p:sp>
      <p:sp>
        <p:nvSpPr>
          <p:cNvPr id="117768"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pitchFamily="66" charset="0"/>
            </a:endParaRPr>
          </a:p>
        </p:txBody>
      </p:sp>
      <p:sp>
        <p:nvSpPr>
          <p:cNvPr id="463954" name="Text Box 82"/>
          <p:cNvSpPr txBox="1">
            <a:spLocks noChangeArrowheads="1"/>
          </p:cNvSpPr>
          <p:nvPr/>
        </p:nvSpPr>
        <p:spPr bwMode="auto">
          <a:xfrm>
            <a:off x="1779588" y="-22225"/>
            <a:ext cx="1993900" cy="336550"/>
          </a:xfrm>
          <a:prstGeom prst="rect">
            <a:avLst/>
          </a:prstGeom>
          <a:noFill/>
          <a:ln w="12700">
            <a:noFill/>
            <a:miter lim="800000"/>
            <a:headEnd/>
            <a:tailEnd/>
          </a:ln>
          <a:effectLst>
            <a:outerShdw dist="71842" dir="2700000" algn="ctr" rotWithShape="0">
              <a:schemeClr val="bg2"/>
            </a:outerShdw>
          </a:effectLst>
        </p:spPr>
        <p:txBody>
          <a:bodyPr>
            <a:spAutoFit/>
          </a:bodyPr>
          <a:lstStyle/>
          <a:p>
            <a:pPr>
              <a:spcBef>
                <a:spcPct val="50000"/>
              </a:spcBef>
              <a:defRPr/>
            </a:pPr>
            <a:r>
              <a:rPr lang="en-US" sz="1600" b="1">
                <a:solidFill>
                  <a:srgbClr val="FFFFFF"/>
                </a:solidFill>
                <a:latin typeface="Comic Sans MS" charset="0"/>
              </a:rPr>
              <a:t>2 Các Vua 25</a:t>
            </a:r>
          </a:p>
        </p:txBody>
      </p:sp>
      <p:sp>
        <p:nvSpPr>
          <p:cNvPr id="117771"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smtClean="0">
                <a:solidFill>
                  <a:srgbClr val="FFA27C"/>
                </a:solidFill>
                <a:latin typeface="B VAG Rounded Bold" charset="0"/>
              </a:rPr>
              <a:t> </a:t>
            </a:r>
          </a:p>
        </p:txBody>
      </p:sp>
      <p:sp>
        <p:nvSpPr>
          <p:cNvPr id="464030" name="Rectangle 158"/>
          <p:cNvSpPr>
            <a:spLocks noChangeArrowheads="1"/>
          </p:cNvSpPr>
          <p:nvPr/>
        </p:nvSpPr>
        <p:spPr bwMode="auto">
          <a:xfrm>
            <a:off x="8051800" y="3789363"/>
            <a:ext cx="869950" cy="225425"/>
          </a:xfrm>
          <a:prstGeom prst="rect">
            <a:avLst/>
          </a:prstGeom>
          <a:noFill/>
          <a:ln w="12700">
            <a:noFill/>
            <a:miter lim="800000"/>
            <a:headEnd/>
            <a:tailEnd/>
          </a:ln>
          <a:effectLst/>
        </p:spPr>
        <p:txBody>
          <a:bodyPr wrap="none" lIns="90487" tIns="44450" rIns="90487" bIns="44450">
            <a:spAutoFit/>
          </a:bodyPr>
          <a:lstStyle/>
          <a:p>
            <a:r>
              <a:rPr lang="en-US" sz="900" b="1" smtClean="0">
                <a:solidFill>
                  <a:srgbClr val="000000"/>
                </a:solidFill>
                <a:effectLst>
                  <a:outerShdw blurRad="38100" dist="38100" dir="2700000" algn="tl">
                    <a:srgbClr val="FFFFFF"/>
                  </a:outerShdw>
                </a:effectLst>
                <a:latin typeface="Helvetica" charset="0"/>
              </a:rPr>
              <a:t> ••• SPLIT ••• </a:t>
            </a:r>
          </a:p>
        </p:txBody>
      </p:sp>
      <p:sp>
        <p:nvSpPr>
          <p:cNvPr id="117773" name="Rectangle 159"/>
          <p:cNvSpPr>
            <a:spLocks noChangeArrowheads="1"/>
          </p:cNvSpPr>
          <p:nvPr/>
        </p:nvSpPr>
        <p:spPr bwMode="auto">
          <a:xfrm>
            <a:off x="8032750" y="3973513"/>
            <a:ext cx="9382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North       South</a:t>
            </a:r>
          </a:p>
        </p:txBody>
      </p:sp>
      <p:sp>
        <p:nvSpPr>
          <p:cNvPr id="464032" name="Rectangle 160"/>
          <p:cNvSpPr>
            <a:spLocks noChangeArrowheads="1"/>
          </p:cNvSpPr>
          <p:nvPr/>
        </p:nvSpPr>
        <p:spPr bwMode="auto">
          <a:xfrm>
            <a:off x="8002588" y="4483100"/>
            <a:ext cx="973137" cy="211138"/>
          </a:xfrm>
          <a:prstGeom prst="rect">
            <a:avLst/>
          </a:prstGeom>
          <a:noFill/>
          <a:ln w="12700">
            <a:noFill/>
            <a:miter lim="800000"/>
            <a:headEnd/>
            <a:tailEnd/>
          </a:ln>
          <a:effectLst/>
        </p:spPr>
        <p:txBody>
          <a:bodyPr wrap="none" lIns="90487" tIns="44450" rIns="90487" bIns="44450">
            <a:spAutoFit/>
          </a:bodyPr>
          <a:lstStyle/>
          <a:p>
            <a:r>
              <a:rPr lang="en-US" sz="800" b="1" smtClean="0">
                <a:solidFill>
                  <a:srgbClr val="000000"/>
                </a:solidFill>
                <a:effectLst>
                  <a:outerShdw blurRad="38100" dist="38100" dir="2700000" algn="tl">
                    <a:srgbClr val="FFFFFF"/>
                  </a:outerShdw>
                </a:effectLst>
                <a:latin typeface="Helvetica" charset="0"/>
              </a:rPr>
              <a:t>THE PROPHETS</a:t>
            </a:r>
          </a:p>
        </p:txBody>
      </p:sp>
      <p:sp>
        <p:nvSpPr>
          <p:cNvPr id="117775" name="Rectangle 161"/>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200        </a:t>
            </a:r>
          </a:p>
        </p:txBody>
      </p:sp>
      <p:sp>
        <p:nvSpPr>
          <p:cNvPr id="117776" name="Rectangle 162"/>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Assyria   </a:t>
            </a:r>
          </a:p>
        </p:txBody>
      </p:sp>
      <p:sp>
        <p:nvSpPr>
          <p:cNvPr id="117777" name="Rectangle 163"/>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20-J         20-R</a:t>
            </a:r>
          </a:p>
        </p:txBody>
      </p:sp>
      <p:grpSp>
        <p:nvGrpSpPr>
          <p:cNvPr id="117778" name="Group 164"/>
          <p:cNvGrpSpPr>
            <a:grpSpLocks/>
          </p:cNvGrpSpPr>
          <p:nvPr/>
        </p:nvGrpSpPr>
        <p:grpSpPr bwMode="auto">
          <a:xfrm>
            <a:off x="8061325" y="4151313"/>
            <a:ext cx="931863" cy="377825"/>
            <a:chOff x="5078" y="2615"/>
            <a:chExt cx="587" cy="238"/>
          </a:xfrm>
        </p:grpSpPr>
        <p:sp>
          <p:nvSpPr>
            <p:cNvPr id="117855"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smtClean="0">
                  <a:solidFill>
                    <a:srgbClr val="000000"/>
                  </a:solidFill>
                  <a:latin typeface="Helvetica" charset="0"/>
                </a:rPr>
                <a:t>Israel</a:t>
              </a:r>
            </a:p>
          </p:txBody>
        </p:sp>
        <p:sp>
          <p:nvSpPr>
            <p:cNvPr id="117856"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smtClean="0">
                  <a:solidFill>
                    <a:srgbClr val="000000"/>
                  </a:solidFill>
                  <a:latin typeface="Helvetica" charset="0"/>
                </a:rPr>
                <a:t>  Judah</a:t>
              </a:r>
            </a:p>
          </p:txBody>
        </p:sp>
        <p:sp>
          <p:nvSpPr>
            <p:cNvPr id="117857" name="Rectangle 167"/>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10              2</a:t>
              </a:r>
            </a:p>
          </p:txBody>
        </p:sp>
      </p:grpSp>
      <p:sp>
        <p:nvSpPr>
          <p:cNvPr id="117779" name="Rectangle 168"/>
          <p:cNvSpPr>
            <a:spLocks noChangeArrowheads="1"/>
          </p:cNvSpPr>
          <p:nvPr/>
        </p:nvSpPr>
        <p:spPr bwMode="auto">
          <a:xfrm>
            <a:off x="8420100" y="4994275"/>
            <a:ext cx="5826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Babylon</a:t>
            </a:r>
          </a:p>
        </p:txBody>
      </p:sp>
      <p:sp>
        <p:nvSpPr>
          <p:cNvPr id="117780" name="Rectangle 169"/>
          <p:cNvSpPr>
            <a:spLocks noChangeArrowheads="1"/>
          </p:cNvSpPr>
          <p:nvPr/>
        </p:nvSpPr>
        <p:spPr bwMode="auto">
          <a:xfrm>
            <a:off x="8537575" y="4837113"/>
            <a:ext cx="3524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350</a:t>
            </a:r>
          </a:p>
        </p:txBody>
      </p:sp>
      <p:sp>
        <p:nvSpPr>
          <p:cNvPr id="464042" name="Rectangle 170"/>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50</a:t>
            </a:r>
          </a:p>
        </p:txBody>
      </p:sp>
      <p:sp>
        <p:nvSpPr>
          <p:cNvPr id="464044" name="Rectangle 172"/>
          <p:cNvSpPr>
            <a:spLocks noChangeArrowheads="1"/>
          </p:cNvSpPr>
          <p:nvPr/>
        </p:nvSpPr>
        <p:spPr bwMode="auto">
          <a:xfrm>
            <a:off x="6243638" y="4314825"/>
            <a:ext cx="1611312" cy="942975"/>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defRPr/>
            </a:pPr>
            <a:r>
              <a:rPr lang="en-US" sz="2800" b="1" i="1" dirty="0" err="1">
                <a:solidFill>
                  <a:srgbClr val="FFFFFF"/>
                </a:solidFill>
                <a:latin typeface="Helvetica" charset="0"/>
              </a:rPr>
              <a:t>Giê</a:t>
            </a:r>
            <a:r>
              <a:rPr lang="en-US" sz="2800" b="1" i="1" dirty="0">
                <a:solidFill>
                  <a:srgbClr val="FFFFFF"/>
                </a:solidFill>
                <a:latin typeface="Helvetica" charset="0"/>
              </a:rPr>
              <a:t> 31:       31-33</a:t>
            </a:r>
          </a:p>
        </p:txBody>
      </p:sp>
      <p:sp>
        <p:nvSpPr>
          <p:cNvPr id="464045" name="Rectangle 173"/>
          <p:cNvSpPr>
            <a:spLocks noChangeArrowheads="1"/>
          </p:cNvSpPr>
          <p:nvPr/>
        </p:nvSpPr>
        <p:spPr bwMode="auto">
          <a:xfrm>
            <a:off x="6188075" y="2247900"/>
            <a:ext cx="2457450" cy="94297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r>
              <a:rPr lang="en-US" sz="2800" b="1" i="1" smtClean="0">
                <a:solidFill>
                  <a:srgbClr val="FFFFFF"/>
                </a:solidFill>
                <a:latin typeface="Helvetica" charset="0"/>
              </a:rPr>
              <a:t>2 Sam 7:4-16</a:t>
            </a:r>
          </a:p>
          <a:p>
            <a:r>
              <a:rPr lang="en-US" sz="2800" b="1" i="1" smtClean="0">
                <a:solidFill>
                  <a:srgbClr val="FFFFFF"/>
                </a:solidFill>
                <a:latin typeface="Helvetica" charset="0"/>
              </a:rPr>
              <a:t>1 Sử 17:3-15</a:t>
            </a:r>
          </a:p>
        </p:txBody>
      </p:sp>
      <p:grpSp>
        <p:nvGrpSpPr>
          <p:cNvPr id="117784" name="Group 203"/>
          <p:cNvGrpSpPr>
            <a:grpSpLocks/>
          </p:cNvGrpSpPr>
          <p:nvPr/>
        </p:nvGrpSpPr>
        <p:grpSpPr bwMode="auto">
          <a:xfrm>
            <a:off x="7950200" y="3436938"/>
            <a:ext cx="1092200" cy="1843087"/>
            <a:chOff x="5008" y="2165"/>
            <a:chExt cx="688" cy="1161"/>
          </a:xfrm>
        </p:grpSpPr>
        <p:grpSp>
          <p:nvGrpSpPr>
            <p:cNvPr id="117827" name="Group 204"/>
            <p:cNvGrpSpPr>
              <a:grpSpLocks/>
            </p:cNvGrpSpPr>
            <p:nvPr/>
          </p:nvGrpSpPr>
          <p:grpSpPr bwMode="auto">
            <a:xfrm>
              <a:off x="5008" y="2165"/>
              <a:ext cx="688" cy="1161"/>
              <a:chOff x="5008" y="2165"/>
              <a:chExt cx="688" cy="1161"/>
            </a:xfrm>
          </p:grpSpPr>
          <p:grpSp>
            <p:nvGrpSpPr>
              <p:cNvPr id="117830" name="Group 205"/>
              <p:cNvGrpSpPr>
                <a:grpSpLocks/>
              </p:cNvGrpSpPr>
              <p:nvPr/>
            </p:nvGrpSpPr>
            <p:grpSpPr bwMode="auto">
              <a:xfrm>
                <a:off x="5008" y="2165"/>
                <a:ext cx="688" cy="1161"/>
                <a:chOff x="5008" y="2165"/>
                <a:chExt cx="688" cy="1161"/>
              </a:xfrm>
            </p:grpSpPr>
            <p:grpSp>
              <p:nvGrpSpPr>
                <p:cNvPr id="117832" name="Group 206"/>
                <p:cNvGrpSpPr>
                  <a:grpSpLocks/>
                </p:cNvGrpSpPr>
                <p:nvPr/>
              </p:nvGrpSpPr>
              <p:grpSpPr bwMode="auto">
                <a:xfrm>
                  <a:off x="5008" y="2165"/>
                  <a:ext cx="688" cy="1161"/>
                  <a:chOff x="5008" y="2165"/>
                  <a:chExt cx="688" cy="1161"/>
                </a:xfrm>
              </p:grpSpPr>
              <p:sp>
                <p:nvSpPr>
                  <p:cNvPr id="117834" name="Freeform 20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17835" name="AutoShape 20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17836" name="Rectangle 20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17837" name="Line 21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38" name="Rectangle 21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39" name="Rectangle 21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40" name="Line 21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41" name="Line 21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42" name="Line 21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43" name="Line 21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44" name="Line 21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45" name="Line 21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46" name="Line 21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47" name="Line 22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48" name="Line 22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49" name="Line 22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50" name="Rectangle 223"/>
                  <p:cNvSpPr>
                    <a:spLocks noChangeArrowheads="1"/>
                  </p:cNvSpPr>
                  <p:nvPr/>
                </p:nvSpPr>
                <p:spPr bwMode="auto">
                  <a:xfrm>
                    <a:off x="5019" y="2165"/>
                    <a:ext cx="6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smtClean="0">
                        <a:solidFill>
                          <a:srgbClr val="000000"/>
                        </a:solidFill>
                        <a:latin typeface="Chicago" charset="0"/>
                      </a:rPr>
                      <a:t>HOÀNG GIA</a:t>
                    </a:r>
                  </a:p>
                </p:txBody>
              </p:sp>
              <p:sp>
                <p:nvSpPr>
                  <p:cNvPr id="117851" name="Rectangle 22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S - Đ - S</a:t>
                    </a:r>
                  </a:p>
                </p:txBody>
              </p:sp>
              <p:sp>
                <p:nvSpPr>
                  <p:cNvPr id="464097" name="Rectangle 225"/>
                  <p:cNvSpPr>
                    <a:spLocks noChangeArrowheads="1"/>
                  </p:cNvSpPr>
                  <p:nvPr/>
                </p:nvSpPr>
                <p:spPr bwMode="auto">
                  <a:xfrm>
                    <a:off x="5008" y="2379"/>
                    <a:ext cx="688" cy="142"/>
                  </a:xfrm>
                  <a:prstGeom prst="rect">
                    <a:avLst/>
                  </a:prstGeom>
                  <a:noFill/>
                  <a:ln w="12700">
                    <a:noFill/>
                    <a:miter lim="800000"/>
                    <a:headEnd/>
                    <a:tailEnd/>
                  </a:ln>
                  <a:effectLst/>
                </p:spPr>
                <p:txBody>
                  <a:bodyPr wrap="none" lIns="90487" tIns="44450" rIns="90487" bIns="44450">
                    <a:spAutoFit/>
                  </a:bodyPr>
                  <a:lstStyle/>
                  <a:p>
                    <a:r>
                      <a:rPr lang="en-US" sz="900" b="1" smtClean="0">
                        <a:solidFill>
                          <a:srgbClr val="000000"/>
                        </a:solidFill>
                        <a:effectLst>
                          <a:outerShdw blurRad="38100" dist="38100" dir="2700000" algn="tl">
                            <a:srgbClr val="FFFFFF"/>
                          </a:outerShdw>
                        </a:effectLst>
                        <a:latin typeface="Helvetica" charset="0"/>
                      </a:rPr>
                      <a:t> ••• CHIA CẮT ••• </a:t>
                    </a:r>
                  </a:p>
                </p:txBody>
              </p:sp>
              <p:sp>
                <p:nvSpPr>
                  <p:cNvPr id="117853" name="Rectangle 226"/>
                  <p:cNvSpPr>
                    <a:spLocks noChangeArrowheads="1"/>
                  </p:cNvSpPr>
                  <p:nvPr/>
                </p:nvSpPr>
                <p:spPr bwMode="auto">
                  <a:xfrm>
                    <a:off x="5120" y="2503"/>
                    <a:ext cx="51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BẮC      NAM</a:t>
                    </a:r>
                  </a:p>
                </p:txBody>
              </p:sp>
              <p:sp>
                <p:nvSpPr>
                  <p:cNvPr id="117854" name="Rectangle 229"/>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10              2</a:t>
                    </a:r>
                  </a:p>
                </p:txBody>
              </p:sp>
            </p:grpSp>
            <p:sp>
              <p:nvSpPr>
                <p:cNvPr id="464102" name="Rectangle 230"/>
                <p:cNvSpPr>
                  <a:spLocks noChangeArrowheads="1"/>
                </p:cNvSpPr>
                <p:nvPr/>
              </p:nvSpPr>
              <p:spPr bwMode="auto">
                <a:xfrm>
                  <a:off x="5065" y="2824"/>
                  <a:ext cx="537" cy="133"/>
                </a:xfrm>
                <a:prstGeom prst="rect">
                  <a:avLst/>
                </a:prstGeom>
                <a:noFill/>
                <a:ln w="12700">
                  <a:noFill/>
                  <a:miter lim="800000"/>
                  <a:headEnd/>
                  <a:tailEnd/>
                </a:ln>
                <a:effectLst/>
              </p:spPr>
              <p:txBody>
                <a:bodyPr wrap="none" lIns="90487" tIns="44450" rIns="90487" bIns="44450">
                  <a:spAutoFit/>
                </a:bodyPr>
                <a:lstStyle/>
                <a:p>
                  <a:r>
                    <a:rPr lang="en-US" sz="800" b="1" smtClean="0">
                      <a:solidFill>
                        <a:srgbClr val="000000"/>
                      </a:solidFill>
                      <a:effectLst>
                        <a:outerShdw blurRad="38100" dist="38100" dir="2700000" algn="tl">
                          <a:srgbClr val="FFFFFF"/>
                        </a:outerShdw>
                      </a:effectLst>
                      <a:latin typeface="Helvetica" charset="0"/>
                    </a:rPr>
                    <a:t>CÁC TIÊN TRI</a:t>
                  </a:r>
                </a:p>
              </p:txBody>
            </p:sp>
          </p:grpSp>
          <p:sp>
            <p:nvSpPr>
              <p:cNvPr id="117831" name="Rectangle 231"/>
              <p:cNvSpPr>
                <a:spLocks noChangeArrowheads="1"/>
              </p:cNvSpPr>
              <p:nvPr/>
            </p:nvSpPr>
            <p:spPr bwMode="auto">
              <a:xfrm>
                <a:off x="5056" y="2935"/>
                <a:ext cx="59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20-Gi         20-R</a:t>
                </a:r>
              </a:p>
            </p:txBody>
          </p:sp>
        </p:grpSp>
        <p:sp>
          <p:nvSpPr>
            <p:cNvPr id="117828" name="Rectangle 232"/>
            <p:cNvSpPr>
              <a:spLocks noChangeArrowheads="1"/>
            </p:cNvSpPr>
            <p:nvPr/>
          </p:nvSpPr>
          <p:spPr bwMode="auto">
            <a:xfrm>
              <a:off x="5091" y="3056"/>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200        </a:t>
              </a:r>
            </a:p>
          </p:txBody>
        </p:sp>
        <p:sp>
          <p:nvSpPr>
            <p:cNvPr id="117829" name="Rectangle 233"/>
            <p:cNvSpPr>
              <a:spLocks noChangeArrowheads="1"/>
            </p:cNvSpPr>
            <p:nvPr/>
          </p:nvSpPr>
          <p:spPr bwMode="auto">
            <a:xfrm>
              <a:off x="5059" y="3152"/>
              <a:ext cx="38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A-SI-RI   </a:t>
              </a:r>
            </a:p>
          </p:txBody>
        </p:sp>
      </p:grpSp>
      <p:sp>
        <p:nvSpPr>
          <p:cNvPr id="464117" name="Rectangle 245"/>
          <p:cNvSpPr>
            <a:spLocks noChangeArrowheads="1"/>
          </p:cNvSpPr>
          <p:nvPr/>
        </p:nvSpPr>
        <p:spPr bwMode="auto">
          <a:xfrm>
            <a:off x="2990850" y="154305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7786" name="AutoShape 246"/>
          <p:cNvSpPr>
            <a:spLocks noChangeArrowheads="1"/>
          </p:cNvSpPr>
          <p:nvPr/>
        </p:nvSpPr>
        <p:spPr bwMode="auto">
          <a:xfrm>
            <a:off x="2990850" y="11493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sz="2800" smtClean="0">
              <a:solidFill>
                <a:srgbClr val="00DFCA"/>
              </a:solidFill>
              <a:latin typeface="Matura MT Script Capitals" charset="0"/>
            </a:endParaRPr>
          </a:p>
        </p:txBody>
      </p:sp>
      <p:sp>
        <p:nvSpPr>
          <p:cNvPr id="117787" name="Rectangle 247"/>
          <p:cNvSpPr>
            <a:spLocks noChangeArrowheads="1"/>
          </p:cNvSpPr>
          <p:nvPr/>
        </p:nvSpPr>
        <p:spPr bwMode="auto">
          <a:xfrm>
            <a:off x="2990850" y="1530350"/>
            <a:ext cx="2044700" cy="1054100"/>
          </a:xfrm>
          <a:prstGeom prst="rect">
            <a:avLst/>
          </a:prstGeom>
          <a:solidFill>
            <a:schemeClr val="tx2"/>
          </a:solidFill>
          <a:ln w="12700">
            <a:solidFill>
              <a:schemeClr val="tx2"/>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17788" name="Rectangle 248"/>
          <p:cNvSpPr>
            <a:spLocks noChangeArrowheads="1"/>
          </p:cNvSpPr>
          <p:nvPr/>
        </p:nvSpPr>
        <p:spPr bwMode="auto">
          <a:xfrm>
            <a:off x="2741613" y="1108075"/>
            <a:ext cx="20732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smtClean="0">
                <a:solidFill>
                  <a:srgbClr val="790015"/>
                </a:solidFill>
                <a:latin typeface="Times" charset="0"/>
              </a:rPr>
              <a:t> </a:t>
            </a:r>
            <a:r>
              <a:rPr lang="en-US" sz="2400" b="1" smtClean="0">
                <a:solidFill>
                  <a:srgbClr val="790015"/>
                </a:solidFill>
                <a:latin typeface="Times" charset="0"/>
              </a:rPr>
              <a:t>HOÀNG GIA</a:t>
            </a:r>
          </a:p>
        </p:txBody>
      </p:sp>
      <p:sp>
        <p:nvSpPr>
          <p:cNvPr id="117789" name="Rectangle 249"/>
          <p:cNvSpPr>
            <a:spLocks noChangeArrowheads="1"/>
          </p:cNvSpPr>
          <p:nvPr/>
        </p:nvSpPr>
        <p:spPr bwMode="auto">
          <a:xfrm>
            <a:off x="3133725" y="19653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464122" name="Rectangle 250"/>
          <p:cNvSpPr>
            <a:spLocks noChangeArrowheads="1"/>
          </p:cNvSpPr>
          <p:nvPr/>
        </p:nvSpPr>
        <p:spPr bwMode="auto">
          <a:xfrm>
            <a:off x="4646613" y="1081088"/>
            <a:ext cx="1222375" cy="39687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000" b="1" dirty="0">
                <a:solidFill>
                  <a:srgbClr val="FAFD00"/>
                </a:solidFill>
                <a:latin typeface="Times" charset="0"/>
              </a:rPr>
              <a:t>1000 T.C.</a:t>
            </a:r>
          </a:p>
        </p:txBody>
      </p:sp>
      <p:sp>
        <p:nvSpPr>
          <p:cNvPr id="117791" name="Rectangle 251"/>
          <p:cNvSpPr>
            <a:spLocks noChangeArrowheads="1"/>
          </p:cNvSpPr>
          <p:nvPr/>
        </p:nvSpPr>
        <p:spPr bwMode="auto">
          <a:xfrm>
            <a:off x="3136900" y="17526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792" name="Rectangle 252"/>
          <p:cNvSpPr>
            <a:spLocks noChangeArrowheads="1"/>
          </p:cNvSpPr>
          <p:nvPr/>
        </p:nvSpPr>
        <p:spPr bwMode="auto">
          <a:xfrm>
            <a:off x="3706813" y="15398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smtClean="0">
                <a:solidFill>
                  <a:srgbClr val="1A0004"/>
                </a:solidFill>
                <a:latin typeface="Times" charset="0"/>
              </a:rPr>
              <a:t>S - Đ - S</a:t>
            </a:r>
          </a:p>
        </p:txBody>
      </p:sp>
      <p:sp>
        <p:nvSpPr>
          <p:cNvPr id="117793" name="Rectangle 253"/>
          <p:cNvSpPr>
            <a:spLocks noChangeArrowheads="1"/>
          </p:cNvSpPr>
          <p:nvPr/>
        </p:nvSpPr>
        <p:spPr bwMode="auto">
          <a:xfrm>
            <a:off x="3503613" y="33686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smtClean="0">
                <a:solidFill>
                  <a:srgbClr val="1A0004"/>
                </a:solidFill>
                <a:latin typeface="Times" charset="0"/>
              </a:rPr>
              <a:t>10             2</a:t>
            </a:r>
          </a:p>
        </p:txBody>
      </p:sp>
      <p:sp>
        <p:nvSpPr>
          <p:cNvPr id="464126" name="Rectangle 254"/>
          <p:cNvSpPr>
            <a:spLocks noChangeArrowheads="1"/>
          </p:cNvSpPr>
          <p:nvPr/>
        </p:nvSpPr>
        <p:spPr bwMode="auto">
          <a:xfrm>
            <a:off x="3198813" y="4283075"/>
            <a:ext cx="25622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smtClean="0">
                <a:solidFill>
                  <a:srgbClr val="790015"/>
                </a:solidFill>
                <a:latin typeface="Times" charset="0"/>
              </a:rPr>
              <a:t>   20-Gi      20-R</a:t>
            </a:r>
          </a:p>
        </p:txBody>
      </p:sp>
      <p:sp>
        <p:nvSpPr>
          <p:cNvPr id="117795" name="Rectangle 255"/>
          <p:cNvSpPr>
            <a:spLocks noChangeArrowheads="1"/>
          </p:cNvSpPr>
          <p:nvPr/>
        </p:nvSpPr>
        <p:spPr bwMode="auto">
          <a:xfrm>
            <a:off x="3084513" y="23987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b="1" smtClean="0">
                <a:solidFill>
                  <a:srgbClr val="1A0004"/>
                </a:solidFill>
                <a:latin typeface="Times" charset="0"/>
              </a:rPr>
              <a:t>   BẮC      NAM</a:t>
            </a:r>
          </a:p>
        </p:txBody>
      </p:sp>
      <p:sp>
        <p:nvSpPr>
          <p:cNvPr id="117796" name="Rectangle 257"/>
          <p:cNvSpPr>
            <a:spLocks noChangeArrowheads="1"/>
          </p:cNvSpPr>
          <p:nvPr/>
        </p:nvSpPr>
        <p:spPr bwMode="auto">
          <a:xfrm>
            <a:off x="4365625" y="55356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797" name="Line 258"/>
          <p:cNvSpPr>
            <a:spLocks noChangeShapeType="1"/>
          </p:cNvSpPr>
          <p:nvPr/>
        </p:nvSpPr>
        <p:spPr bwMode="auto">
          <a:xfrm>
            <a:off x="3149600" y="23987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798" name="Line 259"/>
          <p:cNvSpPr>
            <a:spLocks noChangeShapeType="1"/>
          </p:cNvSpPr>
          <p:nvPr/>
        </p:nvSpPr>
        <p:spPr bwMode="auto">
          <a:xfrm>
            <a:off x="3144838" y="3352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799" name="Line 260"/>
          <p:cNvSpPr>
            <a:spLocks noChangeShapeType="1"/>
          </p:cNvSpPr>
          <p:nvPr/>
        </p:nvSpPr>
        <p:spPr bwMode="auto">
          <a:xfrm>
            <a:off x="3151188" y="38100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00" name="Line 261"/>
          <p:cNvSpPr>
            <a:spLocks noChangeShapeType="1"/>
          </p:cNvSpPr>
          <p:nvPr/>
        </p:nvSpPr>
        <p:spPr bwMode="auto">
          <a:xfrm>
            <a:off x="3160713" y="42672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01" name="Line 262"/>
          <p:cNvSpPr>
            <a:spLocks noChangeShapeType="1"/>
          </p:cNvSpPr>
          <p:nvPr/>
        </p:nvSpPr>
        <p:spPr bwMode="auto">
          <a:xfrm>
            <a:off x="3155950" y="47117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02" name="Line 263"/>
          <p:cNvSpPr>
            <a:spLocks noChangeShapeType="1"/>
          </p:cNvSpPr>
          <p:nvPr/>
        </p:nvSpPr>
        <p:spPr bwMode="auto">
          <a:xfrm>
            <a:off x="3157538" y="51562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03" name="Line 264"/>
          <p:cNvSpPr>
            <a:spLocks noChangeShapeType="1"/>
          </p:cNvSpPr>
          <p:nvPr/>
        </p:nvSpPr>
        <p:spPr bwMode="auto">
          <a:xfrm>
            <a:off x="3157538" y="55880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04" name="Line 265"/>
          <p:cNvSpPr>
            <a:spLocks noChangeShapeType="1"/>
          </p:cNvSpPr>
          <p:nvPr/>
        </p:nvSpPr>
        <p:spPr bwMode="auto">
          <a:xfrm>
            <a:off x="3122613" y="284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05" name="Line 266"/>
          <p:cNvSpPr>
            <a:spLocks noChangeShapeType="1"/>
          </p:cNvSpPr>
          <p:nvPr/>
        </p:nvSpPr>
        <p:spPr bwMode="auto">
          <a:xfrm>
            <a:off x="3151188" y="19764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06" name="Rectangle 267"/>
          <p:cNvSpPr>
            <a:spLocks noChangeArrowheads="1"/>
          </p:cNvSpPr>
          <p:nvPr/>
        </p:nvSpPr>
        <p:spPr bwMode="auto">
          <a:xfrm>
            <a:off x="3684588" y="19653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07" name="Rectangle 268"/>
          <p:cNvSpPr>
            <a:spLocks noChangeArrowheads="1"/>
          </p:cNvSpPr>
          <p:nvPr/>
        </p:nvSpPr>
        <p:spPr bwMode="auto">
          <a:xfrm>
            <a:off x="3819525" y="38242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08" name="Rectangle 269"/>
          <p:cNvSpPr>
            <a:spLocks noChangeArrowheads="1"/>
          </p:cNvSpPr>
          <p:nvPr/>
        </p:nvSpPr>
        <p:spPr bwMode="auto">
          <a:xfrm>
            <a:off x="4383088" y="43846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7809" name="Rectangle 270"/>
          <p:cNvSpPr>
            <a:spLocks noChangeArrowheads="1"/>
          </p:cNvSpPr>
          <p:nvPr/>
        </p:nvSpPr>
        <p:spPr bwMode="auto">
          <a:xfrm>
            <a:off x="4398963" y="27082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464143" name="Rectangle 271"/>
          <p:cNvSpPr>
            <a:spLocks noChangeArrowheads="1"/>
          </p:cNvSpPr>
          <p:nvPr/>
        </p:nvSpPr>
        <p:spPr bwMode="auto">
          <a:xfrm>
            <a:off x="3033713" y="1933575"/>
            <a:ext cx="3067050" cy="515938"/>
          </a:xfrm>
          <a:prstGeom prst="rect">
            <a:avLst/>
          </a:prstGeom>
          <a:noFill/>
          <a:ln w="12700">
            <a:noFill/>
            <a:miter lim="800000"/>
            <a:headEnd/>
            <a:tailEnd/>
          </a:ln>
          <a:effectLst/>
        </p:spPr>
        <p:txBody>
          <a:bodyPr wrap="none" lIns="90487" tIns="44450" rIns="90487" bIns="44450">
            <a:spAutoFit/>
          </a:bodyPr>
          <a:lstStyle/>
          <a:p>
            <a:r>
              <a:rPr lang="en-US" sz="2800" b="1" smtClean="0">
                <a:solidFill>
                  <a:srgbClr val="114FFB"/>
                </a:solidFill>
                <a:effectLst>
                  <a:outerShdw blurRad="38100" dist="38100" dir="2700000" algn="tl">
                    <a:srgbClr val="000000"/>
                  </a:outerShdw>
                </a:effectLst>
                <a:latin typeface="Times" charset="0"/>
              </a:rPr>
              <a:t>&lt;&lt;&lt;</a:t>
            </a:r>
            <a:r>
              <a:rPr lang="en-US" sz="2800" b="1" i="1" smtClean="0">
                <a:solidFill>
                  <a:srgbClr val="114FFB"/>
                </a:solidFill>
                <a:effectLst>
                  <a:outerShdw blurRad="38100" dist="38100" dir="2700000" algn="tl">
                    <a:srgbClr val="000000"/>
                  </a:outerShdw>
                </a:effectLst>
                <a:latin typeface="Times" charset="0"/>
              </a:rPr>
              <a:t>CHIA CẮT</a:t>
            </a:r>
            <a:r>
              <a:rPr lang="en-US" sz="2800" b="1" smtClean="0">
                <a:solidFill>
                  <a:srgbClr val="114FFB"/>
                </a:solidFill>
                <a:effectLst>
                  <a:outerShdw blurRad="38100" dist="38100" dir="2700000" algn="tl">
                    <a:srgbClr val="000000"/>
                  </a:outerShdw>
                </a:effectLst>
                <a:latin typeface="Times" charset="0"/>
              </a:rPr>
              <a:t>&gt;&gt;&gt;</a:t>
            </a:r>
          </a:p>
        </p:txBody>
      </p:sp>
      <p:sp>
        <p:nvSpPr>
          <p:cNvPr id="117811" name="Line 272"/>
          <p:cNvSpPr>
            <a:spLocks noChangeShapeType="1"/>
          </p:cNvSpPr>
          <p:nvPr/>
        </p:nvSpPr>
        <p:spPr bwMode="auto">
          <a:xfrm>
            <a:off x="4483100" y="38354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7812" name="Line 273"/>
          <p:cNvSpPr>
            <a:spLocks noChangeShapeType="1"/>
          </p:cNvSpPr>
          <p:nvPr/>
        </p:nvSpPr>
        <p:spPr bwMode="auto">
          <a:xfrm>
            <a:off x="4483100" y="24511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464146" name="Rectangle 274"/>
          <p:cNvSpPr>
            <a:spLocks noChangeArrowheads="1"/>
          </p:cNvSpPr>
          <p:nvPr/>
        </p:nvSpPr>
        <p:spPr bwMode="auto">
          <a:xfrm>
            <a:off x="3224213" y="3787775"/>
            <a:ext cx="2509837" cy="515938"/>
          </a:xfrm>
          <a:prstGeom prst="rect">
            <a:avLst/>
          </a:prstGeom>
          <a:noFill/>
          <a:ln w="12700">
            <a:noFill/>
            <a:miter lim="800000"/>
            <a:headEnd/>
            <a:tailEnd/>
          </a:ln>
          <a:effectLst/>
        </p:spPr>
        <p:txBody>
          <a:bodyPr wrap="none" lIns="90487" tIns="44450" rIns="90487" bIns="44450">
            <a:spAutoFit/>
          </a:bodyPr>
          <a:lstStyle/>
          <a:p>
            <a:r>
              <a:rPr lang="en-US" sz="2800" b="1" i="1" smtClean="0">
                <a:solidFill>
                  <a:srgbClr val="114FFB"/>
                </a:solidFill>
                <a:effectLst>
                  <a:outerShdw blurRad="38100" dist="38100" dir="2700000" algn="tl">
                    <a:srgbClr val="000000"/>
                  </a:outerShdw>
                </a:effectLst>
                <a:latin typeface="Times" charset="0"/>
              </a:rPr>
              <a:t>CÁC TIÊN TRI</a:t>
            </a:r>
          </a:p>
        </p:txBody>
      </p:sp>
      <p:sp>
        <p:nvSpPr>
          <p:cNvPr id="464147" name="Text Box 275"/>
          <p:cNvSpPr txBox="1">
            <a:spLocks noChangeArrowheads="1"/>
          </p:cNvSpPr>
          <p:nvPr/>
        </p:nvSpPr>
        <p:spPr bwMode="auto">
          <a:xfrm>
            <a:off x="6186488" y="1614488"/>
            <a:ext cx="863600" cy="579437"/>
          </a:xfrm>
          <a:prstGeom prst="rect">
            <a:avLst/>
          </a:prstGeom>
          <a:noFill/>
          <a:ln w="12700">
            <a:noFill/>
            <a:miter lim="800000"/>
            <a:headEnd/>
            <a:tailEnd/>
          </a:ln>
          <a:effectLst>
            <a:outerShdw dist="45791" dir="3378596" algn="ctr" rotWithShape="0">
              <a:schemeClr val="bg2"/>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i="1" smtClean="0">
                <a:solidFill>
                  <a:srgbClr val="FFFFFF"/>
                </a:solidFill>
                <a:latin typeface="Kosher-Normal" charset="0"/>
              </a:rPr>
              <a:t>GĐ</a:t>
            </a:r>
          </a:p>
        </p:txBody>
      </p:sp>
      <p:sp>
        <p:nvSpPr>
          <p:cNvPr id="464148" name="Text Box 276"/>
          <p:cNvSpPr txBox="1">
            <a:spLocks noChangeArrowheads="1"/>
          </p:cNvSpPr>
          <p:nvPr/>
        </p:nvSpPr>
        <p:spPr bwMode="auto">
          <a:xfrm>
            <a:off x="6178550" y="3686175"/>
            <a:ext cx="863600" cy="579438"/>
          </a:xfrm>
          <a:prstGeom prst="rect">
            <a:avLst/>
          </a:prstGeom>
          <a:noFill/>
          <a:ln w="12700">
            <a:noFill/>
            <a:miter lim="800000"/>
            <a:headEnd/>
            <a:tailEnd/>
          </a:ln>
          <a:effectLst>
            <a:outerShdw dist="45791" dir="3378596" algn="ctr" rotWithShape="0">
              <a:schemeClr val="bg2"/>
            </a:outerShdw>
          </a:effectLst>
        </p:spPr>
        <p:txBody>
          <a:bodyPr>
            <a:spAutoFit/>
          </a:bodyPr>
          <a:lstStyle/>
          <a:p>
            <a:pPr>
              <a:spcBef>
                <a:spcPct val="50000"/>
              </a:spcBef>
              <a:defRPr/>
            </a:pPr>
            <a:r>
              <a:rPr lang="en-US" sz="3200" b="1" i="1" dirty="0">
                <a:solidFill>
                  <a:srgbClr val="FFFFFF"/>
                </a:solidFill>
                <a:latin typeface="Kosher-Normal" charset="0"/>
              </a:rPr>
              <a:t>GM</a:t>
            </a:r>
          </a:p>
        </p:txBody>
      </p:sp>
      <p:sp>
        <p:nvSpPr>
          <p:cNvPr id="464149" name="Oval 277"/>
          <p:cNvSpPr>
            <a:spLocks noChangeArrowheads="1"/>
          </p:cNvSpPr>
          <p:nvPr/>
        </p:nvSpPr>
        <p:spPr bwMode="auto">
          <a:xfrm>
            <a:off x="3052763" y="4202113"/>
            <a:ext cx="3001962" cy="569912"/>
          </a:xfrm>
          <a:prstGeom prst="ellipse">
            <a:avLst/>
          </a:prstGeom>
          <a:noFill/>
          <a:ln w="76200">
            <a:solidFill>
              <a:srgbClr val="F8131B"/>
            </a:solidFill>
            <a:round/>
            <a:headEnd/>
            <a:tailEnd/>
          </a:ln>
          <a:effectLst>
            <a:outerShdw dist="71842"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7817" name="Rectangle 278"/>
          <p:cNvSpPr>
            <a:spLocks noChangeArrowheads="1"/>
          </p:cNvSpPr>
          <p:nvPr/>
        </p:nvSpPr>
        <p:spPr bwMode="auto">
          <a:xfrm>
            <a:off x="3249613" y="4752975"/>
            <a:ext cx="11969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b="1" smtClean="0">
                <a:solidFill>
                  <a:srgbClr val="790015"/>
                </a:solidFill>
                <a:latin typeface="Times" charset="0"/>
              </a:rPr>
              <a:t>  200</a:t>
            </a:r>
            <a:r>
              <a:rPr lang="en-US" sz="2800" b="1" smtClean="0">
                <a:solidFill>
                  <a:srgbClr val="1A0004"/>
                </a:solidFill>
                <a:latin typeface="Times" charset="0"/>
              </a:rPr>
              <a:t>        </a:t>
            </a:r>
          </a:p>
        </p:txBody>
      </p:sp>
      <p:sp>
        <p:nvSpPr>
          <p:cNvPr id="117818" name="Rectangle 279"/>
          <p:cNvSpPr>
            <a:spLocks noChangeArrowheads="1"/>
          </p:cNvSpPr>
          <p:nvPr/>
        </p:nvSpPr>
        <p:spPr bwMode="auto">
          <a:xfrm>
            <a:off x="3154363" y="5192713"/>
            <a:ext cx="1233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smtClean="0">
                <a:solidFill>
                  <a:srgbClr val="790015"/>
                </a:solidFill>
                <a:latin typeface="Times" charset="0"/>
              </a:rPr>
              <a:t>A-SI-RI</a:t>
            </a:r>
            <a:endParaRPr lang="en-US" sz="2400" b="1" smtClean="0">
              <a:solidFill>
                <a:srgbClr val="1A0004"/>
              </a:solidFill>
              <a:latin typeface="Times" charset="0"/>
            </a:endParaRPr>
          </a:p>
        </p:txBody>
      </p:sp>
      <p:sp>
        <p:nvSpPr>
          <p:cNvPr id="464152" name="Oval 280"/>
          <p:cNvSpPr>
            <a:spLocks noChangeArrowheads="1"/>
          </p:cNvSpPr>
          <p:nvPr/>
        </p:nvSpPr>
        <p:spPr bwMode="auto">
          <a:xfrm>
            <a:off x="2882900" y="4737100"/>
            <a:ext cx="1562100" cy="1143000"/>
          </a:xfrm>
          <a:prstGeom prst="ellipse">
            <a:avLst/>
          </a:prstGeom>
          <a:noFill/>
          <a:ln w="76200">
            <a:solidFill>
              <a:srgbClr val="F8131B"/>
            </a:solidFill>
            <a:round/>
            <a:headEnd/>
            <a:tailEnd/>
          </a:ln>
          <a:effectLst>
            <a:outerShdw dist="8980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3894" name="Rectangle 22"/>
          <p:cNvSpPr>
            <a:spLocks noChangeArrowheads="1"/>
          </p:cNvSpPr>
          <p:nvPr/>
        </p:nvSpPr>
        <p:spPr bwMode="auto">
          <a:xfrm>
            <a:off x="4633913" y="47355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smtClean="0">
                <a:solidFill>
                  <a:srgbClr val="790015"/>
                </a:solidFill>
                <a:latin typeface="Times" charset="0"/>
              </a:rPr>
              <a:t>  350        </a:t>
            </a:r>
          </a:p>
        </p:txBody>
      </p:sp>
      <p:sp>
        <p:nvSpPr>
          <p:cNvPr id="463912" name="Rectangle 40"/>
          <p:cNvSpPr>
            <a:spLocks noChangeArrowheads="1"/>
          </p:cNvSpPr>
          <p:nvPr/>
        </p:nvSpPr>
        <p:spPr bwMode="auto">
          <a:xfrm>
            <a:off x="4398963" y="5226050"/>
            <a:ext cx="18827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smtClean="0">
                <a:solidFill>
                  <a:srgbClr val="790015"/>
                </a:solidFill>
                <a:latin typeface="Times" charset="0"/>
              </a:rPr>
              <a:t>BA-BY-LÔN</a:t>
            </a:r>
          </a:p>
        </p:txBody>
      </p:sp>
      <p:sp>
        <p:nvSpPr>
          <p:cNvPr id="463913" name="Oval 41"/>
          <p:cNvSpPr>
            <a:spLocks noChangeArrowheads="1"/>
          </p:cNvSpPr>
          <p:nvPr/>
        </p:nvSpPr>
        <p:spPr bwMode="auto">
          <a:xfrm>
            <a:off x="4324350" y="4768850"/>
            <a:ext cx="1866900" cy="1143000"/>
          </a:xfrm>
          <a:prstGeom prst="ellipse">
            <a:avLst/>
          </a:prstGeom>
          <a:noFill/>
          <a:ln w="76200">
            <a:solidFill>
              <a:srgbClr val="F8131B"/>
            </a:solidFill>
            <a:round/>
            <a:headEnd/>
            <a:tailEnd/>
          </a:ln>
          <a:effectLst>
            <a:outerShdw dist="53882"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7823"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smtClean="0">
                <a:solidFill>
                  <a:srgbClr val="FFFFFF"/>
                </a:solidFill>
                <a:latin typeface="Arial" charset="0"/>
              </a:rPr>
              <a:t>Sổ Tay Hướng Dẫn, tr. 32-37</a:t>
            </a:r>
          </a:p>
        </p:txBody>
      </p:sp>
      <p:sp>
        <p:nvSpPr>
          <p:cNvPr id="117824" name="Rectangle 256"/>
          <p:cNvSpPr>
            <a:spLocks noChangeArrowheads="1"/>
          </p:cNvSpPr>
          <p:nvPr/>
        </p:nvSpPr>
        <p:spPr bwMode="auto">
          <a:xfrm>
            <a:off x="2813050" y="2898775"/>
            <a:ext cx="3175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smtClean="0">
                <a:solidFill>
                  <a:srgbClr val="1A0004"/>
                </a:solidFill>
                <a:latin typeface="Times" charset="0"/>
              </a:rPr>
              <a:t>Y-SƠ-RA-ÊN GIU-ĐA</a:t>
            </a:r>
          </a:p>
        </p:txBody>
      </p:sp>
      <p:sp>
        <p:nvSpPr>
          <p:cNvPr id="117825" name="Rectangle 137"/>
          <p:cNvSpPr>
            <a:spLocks noChangeArrowheads="1"/>
          </p:cNvSpPr>
          <p:nvPr/>
        </p:nvSpPr>
        <p:spPr bwMode="auto">
          <a:xfrm>
            <a:off x="7942263" y="4151313"/>
            <a:ext cx="9017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700" b="1" smtClean="0">
                <a:solidFill>
                  <a:srgbClr val="000000"/>
                </a:solidFill>
                <a:latin typeface="Helvetica" charset="0"/>
              </a:rPr>
              <a:t>Y-SƠ-RA-ÊN</a:t>
            </a:r>
          </a:p>
        </p:txBody>
      </p:sp>
      <p:sp>
        <p:nvSpPr>
          <p:cNvPr id="117826" name="Rectangle 139"/>
          <p:cNvSpPr>
            <a:spLocks noChangeArrowheads="1"/>
          </p:cNvSpPr>
          <p:nvPr/>
        </p:nvSpPr>
        <p:spPr bwMode="auto">
          <a:xfrm>
            <a:off x="8505825" y="4137025"/>
            <a:ext cx="5699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smtClean="0">
                <a:solidFill>
                  <a:srgbClr val="000000"/>
                </a:solidFill>
                <a:latin typeface="Helvetica" charset="0"/>
              </a:rPr>
              <a:t> GIU-ĐA</a:t>
            </a:r>
          </a:p>
        </p:txBody>
      </p:sp>
    </p:spTree>
    <p:extLst>
      <p:ext uri="{BB962C8B-B14F-4D97-AF65-F5344CB8AC3E}">
        <p14:creationId xmlns:p14="http://schemas.microsoft.com/office/powerpoint/2010/main" val="197315029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464126"/>
                                        </p:tgtEl>
                                        <p:attrNameLst>
                                          <p:attrName>style.visibility</p:attrName>
                                        </p:attrNameLst>
                                      </p:cBhvr>
                                      <p:to>
                                        <p:strVal val="visible"/>
                                      </p:to>
                                    </p:set>
                                    <p:anim calcmode="lin" valueType="num">
                                      <p:cBhvr>
                                        <p:cTn id="29" dur="500" fill="hold"/>
                                        <p:tgtEl>
                                          <p:spTgt spid="464126"/>
                                        </p:tgtEl>
                                        <p:attrNameLst>
                                          <p:attrName>ppt_x</p:attrName>
                                        </p:attrNameLst>
                                      </p:cBhvr>
                                      <p:tavLst>
                                        <p:tav tm="0">
                                          <p:val>
                                            <p:strVal val="#ppt_x-#ppt_w/2"/>
                                          </p:val>
                                        </p:tav>
                                        <p:tav tm="100000">
                                          <p:val>
                                            <p:strVal val="#ppt_x"/>
                                          </p:val>
                                        </p:tav>
                                      </p:tavLst>
                                    </p:anim>
                                    <p:anim calcmode="lin" valueType="num">
                                      <p:cBhvr>
                                        <p:cTn id="30" dur="500" fill="hold"/>
                                        <p:tgtEl>
                                          <p:spTgt spid="464126"/>
                                        </p:tgtEl>
                                        <p:attrNameLst>
                                          <p:attrName>ppt_y</p:attrName>
                                        </p:attrNameLst>
                                      </p:cBhvr>
                                      <p:tavLst>
                                        <p:tav tm="0">
                                          <p:val>
                                            <p:strVal val="#ppt_y"/>
                                          </p:val>
                                        </p:tav>
                                        <p:tav tm="100000">
                                          <p:val>
                                            <p:strVal val="#ppt_y"/>
                                          </p:val>
                                        </p:tav>
                                      </p:tavLst>
                                    </p:anim>
                                    <p:anim calcmode="lin" valueType="num">
                                      <p:cBhvr>
                                        <p:cTn id="31" dur="500" fill="hold"/>
                                        <p:tgtEl>
                                          <p:spTgt spid="464126"/>
                                        </p:tgtEl>
                                        <p:attrNameLst>
                                          <p:attrName>ppt_w</p:attrName>
                                        </p:attrNameLst>
                                      </p:cBhvr>
                                      <p:tavLst>
                                        <p:tav tm="0">
                                          <p:val>
                                            <p:fltVal val="0"/>
                                          </p:val>
                                        </p:tav>
                                        <p:tav tm="100000">
                                          <p:val>
                                            <p:strVal val="#ppt_w"/>
                                          </p:val>
                                        </p:tav>
                                      </p:tavLst>
                                    </p:anim>
                                    <p:anim calcmode="lin" valueType="num">
                                      <p:cBhvr>
                                        <p:cTn id="32" dur="500" fill="hold"/>
                                        <p:tgtEl>
                                          <p:spTgt spid="464126"/>
                                        </p:tgtEl>
                                        <p:attrNameLst>
                                          <p:attrName>ppt_h</p:attrName>
                                        </p:attrNameLst>
                                      </p:cBhvr>
                                      <p:tavLst>
                                        <p:tav tm="0">
                                          <p:val>
                                            <p:strVal val="#ppt_h"/>
                                          </p:val>
                                        </p:tav>
                                        <p:tav tm="100000">
                                          <p:val>
                                            <p:strVal val="#ppt_h"/>
                                          </p:val>
                                        </p:tav>
                                      </p:tavLst>
                                    </p:anim>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464149"/>
                                        </p:tgtEl>
                                        <p:attrNameLst>
                                          <p:attrName>style.visibility</p:attrName>
                                        </p:attrNameLst>
                                      </p:cBhvr>
                                      <p:to>
                                        <p:strVal val="visible"/>
                                      </p:to>
                                    </p:set>
                                    <p:animEffect transition="in" filter="fade">
                                      <p:cBhvr>
                                        <p:cTn id="36" dur="500"/>
                                        <p:tgtEl>
                                          <p:spTgt spid="464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126" grpId="0" autoUpdateAnimBg="0"/>
      <p:bldP spid="464149" grpId="0" animBg="1"/>
      <p:bldP spid="463894" grpId="0" autoUpdateAnimBg="0"/>
      <p:bldP spid="463912" grpId="0" autoUpdateAnimBg="0"/>
      <p:bldP spid="4639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Passion Week0001"/>
          <p:cNvPicPr>
            <a:picLocks noChangeAspect="1" noChangeArrowheads="1"/>
          </p:cNvPicPr>
          <p:nvPr/>
        </p:nvPicPr>
        <p:blipFill>
          <a:blip r:embed="rId3">
            <a:extLst>
              <a:ext uri="{28A0092B-C50C-407E-A947-70E740481C1C}">
                <a14:useLocalDpi xmlns:a14="http://schemas.microsoft.com/office/drawing/2010/main" val="0"/>
              </a:ext>
            </a:extLst>
          </a:blip>
          <a:srcRect r="21892" b="20639"/>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3"/>
          <p:cNvSpPr>
            <a:spLocks noChangeArrowheads="1"/>
          </p:cNvSpPr>
          <p:nvPr/>
        </p:nvSpPr>
        <p:spPr bwMode="auto">
          <a:xfrm>
            <a:off x="0" y="0"/>
            <a:ext cx="9144000" cy="6858000"/>
          </a:xfrm>
          <a:prstGeom prst="rect">
            <a:avLst/>
          </a:prstGeom>
          <a:solidFill>
            <a:schemeClr val="bg2">
              <a:alpha val="52156"/>
            </a:schemeClr>
          </a:solidFill>
          <a:ln w="9525">
            <a:solidFill>
              <a:schemeClr val="tx1"/>
            </a:solidFill>
            <a:round/>
            <a:headEnd/>
            <a:tailEnd/>
          </a:ln>
        </p:spPr>
        <p:txBody>
          <a:bodyPr wrap="none"/>
          <a:lstStyle/>
          <a:p>
            <a:endParaRPr lang="en-US"/>
          </a:p>
        </p:txBody>
      </p:sp>
      <p:sp>
        <p:nvSpPr>
          <p:cNvPr id="40964" name="Text Box 5"/>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000066"/>
                </a:solidFill>
                <a:latin typeface="Times New Roman" charset="0"/>
              </a:rPr>
              <a:t>656</a:t>
            </a:r>
            <a:endParaRPr lang="en-US" sz="2400">
              <a:solidFill>
                <a:srgbClr val="000066"/>
              </a:solidFill>
              <a:latin typeface="Times New Roman" charset="0"/>
            </a:endParaRPr>
          </a:p>
        </p:txBody>
      </p:sp>
      <p:sp>
        <p:nvSpPr>
          <p:cNvPr id="33" name="Cloud 32"/>
          <p:cNvSpPr/>
          <p:nvPr/>
        </p:nvSpPr>
        <p:spPr bwMode="auto">
          <a:xfrm>
            <a:off x="4495800" y="2743200"/>
            <a:ext cx="457200" cy="3810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a:defRPr/>
            </a:pPr>
            <a:endParaRPr lang="en-US">
              <a:latin typeface="Arial" pitchFamily="-108"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87287E-6 0.02501 C 0.00937 0.02617 0.01979 0.02409 0.02917 0.03358 C 0.03959 0.03034 0.05036 0.02501 0.06095 0.02316 C 0.06616 0.02107 0.07138 0.01806 0.07676 0.01667 C 0.07884 0.01714 0.08318 0.01806 0.08318 0.01783 " pathEditMode="relative" rAng="0" ptsTypes="ffffA">
                                      <p:cBhvr>
                                        <p:cTn id="6" dur="2000" fill="hold"/>
                                        <p:tgtEl>
                                          <p:spTgt spid="33"/>
                                        </p:tgtEl>
                                        <p:attrNameLst>
                                          <p:attrName>ppt_x</p:attrName>
                                          <p:attrName>ppt_y</p:attrName>
                                        </p:attrNameLst>
                                      </p:cBhvr>
                                      <p:rCtr x="415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assion Week0001"/>
          <p:cNvPicPr>
            <a:picLocks noChangeAspect="1" noChangeArrowheads="1"/>
          </p:cNvPicPr>
          <p:nvPr/>
        </p:nvPicPr>
        <p:blipFill>
          <a:blip r:embed="rId3">
            <a:extLst>
              <a:ext uri="{28A0092B-C50C-407E-A947-70E740481C1C}">
                <a14:useLocalDpi xmlns:a14="http://schemas.microsoft.com/office/drawing/2010/main" val="0"/>
              </a:ext>
            </a:extLst>
          </a:blip>
          <a:srcRect r="21892" b="20639"/>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3"/>
          <p:cNvSpPr>
            <a:spLocks noChangeArrowheads="1"/>
          </p:cNvSpPr>
          <p:nvPr/>
        </p:nvSpPr>
        <p:spPr bwMode="auto">
          <a:xfrm>
            <a:off x="0" y="0"/>
            <a:ext cx="9144000" cy="6858000"/>
          </a:xfrm>
          <a:prstGeom prst="rect">
            <a:avLst/>
          </a:prstGeom>
          <a:solidFill>
            <a:schemeClr val="bg2">
              <a:alpha val="52156"/>
            </a:schemeClr>
          </a:solidFill>
          <a:ln w="9525">
            <a:solidFill>
              <a:schemeClr val="tx1"/>
            </a:solidFill>
            <a:round/>
            <a:headEnd/>
            <a:tailEnd/>
          </a:ln>
        </p:spPr>
        <p:txBody>
          <a:bodyPr wrap="none"/>
          <a:lstStyle/>
          <a:p>
            <a:endParaRPr lang="en-US"/>
          </a:p>
        </p:txBody>
      </p:sp>
      <p:sp>
        <p:nvSpPr>
          <p:cNvPr id="41988" name="Text Box 5"/>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000066"/>
                </a:solidFill>
                <a:latin typeface="Times New Roman" charset="0"/>
              </a:rPr>
              <a:t>656</a:t>
            </a:r>
            <a:endParaRPr lang="en-US" sz="2400">
              <a:solidFill>
                <a:srgbClr val="000066"/>
              </a:solidFill>
              <a:latin typeface="Times New Roman" charset="0"/>
            </a:endParaRPr>
          </a:p>
        </p:txBody>
      </p:sp>
      <p:sp>
        <p:nvSpPr>
          <p:cNvPr id="33" name="Cloud 32"/>
          <p:cNvSpPr/>
          <p:nvPr/>
        </p:nvSpPr>
        <p:spPr bwMode="auto">
          <a:xfrm>
            <a:off x="5181600" y="2971800"/>
            <a:ext cx="457200" cy="3810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a:defRPr/>
            </a:pPr>
            <a:endParaRPr lang="en-US">
              <a:latin typeface="Arial" pitchFamily="-108"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33732E-6 4.48356E-6 C 0.02846 -0.04007 0.0609 0.01968 0.08988 -0.24896 C 0.12216 -0.16003 0.15582 4.48356E-6 0.18861 0.04979 C 0.20475 0.10954 0.22089 0.19939 0.23737 0.23969 C 0.24397 0.21908 0.25785 0.19939 0.25785 0.20958 " pathEditMode="relative" rAng="0" ptsTypes="ffffA">
                                      <p:cBhvr>
                                        <p:cTn id="6" dur="2000" fill="hold"/>
                                        <p:tgtEl>
                                          <p:spTgt spid="33"/>
                                        </p:tgtEl>
                                        <p:attrNameLst>
                                          <p:attrName>ppt_x</p:attrName>
                                          <p:attrName>ppt_y</p:attrName>
                                        </p:attrNameLst>
                                      </p:cBhvr>
                                      <p:rCtr x="12893"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assion Week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endParaRPr lang="en-US">
              <a:solidFill>
                <a:srgbClr val="FFFFCC"/>
              </a:solidFill>
            </a:endParaRPr>
          </a:p>
        </p:txBody>
      </p:sp>
      <p:sp>
        <p:nvSpPr>
          <p:cNvPr id="43013" name="Text Box 5"/>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000066"/>
                </a:solidFill>
                <a:latin typeface="Times New Roman" charset="0"/>
              </a:rPr>
              <a:t>656</a:t>
            </a:r>
            <a:endParaRPr lang="en-US" sz="2400">
              <a:solidFill>
                <a:srgbClr val="000066"/>
              </a:solidFill>
              <a:latin typeface="Times New Roman"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pic>
        <p:nvPicPr>
          <p:cNvPr id="217099" name="Picture 11" descr="j0178460"/>
          <p:cNvPicPr>
            <a:picLocks noChangeAspect="1" noChangeArrowheads="1"/>
          </p:cNvPicPr>
          <p:nvPr/>
        </p:nvPicPr>
        <p:blipFill>
          <a:blip r:embed="rId6">
            <a:extLst>
              <a:ext uri="{28A0092B-C50C-407E-A947-70E740481C1C}">
                <a14:useLocalDpi xmlns:a14="http://schemas.microsoft.com/office/drawing/2010/main" val="0"/>
              </a:ext>
            </a:extLst>
          </a:blip>
          <a:srcRect r="14583" b="47012"/>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43039" name="Picture 14" descr="j01825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0" name="Picture 15" descr="j028530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endParaRPr lang="en-US">
              <a:solidFill>
                <a:srgbClr val="FFFFCC"/>
              </a:solidFill>
            </a:endParaRPr>
          </a:p>
        </p:txBody>
      </p:sp>
      <p:grpSp>
        <p:nvGrpSpPr>
          <p:cNvPr id="3" name="Group 18"/>
          <p:cNvGrpSpPr>
            <a:grpSpLocks/>
          </p:cNvGrpSpPr>
          <p:nvPr/>
        </p:nvGrpSpPr>
        <p:grpSpPr bwMode="auto">
          <a:xfrm>
            <a:off x="76200" y="4038600"/>
            <a:ext cx="4730750" cy="838200"/>
            <a:chOff x="48" y="2544"/>
            <a:chExt cx="2980" cy="528"/>
          </a:xfrm>
        </p:grpSpPr>
        <p:sp>
          <p:nvSpPr>
            <p:cNvPr id="43037"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43038" name="Text Box 20"/>
            <p:cNvSpPr txBox="1">
              <a:spLocks noChangeArrowheads="1"/>
            </p:cNvSpPr>
            <p:nvPr/>
          </p:nvSpPr>
          <p:spPr bwMode="auto">
            <a:xfrm>
              <a:off x="576" y="2693"/>
              <a:ext cx="24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solidFill>
                    <a:srgbClr val="FFFFCC"/>
                  </a:solidFill>
                </a:rPr>
                <a:t>Êxê. 8:4; 9:3; 10:4; 10:18-19; 11:23</a:t>
              </a:r>
            </a:p>
          </p:txBody>
        </p:sp>
      </p:grpSp>
      <p:grpSp>
        <p:nvGrpSpPr>
          <p:cNvPr id="4" name="Group 21"/>
          <p:cNvGrpSpPr>
            <a:grpSpLocks/>
          </p:cNvGrpSpPr>
          <p:nvPr/>
        </p:nvGrpSpPr>
        <p:grpSpPr bwMode="auto">
          <a:xfrm>
            <a:off x="76200" y="4953000"/>
            <a:ext cx="3917950" cy="838200"/>
            <a:chOff x="48" y="3120"/>
            <a:chExt cx="2468" cy="528"/>
          </a:xfrm>
        </p:grpSpPr>
        <p:sp>
          <p:nvSpPr>
            <p:cNvPr id="43035"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3036" name="Text Box 23"/>
            <p:cNvSpPr txBox="1">
              <a:spLocks noChangeArrowheads="1"/>
            </p:cNvSpPr>
            <p:nvPr/>
          </p:nvSpPr>
          <p:spPr bwMode="auto">
            <a:xfrm>
              <a:off x="576" y="3268"/>
              <a:ext cx="19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solidFill>
                    <a:srgbClr val="FFFFCC"/>
                  </a:solidFill>
                </a:rPr>
                <a:t>Lu 19:37; 24:50; Công 1:10</a:t>
              </a:r>
            </a:p>
          </p:txBody>
        </p:sp>
      </p:grpSp>
      <p:grpSp>
        <p:nvGrpSpPr>
          <p:cNvPr id="5" name="Group 24"/>
          <p:cNvGrpSpPr>
            <a:grpSpLocks/>
          </p:cNvGrpSpPr>
          <p:nvPr/>
        </p:nvGrpSpPr>
        <p:grpSpPr bwMode="auto">
          <a:xfrm>
            <a:off x="76200" y="5867400"/>
            <a:ext cx="4464050" cy="838200"/>
            <a:chOff x="48" y="3696"/>
            <a:chExt cx="2812" cy="528"/>
          </a:xfrm>
        </p:grpSpPr>
        <p:sp>
          <p:nvSpPr>
            <p:cNvPr id="43033"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43034" name="Text Box 26"/>
            <p:cNvSpPr txBox="1">
              <a:spLocks noChangeArrowheads="1"/>
            </p:cNvSpPr>
            <p:nvPr/>
          </p:nvSpPr>
          <p:spPr bwMode="auto">
            <a:xfrm>
              <a:off x="576" y="3844"/>
              <a:ext cx="22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solidFill>
                    <a:srgbClr val="FFFFCC"/>
                  </a:solidFill>
                </a:rPr>
                <a:t>Công 1:11; Xa. 14:4; Êxê.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p:spPr>
        <p:txBody>
          <a:bodyPr wrap="none" anchor="ctr"/>
          <a:lstStyle/>
          <a:p>
            <a:endParaRPr lang="en-US"/>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43032"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r>
              <a:rPr lang="en-US" sz="2400" b="1">
                <a:latin typeface="Arial" charset="0"/>
                <a:ea typeface="ＭＳ Ｐゴシック" charset="0"/>
                <a:cs typeface="ＭＳ Ｐゴシック" charset="0"/>
              </a:rPr>
              <a:t>Đức Thánh Linh đi &amp; đến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grpId="1"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grpId="1"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grpId="1"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animBg="1"/>
      <p:bldP spid="217094" grpId="1" animBg="1"/>
      <p:bldP spid="217095" grpId="0" animBg="1"/>
      <p:bldP spid="217095" grpId="1" animBg="1"/>
      <p:bldP spid="217096" grpId="0" animBg="1"/>
      <p:bldP spid="217096" grpId="1" animBg="1"/>
      <p:bldP spid="217098" grpId="0" animBg="1"/>
      <p:bldP spid="217098" grpId="1" animBg="1"/>
      <p:bldP spid="217104" grpId="0" animBg="1"/>
      <p:bldP spid="217104" grpId="1" animBg="1"/>
      <p:bldP spid="217105" grpId="0" animBg="1"/>
      <p:bldP spid="217105" grpId="1" animBg="1"/>
      <p:bldP spid="217115" grpId="0" animBg="1"/>
      <p:bldP spid="217115" grpId="1" animBg="1"/>
      <p:bldP spid="217118" grpId="0" animBg="1"/>
      <p:bldP spid="217118" grpId="1" animBg="1"/>
      <p:bldP spid="217119" grpId="0" animBg="1"/>
      <p:bldP spid="217119"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7" name="Picture 1" descr="tax-questions-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26988"/>
            <a:ext cx="92408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5" name="Rectangle 1026"/>
          <p:cNvSpPr>
            <a:spLocks noGrp="1" noChangeArrowheads="1"/>
          </p:cNvSpPr>
          <p:nvPr>
            <p:ph type="title"/>
          </p:nvPr>
        </p:nvSpPr>
        <p:spPr>
          <a:xfrm>
            <a:off x="486508" y="260648"/>
            <a:ext cx="7397860" cy="887760"/>
          </a:xfrm>
          <a:extLst/>
        </p:spPr>
        <p:txBody>
          <a:bodyPr/>
          <a:lstStyle/>
          <a:p>
            <a:pPr eaLnBrk="1" hangingPunct="1">
              <a:defRPr/>
            </a:pPr>
            <a:r>
              <a:rPr lang="en-US" altLang="zh-TW" sz="4400" b="1" dirty="0" err="1">
                <a:solidFill>
                  <a:srgbClr val="000000"/>
                </a:solidFill>
                <a:effectLst>
                  <a:glow rad="101600">
                    <a:srgbClr val="FFFFFF">
                      <a:alpha val="75000"/>
                    </a:srgbClr>
                  </a:glow>
                </a:effectLst>
                <a:latin typeface="Arial" charset="0"/>
                <a:ea typeface="新細明體" charset="0"/>
              </a:rPr>
              <a:t>Câu</a:t>
            </a:r>
            <a:r>
              <a:rPr lang="en-US" altLang="zh-TW" sz="4400" b="1" dirty="0">
                <a:solidFill>
                  <a:srgbClr val="000000"/>
                </a:solidFill>
                <a:effectLst>
                  <a:glow rad="101600">
                    <a:srgbClr val="FFFFFF">
                      <a:alpha val="75000"/>
                    </a:srgbClr>
                  </a:glow>
                </a:effectLst>
                <a:latin typeface="Arial" charset="0"/>
                <a:ea typeface="新細明體" charset="0"/>
              </a:rPr>
              <a:t> </a:t>
            </a:r>
            <a:r>
              <a:rPr lang="en-US" altLang="zh-TW" sz="4400" b="1" dirty="0" err="1">
                <a:solidFill>
                  <a:srgbClr val="000000"/>
                </a:solidFill>
                <a:effectLst>
                  <a:glow rad="101600">
                    <a:srgbClr val="FFFFFF">
                      <a:alpha val="75000"/>
                    </a:srgbClr>
                  </a:glow>
                </a:effectLst>
                <a:latin typeface="Arial" charset="0"/>
                <a:ea typeface="新細明體" charset="0"/>
              </a:rPr>
              <a:t>hỏi</a:t>
            </a:r>
            <a:endParaRPr lang="en-US" altLang="zh-TW" sz="4400" b="1" dirty="0">
              <a:solidFill>
                <a:srgbClr val="000000"/>
              </a:solidFill>
              <a:effectLst>
                <a:glow rad="101600">
                  <a:srgbClr val="FFFFFF">
                    <a:alpha val="75000"/>
                  </a:srgbClr>
                </a:glow>
              </a:effectLst>
              <a:latin typeface="Arial" charset="0"/>
              <a:ea typeface="新細明體" charset="0"/>
            </a:endParaRPr>
          </a:p>
        </p:txBody>
      </p:sp>
      <p:sp>
        <p:nvSpPr>
          <p:cNvPr id="33796" name="Rectangle 1028"/>
          <p:cNvSpPr>
            <a:spLocks noChangeArrowheads="1"/>
          </p:cNvSpPr>
          <p:nvPr/>
        </p:nvSpPr>
        <p:spPr bwMode="auto">
          <a:xfrm>
            <a:off x="0" y="1556792"/>
            <a:ext cx="9144000" cy="530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rgbClr val="FFCC66"/>
              </a:buClr>
              <a:buFontTx/>
              <a:buChar char="•"/>
              <a:defRPr/>
            </a:pPr>
            <a:r>
              <a:rPr lang="en-US" altLang="zh-TW" sz="2800" b="1" dirty="0" err="1">
                <a:solidFill>
                  <a:srgbClr val="000000"/>
                </a:solidFill>
                <a:effectLst>
                  <a:glow rad="203200">
                    <a:srgbClr val="FFFFFF">
                      <a:alpha val="91000"/>
                    </a:srgbClr>
                  </a:glow>
                </a:effectLst>
                <a:cs typeface="Arial" charset="0"/>
              </a:rPr>
              <a:t>Giao</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ước</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của</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Đức</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Chúa</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Trời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với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dân</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Ngài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có</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bảo</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đảm</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rằng</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họ</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được</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phước</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không</a:t>
            </a:r>
            <a:r>
              <a:rPr lang="en-US" altLang="zh-TW" sz="2800" b="1" dirty="0">
                <a:solidFill>
                  <a:srgbClr val="000000"/>
                </a:solidFill>
                <a:effectLst>
                  <a:glow rad="203200">
                    <a:srgbClr val="FFFFFF">
                      <a:alpha val="91000"/>
                    </a:srgbClr>
                  </a:glow>
                </a:effectLst>
                <a:cs typeface="Arial" charset="0"/>
              </a:rPr>
              <a:t>?</a:t>
            </a:r>
          </a:p>
          <a:p>
            <a:pPr marL="342900" indent="-342900" eaLnBrk="1" hangingPunct="1">
              <a:spcBef>
                <a:spcPct val="20000"/>
              </a:spcBef>
              <a:buClr>
                <a:srgbClr val="FFCC66"/>
              </a:buClr>
              <a:buFontTx/>
              <a:buChar char="•"/>
              <a:defRPr/>
            </a:pPr>
            <a:r>
              <a:rPr lang="en-US" altLang="zh-TW" sz="2800" b="1" dirty="0" err="1">
                <a:solidFill>
                  <a:srgbClr val="000000"/>
                </a:solidFill>
                <a:effectLst>
                  <a:glow rad="203200">
                    <a:srgbClr val="FFFFFF">
                      <a:alpha val="91000"/>
                    </a:srgbClr>
                  </a:glow>
                </a:effectLst>
                <a:cs typeface="Arial" charset="0"/>
              </a:rPr>
              <a:t>Đức</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Giê-hô-va</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có</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bị</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buộc</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với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đền</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thờ</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không</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Chúa</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có</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buộc</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phải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bảo</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vệ</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các</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nhà</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thờ</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nơi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thờ</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phượng</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ngày</a:t>
            </a:r>
            <a:r>
              <a:rPr lang="en-US" altLang="zh-TW" sz="2800" b="1" dirty="0">
                <a:solidFill>
                  <a:srgbClr val="000000"/>
                </a:solidFill>
                <a:effectLst>
                  <a:glow rad="203200">
                    <a:srgbClr val="FFFFFF">
                      <a:alpha val="91000"/>
                    </a:srgbClr>
                  </a:glow>
                </a:effectLst>
                <a:cs typeface="Arial" charset="0"/>
              </a:rPr>
              <a:t> nay </a:t>
            </a:r>
            <a:r>
              <a:rPr lang="en-US" altLang="zh-TW" sz="2800" b="1" dirty="0" err="1">
                <a:solidFill>
                  <a:srgbClr val="000000"/>
                </a:solidFill>
                <a:effectLst>
                  <a:glow rad="203200">
                    <a:srgbClr val="FFFFFF">
                      <a:alpha val="91000"/>
                    </a:srgbClr>
                  </a:glow>
                </a:effectLst>
                <a:cs typeface="Arial" charset="0"/>
              </a:rPr>
              <a:t>không</a:t>
            </a:r>
            <a:r>
              <a:rPr lang="en-US" altLang="zh-TW" sz="2800" b="1" dirty="0">
                <a:solidFill>
                  <a:srgbClr val="000000"/>
                </a:solidFill>
                <a:effectLst>
                  <a:glow rad="203200">
                    <a:srgbClr val="FFFFFF">
                      <a:alpha val="91000"/>
                    </a:srgbClr>
                  </a:glow>
                </a:effectLst>
                <a:cs typeface="Arial" charset="0"/>
              </a:rPr>
              <a:t>?</a:t>
            </a:r>
          </a:p>
          <a:p>
            <a:pPr marL="342900" indent="-342900" eaLnBrk="1" hangingPunct="1">
              <a:spcBef>
                <a:spcPct val="20000"/>
              </a:spcBef>
              <a:buClr>
                <a:srgbClr val="FFCC66"/>
              </a:buClr>
              <a:buFontTx/>
              <a:buChar char="•"/>
              <a:defRPr/>
            </a:pPr>
            <a:r>
              <a:rPr lang="en-US" altLang="zh-TW" sz="2800" b="1" dirty="0" err="1">
                <a:solidFill>
                  <a:srgbClr val="000000"/>
                </a:solidFill>
                <a:effectLst>
                  <a:glow rad="203200">
                    <a:srgbClr val="FFFFFF">
                      <a:alpha val="91000"/>
                    </a:srgbClr>
                  </a:glow>
                </a:effectLst>
                <a:cs typeface="Arial" charset="0"/>
              </a:rPr>
              <a:t>Chúa</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có</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bảo</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đảm</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là</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hiện</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diện</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với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hội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thánh</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của</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Ngài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ngày</a:t>
            </a:r>
            <a:r>
              <a:rPr lang="en-US" altLang="zh-TW" sz="2800" b="1" dirty="0">
                <a:solidFill>
                  <a:srgbClr val="000000"/>
                </a:solidFill>
                <a:effectLst>
                  <a:glow rad="203200">
                    <a:srgbClr val="FFFFFF">
                      <a:alpha val="91000"/>
                    </a:srgbClr>
                  </a:glow>
                </a:effectLst>
                <a:cs typeface="Arial" charset="0"/>
              </a:rPr>
              <a:t> nay </a:t>
            </a:r>
            <a:r>
              <a:rPr lang="en-US" altLang="zh-TW" sz="2800" b="1" dirty="0" err="1">
                <a:solidFill>
                  <a:srgbClr val="000000"/>
                </a:solidFill>
                <a:effectLst>
                  <a:glow rad="203200">
                    <a:srgbClr val="FFFFFF">
                      <a:alpha val="91000"/>
                    </a:srgbClr>
                  </a:glow>
                </a:effectLst>
                <a:cs typeface="Arial" charset="0"/>
              </a:rPr>
              <a:t>cho</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dù</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chúng</a:t>
            </a:r>
            <a:r>
              <a:rPr lang="en-US" altLang="zh-TW" sz="2800" b="1" dirty="0">
                <a:solidFill>
                  <a:srgbClr val="000000"/>
                </a:solidFill>
                <a:effectLst>
                  <a:glow rad="203200">
                    <a:srgbClr val="FFFFFF">
                      <a:alpha val="91000"/>
                    </a:srgbClr>
                  </a:glow>
                </a:effectLst>
                <a:cs typeface="Arial" charset="0"/>
              </a:rPr>
              <a:t> ta </a:t>
            </a:r>
            <a:r>
              <a:rPr lang="en-US" altLang="zh-TW" sz="2800" b="1" dirty="0" err="1">
                <a:solidFill>
                  <a:srgbClr val="000000"/>
                </a:solidFill>
                <a:effectLst>
                  <a:glow rad="203200">
                    <a:srgbClr val="FFFFFF">
                      <a:alpha val="91000"/>
                    </a:srgbClr>
                  </a:glow>
                </a:effectLst>
                <a:cs typeface="Arial" charset="0"/>
              </a:rPr>
              <a:t>đã</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làm</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gì</a:t>
            </a:r>
            <a:r>
              <a:rPr lang="en-US" altLang="zh-TW" sz="2800" b="1" dirty="0">
                <a:solidFill>
                  <a:srgbClr val="000000"/>
                </a:solidFill>
                <a:effectLst>
                  <a:glow rad="203200">
                    <a:srgbClr val="FFFFFF">
                      <a:alpha val="91000"/>
                    </a:srgbClr>
                  </a:glow>
                </a:effectLst>
                <a:cs typeface="Arial" charset="0"/>
              </a:rPr>
              <a:t> hay </a:t>
            </a:r>
            <a:r>
              <a:rPr lang="en-US" altLang="zh-TW" sz="2800" b="1" dirty="0" err="1">
                <a:solidFill>
                  <a:srgbClr val="000000"/>
                </a:solidFill>
                <a:effectLst>
                  <a:glow rad="203200">
                    <a:srgbClr val="FFFFFF">
                      <a:alpha val="91000"/>
                    </a:srgbClr>
                  </a:glow>
                </a:effectLst>
                <a:cs typeface="Arial" charset="0"/>
              </a:rPr>
              <a:t>không</a:t>
            </a:r>
            <a:r>
              <a:rPr lang="en-US" altLang="zh-TW" sz="2800" b="1" dirty="0">
                <a:solidFill>
                  <a:srgbClr val="000000"/>
                </a:solidFill>
                <a:effectLst>
                  <a:glow rad="203200">
                    <a:srgbClr val="FFFFFF">
                      <a:alpha val="91000"/>
                    </a:srgbClr>
                  </a:glow>
                </a:effectLst>
                <a:cs typeface="Arial" charset="0"/>
              </a:rPr>
              <a:t>?</a:t>
            </a:r>
          </a:p>
          <a:p>
            <a:pPr marL="342900" indent="-342900" eaLnBrk="1" hangingPunct="1">
              <a:spcBef>
                <a:spcPct val="20000"/>
              </a:spcBef>
              <a:buClr>
                <a:srgbClr val="FFCC66"/>
              </a:buClr>
              <a:buFontTx/>
              <a:buChar char="•"/>
              <a:defRPr/>
            </a:pPr>
            <a:r>
              <a:rPr lang="en-US" altLang="zh-TW" sz="2800" b="1" dirty="0" err="1">
                <a:solidFill>
                  <a:srgbClr val="000000"/>
                </a:solidFill>
                <a:effectLst>
                  <a:glow rad="203200">
                    <a:srgbClr val="FFFFFF">
                      <a:alpha val="91000"/>
                    </a:srgbClr>
                  </a:glow>
                </a:effectLst>
                <a:cs typeface="Arial" charset="0"/>
              </a:rPr>
              <a:t>Chúa</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có</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vui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thích</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với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cái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chết</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và</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sự</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đoán</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phạt</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không</a:t>
            </a:r>
            <a:r>
              <a:rPr lang="en-US" altLang="zh-TW" sz="2800" b="1" dirty="0">
                <a:solidFill>
                  <a:srgbClr val="000000"/>
                </a:solidFill>
                <a:effectLst>
                  <a:glow rad="203200">
                    <a:srgbClr val="FFFFFF">
                      <a:alpha val="91000"/>
                    </a:srgbClr>
                  </a:glow>
                </a:effectLst>
                <a:cs typeface="Arial" charset="0"/>
              </a:rPr>
              <a:t>?</a:t>
            </a:r>
          </a:p>
          <a:p>
            <a:pPr marL="342900" indent="-342900" eaLnBrk="1" hangingPunct="1">
              <a:spcBef>
                <a:spcPct val="20000"/>
              </a:spcBef>
              <a:buClr>
                <a:srgbClr val="FFCC66"/>
              </a:buClr>
              <a:buFontTx/>
              <a:buChar char="•"/>
              <a:defRPr/>
            </a:pPr>
            <a:r>
              <a:rPr lang="en-US" altLang="zh-TW" sz="2800" b="1" dirty="0" err="1">
                <a:solidFill>
                  <a:srgbClr val="000000"/>
                </a:solidFill>
                <a:effectLst>
                  <a:glow rad="203200">
                    <a:srgbClr val="FFFFFF">
                      <a:alpha val="91000"/>
                    </a:srgbClr>
                  </a:glow>
                </a:effectLst>
                <a:cs typeface="Arial" charset="0"/>
              </a:rPr>
              <a:t>Tại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sao</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phải</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có</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sự</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đoán</a:t>
            </a:r>
            <a:r>
              <a:rPr lang="en-US" altLang="zh-TW" sz="2800" b="1" dirty="0">
                <a:solidFill>
                  <a:srgbClr val="000000"/>
                </a:solidFill>
                <a:effectLst>
                  <a:glow rad="203200">
                    <a:srgbClr val="FFFFFF">
                      <a:alpha val="91000"/>
                    </a:srgbClr>
                  </a:glow>
                </a:effectLst>
                <a:cs typeface="Arial" charset="0"/>
              </a:rPr>
              <a:t> </a:t>
            </a:r>
            <a:r>
              <a:rPr lang="en-US" altLang="zh-TW" sz="2800" b="1" dirty="0" err="1">
                <a:solidFill>
                  <a:srgbClr val="000000"/>
                </a:solidFill>
                <a:effectLst>
                  <a:glow rad="203200">
                    <a:srgbClr val="FFFFFF">
                      <a:alpha val="91000"/>
                    </a:srgbClr>
                  </a:glow>
                </a:effectLst>
                <a:cs typeface="Arial" charset="0"/>
              </a:rPr>
              <a:t>phạt</a:t>
            </a:r>
            <a:r>
              <a:rPr lang="en-US" altLang="zh-TW" sz="2800" b="1" dirty="0">
                <a:solidFill>
                  <a:srgbClr val="000000"/>
                </a:solidFill>
                <a:effectLst>
                  <a:glow rad="203200">
                    <a:srgbClr val="FFFFFF">
                      <a:alpha val="91000"/>
                    </a:srgbClr>
                  </a:glow>
                </a:effectLst>
                <a:cs typeface="Arial" charset="0"/>
              </a:rPr>
              <a:t>?</a:t>
            </a:r>
          </a:p>
        </p:txBody>
      </p:sp>
    </p:spTree>
    <p:extLst>
      <p:ext uri="{BB962C8B-B14F-4D97-AF65-F5344CB8AC3E}">
        <p14:creationId xmlns:p14="http://schemas.microsoft.com/office/powerpoint/2010/main" val="3047938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 calcmode="lin" valueType="num">
                                      <p:cBhvr additive="base">
                                        <p:cTn id="7" dur="500" fill="hold"/>
                                        <p:tgtEl>
                                          <p:spTgt spid="337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6">
                                            <p:txEl>
                                              <p:pRg st="1" end="1"/>
                                            </p:txEl>
                                          </p:spTgt>
                                        </p:tgtEl>
                                        <p:attrNameLst>
                                          <p:attrName>style.visibility</p:attrName>
                                        </p:attrNameLst>
                                      </p:cBhvr>
                                      <p:to>
                                        <p:strVal val="visible"/>
                                      </p:to>
                                    </p:set>
                                    <p:anim calcmode="lin" valueType="num">
                                      <p:cBhvr additive="base">
                                        <p:cTn id="13" dur="500" fill="hold"/>
                                        <p:tgtEl>
                                          <p:spTgt spid="337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796">
                                            <p:txEl>
                                              <p:pRg st="2" end="2"/>
                                            </p:txEl>
                                          </p:spTgt>
                                        </p:tgtEl>
                                        <p:attrNameLst>
                                          <p:attrName>style.visibility</p:attrName>
                                        </p:attrNameLst>
                                      </p:cBhvr>
                                      <p:to>
                                        <p:strVal val="visible"/>
                                      </p:to>
                                    </p:set>
                                    <p:anim calcmode="lin" valueType="num">
                                      <p:cBhvr additive="base">
                                        <p:cTn id="19" dur="500" fill="hold"/>
                                        <p:tgtEl>
                                          <p:spTgt spid="337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79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796">
                                            <p:txEl>
                                              <p:pRg st="3" end="3"/>
                                            </p:txEl>
                                          </p:spTgt>
                                        </p:tgtEl>
                                        <p:attrNameLst>
                                          <p:attrName>style.visibility</p:attrName>
                                        </p:attrNameLst>
                                      </p:cBhvr>
                                      <p:to>
                                        <p:strVal val="visible"/>
                                      </p:to>
                                    </p:set>
                                    <p:anim calcmode="lin" valueType="num">
                                      <p:cBhvr additive="base">
                                        <p:cTn id="25" dur="500" fill="hold"/>
                                        <p:tgtEl>
                                          <p:spTgt spid="337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79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796">
                                            <p:txEl>
                                              <p:pRg st="4" end="4"/>
                                            </p:txEl>
                                          </p:spTgt>
                                        </p:tgtEl>
                                        <p:attrNameLst>
                                          <p:attrName>style.visibility</p:attrName>
                                        </p:attrNameLst>
                                      </p:cBhvr>
                                      <p:to>
                                        <p:strVal val="visible"/>
                                      </p:to>
                                    </p:set>
                                    <p:anim calcmode="lin" valueType="num">
                                      <p:cBhvr additive="base">
                                        <p:cTn id="31" dur="500" fill="hold"/>
                                        <p:tgtEl>
                                          <p:spTgt spid="3379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3796">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5" name="Picture 1" descr="prayero over Bib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765175"/>
            <a:ext cx="9156701"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546" name="Rectangle 1026"/>
          <p:cNvSpPr>
            <a:spLocks noGrp="1" noChangeArrowheads="1"/>
          </p:cNvSpPr>
          <p:nvPr>
            <p:ph type="title"/>
          </p:nvPr>
        </p:nvSpPr>
        <p:spPr>
          <a:xfrm>
            <a:off x="0" y="0"/>
            <a:ext cx="9144000" cy="765175"/>
          </a:xfrm>
        </p:spPr>
        <p:txBody>
          <a:bodyPr anchor="ctr"/>
          <a:lstStyle/>
          <a:p>
            <a:pPr algn="ctr" eaLnBrk="1" hangingPunct="1"/>
            <a:r>
              <a:rPr lang="en-US" altLang="zh-TW" sz="3600" b="1" dirty="0" err="1">
                <a:solidFill>
                  <a:srgbClr val="FFFFFF"/>
                </a:solidFill>
                <a:latin typeface="Arial" charset="0"/>
                <a:ea typeface="新細明體" charset="0"/>
              </a:rPr>
              <a:t>Câu</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tóm</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tắt</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Ê</a:t>
            </a:r>
            <a:r>
              <a:rPr lang="en-US" altLang="zh-TW" sz="3600" b="1" dirty="0">
                <a:solidFill>
                  <a:srgbClr val="FFFFFF"/>
                </a:solidFill>
                <a:latin typeface="Arial" charset="0"/>
                <a:ea typeface="新細明體" charset="0"/>
              </a:rPr>
              <a:t>-</a:t>
            </a:r>
            <a:r>
              <a:rPr lang="en-US" altLang="zh-TW" sz="3600" b="1" dirty="0" err="1">
                <a:solidFill>
                  <a:srgbClr val="FFFFFF"/>
                </a:solidFill>
                <a:latin typeface="Arial" charset="0"/>
                <a:ea typeface="新細明體" charset="0"/>
              </a:rPr>
              <a:t>xê</a:t>
            </a:r>
            <a:r>
              <a:rPr lang="en-US" altLang="zh-TW" sz="3600" b="1" dirty="0">
                <a:solidFill>
                  <a:srgbClr val="FFFFFF"/>
                </a:solidFill>
                <a:latin typeface="Arial" charset="0"/>
                <a:ea typeface="新細明體" charset="0"/>
              </a:rPr>
              <a:t>-chi-</a:t>
            </a:r>
            <a:r>
              <a:rPr lang="en-US" altLang="zh-TW" sz="3600" b="1" dirty="0" err="1">
                <a:solidFill>
                  <a:srgbClr val="FFFFFF"/>
                </a:solidFill>
                <a:latin typeface="Arial" charset="0"/>
                <a:ea typeface="新細明體" charset="0"/>
              </a:rPr>
              <a:t>ên</a:t>
            </a:r>
            <a:r>
              <a:rPr lang="en-US" altLang="zh-TW" sz="3600" b="1" dirty="0">
                <a:solidFill>
                  <a:srgbClr val="FFFFFF"/>
                </a:solidFill>
                <a:latin typeface="Arial" charset="0"/>
                <a:ea typeface="新細明體" charset="0"/>
              </a:rPr>
              <a:t> 1-32 </a:t>
            </a:r>
            <a:endParaRPr lang="en-US" altLang="zh-TW" sz="4800" b="1" dirty="0">
              <a:solidFill>
                <a:srgbClr val="FFFFFF"/>
              </a:solidFill>
              <a:latin typeface="Arial" charset="0"/>
              <a:ea typeface="新細明體" charset="0"/>
            </a:endParaRPr>
          </a:p>
        </p:txBody>
      </p:sp>
      <p:sp>
        <p:nvSpPr>
          <p:cNvPr id="146434" name="Rectangle 1028"/>
          <p:cNvSpPr>
            <a:spLocks noChangeArrowheads="1"/>
          </p:cNvSpPr>
          <p:nvPr/>
        </p:nvSpPr>
        <p:spPr bwMode="auto">
          <a:xfrm>
            <a:off x="107504" y="1295400"/>
            <a:ext cx="9188896"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rgbClr val="FFCC66"/>
              </a:buClr>
              <a:buFontTx/>
              <a:buChar char="•"/>
              <a:tabLst>
                <a:tab pos="914400" algn="l"/>
                <a:tab pos="1371600" algn="l"/>
              </a:tabLst>
              <a:defRPr/>
            </a:pPr>
            <a:r>
              <a:rPr lang="pt-BR" altLang="zh-TW" sz="2800" b="1" dirty="0">
                <a:solidFill>
                  <a:srgbClr val="FFFFCC"/>
                </a:solidFill>
                <a:effectLst>
                  <a:glow rad="241300">
                    <a:srgbClr val="000000">
                      <a:alpha val="75000"/>
                    </a:srgbClr>
                  </a:glow>
                </a:effectLst>
                <a:ea typeface="新細明體" charset="0"/>
                <a:cs typeface="新細明體" charset="0"/>
              </a:rPr>
              <a:t>“</a:t>
            </a:r>
            <a:r>
              <a:rPr lang="pt-BR" altLang="zh-TW" sz="2800" b="1" dirty="0" err="1">
                <a:solidFill>
                  <a:srgbClr val="FFFFCC"/>
                </a:solidFill>
                <a:effectLst>
                  <a:glow rad="241300">
                    <a:srgbClr val="000000">
                      <a:alpha val="75000"/>
                    </a:srgbClr>
                  </a:glow>
                </a:effectLst>
                <a:ea typeface="新細明體" charset="0"/>
                <a:cs typeface="新細明體" charset="0"/>
              </a:rPr>
              <a:t>Ê</a:t>
            </a:r>
            <a:r>
              <a:rPr lang="pt-BR" altLang="zh-TW" sz="2800" b="1" dirty="0">
                <a:solidFill>
                  <a:srgbClr val="FFFFCC"/>
                </a:solidFill>
                <a:effectLst>
                  <a:glow rad="241300">
                    <a:srgbClr val="000000">
                      <a:alpha val="75000"/>
                    </a:srgbClr>
                  </a:glow>
                </a:effectLst>
                <a:ea typeface="新細明體" charset="0"/>
                <a:cs typeface="新細明體" charset="0"/>
              </a:rPr>
              <a:t>-</a:t>
            </a:r>
            <a:r>
              <a:rPr lang="pt-BR" altLang="zh-TW" sz="2800" b="1" dirty="0" err="1">
                <a:solidFill>
                  <a:srgbClr val="FFFFCC"/>
                </a:solidFill>
                <a:effectLst>
                  <a:glow rad="241300">
                    <a:srgbClr val="000000">
                      <a:alpha val="75000"/>
                    </a:srgbClr>
                  </a:glow>
                </a:effectLst>
                <a:ea typeface="新細明體" charset="0"/>
                <a:cs typeface="新細明體" charset="0"/>
              </a:rPr>
              <a:t>xê</a:t>
            </a:r>
            <a:r>
              <a:rPr lang="pt-BR" altLang="zh-TW" sz="2800" b="1" dirty="0">
                <a:solidFill>
                  <a:srgbClr val="FFFFCC"/>
                </a:solidFill>
                <a:effectLst>
                  <a:glow rad="241300">
                    <a:srgbClr val="000000">
                      <a:alpha val="75000"/>
                    </a:srgbClr>
                  </a:glow>
                </a:effectLst>
                <a:ea typeface="新細明體" charset="0"/>
                <a:cs typeface="新細明體" charset="0"/>
              </a:rPr>
              <a:t>-</a:t>
            </a:r>
            <a:r>
              <a:rPr lang="pt-BR" altLang="zh-TW" sz="2800" b="1" dirty="0" err="1">
                <a:solidFill>
                  <a:srgbClr val="FFFFCC"/>
                </a:solidFill>
                <a:effectLst>
                  <a:glow rad="241300">
                    <a:srgbClr val="000000">
                      <a:alpha val="75000"/>
                    </a:srgbClr>
                  </a:glow>
                </a:effectLst>
                <a:ea typeface="新細明體" charset="0"/>
                <a:cs typeface="新細明體" charset="0"/>
              </a:rPr>
              <a:t>chi-ên</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được</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kêu</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gọi</a:t>
            </a:r>
            <a:r>
              <a:rPr lang="pt-BR" altLang="zh-TW" sz="2800" b="1" dirty="0">
                <a:solidFill>
                  <a:srgbClr val="FFFFCC"/>
                </a:solidFill>
                <a:effectLst>
                  <a:glow rad="241300">
                    <a:srgbClr val="000000">
                      <a:alpha val="75000"/>
                    </a:srgbClr>
                  </a:glow>
                </a:effectLst>
                <a:ea typeface="新細明體" charset="0"/>
                <a:cs typeface="新細明體" charset="0"/>
              </a:rPr>
              <a:t> </a:t>
            </a:r>
          </a:p>
          <a:p>
            <a:pPr marL="342900" indent="-342900" eaLnBrk="1" hangingPunct="1">
              <a:spcBef>
                <a:spcPct val="20000"/>
              </a:spcBef>
              <a:buClr>
                <a:srgbClr val="FFCC66"/>
              </a:buClr>
              <a:buFontTx/>
              <a:buChar char="•"/>
              <a:tabLst>
                <a:tab pos="914400" algn="l"/>
                <a:tab pos="1371600" algn="l"/>
              </a:tabLst>
              <a:defRPr/>
            </a:pP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để</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công</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bố</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với</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dân</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của</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Đức</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Chúa</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Trời</a:t>
            </a:r>
            <a:endParaRPr lang="pt-BR" altLang="zh-TW" sz="2800" b="1" dirty="0">
              <a:solidFill>
                <a:srgbClr val="FFFFCC"/>
              </a:solidFill>
              <a:effectLst>
                <a:glow rad="241300">
                  <a:srgbClr val="000000">
                    <a:alpha val="75000"/>
                  </a:srgbClr>
                </a:glow>
              </a:effectLst>
              <a:ea typeface="新細明體" charset="0"/>
              <a:cs typeface="新細明體" charset="0"/>
            </a:endParaRPr>
          </a:p>
          <a:p>
            <a:pPr marL="342900" indent="-342900" eaLnBrk="1" hangingPunct="1">
              <a:spcBef>
                <a:spcPct val="20000"/>
              </a:spcBef>
              <a:buClr>
                <a:srgbClr val="FFCC66"/>
              </a:buClr>
              <a:buFontTx/>
              <a:buChar char="•"/>
              <a:tabLst>
                <a:tab pos="914400" algn="l"/>
                <a:tab pos="1371600" algn="l"/>
              </a:tabLst>
              <a:defRPr/>
            </a:pP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và</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với</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sáu</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dân</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tộc</a:t>
            </a:r>
            <a:r>
              <a:rPr lang="pt-BR" altLang="zh-TW" sz="2800" b="1" dirty="0">
                <a:solidFill>
                  <a:srgbClr val="FFFFCC"/>
                </a:solidFill>
                <a:effectLst>
                  <a:glow rad="241300">
                    <a:srgbClr val="000000">
                      <a:alpha val="75000"/>
                    </a:srgbClr>
                  </a:glow>
                </a:effectLst>
                <a:ea typeface="新細明體" charset="0"/>
                <a:cs typeface="新細明體" charset="0"/>
              </a:rPr>
              <a:t> - </a:t>
            </a:r>
          </a:p>
          <a:p>
            <a:pPr marL="342900" indent="-342900" eaLnBrk="1" hangingPunct="1">
              <a:spcBef>
                <a:spcPct val="20000"/>
              </a:spcBef>
              <a:buClr>
                <a:srgbClr val="FFCC66"/>
              </a:buClr>
              <a:buFontTx/>
              <a:buChar char="•"/>
              <a:tabLst>
                <a:tab pos="914400" algn="l"/>
                <a:tab pos="1371600" algn="l"/>
              </a:tabLst>
              <a:defRPr/>
            </a:pP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về</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kết</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quả</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tội</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lỗi</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của</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họ</a:t>
            </a:r>
            <a:r>
              <a:rPr lang="pt-BR" altLang="zh-TW" sz="2800" b="1" dirty="0">
                <a:solidFill>
                  <a:srgbClr val="FFFFCC"/>
                </a:solidFill>
                <a:effectLst>
                  <a:glow rad="241300">
                    <a:srgbClr val="000000">
                      <a:alpha val="75000"/>
                    </a:srgbClr>
                  </a:glow>
                </a:effectLst>
                <a:ea typeface="新細明體" charset="0"/>
                <a:cs typeface="新細明體" charset="0"/>
              </a:rPr>
              <a:t>, </a:t>
            </a:r>
          </a:p>
          <a:p>
            <a:pPr marL="342900" indent="-342900" eaLnBrk="1" hangingPunct="1">
              <a:spcBef>
                <a:spcPct val="20000"/>
              </a:spcBef>
              <a:buClr>
                <a:srgbClr val="FFCC66"/>
              </a:buClr>
              <a:buFontTx/>
              <a:buChar char="•"/>
              <a:tabLst>
                <a:tab pos="914400" algn="l"/>
                <a:tab pos="1371600" algn="l"/>
              </a:tabLst>
              <a:defRPr/>
            </a:pP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và</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kêu</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nài</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dân</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Đức</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Chúa</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Trời</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ăn</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năn</a:t>
            </a:r>
            <a:r>
              <a:rPr lang="pt-BR" altLang="zh-TW" sz="2800" b="1" dirty="0">
                <a:solidFill>
                  <a:srgbClr val="FFFFCC"/>
                </a:solidFill>
                <a:effectLst>
                  <a:glow rad="241300">
                    <a:srgbClr val="000000">
                      <a:alpha val="75000"/>
                    </a:srgbClr>
                  </a:glow>
                </a:effectLst>
                <a:ea typeface="新細明體" charset="0"/>
                <a:cs typeface="新細明體" charset="0"/>
              </a:rPr>
              <a:t>,</a:t>
            </a:r>
          </a:p>
          <a:p>
            <a:pPr marL="342900" indent="-342900" eaLnBrk="1" hangingPunct="1">
              <a:spcBef>
                <a:spcPct val="20000"/>
              </a:spcBef>
              <a:buClr>
                <a:srgbClr val="FFCC66"/>
              </a:buClr>
              <a:buFontTx/>
              <a:buChar char="•"/>
              <a:tabLst>
                <a:tab pos="914400" algn="l"/>
                <a:tab pos="1371600" algn="l"/>
              </a:tabLst>
              <a:defRPr/>
            </a:pP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quay</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bỏ</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hy</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vọng</a:t>
            </a:r>
            <a:r>
              <a:rPr lang="pt-BR" altLang="zh-TW" sz="2800" b="1" dirty="0">
                <a:solidFill>
                  <a:srgbClr val="FFFFCC"/>
                </a:solidFill>
                <a:effectLst>
                  <a:glow rad="241300">
                    <a:srgbClr val="000000">
                      <a:alpha val="75000"/>
                    </a:srgbClr>
                  </a:glow>
                </a:effectLst>
                <a:ea typeface="新細明體" charset="0"/>
                <a:cs typeface="新細明體" charset="0"/>
              </a:rPr>
              <a:t> hão </a:t>
            </a:r>
            <a:r>
              <a:rPr lang="pt-BR" altLang="zh-TW" sz="2800" b="1" dirty="0" err="1">
                <a:solidFill>
                  <a:srgbClr val="FFFFCC"/>
                </a:solidFill>
                <a:effectLst>
                  <a:glow rad="241300">
                    <a:srgbClr val="000000">
                      <a:alpha val="75000"/>
                    </a:srgbClr>
                  </a:glow>
                </a:effectLst>
                <a:ea typeface="新細明體" charset="0"/>
                <a:cs typeface="新細明體" charset="0"/>
              </a:rPr>
              <a:t>huyền</a:t>
            </a:r>
            <a:r>
              <a:rPr lang="pt-BR" altLang="zh-TW" sz="2800" b="1" dirty="0">
                <a:solidFill>
                  <a:srgbClr val="FFFFCC"/>
                </a:solidFill>
                <a:effectLst>
                  <a:glow rad="241300">
                    <a:srgbClr val="000000">
                      <a:alpha val="75000"/>
                    </a:srgbClr>
                  </a:glow>
                </a:effectLst>
                <a:ea typeface="新細明體" charset="0"/>
                <a:cs typeface="新細明體" charset="0"/>
              </a:rPr>
              <a:t> </a:t>
            </a:r>
          </a:p>
          <a:p>
            <a:pPr marL="342900" indent="-342900" eaLnBrk="1" hangingPunct="1">
              <a:spcBef>
                <a:spcPct val="20000"/>
              </a:spcBef>
              <a:buClr>
                <a:srgbClr val="FFCC66"/>
              </a:buClr>
              <a:buFontTx/>
              <a:buChar char="•"/>
              <a:tabLst>
                <a:tab pos="914400" algn="l"/>
                <a:tab pos="1371600" algn="l"/>
              </a:tabLst>
              <a:defRPr/>
            </a:pP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và</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trông</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đợi</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Đức</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Chúa</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Trời</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đem</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đến</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sự</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phục</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hồi</a:t>
            </a:r>
            <a:r>
              <a:rPr lang="pt-BR" altLang="zh-TW" sz="2800" b="1" dirty="0">
                <a:solidFill>
                  <a:srgbClr val="FFFFCC"/>
                </a:solidFill>
                <a:effectLst>
                  <a:glow rad="241300">
                    <a:srgbClr val="000000">
                      <a:alpha val="75000"/>
                    </a:srgbClr>
                  </a:glow>
                </a:effectLst>
                <a:ea typeface="新細明體" charset="0"/>
                <a:cs typeface="新細明體" charset="0"/>
              </a:rPr>
              <a:t>, </a:t>
            </a:r>
          </a:p>
          <a:p>
            <a:pPr marL="342900" indent="-342900" eaLnBrk="1" hangingPunct="1">
              <a:spcBef>
                <a:spcPct val="20000"/>
              </a:spcBef>
              <a:buClr>
                <a:srgbClr val="FFCC66"/>
              </a:buClr>
              <a:buFontTx/>
              <a:buChar char="•"/>
              <a:tabLst>
                <a:tab pos="914400" algn="l"/>
                <a:tab pos="1371600" algn="l"/>
              </a:tabLst>
              <a:defRPr/>
            </a:pPr>
            <a:r>
              <a:rPr lang="pt-BR" altLang="zh-TW" sz="2800" b="1" dirty="0" err="1">
                <a:solidFill>
                  <a:srgbClr val="FFFFCC"/>
                </a:solidFill>
                <a:effectLst>
                  <a:glow rad="241300">
                    <a:srgbClr val="000000">
                      <a:alpha val="75000"/>
                    </a:srgbClr>
                  </a:glow>
                </a:effectLst>
                <a:ea typeface="新細明體" charset="0"/>
                <a:cs typeface="新細明體" charset="0"/>
              </a:rPr>
              <a:t>Để</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cuối</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cùng</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tất</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cả</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đều</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biết</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về</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sự</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tể</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trị</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và</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sự</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thánh</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khiết</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của</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Đức</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Chúa</a:t>
            </a:r>
            <a:r>
              <a:rPr lang="pt-BR" altLang="zh-TW" sz="2800" b="1" dirty="0">
                <a:solidFill>
                  <a:srgbClr val="FFFFCC"/>
                </a:solidFill>
                <a:effectLst>
                  <a:glow rad="241300">
                    <a:srgbClr val="000000">
                      <a:alpha val="75000"/>
                    </a:srgbClr>
                  </a:glow>
                </a:effectLst>
                <a:ea typeface="新細明體" charset="0"/>
                <a:cs typeface="新細明體" charset="0"/>
              </a:rPr>
              <a:t> </a:t>
            </a:r>
            <a:r>
              <a:rPr lang="pt-BR" altLang="zh-TW" sz="2800" b="1" dirty="0" err="1">
                <a:solidFill>
                  <a:srgbClr val="FFFFCC"/>
                </a:solidFill>
                <a:effectLst>
                  <a:glow rad="241300">
                    <a:srgbClr val="000000">
                      <a:alpha val="75000"/>
                    </a:srgbClr>
                  </a:glow>
                </a:effectLst>
                <a:ea typeface="新細明體" charset="0"/>
                <a:cs typeface="新細明體" charset="0"/>
              </a:rPr>
              <a:t>Trời</a:t>
            </a:r>
            <a:r>
              <a:rPr lang="pt-BR" altLang="zh-TW" sz="2800" b="1" dirty="0">
                <a:solidFill>
                  <a:srgbClr val="FFFFCC"/>
                </a:solidFill>
                <a:effectLst>
                  <a:glow rad="241300">
                    <a:srgbClr val="000000">
                      <a:alpha val="75000"/>
                    </a:srgbClr>
                  </a:glow>
                </a:effectLst>
                <a:ea typeface="新細明體" charset="0"/>
                <a:cs typeface="新細明體" charset="0"/>
              </a:rPr>
              <a:t>.”</a:t>
            </a:r>
          </a:p>
        </p:txBody>
      </p:sp>
    </p:spTree>
    <p:extLst>
      <p:ext uri="{BB962C8B-B14F-4D97-AF65-F5344CB8AC3E}">
        <p14:creationId xmlns:p14="http://schemas.microsoft.com/office/powerpoint/2010/main" val="265108460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3" name="Picture 1" descr="covenant rings.jpg"/>
          <p:cNvPicPr>
            <a:picLocks noChangeAspect="1"/>
          </p:cNvPicPr>
          <p:nvPr/>
        </p:nvPicPr>
        <p:blipFill>
          <a:blip r:embed="rId3">
            <a:extLst>
              <a:ext uri="{28A0092B-C50C-407E-A947-70E740481C1C}">
                <a14:useLocalDpi xmlns:a14="http://schemas.microsoft.com/office/drawing/2010/main" val="0"/>
              </a:ext>
            </a:extLst>
          </a:blip>
          <a:srcRect r="19366" b="19113"/>
          <a:stretch>
            <a:fillRect/>
          </a:stretch>
        </p:blipFill>
        <p:spPr bwMode="auto">
          <a:xfrm>
            <a:off x="-36513" y="885825"/>
            <a:ext cx="9180513"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594" name="Rectangle 1026"/>
          <p:cNvSpPr>
            <a:spLocks noGrp="1" noChangeArrowheads="1"/>
          </p:cNvSpPr>
          <p:nvPr>
            <p:ph type="title"/>
          </p:nvPr>
        </p:nvSpPr>
        <p:spPr>
          <a:xfrm>
            <a:off x="0" y="0"/>
            <a:ext cx="9144000" cy="908050"/>
          </a:xfrm>
        </p:spPr>
        <p:txBody>
          <a:bodyPr anchor="ctr"/>
          <a:lstStyle/>
          <a:p>
            <a:pPr algn="ctr" eaLnBrk="1" hangingPunct="1"/>
            <a:r>
              <a:rPr lang="en-US" altLang="zh-TW" sz="3600" b="1" dirty="0" err="1">
                <a:solidFill>
                  <a:srgbClr val="FFFFFF"/>
                </a:solidFill>
                <a:latin typeface="Arial" charset="0"/>
                <a:ea typeface="新細明體" charset="0"/>
              </a:rPr>
              <a:t>Chủ</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đề</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thần</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học</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trong</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Ê</a:t>
            </a:r>
            <a:r>
              <a:rPr lang="en-US" altLang="zh-TW" sz="3600" b="1" dirty="0">
                <a:solidFill>
                  <a:srgbClr val="FFFFFF"/>
                </a:solidFill>
                <a:latin typeface="Arial" charset="0"/>
                <a:ea typeface="新細明體" charset="0"/>
              </a:rPr>
              <a:t>-</a:t>
            </a:r>
            <a:r>
              <a:rPr lang="en-US" altLang="zh-TW" sz="3600" b="1" dirty="0" err="1">
                <a:solidFill>
                  <a:srgbClr val="FFFFFF"/>
                </a:solidFill>
                <a:latin typeface="Arial" charset="0"/>
                <a:ea typeface="新細明體" charset="0"/>
              </a:rPr>
              <a:t>xê</a:t>
            </a:r>
            <a:r>
              <a:rPr lang="en-US" altLang="zh-TW" sz="3600" b="1" dirty="0">
                <a:solidFill>
                  <a:srgbClr val="FFFFFF"/>
                </a:solidFill>
                <a:latin typeface="Arial" charset="0"/>
                <a:ea typeface="新細明體" charset="0"/>
              </a:rPr>
              <a:t>-chi-</a:t>
            </a:r>
            <a:r>
              <a:rPr lang="en-US" altLang="zh-TW" sz="3600" b="1" dirty="0" err="1">
                <a:solidFill>
                  <a:srgbClr val="FFFFFF"/>
                </a:solidFill>
                <a:latin typeface="Arial" charset="0"/>
                <a:ea typeface="新細明體" charset="0"/>
              </a:rPr>
              <a:t>ên</a:t>
            </a:r>
            <a:r>
              <a:rPr lang="en-US" altLang="zh-TW" sz="3600" b="1" dirty="0">
                <a:solidFill>
                  <a:srgbClr val="FFFFFF"/>
                </a:solidFill>
                <a:latin typeface="Arial" charset="0"/>
                <a:ea typeface="新細明體" charset="0"/>
              </a:rPr>
              <a:t> </a:t>
            </a:r>
            <a:endParaRPr lang="en-US" altLang="zh-TW" sz="4800" b="1" dirty="0">
              <a:solidFill>
                <a:srgbClr val="FFFFFF"/>
              </a:solidFill>
              <a:latin typeface="Arial" charset="0"/>
              <a:ea typeface="新細明體" charset="0"/>
            </a:endParaRPr>
          </a:p>
        </p:txBody>
      </p:sp>
      <p:sp>
        <p:nvSpPr>
          <p:cNvPr id="35844" name="Rectangle 1028"/>
          <p:cNvSpPr>
            <a:spLocks noChangeArrowheads="1"/>
          </p:cNvSpPr>
          <p:nvPr/>
        </p:nvSpPr>
        <p:spPr bwMode="auto">
          <a:xfrm>
            <a:off x="92050" y="2160240"/>
            <a:ext cx="6496174" cy="342900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542925" indent="-542925" eaLnBrk="1" hangingPunct="1">
              <a:spcBef>
                <a:spcPct val="20000"/>
              </a:spcBef>
              <a:buClr>
                <a:srgbClr val="FFCC66"/>
              </a:buClr>
              <a:defRPr/>
            </a:pPr>
            <a:r>
              <a:rPr lang="en-US" altLang="zh-TW" sz="2800" b="1" dirty="0" smtClean="0">
                <a:solidFill>
                  <a:srgbClr val="FFFFCC"/>
                </a:solidFill>
                <a:effectLst>
                  <a:glow rad="101600">
                    <a:srgbClr val="000000"/>
                  </a:glow>
                </a:effectLst>
                <a:cs typeface="Arial" charset="0"/>
              </a:rPr>
              <a:t>1</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Sự</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khởi</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xướng</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và</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ân</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điển</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của</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Đức</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Chúa</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Trời</a:t>
            </a:r>
            <a:r>
              <a:rPr lang="en-US" altLang="zh-TW" sz="2800" b="1" dirty="0">
                <a:solidFill>
                  <a:srgbClr val="FFFFCC"/>
                </a:solidFill>
                <a:effectLst>
                  <a:glow rad="101600">
                    <a:srgbClr val="000000"/>
                  </a:glow>
                </a:effectLst>
                <a:cs typeface="Arial" charset="0"/>
              </a:rPr>
              <a:t> - “</a:t>
            </a:r>
            <a:r>
              <a:rPr lang="en-US" altLang="zh-TW" sz="2800" b="1" dirty="0" err="1">
                <a:solidFill>
                  <a:srgbClr val="FFFFCC"/>
                </a:solidFill>
                <a:effectLst>
                  <a:glow rad="101600">
                    <a:srgbClr val="000000"/>
                  </a:glow>
                </a:effectLst>
                <a:cs typeface="Arial" charset="0"/>
              </a:rPr>
              <a:t>Đừng</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xem</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đó</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là</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chuyện</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đương</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nhiên</a:t>
            </a:r>
            <a:r>
              <a:rPr lang="en-US" altLang="zh-TW" sz="2800" b="1" dirty="0">
                <a:solidFill>
                  <a:srgbClr val="FFFFCC"/>
                </a:solidFill>
                <a:effectLst>
                  <a:glow rad="101600">
                    <a:srgbClr val="000000"/>
                  </a:glow>
                </a:effectLst>
                <a:cs typeface="Arial" charset="0"/>
              </a:rPr>
              <a:t>!”</a:t>
            </a:r>
          </a:p>
          <a:p>
            <a:pPr marL="542925" indent="-542925" eaLnBrk="1" hangingPunct="1">
              <a:spcBef>
                <a:spcPct val="20000"/>
              </a:spcBef>
              <a:buClr>
                <a:srgbClr val="FFCC66"/>
              </a:buClr>
              <a:defRPr/>
            </a:pPr>
            <a:r>
              <a:rPr lang="en-US" altLang="zh-TW" sz="2800" b="1" dirty="0">
                <a:solidFill>
                  <a:srgbClr val="FFFFCC"/>
                </a:solidFill>
                <a:effectLst>
                  <a:glow rad="101600">
                    <a:srgbClr val="000000"/>
                  </a:glow>
                </a:effectLst>
                <a:cs typeface="Arial" charset="0"/>
              </a:rPr>
              <a:t>2.  </a:t>
            </a:r>
            <a:r>
              <a:rPr lang="en-US" altLang="zh-TW" sz="2800" b="1" dirty="0" err="1">
                <a:solidFill>
                  <a:srgbClr val="FFFFCC"/>
                </a:solidFill>
                <a:effectLst>
                  <a:glow rad="101600">
                    <a:srgbClr val="000000"/>
                  </a:glow>
                </a:effectLst>
                <a:cs typeface="Arial" charset="0"/>
              </a:rPr>
              <a:t>Ở</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trong</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mối</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quan</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hệ</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giao</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ước</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không</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có</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nghĩa</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là</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sự</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bảo</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đảm</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về</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phước</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lành</a:t>
            </a:r>
            <a:r>
              <a:rPr lang="en-US" altLang="zh-TW" sz="2800" b="1" dirty="0">
                <a:solidFill>
                  <a:srgbClr val="FFFFCC"/>
                </a:solidFill>
                <a:effectLst>
                  <a:glow rad="101600">
                    <a:srgbClr val="000000"/>
                  </a:glow>
                </a:effectLst>
                <a:cs typeface="Arial" charset="0"/>
              </a:rPr>
              <a:t> -  “</a:t>
            </a:r>
            <a:r>
              <a:rPr lang="en-US" altLang="zh-TW" sz="2800" b="1" dirty="0" err="1">
                <a:solidFill>
                  <a:srgbClr val="FFFFCC"/>
                </a:solidFill>
                <a:effectLst>
                  <a:glow rad="101600">
                    <a:srgbClr val="000000"/>
                  </a:glow>
                </a:effectLst>
                <a:cs typeface="Arial" charset="0"/>
              </a:rPr>
              <a:t>Hãy</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coi</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chừng</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sự</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rủa</a:t>
            </a:r>
            <a:r>
              <a:rPr lang="en-US" altLang="zh-TW" sz="2800" b="1" dirty="0">
                <a:solidFill>
                  <a:srgbClr val="FFFFCC"/>
                </a:solidFill>
                <a:effectLst>
                  <a:glow rad="101600">
                    <a:srgbClr val="000000"/>
                  </a:glow>
                </a:effectLst>
                <a:cs typeface="Arial" charset="0"/>
              </a:rPr>
              <a:t> </a:t>
            </a:r>
            <a:r>
              <a:rPr lang="en-US" altLang="zh-TW" sz="2800" b="1" dirty="0" err="1">
                <a:solidFill>
                  <a:srgbClr val="FFFFCC"/>
                </a:solidFill>
                <a:effectLst>
                  <a:glow rad="101600">
                    <a:srgbClr val="000000"/>
                  </a:glow>
                </a:effectLst>
                <a:cs typeface="Arial" charset="0"/>
              </a:rPr>
              <a:t>sả</a:t>
            </a:r>
            <a:r>
              <a:rPr lang="en-US" altLang="zh-TW" sz="2800" b="1" dirty="0">
                <a:solidFill>
                  <a:srgbClr val="FFFFCC"/>
                </a:solidFill>
                <a:effectLst>
                  <a:glow rad="101600">
                    <a:srgbClr val="000000"/>
                  </a:glow>
                </a:effectLst>
                <a:cs typeface="Arial" charset="0"/>
              </a:rPr>
              <a:t>!”</a:t>
            </a:r>
          </a:p>
        </p:txBody>
      </p:sp>
      <p:sp>
        <p:nvSpPr>
          <p:cNvPr id="5" name="Rectangle 1028"/>
          <p:cNvSpPr>
            <a:spLocks noChangeArrowheads="1"/>
          </p:cNvSpPr>
          <p:nvPr/>
        </p:nvSpPr>
        <p:spPr bwMode="auto">
          <a:xfrm>
            <a:off x="0" y="980728"/>
            <a:ext cx="9144000" cy="72008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542925" indent="-542925" eaLnBrk="1" hangingPunct="1">
              <a:spcBef>
                <a:spcPct val="20000"/>
              </a:spcBef>
              <a:buClr>
                <a:srgbClr val="FFCC66"/>
              </a:buClr>
              <a:defRPr/>
            </a:pPr>
            <a:r>
              <a:rPr lang="en-US" altLang="zh-TW" sz="3200" b="1" dirty="0" err="1">
                <a:solidFill>
                  <a:srgbClr val="FFFFFF"/>
                </a:solidFill>
                <a:effectLst>
                  <a:glow rad="101600">
                    <a:srgbClr val="000000"/>
                  </a:glow>
                </a:effectLst>
                <a:cs typeface="Arial" charset="0"/>
              </a:rPr>
              <a:t>Mối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quan</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hệ</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giao</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ước</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của</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Đức</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Chúa</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Trời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với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dân</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Ngài</a:t>
            </a:r>
            <a:endParaRPr lang="en-US" altLang="zh-TW" sz="3200" b="1" dirty="0">
              <a:solidFill>
                <a:srgbClr val="FFFFFF"/>
              </a:solidFill>
              <a:effectLst>
                <a:glow rad="101600">
                  <a:srgbClr val="000000"/>
                </a:glow>
              </a:effectLst>
              <a:cs typeface="Arial" charset="0"/>
            </a:endParaRPr>
          </a:p>
        </p:txBody>
      </p:sp>
    </p:spTree>
    <p:extLst>
      <p:ext uri="{BB962C8B-B14F-4D97-AF65-F5344CB8AC3E}">
        <p14:creationId xmlns:p14="http://schemas.microsoft.com/office/powerpoint/2010/main" val="2015130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5844">
                                            <p:txEl>
                                              <p:pRg st="0" end="0"/>
                                            </p:txEl>
                                          </p:spTgt>
                                        </p:tgtEl>
                                        <p:attrNameLst>
                                          <p:attrName>style.visibility</p:attrName>
                                        </p:attrNameLst>
                                      </p:cBhvr>
                                      <p:to>
                                        <p:strVal val="visible"/>
                                      </p:to>
                                    </p:set>
                                    <p:animEffect transition="in" filter="barn(outVertical)">
                                      <p:cBhvr>
                                        <p:cTn id="12" dur="500"/>
                                        <p:tgtEl>
                                          <p:spTgt spid="358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5844">
                                            <p:txEl>
                                              <p:pRg st="1" end="1"/>
                                            </p:txEl>
                                          </p:spTgt>
                                        </p:tgtEl>
                                        <p:attrNameLst>
                                          <p:attrName>style.visibility</p:attrName>
                                        </p:attrNameLst>
                                      </p:cBhvr>
                                      <p:to>
                                        <p:strVal val="visible"/>
                                      </p:to>
                                    </p:set>
                                    <p:animEffect transition="in" filter="barn(outVertical)">
                                      <p:cBhvr>
                                        <p:cTn id="17" dur="500"/>
                                        <p:tgtEl>
                                          <p:spTgt spid="358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autoUpdateAnimBg="0"/>
      <p:bldP spid="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1" name="Picture 1" descr="judgment11.jpg"/>
          <p:cNvPicPr>
            <a:picLocks noChangeAspect="1"/>
          </p:cNvPicPr>
          <p:nvPr/>
        </p:nvPicPr>
        <p:blipFill>
          <a:blip r:embed="rId3">
            <a:extLst>
              <a:ext uri="{28A0092B-C50C-407E-A947-70E740481C1C}">
                <a14:useLocalDpi xmlns:a14="http://schemas.microsoft.com/office/drawing/2010/main" val="0"/>
              </a:ext>
            </a:extLst>
          </a:blip>
          <a:srcRect t="5576"/>
          <a:stretch>
            <a:fillRect/>
          </a:stretch>
        </p:blipFill>
        <p:spPr bwMode="auto">
          <a:xfrm>
            <a:off x="-36513" y="26988"/>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42" name="Picture 1027" descr="mesi00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876800"/>
            <a:ext cx="1503363"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1028"/>
          <p:cNvSpPr>
            <a:spLocks noGrp="1" noChangeArrowheads="1"/>
          </p:cNvSpPr>
          <p:nvPr>
            <p:ph type="title"/>
          </p:nvPr>
        </p:nvSpPr>
        <p:spPr>
          <a:xfrm>
            <a:off x="0" y="0"/>
            <a:ext cx="9144000" cy="908050"/>
          </a:xfrm>
          <a:solidFill>
            <a:schemeClr val="bg1"/>
          </a:solidFill>
          <a:extLst/>
        </p:spPr>
        <p:txBody>
          <a:bodyPr anchor="ctr"/>
          <a:lstStyle/>
          <a:p>
            <a:pPr algn="ctr" eaLnBrk="1" hangingPunct="1">
              <a:defRPr/>
            </a:pPr>
            <a:r>
              <a:rPr lang="en-US" altLang="zh-TW" sz="3600" b="1" dirty="0" err="1">
                <a:solidFill>
                  <a:srgbClr val="FFFFFF"/>
                </a:solidFill>
                <a:latin typeface="Arial" charset="0"/>
                <a:ea typeface="新細明體" charset="0"/>
              </a:rPr>
              <a:t>Chủ</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đề</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thần</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học</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trong</a:t>
            </a:r>
            <a:r>
              <a:rPr lang="en-US" altLang="zh-TW" sz="3600" b="1" dirty="0">
                <a:solidFill>
                  <a:srgbClr val="FFFFFF"/>
                </a:solidFill>
                <a:latin typeface="Arial" charset="0"/>
                <a:ea typeface="新細明體" charset="0"/>
              </a:rPr>
              <a:t> </a:t>
            </a:r>
            <a:r>
              <a:rPr lang="en-US" altLang="zh-TW" sz="3600" b="1" dirty="0" err="1">
                <a:solidFill>
                  <a:srgbClr val="FFFFFF"/>
                </a:solidFill>
                <a:latin typeface="Arial" charset="0"/>
                <a:ea typeface="新細明體" charset="0"/>
              </a:rPr>
              <a:t>Ê</a:t>
            </a:r>
            <a:r>
              <a:rPr lang="en-US" altLang="zh-TW" sz="3600" b="1" dirty="0">
                <a:solidFill>
                  <a:srgbClr val="FFFFFF"/>
                </a:solidFill>
                <a:latin typeface="Arial" charset="0"/>
                <a:ea typeface="新細明體" charset="0"/>
              </a:rPr>
              <a:t>-</a:t>
            </a:r>
            <a:r>
              <a:rPr lang="en-US" altLang="zh-TW" sz="3600" b="1" dirty="0" err="1">
                <a:solidFill>
                  <a:srgbClr val="FFFFFF"/>
                </a:solidFill>
                <a:latin typeface="Arial" charset="0"/>
                <a:ea typeface="新細明體" charset="0"/>
              </a:rPr>
              <a:t>xê</a:t>
            </a:r>
            <a:r>
              <a:rPr lang="en-US" altLang="zh-TW" sz="3600" b="1" dirty="0">
                <a:solidFill>
                  <a:srgbClr val="FFFFFF"/>
                </a:solidFill>
                <a:latin typeface="Arial" charset="0"/>
                <a:ea typeface="新細明體" charset="0"/>
              </a:rPr>
              <a:t>-chi-</a:t>
            </a:r>
            <a:r>
              <a:rPr lang="en-US" altLang="zh-TW" sz="3600" b="1" dirty="0" err="1">
                <a:solidFill>
                  <a:srgbClr val="FFFFFF"/>
                </a:solidFill>
                <a:latin typeface="Arial" charset="0"/>
                <a:ea typeface="新細明體" charset="0"/>
              </a:rPr>
              <a:t>ên</a:t>
            </a:r>
            <a:r>
              <a:rPr lang="en-US" altLang="zh-TW" sz="3600" b="1" dirty="0">
                <a:solidFill>
                  <a:srgbClr val="FFFFFF"/>
                </a:solidFill>
                <a:latin typeface="Arial" charset="0"/>
                <a:ea typeface="新細明體" charset="0"/>
              </a:rPr>
              <a:t> </a:t>
            </a:r>
            <a:endParaRPr lang="en-US" altLang="zh-TW" sz="3600" b="1" dirty="0">
              <a:effectLst>
                <a:glow rad="101600">
                  <a:schemeClr val="bg1"/>
                </a:glow>
              </a:effectLst>
              <a:latin typeface="Arial" charset="0"/>
              <a:ea typeface="新細明體" charset="0"/>
            </a:endParaRPr>
          </a:p>
        </p:txBody>
      </p:sp>
      <p:sp>
        <p:nvSpPr>
          <p:cNvPr id="36869" name="Rectangle 1029"/>
          <p:cNvSpPr>
            <a:spLocks noChangeArrowheads="1"/>
          </p:cNvSpPr>
          <p:nvPr/>
        </p:nvSpPr>
        <p:spPr bwMode="auto">
          <a:xfrm>
            <a:off x="251520" y="2057400"/>
            <a:ext cx="889248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544513" indent="-544513" eaLnBrk="1" hangingPunct="1">
              <a:spcBef>
                <a:spcPct val="20000"/>
              </a:spcBef>
              <a:buClr>
                <a:srgbClr val="FFCC66"/>
              </a:buClr>
              <a:defRPr/>
            </a:pPr>
            <a:r>
              <a:rPr lang="en-US" altLang="zh-TW" sz="3200" b="1" dirty="0" err="1">
                <a:solidFill>
                  <a:srgbClr val="FFFF00"/>
                </a:solidFill>
                <a:effectLst>
                  <a:glow rad="101600">
                    <a:srgbClr val="000000"/>
                  </a:glow>
                </a:effectLst>
                <a:cs typeface="Arial" charset="0"/>
              </a:rPr>
              <a:t>Kết</a:t>
            </a:r>
            <a:r>
              <a:rPr lang="en-US" altLang="zh-TW" sz="3200" b="1" dirty="0">
                <a:solidFill>
                  <a:srgbClr val="FFFF00"/>
                </a:solidFill>
                <a:effectLst>
                  <a:glow rad="101600">
                    <a:srgbClr val="000000"/>
                  </a:glow>
                </a:effectLst>
                <a:cs typeface="Arial" charset="0"/>
              </a:rPr>
              <a:t> </a:t>
            </a:r>
            <a:r>
              <a:rPr lang="en-US" altLang="zh-TW" sz="3200" b="1" dirty="0" err="1">
                <a:solidFill>
                  <a:srgbClr val="FFFF00"/>
                </a:solidFill>
                <a:effectLst>
                  <a:glow rad="101600">
                    <a:srgbClr val="000000"/>
                  </a:glow>
                </a:effectLst>
                <a:cs typeface="Arial" charset="0"/>
              </a:rPr>
              <a:t>quả</a:t>
            </a:r>
            <a:r>
              <a:rPr lang="en-US" altLang="zh-TW" sz="3200" b="1" dirty="0">
                <a:solidFill>
                  <a:srgbClr val="FFFF00"/>
                </a:solidFill>
                <a:effectLst>
                  <a:glow rad="101600">
                    <a:srgbClr val="000000"/>
                  </a:glow>
                </a:effectLst>
                <a:cs typeface="Arial" charset="0"/>
              </a:rPr>
              <a:t> </a:t>
            </a:r>
            <a:r>
              <a:rPr lang="en-US" altLang="zh-TW" sz="3200" b="1" dirty="0" err="1">
                <a:solidFill>
                  <a:srgbClr val="FFFF00"/>
                </a:solidFill>
                <a:effectLst>
                  <a:glow rad="101600">
                    <a:srgbClr val="000000"/>
                  </a:glow>
                </a:effectLst>
                <a:cs typeface="Arial" charset="0"/>
              </a:rPr>
              <a:t>của</a:t>
            </a:r>
            <a:r>
              <a:rPr lang="en-US" altLang="zh-TW" sz="3200" b="1" dirty="0">
                <a:solidFill>
                  <a:srgbClr val="FFFF00"/>
                </a:solidFill>
                <a:effectLst>
                  <a:glow rad="101600">
                    <a:srgbClr val="000000"/>
                  </a:glow>
                </a:effectLst>
                <a:cs typeface="Arial" charset="0"/>
              </a:rPr>
              <a:t> </a:t>
            </a:r>
            <a:r>
              <a:rPr lang="en-US" altLang="zh-TW" sz="3200" b="1" dirty="0" err="1">
                <a:solidFill>
                  <a:srgbClr val="FFFF00"/>
                </a:solidFill>
                <a:effectLst>
                  <a:glow rad="101600">
                    <a:srgbClr val="000000"/>
                  </a:glow>
                </a:effectLst>
                <a:cs typeface="Arial" charset="0"/>
              </a:rPr>
              <a:t>tội</a:t>
            </a:r>
            <a:r>
              <a:rPr lang="en-US" altLang="zh-TW" sz="3200" b="1" dirty="0">
                <a:solidFill>
                  <a:srgbClr val="FFFF00"/>
                </a:solidFill>
                <a:effectLst>
                  <a:glow rad="101600">
                    <a:srgbClr val="000000"/>
                  </a:glow>
                </a:effectLst>
                <a:cs typeface="Arial" charset="0"/>
              </a:rPr>
              <a:t> </a:t>
            </a:r>
            <a:r>
              <a:rPr lang="en-US" altLang="zh-TW" sz="3200" b="1" dirty="0" err="1">
                <a:solidFill>
                  <a:srgbClr val="FFFF00"/>
                </a:solidFill>
                <a:effectLst>
                  <a:glow rad="101600">
                    <a:srgbClr val="000000"/>
                  </a:glow>
                </a:effectLst>
                <a:cs typeface="Arial" charset="0"/>
              </a:rPr>
              <a:t>lỗi</a:t>
            </a:r>
            <a:r>
              <a:rPr lang="en-US" altLang="zh-TW" sz="3200" b="1" dirty="0">
                <a:solidFill>
                  <a:srgbClr val="FFFF00"/>
                </a:solidFill>
                <a:effectLst>
                  <a:glow rad="101600">
                    <a:srgbClr val="000000"/>
                  </a:glow>
                </a:effectLst>
                <a:cs typeface="Arial" charset="0"/>
              </a:rPr>
              <a:t> </a:t>
            </a:r>
            <a:r>
              <a:rPr lang="en-US" altLang="zh-TW" sz="3200" b="1" dirty="0" err="1">
                <a:solidFill>
                  <a:srgbClr val="FFFF00"/>
                </a:solidFill>
                <a:effectLst>
                  <a:glow rad="101600">
                    <a:srgbClr val="000000"/>
                  </a:glow>
                </a:effectLst>
                <a:cs typeface="Arial" charset="0"/>
              </a:rPr>
              <a:t>là</a:t>
            </a:r>
            <a:r>
              <a:rPr lang="en-US" altLang="zh-TW" sz="3200" b="1" dirty="0">
                <a:solidFill>
                  <a:srgbClr val="FFFF00"/>
                </a:solidFill>
                <a:effectLst>
                  <a:glow rad="101600">
                    <a:srgbClr val="000000"/>
                  </a:glow>
                </a:effectLst>
                <a:cs typeface="Arial" charset="0"/>
              </a:rPr>
              <a:t> </a:t>
            </a:r>
            <a:r>
              <a:rPr lang="en-US" altLang="zh-TW" sz="3200" b="1" dirty="0" err="1">
                <a:solidFill>
                  <a:srgbClr val="FFFF00"/>
                </a:solidFill>
                <a:effectLst>
                  <a:glow rad="101600">
                    <a:srgbClr val="000000"/>
                  </a:glow>
                </a:effectLst>
                <a:cs typeface="Arial" charset="0"/>
              </a:rPr>
              <a:t>sự</a:t>
            </a:r>
            <a:r>
              <a:rPr lang="en-US" altLang="zh-TW" sz="3200" b="1" dirty="0">
                <a:solidFill>
                  <a:srgbClr val="FFFF00"/>
                </a:solidFill>
                <a:effectLst>
                  <a:glow rad="101600">
                    <a:srgbClr val="000000"/>
                  </a:glow>
                </a:effectLst>
                <a:cs typeface="Arial" charset="0"/>
              </a:rPr>
              <a:t> </a:t>
            </a:r>
            <a:r>
              <a:rPr lang="en-US" altLang="zh-TW" sz="3200" b="1" dirty="0" err="1">
                <a:solidFill>
                  <a:srgbClr val="FFFF00"/>
                </a:solidFill>
                <a:effectLst>
                  <a:glow rad="101600">
                    <a:srgbClr val="000000"/>
                  </a:glow>
                </a:effectLst>
                <a:cs typeface="Arial" charset="0"/>
              </a:rPr>
              <a:t>đoán</a:t>
            </a:r>
            <a:r>
              <a:rPr lang="en-US" altLang="zh-TW" sz="3200" b="1" dirty="0">
                <a:solidFill>
                  <a:srgbClr val="FFFF00"/>
                </a:solidFill>
                <a:effectLst>
                  <a:glow rad="101600">
                    <a:srgbClr val="000000"/>
                  </a:glow>
                </a:effectLst>
                <a:cs typeface="Arial" charset="0"/>
              </a:rPr>
              <a:t> </a:t>
            </a:r>
            <a:r>
              <a:rPr lang="en-US" altLang="zh-TW" sz="3200" b="1" dirty="0" err="1">
                <a:solidFill>
                  <a:srgbClr val="FFFF00"/>
                </a:solidFill>
                <a:effectLst>
                  <a:glow rad="101600">
                    <a:srgbClr val="000000"/>
                  </a:glow>
                </a:effectLst>
                <a:cs typeface="Arial" charset="0"/>
              </a:rPr>
              <a:t>phạt</a:t>
            </a:r>
            <a:endParaRPr lang="en-US" altLang="zh-TW" sz="3200" b="1" dirty="0">
              <a:solidFill>
                <a:srgbClr val="FFFF00"/>
              </a:solidFill>
              <a:effectLst>
                <a:glow rad="101600">
                  <a:srgbClr val="000000"/>
                </a:glow>
              </a:effectLst>
              <a:cs typeface="Arial" charset="0"/>
            </a:endParaRPr>
          </a:p>
          <a:p>
            <a:pPr marL="544513" indent="-544513" eaLnBrk="1" hangingPunct="1">
              <a:spcBef>
                <a:spcPct val="20000"/>
              </a:spcBef>
              <a:buClr>
                <a:srgbClr val="FFCC66"/>
              </a:buClr>
              <a:defRPr/>
            </a:pPr>
            <a:r>
              <a:rPr lang="en-US" altLang="zh-TW" sz="3200" b="1" dirty="0">
                <a:solidFill>
                  <a:srgbClr val="FFFFFF"/>
                </a:solidFill>
                <a:effectLst>
                  <a:glow rad="101600">
                    <a:srgbClr val="000000"/>
                  </a:glow>
                </a:effectLst>
                <a:cs typeface="Arial" charset="0"/>
              </a:rPr>
              <a:t>1.  </a:t>
            </a:r>
            <a:r>
              <a:rPr lang="en-US" altLang="zh-TW" sz="3200" b="1" dirty="0" err="1">
                <a:solidFill>
                  <a:srgbClr val="FFFFFF"/>
                </a:solidFill>
                <a:effectLst>
                  <a:glow rad="101600">
                    <a:srgbClr val="000000"/>
                  </a:glow>
                </a:effectLst>
                <a:cs typeface="Arial" charset="0"/>
              </a:rPr>
              <a:t>Dân</a:t>
            </a:r>
            <a:r>
              <a:rPr lang="en-US" altLang="zh-TW" sz="3200" b="1" dirty="0">
                <a:solidFill>
                  <a:srgbClr val="FFFFFF"/>
                </a:solidFill>
                <a:effectLst>
                  <a:glow rad="101600">
                    <a:srgbClr val="000000"/>
                  </a:glow>
                </a:effectLst>
                <a:cs typeface="Arial" charset="0"/>
              </a:rPr>
              <a:t> Israel </a:t>
            </a:r>
            <a:r>
              <a:rPr lang="en-US" altLang="zh-TW" sz="3200" b="1" dirty="0" err="1">
                <a:solidFill>
                  <a:srgbClr val="FFFFFF"/>
                </a:solidFill>
                <a:effectLst>
                  <a:glow rad="101600">
                    <a:srgbClr val="000000"/>
                  </a:glow>
                </a:effectLst>
                <a:cs typeface="Arial" charset="0"/>
              </a:rPr>
              <a:t>phạm</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tội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gì</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ch.</a:t>
            </a:r>
            <a:r>
              <a:rPr lang="en-US" altLang="zh-TW" sz="3200" b="1" dirty="0">
                <a:solidFill>
                  <a:srgbClr val="FFFFFF"/>
                </a:solidFill>
                <a:effectLst>
                  <a:glow rad="101600">
                    <a:srgbClr val="000000"/>
                  </a:glow>
                </a:effectLst>
                <a:cs typeface="Arial" charset="0"/>
              </a:rPr>
              <a:t> 22)? </a:t>
            </a:r>
          </a:p>
          <a:p>
            <a:pPr marL="544513" indent="-544513" eaLnBrk="1" hangingPunct="1">
              <a:spcBef>
                <a:spcPct val="20000"/>
              </a:spcBef>
              <a:buClr>
                <a:srgbClr val="FFCC66"/>
              </a:buClr>
              <a:defRPr/>
            </a:pPr>
            <a:r>
              <a:rPr lang="en-US" altLang="zh-TW" sz="3200" b="1" dirty="0">
                <a:solidFill>
                  <a:srgbClr val="FFFFFF"/>
                </a:solidFill>
                <a:effectLst>
                  <a:glow rad="101600">
                    <a:srgbClr val="000000"/>
                  </a:glow>
                </a:effectLst>
                <a:cs typeface="Arial" charset="0"/>
              </a:rPr>
              <a:t>2.  </a:t>
            </a:r>
            <a:r>
              <a:rPr lang="en-US" altLang="zh-TW" sz="3200" b="1" dirty="0" err="1">
                <a:solidFill>
                  <a:srgbClr val="FFFFFF"/>
                </a:solidFill>
                <a:effectLst>
                  <a:glow rad="101600">
                    <a:srgbClr val="000000"/>
                  </a:glow>
                </a:effectLst>
                <a:cs typeface="Arial" charset="0"/>
              </a:rPr>
              <a:t>Tội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lỗi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cần</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đến</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người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trung</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gian</a:t>
            </a:r>
            <a:r>
              <a:rPr lang="en-US" altLang="zh-TW" sz="3200" b="1" dirty="0">
                <a:solidFill>
                  <a:srgbClr val="FFFFFF"/>
                </a:solidFill>
                <a:effectLst>
                  <a:glow rad="101600">
                    <a:srgbClr val="000000"/>
                  </a:glow>
                </a:effectLst>
                <a:cs typeface="Arial" charset="0"/>
              </a:rPr>
              <a:t>  (22:30).</a:t>
            </a:r>
          </a:p>
          <a:p>
            <a:pPr marL="544513" indent="-544513" eaLnBrk="1" hangingPunct="1">
              <a:spcBef>
                <a:spcPct val="20000"/>
              </a:spcBef>
              <a:buClr>
                <a:srgbClr val="FFCC66"/>
              </a:buClr>
              <a:defRPr/>
            </a:pPr>
            <a:r>
              <a:rPr lang="en-US" altLang="zh-TW" sz="3200" b="1" dirty="0">
                <a:solidFill>
                  <a:srgbClr val="FFFFFF"/>
                </a:solidFill>
                <a:effectLst>
                  <a:glow rad="101600">
                    <a:srgbClr val="000000"/>
                  </a:glow>
                </a:effectLst>
                <a:cs typeface="Arial" charset="0"/>
              </a:rPr>
              <a:t>3.  </a:t>
            </a:r>
            <a:r>
              <a:rPr lang="en-US" altLang="zh-TW" sz="3200" b="1" dirty="0" err="1">
                <a:solidFill>
                  <a:srgbClr val="FFFFFF"/>
                </a:solidFill>
                <a:effectLst>
                  <a:glow rad="101600">
                    <a:srgbClr val="000000"/>
                  </a:glow>
                </a:effectLst>
                <a:cs typeface="Arial" charset="0"/>
              </a:rPr>
              <a:t>Tội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lỗi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khiến</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Đức</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Chúa</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Trời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đau</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đớn</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lắm</a:t>
            </a:r>
            <a:r>
              <a:rPr lang="en-US" altLang="zh-TW" sz="3200" b="1" dirty="0">
                <a:solidFill>
                  <a:srgbClr val="FFFFFF"/>
                </a:solidFill>
                <a:effectLst>
                  <a:glow rad="101600">
                    <a:srgbClr val="000000"/>
                  </a:glow>
                </a:effectLst>
                <a:cs typeface="Arial" charset="0"/>
              </a:rPr>
              <a:t> (6:9).</a:t>
            </a:r>
          </a:p>
          <a:p>
            <a:pPr marL="544513" indent="-544513" eaLnBrk="1" hangingPunct="1">
              <a:spcBef>
                <a:spcPct val="20000"/>
              </a:spcBef>
              <a:buClr>
                <a:srgbClr val="FFCC66"/>
              </a:buClr>
              <a:defRPr/>
            </a:pPr>
            <a:r>
              <a:rPr lang="en-US" altLang="zh-TW" sz="3200" b="1" dirty="0">
                <a:solidFill>
                  <a:srgbClr val="FFFFFF"/>
                </a:solidFill>
                <a:effectLst>
                  <a:glow rad="101600">
                    <a:srgbClr val="000000"/>
                  </a:glow>
                </a:effectLst>
                <a:cs typeface="Arial" charset="0"/>
              </a:rPr>
              <a:t>4.  </a:t>
            </a:r>
            <a:r>
              <a:rPr lang="en-US" altLang="zh-TW" sz="3200" b="1" dirty="0" err="1">
                <a:solidFill>
                  <a:srgbClr val="FFFFFF"/>
                </a:solidFill>
                <a:effectLst>
                  <a:glow rad="101600">
                    <a:srgbClr val="000000"/>
                  </a:glow>
                </a:effectLst>
                <a:cs typeface="Arial" charset="0"/>
              </a:rPr>
              <a:t>Đức</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Chúa</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Trời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có</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vui</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thích</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trong</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việc</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đoán</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phạt</a:t>
            </a:r>
            <a:r>
              <a:rPr lang="en-US" altLang="zh-TW" sz="3200" b="1" dirty="0">
                <a:solidFill>
                  <a:srgbClr val="FFFFFF"/>
                </a:solidFill>
                <a:effectLst>
                  <a:glow rad="101600">
                    <a:srgbClr val="000000"/>
                  </a:glow>
                </a:effectLst>
                <a:cs typeface="Arial" charset="0"/>
              </a:rPr>
              <a:t> </a:t>
            </a:r>
            <a:r>
              <a:rPr lang="en-US" altLang="zh-TW" sz="3200" b="1" dirty="0" err="1">
                <a:solidFill>
                  <a:srgbClr val="FFFFFF"/>
                </a:solidFill>
                <a:effectLst>
                  <a:glow rad="101600">
                    <a:srgbClr val="000000"/>
                  </a:glow>
                </a:effectLst>
                <a:cs typeface="Arial" charset="0"/>
              </a:rPr>
              <a:t>không</a:t>
            </a:r>
            <a:r>
              <a:rPr lang="en-US" altLang="zh-TW" sz="3200" b="1" dirty="0">
                <a:solidFill>
                  <a:srgbClr val="FFFFFF"/>
                </a:solidFill>
                <a:effectLst>
                  <a:glow rad="101600">
                    <a:srgbClr val="000000"/>
                  </a:glow>
                </a:effectLst>
                <a:cs typeface="Arial" charset="0"/>
              </a:rPr>
              <a:t> (18:32)</a:t>
            </a:r>
            <a:r>
              <a:rPr lang="en-US" altLang="zh-TW" sz="3200" b="1" dirty="0" smtClean="0">
                <a:solidFill>
                  <a:srgbClr val="FFFFFF"/>
                </a:solidFill>
                <a:effectLst>
                  <a:glow rad="101600">
                    <a:srgbClr val="000000"/>
                  </a:glow>
                </a:effectLst>
                <a:cs typeface="Arial" charset="0"/>
              </a:rPr>
              <a:t>?</a:t>
            </a:r>
            <a:endParaRPr lang="en-US" altLang="zh-TW" sz="3200" b="1" dirty="0">
              <a:solidFill>
                <a:srgbClr val="FFFFFF"/>
              </a:solidFill>
              <a:effectLst>
                <a:glow rad="101600">
                  <a:srgbClr val="000000"/>
                </a:glow>
              </a:effectLst>
              <a:cs typeface="Arial" charset="0"/>
            </a:endParaRPr>
          </a:p>
        </p:txBody>
      </p:sp>
    </p:spTree>
    <p:extLst>
      <p:ext uri="{BB962C8B-B14F-4D97-AF65-F5344CB8AC3E}">
        <p14:creationId xmlns:p14="http://schemas.microsoft.com/office/powerpoint/2010/main" val="1934496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Effect transition="in" filter="barn(outVertical)">
                                      <p:cBhvr>
                                        <p:cTn id="7" dur="500"/>
                                        <p:tgtEl>
                                          <p:spTgt spid="368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75656" y="231304"/>
            <a:ext cx="6552728" cy="533400"/>
          </a:xfrm>
          <a:noFill/>
        </p:spPr>
        <p:txBody>
          <a:bodyPr/>
          <a:lstStyle/>
          <a:p>
            <a:pPr algn="ctr" eaLnBrk="1" hangingPunct="1"/>
            <a:r>
              <a:rPr lang="en-US" sz="3600" b="1" dirty="0" err="1">
                <a:solidFill>
                  <a:srgbClr val="FFFFFF"/>
                </a:solidFill>
                <a:ea typeface="PMingLiU" charset="0"/>
              </a:rPr>
              <a:t>Biểu</a:t>
            </a:r>
            <a:r>
              <a:rPr lang="en-US" sz="3600" b="1" dirty="0">
                <a:solidFill>
                  <a:srgbClr val="FFFFFF"/>
                </a:solidFill>
                <a:ea typeface="PMingLiU" charset="0"/>
              </a:rPr>
              <a:t> </a:t>
            </a:r>
            <a:r>
              <a:rPr lang="en-US" sz="3600" b="1" dirty="0" err="1">
                <a:solidFill>
                  <a:srgbClr val="FFFFFF"/>
                </a:solidFill>
                <a:ea typeface="PMingLiU" charset="0"/>
              </a:rPr>
              <a:t>đồ</a:t>
            </a:r>
            <a:r>
              <a:rPr lang="en-US" sz="3600" b="1" dirty="0">
                <a:solidFill>
                  <a:srgbClr val="FFFFFF"/>
                </a:solidFill>
                <a:ea typeface="PMingLiU" charset="0"/>
              </a:rPr>
              <a:t> </a:t>
            </a:r>
            <a:r>
              <a:rPr lang="en-US" sz="3600" b="1" dirty="0" err="1">
                <a:solidFill>
                  <a:srgbClr val="FFFFFF"/>
                </a:solidFill>
                <a:ea typeface="PMingLiU" charset="0"/>
              </a:rPr>
              <a:t>sách</a:t>
            </a:r>
            <a:r>
              <a:rPr lang="en-US" sz="3600" b="1" dirty="0">
                <a:solidFill>
                  <a:srgbClr val="FFFFFF"/>
                </a:solidFill>
                <a:ea typeface="PMingLiU" charset="0"/>
              </a:rPr>
              <a:t> </a:t>
            </a:r>
            <a:r>
              <a:rPr lang="en-US" sz="3600" b="1" dirty="0" err="1">
                <a:solidFill>
                  <a:srgbClr val="FFFFFF"/>
                </a:solidFill>
                <a:ea typeface="PMingLiU" charset="0"/>
              </a:rPr>
              <a:t>Ê</a:t>
            </a:r>
            <a:r>
              <a:rPr lang="en-US" sz="3600" b="1" dirty="0">
                <a:solidFill>
                  <a:srgbClr val="FFFFFF"/>
                </a:solidFill>
                <a:ea typeface="PMingLiU" charset="0"/>
              </a:rPr>
              <a:t>-</a:t>
            </a:r>
            <a:r>
              <a:rPr lang="en-US" sz="3600" b="1" dirty="0" err="1">
                <a:solidFill>
                  <a:srgbClr val="FFFFFF"/>
                </a:solidFill>
                <a:ea typeface="PMingLiU" charset="0"/>
              </a:rPr>
              <a:t>xê</a:t>
            </a:r>
            <a:r>
              <a:rPr lang="en-US" sz="3600" b="1" dirty="0">
                <a:solidFill>
                  <a:srgbClr val="FFFFFF"/>
                </a:solidFill>
                <a:ea typeface="PMingLiU" charset="0"/>
              </a:rPr>
              <a:t>-chi-</a:t>
            </a:r>
            <a:r>
              <a:rPr lang="en-US" sz="3600" b="1" dirty="0" err="1">
                <a:solidFill>
                  <a:srgbClr val="FFFFFF"/>
                </a:solidFill>
                <a:ea typeface="PMingLiU" charset="0"/>
              </a:rPr>
              <a:t>ên</a:t>
            </a:r>
            <a:endParaRPr lang="en-US" sz="3600" b="1" dirty="0">
              <a:solidFill>
                <a:srgbClr val="FFFFFF"/>
              </a:solidFill>
              <a:ea typeface="PMingLiU" charset="0"/>
            </a:endParaRPr>
          </a:p>
        </p:txBody>
      </p:sp>
      <p:graphicFrame>
        <p:nvGraphicFramePr>
          <p:cNvPr id="120887" name="Group 55"/>
          <p:cNvGraphicFramePr>
            <a:graphicFrameLocks noGrp="1"/>
          </p:cNvGraphicFramePr>
          <p:nvPr>
            <p:ph type="tbl" idx="1"/>
            <p:extLst>
              <p:ext uri="{D42A27DB-BD31-4B8C-83A1-F6EECF244321}">
                <p14:modId xmlns:p14="http://schemas.microsoft.com/office/powerpoint/2010/main" val="1298890354"/>
              </p:ext>
            </p:extLst>
          </p:nvPr>
        </p:nvGraphicFramePr>
        <p:xfrm>
          <a:off x="0" y="914400"/>
          <a:ext cx="9144000" cy="5908995"/>
        </p:xfrm>
        <a:graphic>
          <a:graphicData uri="http://schemas.openxmlformats.org/drawingml/2006/table">
            <a:tbl>
              <a:tblPr/>
              <a:tblGrid>
                <a:gridCol w="1189038"/>
                <a:gridCol w="1371600"/>
                <a:gridCol w="1357312"/>
                <a:gridCol w="1308100"/>
                <a:gridCol w="1306513"/>
                <a:gridCol w="1304925"/>
                <a:gridCol w="1306512"/>
              </a:tblGrid>
              <a:tr h="522288">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normalizeH="0" baseline="0" dirty="0" err="1">
                          <a:ln>
                            <a:noFill/>
                          </a:ln>
                          <a:solidFill>
                            <a:schemeClr val="tx1"/>
                          </a:solidFill>
                          <a:effectLst/>
                          <a:latin typeface="Arial"/>
                          <a:ea typeface="PMingLiU" charset="0"/>
                          <a:cs typeface="Arial"/>
                        </a:rPr>
                        <a:t>Sự</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vinh</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quang</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thiên</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thượng</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ra</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đi</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và</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trở</a:t>
                      </a:r>
                      <a:r>
                        <a:rPr kumimoji="0" lang="en-US" sz="2400" b="1" i="0" u="none" strike="noStrike" cap="none" normalizeH="0" baseline="0" dirty="0">
                          <a:ln>
                            <a:noFill/>
                          </a:ln>
                          <a:solidFill>
                            <a:schemeClr val="tx1"/>
                          </a:solidFill>
                          <a:effectLst/>
                          <a:latin typeface="Arial"/>
                          <a:ea typeface="PMingLiU" charset="0"/>
                          <a:cs typeface="Arial"/>
                        </a:rPr>
                        <a:t> </a:t>
                      </a:r>
                      <a:r>
                        <a:rPr kumimoji="0" lang="en-US" sz="2400" b="1" i="0" u="none" strike="noStrike" cap="none" normalizeH="0" baseline="0" dirty="0" err="1">
                          <a:ln>
                            <a:noFill/>
                          </a:ln>
                          <a:solidFill>
                            <a:schemeClr val="tx1"/>
                          </a:solidFill>
                          <a:effectLst/>
                          <a:latin typeface="Arial"/>
                          <a:ea typeface="PMingLiU" charset="0"/>
                          <a:cs typeface="Arial"/>
                        </a:rPr>
                        <a:t>lại</a:t>
                      </a:r>
                      <a:endParaRPr kumimoji="0" lang="en-US" sz="2800" b="1" i="0" u="none" strike="noStrike" cap="none" normalizeH="0" baseline="0" dirty="0">
                        <a:ln>
                          <a:noFill/>
                        </a:ln>
                        <a:solidFill>
                          <a:schemeClr val="tx1"/>
                        </a:solidFill>
                        <a:effectLst/>
                        <a:latin typeface="Arial"/>
                        <a:ea typeface="PMingLiU" charset="0"/>
                        <a:cs typeface="Arial"/>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6678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Sự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rời</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bỏ</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1–24</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Các</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dân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tộc</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bị</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đoán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phạt</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không</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có</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smtClean="0">
                          <a:ln>
                            <a:noFill/>
                          </a:ln>
                          <a:solidFill>
                            <a:schemeClr val="tx1"/>
                          </a:solidFill>
                          <a:effectLst/>
                          <a:latin typeface="Arial"/>
                          <a:ea typeface="PMingLiU" charset="0"/>
                          <a:cs typeface="Arial"/>
                        </a:rPr>
                        <a:t>25–32</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Sự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trở</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lại</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33–48</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2228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Lưu đày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Quyền tể trị được xác nhận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Phục hồi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2228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Sự đoán phạt của Giu-đa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Sự đoán phạt của các dân tộc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Phước lành của Israel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0165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Giu-đa thất thủ</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Kẻ thù của Giu-đa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Tương lai của Giu-đa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50323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Trước cuộc bao vây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Trong cuộc bao vây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Sau cuộc bao vây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r>
              <a:tr h="17303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Gọi</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vào</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trong</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sự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vinh</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hiển</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1–3</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Tiền</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lưu</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đày</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Vô</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hy</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vọng</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4–24</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Am-môn, Mô-áp, Ê-đôm, Phi-li-tin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a:ln>
                            <a:noFill/>
                          </a:ln>
                          <a:solidFill>
                            <a:schemeClr val="tx1"/>
                          </a:solidFill>
                          <a:effectLst/>
                          <a:latin typeface="Arial"/>
                          <a:ea typeface="PMingLiU" charset="0"/>
                          <a:cs typeface="Arial"/>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Arial"/>
                          <a:ea typeface="PMingLiU" charset="0"/>
                          <a:cs typeface="Arial"/>
                        </a:rPr>
                        <a:t>Ti-</a:t>
                      </a:r>
                      <a:r>
                        <a:rPr kumimoji="0" lang="en-US" sz="1800" b="1" i="0" u="none" strike="noStrike" cap="none" normalizeH="0" baseline="0" dirty="0" err="1">
                          <a:ln>
                            <a:noFill/>
                          </a:ln>
                          <a:solidFill>
                            <a:schemeClr val="tx1"/>
                          </a:solidFill>
                          <a:effectLst/>
                          <a:latin typeface="Arial"/>
                          <a:ea typeface="PMingLiU" charset="0"/>
                          <a:cs typeface="Arial"/>
                        </a:rPr>
                        <a:t>rơ</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và</a:t>
                      </a:r>
                      <a:r>
                        <a:rPr kumimoji="0" lang="en-US" sz="1800" b="1" i="0" u="none" strike="noStrike" cap="none" normalizeH="0" baseline="0" dirty="0">
                          <a:ln>
                            <a:noFill/>
                          </a:ln>
                          <a:solidFill>
                            <a:schemeClr val="tx1"/>
                          </a:solidFill>
                          <a:effectLst/>
                          <a:latin typeface="Arial"/>
                          <a:ea typeface="PMingLiU" charset="0"/>
                          <a:cs typeface="Arial"/>
                        </a:rPr>
                        <a:t> Si-</a:t>
                      </a:r>
                      <a:r>
                        <a:rPr kumimoji="0" lang="en-US" sz="1800" b="1" i="0" u="none" strike="noStrike" cap="none" normalizeH="0" baseline="0" dirty="0" err="1">
                          <a:ln>
                            <a:noFill/>
                          </a:ln>
                          <a:solidFill>
                            <a:schemeClr val="tx1"/>
                          </a:solidFill>
                          <a:effectLst/>
                          <a:latin typeface="Arial"/>
                          <a:ea typeface="PMingLiU" charset="0"/>
                          <a:cs typeface="Arial"/>
                        </a:rPr>
                        <a:t>đôn</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26–28</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Arial"/>
                          <a:ea typeface="PMingLiU" charset="0"/>
                          <a:cs typeface="Arial"/>
                        </a:rPr>
                        <a:t>Ai </a:t>
                      </a:r>
                      <a:r>
                        <a:rPr kumimoji="0" lang="en-US" sz="1800" b="1" i="0" u="none" strike="noStrike" cap="none" normalizeH="0" baseline="0" dirty="0" err="1">
                          <a:ln>
                            <a:noFill/>
                          </a:ln>
                          <a:solidFill>
                            <a:schemeClr val="tx1"/>
                          </a:solidFill>
                          <a:effectLst/>
                          <a:latin typeface="Arial"/>
                          <a:ea typeface="PMingLiU" charset="0"/>
                          <a:cs typeface="Arial"/>
                        </a:rPr>
                        <a:t>Cập</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29–32</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Đời</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sống</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Mới</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33–39</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err="1">
                          <a:ln>
                            <a:noFill/>
                          </a:ln>
                          <a:solidFill>
                            <a:schemeClr val="tx1"/>
                          </a:solidFill>
                          <a:effectLst/>
                          <a:latin typeface="Arial"/>
                          <a:ea typeface="PMingLiU" charset="0"/>
                          <a:cs typeface="Arial"/>
                        </a:rPr>
                        <a:t>Trật</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tự</a:t>
                      </a:r>
                      <a:r>
                        <a:rPr kumimoji="0" lang="en-US" sz="1800" b="1" i="0" u="none" strike="noStrike" cap="none" normalizeH="0" baseline="0" dirty="0">
                          <a:ln>
                            <a:noFill/>
                          </a:ln>
                          <a:solidFill>
                            <a:schemeClr val="tx1"/>
                          </a:solidFill>
                          <a:effectLst/>
                          <a:latin typeface="Arial"/>
                          <a:ea typeface="PMingLiU" charset="0"/>
                          <a:cs typeface="Arial"/>
                        </a:rPr>
                        <a:t> </a:t>
                      </a:r>
                      <a:r>
                        <a:rPr kumimoji="0" lang="en-US" sz="1800" b="1" i="0" u="none" strike="noStrike" cap="none" normalizeH="0" baseline="0" dirty="0" err="1">
                          <a:ln>
                            <a:noFill/>
                          </a:ln>
                          <a:solidFill>
                            <a:schemeClr val="tx1"/>
                          </a:solidFill>
                          <a:effectLst/>
                          <a:latin typeface="Arial"/>
                          <a:ea typeface="PMingLiU" charset="0"/>
                          <a:cs typeface="Arial"/>
                        </a:rPr>
                        <a:t>Mới</a:t>
                      </a:r>
                      <a:endParaRPr kumimoji="0" lang="en-US" sz="1800" b="1" i="0" u="none" strike="noStrike" cap="none" normalizeH="0" baseline="0" dirty="0">
                        <a:ln>
                          <a:noFill/>
                        </a:ln>
                        <a:solidFill>
                          <a:schemeClr val="tx1"/>
                        </a:solidFill>
                        <a:effectLst/>
                        <a:latin typeface="Arial"/>
                        <a:ea typeface="PMingLiU" charset="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smtClean="0">
                          <a:ln>
                            <a:noFill/>
                          </a:ln>
                          <a:solidFill>
                            <a:schemeClr val="tx1"/>
                          </a:solidFill>
                          <a:effectLst/>
                          <a:latin typeface="Arial"/>
                          <a:ea typeface="PMingLiU" charset="0"/>
                          <a:cs typeface="Arial"/>
                        </a:rPr>
                        <a:t>40–48</a:t>
                      </a:r>
                      <a:endParaRPr kumimoji="0" lang="en-US" sz="1800" b="1" i="0" u="none" strike="noStrike" cap="none" normalizeH="0" baseline="0" dirty="0">
                        <a:ln>
                          <a:noFill/>
                        </a:ln>
                        <a:solidFill>
                          <a:schemeClr val="tx1"/>
                        </a:solidFill>
                        <a:effectLst/>
                        <a:latin typeface="Arial"/>
                        <a:ea typeface="PMingLiU"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r>
              <a:tr h="522288">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Arial"/>
                          <a:ea typeface="PMingLiU" charset="0"/>
                          <a:cs typeface="Arial"/>
                        </a:rPr>
                        <a:t>Ba-by-</a:t>
                      </a:r>
                      <a:r>
                        <a:rPr kumimoji="0" lang="en-US" sz="1800" b="1" i="0" u="none" strike="noStrike" cap="none" normalizeH="0" baseline="0" dirty="0" err="1">
                          <a:ln>
                            <a:noFill/>
                          </a:ln>
                          <a:solidFill>
                            <a:schemeClr val="tx1"/>
                          </a:solidFill>
                          <a:effectLst/>
                          <a:latin typeface="Arial"/>
                          <a:ea typeface="PMingLiU" charset="0"/>
                          <a:cs typeface="Arial"/>
                        </a:rPr>
                        <a:t>lôn</a:t>
                      </a:r>
                      <a:r>
                        <a:rPr kumimoji="0" lang="en-US" sz="1800" b="1" i="0" u="none" strike="noStrike" cap="none" normalizeH="0" baseline="0" dirty="0">
                          <a:ln>
                            <a:noFill/>
                          </a:ln>
                          <a:solidFill>
                            <a:schemeClr val="tx1"/>
                          </a:solidFill>
                          <a:effectLst/>
                          <a:latin typeface="Arial"/>
                          <a:ea typeface="PMingLiU" charset="0"/>
                          <a:cs typeface="Arial"/>
                        </a:rPr>
                        <a:t> (592-570 TC)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28717"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ea typeface="PMingLiU" charset="0"/>
                <a:cs typeface="PMingLiU" charset="0"/>
              </a:rPr>
              <a:t>500</a:t>
            </a:r>
          </a:p>
        </p:txBody>
      </p:sp>
      <p:sp>
        <p:nvSpPr>
          <p:cNvPr id="5" name="Oval 4"/>
          <p:cNvSpPr>
            <a:spLocks noChangeArrowheads="1"/>
          </p:cNvSpPr>
          <p:nvPr/>
        </p:nvSpPr>
        <p:spPr bwMode="auto">
          <a:xfrm>
            <a:off x="2124075" y="836613"/>
            <a:ext cx="4824413" cy="583247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Tree>
    <p:extLst>
      <p:ext uri="{BB962C8B-B14F-4D97-AF65-F5344CB8AC3E}">
        <p14:creationId xmlns:p14="http://schemas.microsoft.com/office/powerpoint/2010/main" val="3161510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title" idx="4294967295"/>
          </p:nvPr>
        </p:nvSpPr>
        <p:spPr>
          <a:xfrm>
            <a:off x="533400" y="3352800"/>
            <a:ext cx="3810000" cy="2193925"/>
          </a:xfrm>
        </p:spPr>
        <p:txBody>
          <a:bodyPr/>
          <a:lstStyle/>
          <a:p>
            <a:pPr eaLnBrk="1" hangingPunct="1"/>
            <a:r>
              <a:rPr lang="en-US">
                <a:latin typeface="Arial" charset="0"/>
                <a:ea typeface="MS PGothic" charset="0"/>
                <a:cs typeface="Arial" charset="0"/>
              </a:rPr>
              <a:t>Isaiah 12-23 Judgment on the Nations</a:t>
            </a:r>
          </a:p>
        </p:txBody>
      </p:sp>
      <p:pic>
        <p:nvPicPr>
          <p:cNvPr id="54275" name="Picture 2" descr="Map1-kingdom ye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23813"/>
            <a:ext cx="6562725" cy="728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3"/>
          <p:cNvSpPr txBox="1">
            <a:spLocks noChangeArrowheads="1"/>
          </p:cNvSpPr>
          <p:nvPr/>
        </p:nvSpPr>
        <p:spPr bwMode="auto">
          <a:xfrm>
            <a:off x="654050" y="531813"/>
            <a:ext cx="4252913" cy="4572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400" b="1" u="sng">
                <a:solidFill>
                  <a:srgbClr val="FFFFFF"/>
                </a:solidFill>
                <a:cs typeface="Arial" charset="0"/>
              </a:rPr>
              <a:t>Đoán phạt trên 12 nước:            </a:t>
            </a:r>
          </a:p>
        </p:txBody>
      </p:sp>
      <p:sp>
        <p:nvSpPr>
          <p:cNvPr id="54277" name="Text Box 4"/>
          <p:cNvSpPr txBox="1">
            <a:spLocks noChangeArrowheads="1"/>
          </p:cNvSpPr>
          <p:nvPr/>
        </p:nvSpPr>
        <p:spPr bwMode="auto">
          <a:xfrm>
            <a:off x="4656138" y="33338"/>
            <a:ext cx="4433887" cy="70294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defTabSz="914400">
              <a:spcBef>
                <a:spcPct val="50000"/>
              </a:spcBef>
            </a:pPr>
            <a:r>
              <a:rPr lang="en-US" sz="2400" b="1">
                <a:solidFill>
                  <a:srgbClr val="FFFFFF"/>
                </a:solidFill>
                <a:cs typeface="Arial" charset="0"/>
              </a:rPr>
              <a:t>Ba-by-lôn</a:t>
            </a:r>
          </a:p>
          <a:p>
            <a:pPr algn="ctr" defTabSz="914400">
              <a:spcBef>
                <a:spcPct val="50000"/>
              </a:spcBef>
            </a:pPr>
            <a:r>
              <a:rPr lang="en-US" sz="2400" b="1">
                <a:solidFill>
                  <a:srgbClr val="FFFFFF"/>
                </a:solidFill>
                <a:cs typeface="Arial" charset="0"/>
              </a:rPr>
              <a:t>Phi-li-tin</a:t>
            </a:r>
          </a:p>
          <a:p>
            <a:pPr algn="ctr" defTabSz="914400">
              <a:spcBef>
                <a:spcPct val="50000"/>
              </a:spcBef>
            </a:pPr>
            <a:r>
              <a:rPr lang="en-US" sz="2400" b="1">
                <a:solidFill>
                  <a:srgbClr val="FFFFFF"/>
                </a:solidFill>
                <a:cs typeface="Arial" charset="0"/>
              </a:rPr>
              <a:t>Mô-áp</a:t>
            </a:r>
          </a:p>
          <a:p>
            <a:pPr algn="ctr" defTabSz="914400">
              <a:spcBef>
                <a:spcPct val="50000"/>
              </a:spcBef>
            </a:pPr>
            <a:r>
              <a:rPr lang="en-US" sz="2400" b="1">
                <a:solidFill>
                  <a:srgbClr val="FFFFFF"/>
                </a:solidFill>
                <a:cs typeface="Arial" charset="0"/>
              </a:rPr>
              <a:t>Đa-mách</a:t>
            </a:r>
          </a:p>
          <a:p>
            <a:pPr algn="ctr" defTabSz="914400">
              <a:spcBef>
                <a:spcPct val="50000"/>
              </a:spcBef>
            </a:pPr>
            <a:r>
              <a:rPr lang="en-US" sz="2400" b="1">
                <a:solidFill>
                  <a:srgbClr val="FFFFFF"/>
                </a:solidFill>
                <a:cs typeface="Arial" charset="0"/>
              </a:rPr>
              <a:t>Israel</a:t>
            </a:r>
          </a:p>
          <a:p>
            <a:pPr algn="ctr" defTabSz="914400">
              <a:spcBef>
                <a:spcPct val="50000"/>
              </a:spcBef>
            </a:pPr>
            <a:r>
              <a:rPr lang="en-US" sz="2400" b="1">
                <a:solidFill>
                  <a:srgbClr val="FFFFFF"/>
                </a:solidFill>
                <a:cs typeface="Arial" charset="0"/>
              </a:rPr>
              <a:t>Ê-thi-ô-pi</a:t>
            </a:r>
          </a:p>
          <a:p>
            <a:pPr algn="ctr" defTabSz="914400">
              <a:spcBef>
                <a:spcPct val="50000"/>
              </a:spcBef>
            </a:pPr>
            <a:r>
              <a:rPr lang="en-US" sz="2400" b="1">
                <a:solidFill>
                  <a:srgbClr val="FFFFFF"/>
                </a:solidFill>
                <a:cs typeface="Arial" charset="0"/>
              </a:rPr>
              <a:t>Ai Cập</a:t>
            </a:r>
          </a:p>
          <a:p>
            <a:pPr algn="ctr" defTabSz="914400">
              <a:spcBef>
                <a:spcPct val="50000"/>
              </a:spcBef>
            </a:pPr>
            <a:r>
              <a:rPr lang="en-US" sz="2400" b="1">
                <a:solidFill>
                  <a:srgbClr val="FFFFFF"/>
                </a:solidFill>
                <a:cs typeface="Arial" charset="0"/>
              </a:rPr>
              <a:t>Ba-by-lôn cạnh Biển</a:t>
            </a:r>
          </a:p>
          <a:p>
            <a:pPr algn="ctr" defTabSz="914400">
              <a:spcBef>
                <a:spcPct val="50000"/>
              </a:spcBef>
            </a:pPr>
            <a:r>
              <a:rPr lang="en-US" sz="2400" b="1">
                <a:solidFill>
                  <a:srgbClr val="FFFFFF"/>
                </a:solidFill>
                <a:cs typeface="Arial" charset="0"/>
              </a:rPr>
              <a:t>Ê-đôm</a:t>
            </a:r>
          </a:p>
          <a:p>
            <a:pPr algn="ctr" defTabSz="914400">
              <a:spcBef>
                <a:spcPct val="50000"/>
              </a:spcBef>
            </a:pPr>
            <a:r>
              <a:rPr lang="en-US" sz="2400" b="1">
                <a:solidFill>
                  <a:srgbClr val="FFFFFF"/>
                </a:solidFill>
                <a:cs typeface="Arial" charset="0"/>
              </a:rPr>
              <a:t>Ả-rập</a:t>
            </a:r>
          </a:p>
          <a:p>
            <a:pPr algn="ctr" defTabSz="914400">
              <a:spcBef>
                <a:spcPct val="50000"/>
              </a:spcBef>
            </a:pPr>
            <a:r>
              <a:rPr lang="en-US" sz="2400" b="1">
                <a:solidFill>
                  <a:srgbClr val="FFFFFF"/>
                </a:solidFill>
                <a:cs typeface="Arial" charset="0"/>
              </a:rPr>
              <a:t>Giê-ru-sa-lem</a:t>
            </a:r>
          </a:p>
          <a:p>
            <a:pPr algn="ctr" defTabSz="914400">
              <a:spcBef>
                <a:spcPct val="50000"/>
              </a:spcBef>
            </a:pPr>
            <a:r>
              <a:rPr lang="en-US" sz="2400" b="1">
                <a:solidFill>
                  <a:srgbClr val="FFFFFF"/>
                </a:solidFill>
                <a:cs typeface="Arial" charset="0"/>
              </a:rPr>
              <a:t>Ty-rơ</a:t>
            </a:r>
          </a:p>
          <a:p>
            <a:pPr algn="ctr" defTabSz="914400">
              <a:spcBef>
                <a:spcPct val="50000"/>
              </a:spcBef>
            </a:pPr>
            <a:endParaRPr lang="en-US" sz="2400" b="1">
              <a:solidFill>
                <a:srgbClr val="FFFFFF"/>
              </a:solidFill>
              <a:cs typeface="Arial" charset="0"/>
            </a:endParaRPr>
          </a:p>
        </p:txBody>
      </p:sp>
      <p:sp>
        <p:nvSpPr>
          <p:cNvPr id="54278" name="Text Box 5"/>
          <p:cNvSpPr txBox="1">
            <a:spLocks noChangeArrowheads="1"/>
          </p:cNvSpPr>
          <p:nvPr/>
        </p:nvSpPr>
        <p:spPr bwMode="auto">
          <a:xfrm>
            <a:off x="654050" y="12700"/>
            <a:ext cx="3657600" cy="5191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800" b="1">
                <a:solidFill>
                  <a:srgbClr val="FFFFFF"/>
                </a:solidFill>
                <a:cs typeface="Arial" charset="0"/>
              </a:rPr>
              <a:t>Chương 12 - 23</a:t>
            </a:r>
          </a:p>
        </p:txBody>
      </p:sp>
      <p:sp>
        <p:nvSpPr>
          <p:cNvPr id="54279" name="Text Box 23"/>
          <p:cNvSpPr txBox="1">
            <a:spLocks noChangeArrowheads="1"/>
          </p:cNvSpPr>
          <p:nvPr/>
        </p:nvSpPr>
        <p:spPr bwMode="auto">
          <a:xfrm>
            <a:off x="8391525" y="33338"/>
            <a:ext cx="698500"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r>
              <a:rPr lang="en-US" sz="2400" b="1">
                <a:solidFill>
                  <a:srgbClr val="FFFFFF"/>
                </a:solidFill>
                <a:cs typeface="Arial" charset="0"/>
              </a:rPr>
              <a:t>457</a:t>
            </a:r>
          </a:p>
        </p:txBody>
      </p:sp>
    </p:spTree>
    <p:extLst>
      <p:ext uri="{BB962C8B-B14F-4D97-AF65-F5344CB8AC3E}">
        <p14:creationId xmlns:p14="http://schemas.microsoft.com/office/powerpoint/2010/main" val="251428106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3" descr="j02403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33400"/>
            <a:ext cx="207486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8611" name="Object 2"/>
          <p:cNvGraphicFramePr>
            <a:graphicFrameLocks noChangeAspect="1"/>
          </p:cNvGraphicFramePr>
          <p:nvPr/>
        </p:nvGraphicFramePr>
        <p:xfrm>
          <a:off x="0" y="0"/>
          <a:ext cx="9448800" cy="6858000"/>
        </p:xfrm>
        <a:graphic>
          <a:graphicData uri="http://schemas.openxmlformats.org/presentationml/2006/ole">
            <mc:AlternateContent xmlns:mc="http://schemas.openxmlformats.org/markup-compatibility/2006">
              <mc:Choice xmlns:v="urn:schemas-microsoft-com:vml" Requires="v">
                <p:oleObj spid="_x0000_s1029" name="Photo Editor Photo" r:id="rId5" imgW="6447619" imgH="7059010" progId="MSPhotoEd.3">
                  <p:embed/>
                </p:oleObj>
              </mc:Choice>
              <mc:Fallback>
                <p:oleObj name="Photo Editor Photo" r:id="rId5" imgW="6447619" imgH="7059010"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4445" t="3951" r="3703" b="7161"/>
                      <a:stretch>
                        <a:fillRect/>
                      </a:stretch>
                    </p:blipFill>
                    <p:spPr bwMode="auto">
                      <a:xfrm>
                        <a:off x="0" y="0"/>
                        <a:ext cx="9448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8612" name="Rectangle 24"/>
          <p:cNvSpPr>
            <a:spLocks noGrp="1" noChangeArrowheads="1"/>
          </p:cNvSpPr>
          <p:nvPr>
            <p:ph type="title" idx="4294967295"/>
          </p:nvPr>
        </p:nvSpPr>
        <p:spPr>
          <a:xfrm>
            <a:off x="0" y="0"/>
            <a:ext cx="3581400" cy="2530475"/>
          </a:xfrm>
          <a:solidFill>
            <a:srgbClr val="0000CC"/>
          </a:solidFill>
        </p:spPr>
        <p:txBody>
          <a:bodyPr anchor="t">
            <a:spAutoFit/>
          </a:bodyPr>
          <a:lstStyle/>
          <a:p>
            <a:pPr algn="l" eaLnBrk="1" hangingPunct="1">
              <a:spcBef>
                <a:spcPct val="50000"/>
              </a:spcBef>
            </a:pPr>
            <a:r>
              <a:rPr lang="en-US" sz="4000">
                <a:solidFill>
                  <a:schemeClr val="bg1"/>
                </a:solidFill>
                <a:latin typeface="Arial" charset="0"/>
                <a:ea typeface="ＭＳ Ｐゴシック" charset="0"/>
                <a:cs typeface="ＭＳ Ｐゴシック" charset="0"/>
              </a:rPr>
              <a:t>Sự đoán phạt nghịch cùng các dân tộc (Am 1-2)</a:t>
            </a:r>
          </a:p>
        </p:txBody>
      </p:sp>
      <p:pic>
        <p:nvPicPr>
          <p:cNvPr id="19468" name="Picture 12" descr="j0235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295400"/>
            <a:ext cx="14335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4" descr="j034585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4343400"/>
            <a:ext cx="13462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5"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0"/>
            <a:ext cx="12954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6"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4437063"/>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7"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457200"/>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8"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505200"/>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19"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4953000"/>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20"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4419600"/>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21"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3001963"/>
            <a:ext cx="12954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8" name="Text Box 22"/>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b="1">
                <a:latin typeface="Times New Roman" pitchFamily="19" charset="0"/>
                <a:ea typeface="+mn-ea"/>
                <a:cs typeface="+mn-cs"/>
              </a:rPr>
              <a:t>591</a:t>
            </a:r>
          </a:p>
        </p:txBody>
      </p:sp>
      <p:pic>
        <p:nvPicPr>
          <p:cNvPr id="19479" name="Picture 23"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6067425"/>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65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468"/>
                                        </p:tgtEl>
                                        <p:attrNameLst>
                                          <p:attrName>style.visibility</p:attrName>
                                        </p:attrNameLst>
                                      </p:cBhvr>
                                      <p:to>
                                        <p:strVal val="visible"/>
                                      </p:to>
                                    </p:set>
                                    <p:anim calcmode="lin" valueType="num">
                                      <p:cBhvr>
                                        <p:cTn id="7" dur="500" fill="hold"/>
                                        <p:tgtEl>
                                          <p:spTgt spid="19468"/>
                                        </p:tgtEl>
                                        <p:attrNameLst>
                                          <p:attrName>ppt_w</p:attrName>
                                        </p:attrNameLst>
                                      </p:cBhvr>
                                      <p:tavLst>
                                        <p:tav tm="0">
                                          <p:val>
                                            <p:fltVal val="0"/>
                                          </p:val>
                                        </p:tav>
                                        <p:tav tm="100000">
                                          <p:val>
                                            <p:strVal val="#ppt_w"/>
                                          </p:val>
                                        </p:tav>
                                      </p:tavLst>
                                    </p:anim>
                                    <p:anim calcmode="lin" valueType="num">
                                      <p:cBhvr>
                                        <p:cTn id="8" dur="500" fill="hold"/>
                                        <p:tgtEl>
                                          <p:spTgt spid="19468"/>
                                        </p:tgtEl>
                                        <p:attrNameLst>
                                          <p:attrName>ppt_h</p:attrName>
                                        </p:attrNameLst>
                                      </p:cBhvr>
                                      <p:tavLst>
                                        <p:tav tm="0">
                                          <p:val>
                                            <p:fltVal val="0"/>
                                          </p:val>
                                        </p:tav>
                                        <p:tav tm="100000">
                                          <p:val>
                                            <p:strVal val="#ppt_h"/>
                                          </p:val>
                                        </p:tav>
                                      </p:tavLst>
                                    </p:anim>
                                    <p:anim calcmode="lin" valueType="num">
                                      <p:cBhvr>
                                        <p:cTn id="9" dur="500" fill="hold"/>
                                        <p:tgtEl>
                                          <p:spTgt spid="19468"/>
                                        </p:tgtEl>
                                        <p:attrNameLst>
                                          <p:attrName>style.rotation</p:attrName>
                                        </p:attrNameLst>
                                      </p:cBhvr>
                                      <p:tavLst>
                                        <p:tav tm="0">
                                          <p:val>
                                            <p:fltVal val="360"/>
                                          </p:val>
                                        </p:tav>
                                        <p:tav tm="100000">
                                          <p:val>
                                            <p:fltVal val="0"/>
                                          </p:val>
                                        </p:tav>
                                      </p:tavLst>
                                    </p:anim>
                                    <p:animEffect transition="in" filter="fade">
                                      <p:cBhvr>
                                        <p:cTn id="10" dur="500"/>
                                        <p:tgtEl>
                                          <p:spTgt spid="194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9470"/>
                                        </p:tgtEl>
                                        <p:attrNameLst>
                                          <p:attrName>style.visibility</p:attrName>
                                        </p:attrNameLst>
                                      </p:cBhvr>
                                      <p:to>
                                        <p:strVal val="visible"/>
                                      </p:to>
                                    </p:set>
                                    <p:anim calcmode="lin" valueType="num">
                                      <p:cBhvr>
                                        <p:cTn id="15" dur="1000" fill="hold"/>
                                        <p:tgtEl>
                                          <p:spTgt spid="19470"/>
                                        </p:tgtEl>
                                        <p:attrNameLst>
                                          <p:attrName>ppt_w</p:attrName>
                                        </p:attrNameLst>
                                      </p:cBhvr>
                                      <p:tavLst>
                                        <p:tav tm="0">
                                          <p:val>
                                            <p:strVal val="#ppt_w+.3"/>
                                          </p:val>
                                        </p:tav>
                                        <p:tav tm="100000">
                                          <p:val>
                                            <p:strVal val="#ppt_w"/>
                                          </p:val>
                                        </p:tav>
                                      </p:tavLst>
                                    </p:anim>
                                    <p:anim calcmode="lin" valueType="num">
                                      <p:cBhvr>
                                        <p:cTn id="16" dur="1000" fill="hold"/>
                                        <p:tgtEl>
                                          <p:spTgt spid="19470"/>
                                        </p:tgtEl>
                                        <p:attrNameLst>
                                          <p:attrName>ppt_h</p:attrName>
                                        </p:attrNameLst>
                                      </p:cBhvr>
                                      <p:tavLst>
                                        <p:tav tm="0">
                                          <p:val>
                                            <p:strVal val="#ppt_h"/>
                                          </p:val>
                                        </p:tav>
                                        <p:tav tm="100000">
                                          <p:val>
                                            <p:strVal val="#ppt_h"/>
                                          </p:val>
                                        </p:tav>
                                      </p:tavLst>
                                    </p:anim>
                                    <p:animEffect transition="in" filter="fade">
                                      <p:cBhvr>
                                        <p:cTn id="17" dur="1000"/>
                                        <p:tgtEl>
                                          <p:spTgt spid="194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entr" presetSubtype="0" fill="hold" nodeType="clickEffect">
                                  <p:stCondLst>
                                    <p:cond delay="0"/>
                                  </p:stCondLst>
                                  <p:childTnLst>
                                    <p:set>
                                      <p:cBhvr>
                                        <p:cTn id="21" dur="1" fill="hold">
                                          <p:stCondLst>
                                            <p:cond delay="0"/>
                                          </p:stCondLst>
                                        </p:cTn>
                                        <p:tgtEl>
                                          <p:spTgt spid="19471"/>
                                        </p:tgtEl>
                                        <p:attrNameLst>
                                          <p:attrName>style.visibility</p:attrName>
                                        </p:attrNameLst>
                                      </p:cBhvr>
                                      <p:to>
                                        <p:strVal val="visible"/>
                                      </p:to>
                                    </p:set>
                                    <p:animEffect transition="in" filter="fade">
                                      <p:cBhvr>
                                        <p:cTn id="22" dur="2000"/>
                                        <p:tgtEl>
                                          <p:spTgt spid="19471"/>
                                        </p:tgtEl>
                                      </p:cBhvr>
                                    </p:animEffect>
                                    <p:anim calcmode="lin" valueType="num">
                                      <p:cBhvr>
                                        <p:cTn id="23" dur="2000" fill="hold"/>
                                        <p:tgtEl>
                                          <p:spTgt spid="19471"/>
                                        </p:tgtEl>
                                        <p:attrNameLst>
                                          <p:attrName>style.rotation</p:attrName>
                                        </p:attrNameLst>
                                      </p:cBhvr>
                                      <p:tavLst>
                                        <p:tav tm="0">
                                          <p:val>
                                            <p:fltVal val="720"/>
                                          </p:val>
                                        </p:tav>
                                        <p:tav tm="100000">
                                          <p:val>
                                            <p:fltVal val="0"/>
                                          </p:val>
                                        </p:tav>
                                      </p:tavLst>
                                    </p:anim>
                                    <p:anim calcmode="lin" valueType="num">
                                      <p:cBhvr>
                                        <p:cTn id="24" dur="2000" fill="hold"/>
                                        <p:tgtEl>
                                          <p:spTgt spid="19471"/>
                                        </p:tgtEl>
                                        <p:attrNameLst>
                                          <p:attrName>ppt_h</p:attrName>
                                        </p:attrNameLst>
                                      </p:cBhvr>
                                      <p:tavLst>
                                        <p:tav tm="0">
                                          <p:val>
                                            <p:fltVal val="0"/>
                                          </p:val>
                                        </p:tav>
                                        <p:tav tm="100000">
                                          <p:val>
                                            <p:strVal val="#ppt_h"/>
                                          </p:val>
                                        </p:tav>
                                      </p:tavLst>
                                    </p:anim>
                                    <p:anim calcmode="lin" valueType="num">
                                      <p:cBhvr>
                                        <p:cTn id="25" dur="2000" fill="hold"/>
                                        <p:tgtEl>
                                          <p:spTgt spid="19471"/>
                                        </p:tgtEl>
                                        <p:attrNameLst>
                                          <p:attrName>ppt_w</p:attrName>
                                        </p:attrNameLst>
                                      </p:cBhvr>
                                      <p:tavLst>
                                        <p:tav tm="0">
                                          <p:val>
                                            <p:fltVal val="0"/>
                                          </p:val>
                                        </p:tav>
                                        <p:tav tm="100000">
                                          <p:val>
                                            <p:strVal val="#ppt_w"/>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9472"/>
                                        </p:tgtEl>
                                        <p:attrNameLst>
                                          <p:attrName>style.visibility</p:attrName>
                                        </p:attrNameLst>
                                      </p:cBhvr>
                                      <p:to>
                                        <p:strVal val="visible"/>
                                      </p:to>
                                    </p:set>
                                    <p:anim calcmode="lin" valueType="num">
                                      <p:cBhvr>
                                        <p:cTn id="30" dur="1000" fill="hold"/>
                                        <p:tgtEl>
                                          <p:spTgt spid="19472"/>
                                        </p:tgtEl>
                                        <p:attrNameLst>
                                          <p:attrName>ppt_w</p:attrName>
                                        </p:attrNameLst>
                                      </p:cBhvr>
                                      <p:tavLst>
                                        <p:tav tm="0">
                                          <p:val>
                                            <p:fltVal val="0"/>
                                          </p:val>
                                        </p:tav>
                                        <p:tav tm="100000">
                                          <p:val>
                                            <p:strVal val="#ppt_w"/>
                                          </p:val>
                                        </p:tav>
                                      </p:tavLst>
                                    </p:anim>
                                    <p:anim calcmode="lin" valueType="num">
                                      <p:cBhvr>
                                        <p:cTn id="31" dur="1000" fill="hold"/>
                                        <p:tgtEl>
                                          <p:spTgt spid="19472"/>
                                        </p:tgtEl>
                                        <p:attrNameLst>
                                          <p:attrName>ppt_h</p:attrName>
                                        </p:attrNameLst>
                                      </p:cBhvr>
                                      <p:tavLst>
                                        <p:tav tm="0">
                                          <p:val>
                                            <p:fltVal val="0"/>
                                          </p:val>
                                        </p:tav>
                                        <p:tav tm="100000">
                                          <p:val>
                                            <p:strVal val="#ppt_h"/>
                                          </p:val>
                                        </p:tav>
                                      </p:tavLst>
                                    </p:anim>
                                    <p:anim calcmode="lin" valueType="num">
                                      <p:cBhvr>
                                        <p:cTn id="32" dur="1000" fill="hold"/>
                                        <p:tgtEl>
                                          <p:spTgt spid="19472"/>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94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nodeType="clickEffect">
                                  <p:stCondLst>
                                    <p:cond delay="0"/>
                                  </p:stCondLst>
                                  <p:childTnLst>
                                    <p:set>
                                      <p:cBhvr>
                                        <p:cTn id="37" dur="1" fill="hold">
                                          <p:stCondLst>
                                            <p:cond delay="0"/>
                                          </p:stCondLst>
                                        </p:cTn>
                                        <p:tgtEl>
                                          <p:spTgt spid="19473"/>
                                        </p:tgtEl>
                                        <p:attrNameLst>
                                          <p:attrName>style.visibility</p:attrName>
                                        </p:attrNameLst>
                                      </p:cBhvr>
                                      <p:to>
                                        <p:strVal val="visible"/>
                                      </p:to>
                                    </p:set>
                                    <p:anim calcmode="lin" valueType="num">
                                      <p:cBhvr>
                                        <p:cTn id="38" dur="1000" fill="hold"/>
                                        <p:tgtEl>
                                          <p:spTgt spid="19473"/>
                                        </p:tgtEl>
                                        <p:attrNameLst>
                                          <p:attrName>ppt_w</p:attrName>
                                        </p:attrNameLst>
                                      </p:cBhvr>
                                      <p:tavLst>
                                        <p:tav tm="0">
                                          <p:val>
                                            <p:strVal val="#ppt_w*0.70"/>
                                          </p:val>
                                        </p:tav>
                                        <p:tav tm="100000">
                                          <p:val>
                                            <p:strVal val="#ppt_w"/>
                                          </p:val>
                                        </p:tav>
                                      </p:tavLst>
                                    </p:anim>
                                    <p:anim calcmode="lin" valueType="num">
                                      <p:cBhvr>
                                        <p:cTn id="39" dur="1000" fill="hold"/>
                                        <p:tgtEl>
                                          <p:spTgt spid="19473"/>
                                        </p:tgtEl>
                                        <p:attrNameLst>
                                          <p:attrName>ppt_h</p:attrName>
                                        </p:attrNameLst>
                                      </p:cBhvr>
                                      <p:tavLst>
                                        <p:tav tm="0">
                                          <p:val>
                                            <p:strVal val="#ppt_h"/>
                                          </p:val>
                                        </p:tav>
                                        <p:tav tm="100000">
                                          <p:val>
                                            <p:strVal val="#ppt_h"/>
                                          </p:val>
                                        </p:tav>
                                      </p:tavLst>
                                    </p:anim>
                                    <p:animEffect transition="in" filter="fade">
                                      <p:cBhvr>
                                        <p:cTn id="40" dur="1000"/>
                                        <p:tgtEl>
                                          <p:spTgt spid="1947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0" presetClass="entr" presetSubtype="0" fill="hold" nodeType="clickEffect">
                                  <p:stCondLst>
                                    <p:cond delay="0"/>
                                  </p:stCondLst>
                                  <p:childTnLst>
                                    <p:set>
                                      <p:cBhvr>
                                        <p:cTn id="44" dur="1" fill="hold">
                                          <p:stCondLst>
                                            <p:cond delay="0"/>
                                          </p:stCondLst>
                                        </p:cTn>
                                        <p:tgtEl>
                                          <p:spTgt spid="19479"/>
                                        </p:tgtEl>
                                        <p:attrNameLst>
                                          <p:attrName>style.visibility</p:attrName>
                                        </p:attrNameLst>
                                      </p:cBhvr>
                                      <p:to>
                                        <p:strVal val="visible"/>
                                      </p:to>
                                    </p:set>
                                    <p:animEffect transition="in" filter="fade">
                                      <p:cBhvr>
                                        <p:cTn id="45" dur="800" decel="100000"/>
                                        <p:tgtEl>
                                          <p:spTgt spid="19479"/>
                                        </p:tgtEl>
                                      </p:cBhvr>
                                    </p:animEffect>
                                    <p:anim calcmode="lin" valueType="num">
                                      <p:cBhvr>
                                        <p:cTn id="46" dur="800" decel="100000" fill="hold"/>
                                        <p:tgtEl>
                                          <p:spTgt spid="19479"/>
                                        </p:tgtEl>
                                        <p:attrNameLst>
                                          <p:attrName>style.rotation</p:attrName>
                                        </p:attrNameLst>
                                      </p:cBhvr>
                                      <p:tavLst>
                                        <p:tav tm="0">
                                          <p:val>
                                            <p:fltVal val="-90"/>
                                          </p:val>
                                        </p:tav>
                                        <p:tav tm="100000">
                                          <p:val>
                                            <p:fltVal val="0"/>
                                          </p:val>
                                        </p:tav>
                                      </p:tavLst>
                                    </p:anim>
                                    <p:anim calcmode="lin" valueType="num">
                                      <p:cBhvr>
                                        <p:cTn id="47" dur="800" decel="100000" fill="hold"/>
                                        <p:tgtEl>
                                          <p:spTgt spid="19479"/>
                                        </p:tgtEl>
                                        <p:attrNameLst>
                                          <p:attrName>ppt_x</p:attrName>
                                        </p:attrNameLst>
                                      </p:cBhvr>
                                      <p:tavLst>
                                        <p:tav tm="0">
                                          <p:val>
                                            <p:strVal val="#ppt_x+0.4"/>
                                          </p:val>
                                        </p:tav>
                                        <p:tav tm="100000">
                                          <p:val>
                                            <p:strVal val="#ppt_x-0.05"/>
                                          </p:val>
                                        </p:tav>
                                      </p:tavLst>
                                    </p:anim>
                                    <p:anim calcmode="lin" valueType="num">
                                      <p:cBhvr>
                                        <p:cTn id="48" dur="800" decel="100000" fill="hold"/>
                                        <p:tgtEl>
                                          <p:spTgt spid="19479"/>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9479"/>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9479"/>
                                        </p:tgtEl>
                                        <p:attrNameLst>
                                          <p:attrName>ppt_y</p:attrName>
                                        </p:attrNameLst>
                                      </p:cBhvr>
                                      <p:tavLst>
                                        <p:tav tm="0">
                                          <p:val>
                                            <p:strVal val="#ppt_y+0.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5" presetClass="entr" presetSubtype="0" fill="hold" nodeType="clickEffect">
                                  <p:stCondLst>
                                    <p:cond delay="0"/>
                                  </p:stCondLst>
                                  <p:childTnLst>
                                    <p:set>
                                      <p:cBhvr>
                                        <p:cTn id="54" dur="1" fill="hold">
                                          <p:stCondLst>
                                            <p:cond delay="0"/>
                                          </p:stCondLst>
                                        </p:cTn>
                                        <p:tgtEl>
                                          <p:spTgt spid="19474"/>
                                        </p:tgtEl>
                                        <p:attrNameLst>
                                          <p:attrName>style.visibility</p:attrName>
                                        </p:attrNameLst>
                                      </p:cBhvr>
                                      <p:to>
                                        <p:strVal val="visible"/>
                                      </p:to>
                                    </p:set>
                                    <p:anim calcmode="lin" valueType="num">
                                      <p:cBhvr>
                                        <p:cTn id="55" dur="500" decel="50000" fill="hold">
                                          <p:stCondLst>
                                            <p:cond delay="0"/>
                                          </p:stCondLst>
                                        </p:cTn>
                                        <p:tgtEl>
                                          <p:spTgt spid="19474"/>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9474"/>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9474"/>
                                        </p:tgtEl>
                                        <p:attrNameLst>
                                          <p:attrName>ppt_w</p:attrName>
                                        </p:attrNameLst>
                                      </p:cBhvr>
                                      <p:tavLst>
                                        <p:tav tm="0">
                                          <p:val>
                                            <p:strVal val="#ppt_w*.05"/>
                                          </p:val>
                                        </p:tav>
                                        <p:tav tm="100000">
                                          <p:val>
                                            <p:strVal val="#ppt_w"/>
                                          </p:val>
                                        </p:tav>
                                      </p:tavLst>
                                    </p:anim>
                                    <p:anim calcmode="lin" valueType="num">
                                      <p:cBhvr>
                                        <p:cTn id="58" dur="1000" fill="hold"/>
                                        <p:tgtEl>
                                          <p:spTgt spid="19474"/>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9474"/>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9474"/>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9474"/>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947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nodeType="clickEffect">
                                  <p:stCondLst>
                                    <p:cond delay="0"/>
                                  </p:stCondLst>
                                  <p:childTnLst>
                                    <p:set>
                                      <p:cBhvr>
                                        <p:cTn id="66" dur="1" fill="hold">
                                          <p:stCondLst>
                                            <p:cond delay="0"/>
                                          </p:stCondLst>
                                        </p:cTn>
                                        <p:tgtEl>
                                          <p:spTgt spid="19475"/>
                                        </p:tgtEl>
                                        <p:attrNameLst>
                                          <p:attrName>style.visibility</p:attrName>
                                        </p:attrNameLst>
                                      </p:cBhvr>
                                      <p:to>
                                        <p:strVal val="visible"/>
                                      </p:to>
                                    </p:set>
                                    <p:animEffect transition="in" filter="fade">
                                      <p:cBhvr>
                                        <p:cTn id="67" dur="800" decel="100000"/>
                                        <p:tgtEl>
                                          <p:spTgt spid="19475"/>
                                        </p:tgtEl>
                                      </p:cBhvr>
                                    </p:animEffect>
                                    <p:anim calcmode="lin" valueType="num">
                                      <p:cBhvr>
                                        <p:cTn id="68" dur="800" decel="100000" fill="hold"/>
                                        <p:tgtEl>
                                          <p:spTgt spid="19475"/>
                                        </p:tgtEl>
                                        <p:attrNameLst>
                                          <p:attrName>style.rotation</p:attrName>
                                        </p:attrNameLst>
                                      </p:cBhvr>
                                      <p:tavLst>
                                        <p:tav tm="0">
                                          <p:val>
                                            <p:fltVal val="-90"/>
                                          </p:val>
                                        </p:tav>
                                        <p:tav tm="100000">
                                          <p:val>
                                            <p:fltVal val="0"/>
                                          </p:val>
                                        </p:tav>
                                      </p:tavLst>
                                    </p:anim>
                                    <p:anim calcmode="lin" valueType="num">
                                      <p:cBhvr>
                                        <p:cTn id="69" dur="800" decel="100000" fill="hold"/>
                                        <p:tgtEl>
                                          <p:spTgt spid="19475"/>
                                        </p:tgtEl>
                                        <p:attrNameLst>
                                          <p:attrName>ppt_x</p:attrName>
                                        </p:attrNameLst>
                                      </p:cBhvr>
                                      <p:tavLst>
                                        <p:tav tm="0">
                                          <p:val>
                                            <p:strVal val="#ppt_x+0.4"/>
                                          </p:val>
                                        </p:tav>
                                        <p:tav tm="100000">
                                          <p:val>
                                            <p:strVal val="#ppt_x-0.05"/>
                                          </p:val>
                                        </p:tav>
                                      </p:tavLst>
                                    </p:anim>
                                    <p:anim calcmode="lin" valueType="num">
                                      <p:cBhvr>
                                        <p:cTn id="70" dur="800" decel="100000" fill="hold"/>
                                        <p:tgtEl>
                                          <p:spTgt spid="19475"/>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9475"/>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9475"/>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55" presetClass="entr" presetSubtype="0" fill="hold" nodeType="clickEffect">
                                  <p:stCondLst>
                                    <p:cond delay="0"/>
                                  </p:stCondLst>
                                  <p:childTnLst>
                                    <p:set>
                                      <p:cBhvr>
                                        <p:cTn id="76" dur="1" fill="hold">
                                          <p:stCondLst>
                                            <p:cond delay="0"/>
                                          </p:stCondLst>
                                        </p:cTn>
                                        <p:tgtEl>
                                          <p:spTgt spid="19476"/>
                                        </p:tgtEl>
                                        <p:attrNameLst>
                                          <p:attrName>style.visibility</p:attrName>
                                        </p:attrNameLst>
                                      </p:cBhvr>
                                      <p:to>
                                        <p:strVal val="visible"/>
                                      </p:to>
                                    </p:set>
                                    <p:anim calcmode="lin" valueType="num">
                                      <p:cBhvr>
                                        <p:cTn id="77" dur="1000" fill="hold"/>
                                        <p:tgtEl>
                                          <p:spTgt spid="19476"/>
                                        </p:tgtEl>
                                        <p:attrNameLst>
                                          <p:attrName>ppt_w</p:attrName>
                                        </p:attrNameLst>
                                      </p:cBhvr>
                                      <p:tavLst>
                                        <p:tav tm="0">
                                          <p:val>
                                            <p:strVal val="#ppt_w*0.70"/>
                                          </p:val>
                                        </p:tav>
                                        <p:tav tm="100000">
                                          <p:val>
                                            <p:strVal val="#ppt_w"/>
                                          </p:val>
                                        </p:tav>
                                      </p:tavLst>
                                    </p:anim>
                                    <p:anim calcmode="lin" valueType="num">
                                      <p:cBhvr>
                                        <p:cTn id="78" dur="1000" fill="hold"/>
                                        <p:tgtEl>
                                          <p:spTgt spid="19476"/>
                                        </p:tgtEl>
                                        <p:attrNameLst>
                                          <p:attrName>ppt_h</p:attrName>
                                        </p:attrNameLst>
                                      </p:cBhvr>
                                      <p:tavLst>
                                        <p:tav tm="0">
                                          <p:val>
                                            <p:strVal val="#ppt_h"/>
                                          </p:val>
                                        </p:tav>
                                        <p:tav tm="100000">
                                          <p:val>
                                            <p:strVal val="#ppt_h"/>
                                          </p:val>
                                        </p:tav>
                                      </p:tavLst>
                                    </p:anim>
                                    <p:animEffect transition="in" filter="fade">
                                      <p:cBhvr>
                                        <p:cTn id="79" dur="1000"/>
                                        <p:tgtEl>
                                          <p:spTgt spid="19476"/>
                                        </p:tgtEl>
                                      </p:cBhvr>
                                    </p:animEffect>
                                  </p:childTnLst>
                                </p:cTn>
                              </p:par>
                              <p:par>
                                <p:cTn id="80" presetID="0" presetClass="path" presetSubtype="0" accel="50000" decel="50000" fill="hold" nodeType="withEffect">
                                  <p:stCondLst>
                                    <p:cond delay="0"/>
                                  </p:stCondLst>
                                  <p:childTnLst>
                                    <p:animMotion origin="layout" path="M -5.55556E-7 6.66667E-6 C -0.00833 -0.00671 -0.01892 -0.00972 -0.025 -0.0199 C -0.0368 -0.03981 -0.03055 -0.03263 -0.04236 -0.04328 C -0.05208 -0.06249 -0.05937 -0.08472 -0.06493 -0.10671 C -0.06597 -0.1111 -0.06632 -0.1155 -0.06736 -0.1199 C -0.06892 -0.12661 -0.0724 -0.14004 -0.0724 -0.14004 C -0.07326 -0.14791 -0.075 -0.15555 -0.075 -0.16342 C -0.075 -0.1956 -0.07292 -0.24444 -0.0625 -0.27661 C -0.06128 -0.28032 -0.05868 -0.28286 -0.05746 -0.28657 C -0.05139 -0.30485 -0.05538 -0.31319 -0.03993 -0.3199 C -0.0375 -0.32222 -0.03507 -0.32476 -0.03246 -0.32661 C -0.03003 -0.32823 -0.02726 -0.32823 -0.025 -0.33009 C -0.02205 -0.33263 -0.02049 -0.33772 -0.01736 -0.34004 C -0.00781 -0.34722 0.00712 -0.35185 0.01754 -0.35671 C 0.02917 -0.35485 0.03924 -0.35786 0.04757 -0.34675 C 0.04965 -0.34397 0.05052 -0.33958 0.0526 -0.33657 C 0.05729 -0.32962 0.06441 -0.32499 0.06754 -0.31666 C 0.07083 -0.30786 0.07431 -0.29884 0.0776 -0.29004 C 0.08038 -0.28286 0.0875 -0.2699 0.0875 -0.2699 C 0.08837 -0.2655 0.08906 -0.2611 0.0901 -0.25671 C 0.09167 -0.24999 0.09514 -0.23657 0.09514 -0.23657 C 0.09254 -0.1956 0.08941 -0.17337 0.07257 -0.14004 C 0.06354 -0.1037 0.05521 -0.06689 0.04757 -0.03009 C 0.04566 -0.02129 0.04445 -0.00254 0.0375 0.00325 C 0.00712 0.02871 0.03229 -0.003 0.01754 0.01667 " pathEditMode="relative" ptsTypes="ffffffffffffffffffffffffA">
                                      <p:cBhvr>
                                        <p:cTn id="81" dur="5000" fill="hold"/>
                                        <p:tgtEl>
                                          <p:spTgt spid="19476"/>
                                        </p:tgtEl>
                                        <p:attrNameLst>
                                          <p:attrName>ppt_x</p:attrName>
                                          <p:attrName>ppt_y</p:attrName>
                                        </p:attrNameLst>
                                      </p:cBhvr>
                                    </p:animMotion>
                                  </p:childTnLst>
                                </p:cTn>
                              </p:par>
                            </p:childTnLst>
                          </p:cTn>
                        </p:par>
                      </p:childTnLst>
                    </p:cTn>
                  </p:par>
                  <p:par>
                    <p:cTn id="82" fill="hold" nodeType="clickPar">
                      <p:stCondLst>
                        <p:cond delay="indefinite"/>
                      </p:stCondLst>
                      <p:childTnLst>
                        <p:par>
                          <p:cTn id="83" fill="hold" nodeType="withGroup">
                            <p:stCondLst>
                              <p:cond delay="0"/>
                            </p:stCondLst>
                            <p:childTnLst>
                              <p:par>
                                <p:cTn id="84" presetID="35" presetClass="entr" presetSubtype="0" fill="hold" nodeType="clickEffect">
                                  <p:stCondLst>
                                    <p:cond delay="0"/>
                                  </p:stCondLst>
                                  <p:childTnLst>
                                    <p:set>
                                      <p:cBhvr>
                                        <p:cTn id="85" dur="1" fill="hold">
                                          <p:stCondLst>
                                            <p:cond delay="0"/>
                                          </p:stCondLst>
                                        </p:cTn>
                                        <p:tgtEl>
                                          <p:spTgt spid="19477"/>
                                        </p:tgtEl>
                                        <p:attrNameLst>
                                          <p:attrName>style.visibility</p:attrName>
                                        </p:attrNameLst>
                                      </p:cBhvr>
                                      <p:to>
                                        <p:strVal val="visible"/>
                                      </p:to>
                                    </p:set>
                                    <p:animEffect transition="in" filter="fade">
                                      <p:cBhvr>
                                        <p:cTn id="86" dur="2000"/>
                                        <p:tgtEl>
                                          <p:spTgt spid="19477"/>
                                        </p:tgtEl>
                                      </p:cBhvr>
                                    </p:animEffect>
                                    <p:anim calcmode="lin" valueType="num">
                                      <p:cBhvr>
                                        <p:cTn id="87" dur="2000" fill="hold"/>
                                        <p:tgtEl>
                                          <p:spTgt spid="19477"/>
                                        </p:tgtEl>
                                        <p:attrNameLst>
                                          <p:attrName>style.rotation</p:attrName>
                                        </p:attrNameLst>
                                      </p:cBhvr>
                                      <p:tavLst>
                                        <p:tav tm="0">
                                          <p:val>
                                            <p:fltVal val="720"/>
                                          </p:val>
                                        </p:tav>
                                        <p:tav tm="100000">
                                          <p:val>
                                            <p:fltVal val="0"/>
                                          </p:val>
                                        </p:tav>
                                      </p:tavLst>
                                    </p:anim>
                                    <p:anim calcmode="lin" valueType="num">
                                      <p:cBhvr>
                                        <p:cTn id="88" dur="2000" fill="hold"/>
                                        <p:tgtEl>
                                          <p:spTgt spid="19477"/>
                                        </p:tgtEl>
                                        <p:attrNameLst>
                                          <p:attrName>ppt_h</p:attrName>
                                        </p:attrNameLst>
                                      </p:cBhvr>
                                      <p:tavLst>
                                        <p:tav tm="0">
                                          <p:val>
                                            <p:fltVal val="0"/>
                                          </p:val>
                                        </p:tav>
                                        <p:tav tm="100000">
                                          <p:val>
                                            <p:strVal val="#ppt_h"/>
                                          </p:val>
                                        </p:tav>
                                      </p:tavLst>
                                    </p:anim>
                                    <p:anim calcmode="lin" valueType="num">
                                      <p:cBhvr>
                                        <p:cTn id="89" dur="2000" fill="hold"/>
                                        <p:tgtEl>
                                          <p:spTgt spid="19477"/>
                                        </p:tgtEl>
                                        <p:attrNameLst>
                                          <p:attrName>ppt_w</p:attrName>
                                        </p:attrNameLst>
                                      </p:cBhvr>
                                      <p:tavLst>
                                        <p:tav tm="0">
                                          <p:val>
                                            <p:fltVal val="0"/>
                                          </p:val>
                                        </p:tav>
                                        <p:tav tm="100000">
                                          <p:val>
                                            <p:strVal val="#ppt_w"/>
                                          </p:val>
                                        </p:tav>
                                      </p:tavLst>
                                    </p:anim>
                                  </p:childTnLst>
                                </p:cTn>
                              </p:par>
                            </p:childTnLst>
                          </p:cTn>
                        </p:par>
                        <p:par>
                          <p:cTn id="90" fill="hold" nodeType="afterGroup">
                            <p:stCondLst>
                              <p:cond delay="2000"/>
                            </p:stCondLst>
                            <p:childTnLst>
                              <p:par>
                                <p:cTn id="91" presetID="6" presetClass="emph" presetSubtype="0" fill="hold" nodeType="afterEffect">
                                  <p:stCondLst>
                                    <p:cond delay="0"/>
                                  </p:stCondLst>
                                  <p:childTnLst>
                                    <p:animScale>
                                      <p:cBhvr>
                                        <p:cTn id="92" dur="2000" fill="hold"/>
                                        <p:tgtEl>
                                          <p:spTgt spid="194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0"/>
          <p:cNvSpPr>
            <a:spLocks noChangeArrowheads="1"/>
          </p:cNvSpPr>
          <p:nvPr/>
        </p:nvSpPr>
        <p:spPr bwMode="auto">
          <a:xfrm>
            <a:off x="0" y="-134938"/>
            <a:ext cx="1836738" cy="1935163"/>
          </a:xfrm>
          <a:prstGeom prst="rect">
            <a:avLst/>
          </a:prstGeom>
          <a:solidFill>
            <a:srgbClr val="610814"/>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endParaRPr lang="en-US" sz="2000" b="1" smtClean="0">
              <a:solidFill>
                <a:srgbClr val="FFD34A"/>
              </a:solidFill>
              <a:latin typeface="Times" charset="0"/>
            </a:endParaRPr>
          </a:p>
          <a:p>
            <a:pPr algn="ctr"/>
            <a:endParaRPr lang="en-US" sz="2000" b="1" smtClean="0">
              <a:solidFill>
                <a:srgbClr val="FFD34A"/>
              </a:solidFill>
              <a:latin typeface="Times" charset="0"/>
            </a:endParaRPr>
          </a:p>
          <a:p>
            <a:pPr algn="ctr"/>
            <a:r>
              <a:rPr lang="en-US" sz="2000" b="1" smtClean="0">
                <a:solidFill>
                  <a:srgbClr val="FFD34A"/>
                </a:solidFill>
                <a:latin typeface="Times" charset="0"/>
              </a:rPr>
              <a:t>XÂY DỰNG BỐI CẢNH</a:t>
            </a:r>
          </a:p>
          <a:p>
            <a:pPr algn="ctr"/>
            <a:endParaRPr lang="en-US" sz="2000" b="1" smtClean="0">
              <a:solidFill>
                <a:srgbClr val="FFD34A"/>
              </a:solidFill>
              <a:latin typeface="Times" charset="0"/>
            </a:endParaRPr>
          </a:p>
          <a:p>
            <a:pPr algn="ctr"/>
            <a:endParaRPr lang="en-US" sz="2000" b="1" smtClean="0">
              <a:solidFill>
                <a:srgbClr val="FFD34A"/>
              </a:solidFill>
              <a:latin typeface="Times" charset="0"/>
            </a:endParaRPr>
          </a:p>
        </p:txBody>
      </p:sp>
      <p:sp>
        <p:nvSpPr>
          <p:cNvPr id="119811"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1981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981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981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1981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464904" name="Rectangle 8"/>
          <p:cNvSpPr>
            <a:spLocks noChangeArrowheads="1"/>
          </p:cNvSpPr>
          <p:nvPr/>
        </p:nvSpPr>
        <p:spPr bwMode="auto">
          <a:xfrm>
            <a:off x="4630738" y="2649538"/>
            <a:ext cx="15208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pPr>
            <a:r>
              <a:rPr lang="en-US" sz="2400" b="1" smtClean="0">
                <a:solidFill>
                  <a:srgbClr val="CECECE"/>
                </a:solidFill>
                <a:latin typeface="Times" charset="0"/>
              </a:rPr>
              <a:t>S.Ơ</a:t>
            </a:r>
          </a:p>
        </p:txBody>
      </p:sp>
      <p:sp>
        <p:nvSpPr>
          <p:cNvPr id="11981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19819"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19820"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119821"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smtClean="0">
              <a:solidFill>
                <a:srgbClr val="00DFCA"/>
              </a:solidFill>
              <a:latin typeface="Matura MT Script Capitals" charset="0"/>
            </a:endParaRPr>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RS</a:t>
            </a:r>
          </a:p>
        </p:txBody>
      </p:sp>
      <p:sp>
        <p:nvSpPr>
          <p:cNvPr id="464912" name="Rectangle 16"/>
          <p:cNvSpPr>
            <a:spLocks noChangeArrowheads="1"/>
          </p:cNvSpPr>
          <p:nvPr/>
        </p:nvSpPr>
        <p:spPr bwMode="auto">
          <a:xfrm>
            <a:off x="2020888" y="992188"/>
            <a:ext cx="10636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ĐTH</a:t>
            </a:r>
          </a:p>
        </p:txBody>
      </p:sp>
      <p:sp>
        <p:nvSpPr>
          <p:cNvPr id="119825"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982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2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BC</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983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B</a:t>
            </a:r>
          </a:p>
        </p:txBody>
      </p:sp>
      <p:sp>
        <p:nvSpPr>
          <p:cNvPr id="11983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H</a:t>
            </a:r>
          </a:p>
        </p:txBody>
      </p:sp>
      <p:sp>
        <p:nvSpPr>
          <p:cNvPr id="11983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defRPr/>
            </a:pPr>
            <a:r>
              <a:rPr lang="en-US" sz="2400" b="1">
                <a:solidFill>
                  <a:srgbClr val="CECECE"/>
                </a:solidFill>
                <a:latin typeface="Times" charset="0"/>
              </a:rPr>
              <a:t>N(A)</a:t>
            </a:r>
          </a:p>
        </p:txBody>
      </p:sp>
      <p:sp>
        <p:nvSpPr>
          <p:cNvPr id="11983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11983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C</a:t>
            </a:r>
          </a:p>
        </p:txBody>
      </p:sp>
      <p:sp>
        <p:nvSpPr>
          <p:cNvPr id="11984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4931" name="Rectangle 35"/>
          <p:cNvSpPr>
            <a:spLocks noChangeArrowheads="1"/>
          </p:cNvSpPr>
          <p:nvPr/>
        </p:nvSpPr>
        <p:spPr bwMode="auto">
          <a:xfrm>
            <a:off x="2727325" y="3078163"/>
            <a:ext cx="422275"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dirty="0">
                <a:solidFill>
                  <a:srgbClr val="CECECE"/>
                </a:solidFill>
                <a:latin typeface="Times" charset="0"/>
              </a:rPr>
              <a:t>G</a:t>
            </a:r>
          </a:p>
        </p:txBody>
      </p:sp>
      <p:sp>
        <p:nvSpPr>
          <p:cNvPr id="11984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11984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KB</a:t>
            </a:r>
          </a:p>
        </p:txBody>
      </p:sp>
      <p:sp>
        <p:nvSpPr>
          <p:cNvPr id="11984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MS</a:t>
            </a:r>
          </a:p>
        </p:txBody>
      </p:sp>
      <p:sp>
        <p:nvSpPr>
          <p:cNvPr id="11984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sz="2800" smtClean="0">
              <a:solidFill>
                <a:srgbClr val="00DFCA"/>
              </a:solidFill>
              <a:latin typeface="Matura MT Script Capitals" charset="0"/>
            </a:endParaRPr>
          </a:p>
        </p:txBody>
      </p:sp>
      <p:sp>
        <p:nvSpPr>
          <p:cNvPr id="464938" name="Rectangle 42"/>
          <p:cNvSpPr>
            <a:spLocks noChangeArrowheads="1"/>
          </p:cNvSpPr>
          <p:nvPr/>
        </p:nvSpPr>
        <p:spPr bwMode="auto">
          <a:xfrm>
            <a:off x="1692275" y="4081463"/>
            <a:ext cx="387350"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dirty="0">
                <a:solidFill>
                  <a:srgbClr val="CECECE"/>
                </a:solidFill>
                <a:latin typeface="Times" charset="0"/>
              </a:rPr>
              <a:t>E</a:t>
            </a:r>
          </a:p>
        </p:txBody>
      </p:sp>
      <p:sp>
        <p:nvSpPr>
          <p:cNvPr id="464939" name="Rectangle 43"/>
          <p:cNvSpPr>
            <a:spLocks noChangeArrowheads="1"/>
          </p:cNvSpPr>
          <p:nvPr/>
        </p:nvSpPr>
        <p:spPr bwMode="auto">
          <a:xfrm>
            <a:off x="3751263" y="3078163"/>
            <a:ext cx="628650"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spcBef>
                <a:spcPct val="50000"/>
              </a:spcBef>
              <a:defRPr/>
            </a:pPr>
            <a:r>
              <a:rPr lang="en-US" sz="2400" b="1" dirty="0">
                <a:solidFill>
                  <a:srgbClr val="CECECE"/>
                </a:solidFill>
                <a:latin typeface="Times" charset="0"/>
              </a:rPr>
              <a:t>NN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dist="81320" dir="3080412" algn="ctr" rotWithShape="0">
              <a:schemeClr val="bg2"/>
            </a:outerShdw>
          </a:effectLst>
        </p:spPr>
        <p:txBody>
          <a:bodyPr/>
          <a:lstStyle/>
          <a:p>
            <a:pPr>
              <a:defRPr/>
            </a:pPr>
            <a:endParaRPr lang="en-US" sz="2800">
              <a:solidFill>
                <a:srgbClr val="00DFCA"/>
              </a:solidFill>
              <a:latin typeface="Matura MT Script Capitals" pitchFamily="66"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dist="53882"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pitchFamily="66" charset="0"/>
            </a:endParaRPr>
          </a:p>
        </p:txBody>
      </p:sp>
      <p:sp>
        <p:nvSpPr>
          <p:cNvPr id="464976" name="Text Box 80"/>
          <p:cNvSpPr txBox="1">
            <a:spLocks noChangeArrowheads="1"/>
          </p:cNvSpPr>
          <p:nvPr/>
        </p:nvSpPr>
        <p:spPr bwMode="auto">
          <a:xfrm>
            <a:off x="1779588" y="-22225"/>
            <a:ext cx="2451100" cy="338138"/>
          </a:xfrm>
          <a:prstGeom prst="rect">
            <a:avLst/>
          </a:prstGeom>
          <a:noFill/>
          <a:ln w="12700">
            <a:noFill/>
            <a:miter lim="800000"/>
            <a:headEnd/>
            <a:tailEnd/>
          </a:ln>
          <a:effectLst>
            <a:outerShdw dist="71842" dir="2700000" algn="ctr" rotWithShape="0">
              <a:schemeClr val="bg2"/>
            </a:outerShdw>
          </a:effectLst>
        </p:spPr>
        <p:txBody>
          <a:bodyPr>
            <a:spAutoFit/>
          </a:bodyPr>
          <a:lstStyle/>
          <a:p>
            <a:pPr>
              <a:spcBef>
                <a:spcPct val="50000"/>
              </a:spcBef>
              <a:defRPr/>
            </a:pPr>
            <a:r>
              <a:rPr lang="en-US" sz="1600" b="1">
                <a:solidFill>
                  <a:srgbClr val="FFFFFF"/>
                </a:solidFill>
                <a:latin typeface="Comic Sans MS" charset="0"/>
              </a:rPr>
              <a:t>2 Các Vua 25: 1-21</a:t>
            </a:r>
          </a:p>
        </p:txBody>
      </p:sp>
      <p:grpSp>
        <p:nvGrpSpPr>
          <p:cNvPr id="119855" name="Group 84"/>
          <p:cNvGrpSpPr>
            <a:grpSpLocks/>
          </p:cNvGrpSpPr>
          <p:nvPr/>
        </p:nvGrpSpPr>
        <p:grpSpPr bwMode="auto">
          <a:xfrm>
            <a:off x="636588" y="4533900"/>
            <a:ext cx="7758112" cy="1803400"/>
            <a:chOff x="105" y="2772"/>
            <a:chExt cx="4887" cy="1136"/>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dist="179605"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4982" name="Rectangle 86"/>
            <p:cNvSpPr>
              <a:spLocks noChangeArrowheads="1"/>
            </p:cNvSpPr>
            <p:nvPr/>
          </p:nvSpPr>
          <p:spPr bwMode="auto">
            <a:xfrm>
              <a:off x="105" y="2772"/>
              <a:ext cx="4862" cy="1094"/>
            </a:xfrm>
            <a:prstGeom prst="rect">
              <a:avLst/>
            </a:prstGeom>
            <a:noFill/>
            <a:ln w="50800">
              <a:noFill/>
              <a:miter lim="800000"/>
              <a:headEnd/>
              <a:tailEnd/>
            </a:ln>
            <a:effectLst>
              <a:outerShdw dist="35921" dir="2700000" algn="ctr" rotWithShape="0">
                <a:srgbClr val="2E7E3B"/>
              </a:outerShdw>
            </a:effectLst>
          </p:spPr>
          <p:txBody>
            <a:bodyPr lIns="90487" tIns="44450" rIns="90487" bIns="44450">
              <a:spAutoFit/>
            </a:bodyPr>
            <a:lstStyle/>
            <a:p>
              <a:pPr algn="ctr"/>
              <a:r>
                <a:rPr lang="en-US" sz="3600" b="1" smtClean="0">
                  <a:solidFill>
                    <a:srgbClr val="D83104"/>
                  </a:solidFill>
                  <a:latin typeface="Times" charset="0"/>
                </a:rPr>
                <a:t>VƯƠNG QUỐC PHÍA NAM:</a:t>
              </a:r>
              <a:endParaRPr lang="en-US" sz="3600" b="1" smtClean="0">
                <a:solidFill>
                  <a:srgbClr val="FF5008"/>
                </a:solidFill>
                <a:latin typeface="Times" charset="0"/>
              </a:endParaRPr>
            </a:p>
            <a:p>
              <a:pPr algn="ctr"/>
              <a:r>
                <a:rPr lang="en-US" sz="3600" b="1" smtClean="0">
                  <a:solidFill>
                    <a:srgbClr val="1A0004"/>
                  </a:solidFill>
                  <a:latin typeface="Times" charset="0"/>
                </a:rPr>
                <a:t>GIU-ĐA (586 T.C.)</a:t>
              </a:r>
            </a:p>
            <a:p>
              <a:pPr algn="ctr"/>
              <a:r>
                <a:rPr lang="en-US" sz="3600" b="1" i="1" smtClean="0">
                  <a:solidFill>
                    <a:srgbClr val="790015"/>
                  </a:solidFill>
                  <a:latin typeface="Times" charset="0"/>
                </a:rPr>
                <a:t>LƯU ĐÀY TỚI BA-BY-LÔN</a:t>
              </a:r>
              <a:endParaRPr lang="en-US" sz="3600" b="1" i="1" u="sng" smtClean="0">
                <a:solidFill>
                  <a:srgbClr val="790015"/>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dist="81320" dir="3080412"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dist="8980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dist="89803"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119859"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smtClean="0">
                <a:solidFill>
                  <a:srgbClr val="FFA27C"/>
                </a:solidFill>
                <a:latin typeface="B VAG Rounded Bold" charset="0"/>
              </a:rPr>
              <a:t> </a:t>
            </a:r>
          </a:p>
        </p:txBody>
      </p:sp>
      <p:sp>
        <p:nvSpPr>
          <p:cNvPr id="465100" name="Rectangle 204"/>
          <p:cNvSpPr>
            <a:spLocks noChangeArrowheads="1"/>
          </p:cNvSpPr>
          <p:nvPr/>
        </p:nvSpPr>
        <p:spPr bwMode="auto">
          <a:xfrm>
            <a:off x="8081963" y="6537325"/>
            <a:ext cx="339725" cy="244475"/>
          </a:xfrm>
          <a:prstGeom prst="rect">
            <a:avLst/>
          </a:prstGeom>
          <a:noFill/>
          <a:ln w="12700">
            <a:noFill/>
            <a:miter lim="800000"/>
            <a:headEnd/>
            <a:tailEnd/>
          </a:ln>
          <a:effectLst/>
        </p:spPr>
        <p:txBody>
          <a:bodyPr wrap="none" anchor="ctr">
            <a:spAutoFit/>
          </a:bodyPr>
          <a:lstStyle/>
          <a:p>
            <a:pPr algn="ctr"/>
            <a:r>
              <a:rPr lang="en-US" sz="1000" b="1" smtClean="0">
                <a:solidFill>
                  <a:srgbClr val="FFFFFF"/>
                </a:solidFill>
                <a:effectLst>
                  <a:outerShdw blurRad="38100" dist="38100" dir="2700000" algn="tl">
                    <a:srgbClr val="000000"/>
                  </a:outerShdw>
                </a:effectLst>
                <a:latin typeface="Comic Sans MS" charset="0"/>
              </a:rPr>
              <a:t>51</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dist="71842" dir="2700000" algn="ctr" rotWithShape="0">
              <a:schemeClr val="bg2"/>
            </a:outerShdw>
          </a:effectLst>
        </p:spPr>
        <p:txBody>
          <a:bodyPr wrap="none" anchor="ctr"/>
          <a:lstStyle/>
          <a:p>
            <a:pPr algn="ctr">
              <a:defRPr/>
            </a:pPr>
            <a:endParaRPr lang="en-US" sz="2800">
              <a:solidFill>
                <a:srgbClr val="FFF30C"/>
              </a:solidFill>
              <a:latin typeface="Comic Sans MS" pitchFamily="66" charset="0"/>
            </a:endParaRPr>
          </a:p>
        </p:txBody>
      </p:sp>
      <p:pic>
        <p:nvPicPr>
          <p:cNvPr id="465104" name="Picture 208"/>
          <p:cNvPicPr>
            <a:picLocks noChangeAspect="1" noChangeArrowheads="1"/>
          </p:cNvPicPr>
          <p:nvPr/>
        </p:nvPicPr>
        <p:blipFill>
          <a:blip r:embed="rId3"/>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dist="71842" dir="2700000" algn="ctr" rotWithShape="0">
              <a:schemeClr val="bg2"/>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dist="71842" dir="2700000" algn="ctr" rotWithShape="0">
              <a:schemeClr val="bg2"/>
            </a:outerShdw>
          </a:effectLst>
        </p:spPr>
        <p:txBody>
          <a:bodyPr wrap="none" anchor="ctr"/>
          <a:lstStyle/>
          <a:p>
            <a:pPr>
              <a:defRPr/>
            </a:pPr>
            <a:endParaRPr lang="en-US" sz="2800">
              <a:solidFill>
                <a:srgbClr val="00DFCA"/>
              </a:solidFill>
              <a:latin typeface="Matura MT Script Capitals" pitchFamily="66" charset="0"/>
            </a:endParaRPr>
          </a:p>
        </p:txBody>
      </p:sp>
      <p:sp>
        <p:nvSpPr>
          <p:cNvPr id="464945" name="Oval 49"/>
          <p:cNvSpPr>
            <a:spLocks noChangeArrowheads="1"/>
          </p:cNvSpPr>
          <p:nvPr/>
        </p:nvSpPr>
        <p:spPr bwMode="auto">
          <a:xfrm>
            <a:off x="4086225" y="5138738"/>
            <a:ext cx="2527300" cy="561975"/>
          </a:xfrm>
          <a:prstGeom prst="ellipse">
            <a:avLst/>
          </a:prstGeom>
          <a:noFill/>
          <a:ln w="76200">
            <a:solidFill>
              <a:srgbClr val="F8131B"/>
            </a:solidFill>
            <a:round/>
            <a:headEnd/>
            <a:tailEnd/>
          </a:ln>
          <a:effectLst>
            <a:outerShdw dist="71842" dir="2700000" algn="ctr" rotWithShape="0">
              <a:schemeClr val="bg2"/>
            </a:outerShdw>
          </a:effectLst>
        </p:spPr>
        <p:txBody>
          <a:bodyPr wrap="none" anchor="ctr"/>
          <a:lstStyle/>
          <a:p>
            <a:pPr algn="ctr">
              <a:defRPr/>
            </a:pPr>
            <a:endParaRPr lang="en-US" sz="2800">
              <a:solidFill>
                <a:srgbClr val="F8131B"/>
              </a:solidFill>
              <a:latin typeface="Comic Sans MS" pitchFamily="66" charset="0"/>
            </a:endParaRPr>
          </a:p>
        </p:txBody>
      </p:sp>
      <p:grpSp>
        <p:nvGrpSpPr>
          <p:cNvPr id="119865" name="Group 246"/>
          <p:cNvGrpSpPr>
            <a:grpSpLocks/>
          </p:cNvGrpSpPr>
          <p:nvPr/>
        </p:nvGrpSpPr>
        <p:grpSpPr bwMode="auto">
          <a:xfrm>
            <a:off x="7950200" y="3436938"/>
            <a:ext cx="1185863" cy="1843087"/>
            <a:chOff x="5008" y="2165"/>
            <a:chExt cx="747" cy="1161"/>
          </a:xfrm>
        </p:grpSpPr>
        <p:grpSp>
          <p:nvGrpSpPr>
            <p:cNvPr id="119869" name="Group 214"/>
            <p:cNvGrpSpPr>
              <a:grpSpLocks/>
            </p:cNvGrpSpPr>
            <p:nvPr/>
          </p:nvGrpSpPr>
          <p:grpSpPr bwMode="auto">
            <a:xfrm>
              <a:off x="5008" y="2165"/>
              <a:ext cx="688" cy="1161"/>
              <a:chOff x="5008" y="2165"/>
              <a:chExt cx="688" cy="1161"/>
            </a:xfrm>
          </p:grpSpPr>
          <p:grpSp>
            <p:nvGrpSpPr>
              <p:cNvPr id="119872" name="Group 215"/>
              <p:cNvGrpSpPr>
                <a:grpSpLocks/>
              </p:cNvGrpSpPr>
              <p:nvPr/>
            </p:nvGrpSpPr>
            <p:grpSpPr bwMode="auto">
              <a:xfrm>
                <a:off x="5008" y="2165"/>
                <a:ext cx="688" cy="1161"/>
                <a:chOff x="5008" y="2165"/>
                <a:chExt cx="688" cy="1161"/>
              </a:xfrm>
            </p:grpSpPr>
            <p:grpSp>
              <p:nvGrpSpPr>
                <p:cNvPr id="119875" name="Group 216"/>
                <p:cNvGrpSpPr>
                  <a:grpSpLocks/>
                </p:cNvGrpSpPr>
                <p:nvPr/>
              </p:nvGrpSpPr>
              <p:grpSpPr bwMode="auto">
                <a:xfrm>
                  <a:off x="5008" y="2165"/>
                  <a:ext cx="688" cy="1161"/>
                  <a:chOff x="5008" y="2165"/>
                  <a:chExt cx="688" cy="1161"/>
                </a:xfrm>
              </p:grpSpPr>
              <p:grpSp>
                <p:nvGrpSpPr>
                  <p:cNvPr id="119877" name="Group 217"/>
                  <p:cNvGrpSpPr>
                    <a:grpSpLocks/>
                  </p:cNvGrpSpPr>
                  <p:nvPr/>
                </p:nvGrpSpPr>
                <p:grpSpPr bwMode="auto">
                  <a:xfrm>
                    <a:off x="5008" y="2165"/>
                    <a:ext cx="688" cy="1161"/>
                    <a:chOff x="5008" y="2165"/>
                    <a:chExt cx="688" cy="1161"/>
                  </a:xfrm>
                </p:grpSpPr>
                <p:sp>
                  <p:nvSpPr>
                    <p:cNvPr id="119879" name="Freeform 2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800" smtClean="0">
                        <a:solidFill>
                          <a:srgbClr val="00DFCA"/>
                        </a:solidFill>
                        <a:latin typeface="Matura MT Script Capitals" charset="0"/>
                      </a:endParaRPr>
                    </a:p>
                  </p:txBody>
                </p:sp>
                <p:sp>
                  <p:nvSpPr>
                    <p:cNvPr id="119880" name="AutoShape 2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800" smtClean="0">
                        <a:solidFill>
                          <a:srgbClr val="00DFCA"/>
                        </a:solidFill>
                        <a:latin typeface="Matura MT Script Capitals" charset="0"/>
                      </a:endParaRPr>
                    </a:p>
                  </p:txBody>
                </p:sp>
                <p:sp>
                  <p:nvSpPr>
                    <p:cNvPr id="119881" name="Rectangle 2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sz="2800" smtClean="0">
                        <a:solidFill>
                          <a:srgbClr val="00DFCA"/>
                        </a:solidFill>
                        <a:latin typeface="Matura MT Script Capitals" charset="0"/>
                      </a:endParaRPr>
                    </a:p>
                  </p:txBody>
                </p:sp>
                <p:sp>
                  <p:nvSpPr>
                    <p:cNvPr id="119882" name="Line 2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83" name="Rectangle 2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9884" name="Rectangle 2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DFCA"/>
                        </a:solidFill>
                        <a:latin typeface="Matura MT Script Capitals" charset="0"/>
                      </a:endParaRPr>
                    </a:p>
                  </p:txBody>
                </p:sp>
                <p:sp>
                  <p:nvSpPr>
                    <p:cNvPr id="119885" name="Line 2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86" name="Line 2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87" name="Line 2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88" name="Line 2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89" name="Line 2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90" name="Line 2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91" name="Line 2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92" name="Line 2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93" name="Line 2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94" name="Line 2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DFCA"/>
                        </a:solidFill>
                        <a:latin typeface="Matura MT Script Capitals" charset="0"/>
                      </a:endParaRPr>
                    </a:p>
                  </p:txBody>
                </p:sp>
                <p:sp>
                  <p:nvSpPr>
                    <p:cNvPr id="119895" name="Rectangle 234"/>
                    <p:cNvSpPr>
                      <a:spLocks noChangeArrowheads="1"/>
                    </p:cNvSpPr>
                    <p:nvPr/>
                  </p:nvSpPr>
                  <p:spPr bwMode="auto">
                    <a:xfrm>
                      <a:off x="5019" y="2165"/>
                      <a:ext cx="6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smtClean="0">
                          <a:solidFill>
                            <a:srgbClr val="000000"/>
                          </a:solidFill>
                          <a:latin typeface="Chicago" charset="0"/>
                        </a:rPr>
                        <a:t>HOÀNG GIA</a:t>
                      </a:r>
                    </a:p>
                  </p:txBody>
                </p:sp>
                <p:sp>
                  <p:nvSpPr>
                    <p:cNvPr id="119896" name="Rectangle 2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smtClean="0">
                          <a:solidFill>
                            <a:srgbClr val="000000"/>
                          </a:solidFill>
                          <a:latin typeface="Helvetica" charset="0"/>
                        </a:rPr>
                        <a:t>S - Đ - S</a:t>
                      </a:r>
                    </a:p>
                  </p:txBody>
                </p:sp>
                <p:sp>
                  <p:nvSpPr>
                    <p:cNvPr id="465132" name="Rectangle 236"/>
                    <p:cNvSpPr>
                      <a:spLocks noChangeArrowheads="1"/>
                    </p:cNvSpPr>
                    <p:nvPr/>
                  </p:nvSpPr>
                  <p:spPr bwMode="auto">
                    <a:xfrm>
                      <a:off x="5008" y="2379"/>
                      <a:ext cx="688" cy="142"/>
                    </a:xfrm>
                    <a:prstGeom prst="rect">
                      <a:avLst/>
                    </a:prstGeom>
                    <a:noFill/>
                    <a:ln w="12700">
                      <a:noFill/>
                      <a:miter lim="800000"/>
                      <a:headEnd/>
                      <a:tailEnd/>
                    </a:ln>
                    <a:effectLst/>
                  </p:spPr>
                  <p:txBody>
                    <a:bodyPr wrap="none" lIns="90487" tIns="44450" rIns="90487" bIns="44450">
                      <a:spAutoFit/>
                    </a:bodyPr>
                    <a:lstStyle/>
                    <a:p>
                      <a:r>
                        <a:rPr lang="en-US" sz="900" b="1" smtClean="0">
                          <a:solidFill>
                            <a:srgbClr val="000000"/>
                          </a:solidFill>
                          <a:effectLst>
                            <a:outerShdw blurRad="38100" dist="38100" dir="2700000" algn="tl">
                              <a:srgbClr val="FFFFFF"/>
                            </a:outerShdw>
                          </a:effectLst>
                          <a:latin typeface="Helvetica" charset="0"/>
                        </a:rPr>
                        <a:t> ••• CHIA CẮT ••• </a:t>
                      </a:r>
                    </a:p>
                  </p:txBody>
                </p:sp>
                <p:sp>
                  <p:nvSpPr>
                    <p:cNvPr id="119898" name="Rectangle 237"/>
                    <p:cNvSpPr>
                      <a:spLocks noChangeArrowheads="1"/>
                    </p:cNvSpPr>
                    <p:nvPr/>
                  </p:nvSpPr>
                  <p:spPr bwMode="auto">
                    <a:xfrm>
                      <a:off x="5120" y="2503"/>
                      <a:ext cx="51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BẮC      NAM</a:t>
                      </a:r>
                    </a:p>
                  </p:txBody>
                </p:sp>
                <p:sp>
                  <p:nvSpPr>
                    <p:cNvPr id="119899" name="Rectangle 24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10              2</a:t>
                      </a:r>
                    </a:p>
                  </p:txBody>
                </p:sp>
              </p:grpSp>
              <p:sp>
                <p:nvSpPr>
                  <p:cNvPr id="465137" name="Rectangle 241"/>
                  <p:cNvSpPr>
                    <a:spLocks noChangeArrowheads="1"/>
                  </p:cNvSpPr>
                  <p:nvPr/>
                </p:nvSpPr>
                <p:spPr bwMode="auto">
                  <a:xfrm>
                    <a:off x="5065" y="2824"/>
                    <a:ext cx="537" cy="133"/>
                  </a:xfrm>
                  <a:prstGeom prst="rect">
                    <a:avLst/>
                  </a:prstGeom>
                  <a:noFill/>
                  <a:ln w="12700">
                    <a:noFill/>
                    <a:miter lim="800000"/>
                    <a:headEnd/>
                    <a:tailEnd/>
                  </a:ln>
                  <a:effectLst/>
                </p:spPr>
                <p:txBody>
                  <a:bodyPr wrap="none" lIns="90487" tIns="44450" rIns="90487" bIns="44450">
                    <a:spAutoFit/>
                  </a:bodyPr>
                  <a:lstStyle/>
                  <a:p>
                    <a:r>
                      <a:rPr lang="en-US" sz="800" b="1" smtClean="0">
                        <a:solidFill>
                          <a:srgbClr val="000000"/>
                        </a:solidFill>
                        <a:effectLst>
                          <a:outerShdw blurRad="38100" dist="38100" dir="2700000" algn="tl">
                            <a:srgbClr val="FFFFFF"/>
                          </a:outerShdw>
                        </a:effectLst>
                        <a:latin typeface="Helvetica" charset="0"/>
                      </a:rPr>
                      <a:t>CÁC TIÊN TRI</a:t>
                    </a:r>
                  </a:p>
                </p:txBody>
              </p:sp>
            </p:grpSp>
            <p:sp>
              <p:nvSpPr>
                <p:cNvPr id="119876" name="Rectangle 242"/>
                <p:cNvSpPr>
                  <a:spLocks noChangeArrowheads="1"/>
                </p:cNvSpPr>
                <p:nvPr/>
              </p:nvSpPr>
              <p:spPr bwMode="auto">
                <a:xfrm>
                  <a:off x="5056" y="2935"/>
                  <a:ext cx="59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20-Gi         20-R</a:t>
                  </a:r>
                </a:p>
              </p:txBody>
            </p:sp>
          </p:grpSp>
          <p:sp>
            <p:nvSpPr>
              <p:cNvPr id="119873" name="Rectangle 243"/>
              <p:cNvSpPr>
                <a:spLocks noChangeArrowheads="1"/>
              </p:cNvSpPr>
              <p:nvPr/>
            </p:nvSpPr>
            <p:spPr bwMode="auto">
              <a:xfrm>
                <a:off x="5091" y="3056"/>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 200        </a:t>
                </a:r>
              </a:p>
            </p:txBody>
          </p:sp>
          <p:sp>
            <p:nvSpPr>
              <p:cNvPr id="119874" name="Rectangle 244"/>
              <p:cNvSpPr>
                <a:spLocks noChangeArrowheads="1"/>
              </p:cNvSpPr>
              <p:nvPr/>
            </p:nvSpPr>
            <p:spPr bwMode="auto">
              <a:xfrm>
                <a:off x="5059" y="3152"/>
                <a:ext cx="38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A-SI-RI   </a:t>
                </a:r>
              </a:p>
            </p:txBody>
          </p:sp>
        </p:grpSp>
        <p:sp>
          <p:nvSpPr>
            <p:cNvPr id="119870" name="Rectangle 202"/>
            <p:cNvSpPr>
              <a:spLocks noChangeArrowheads="1"/>
            </p:cNvSpPr>
            <p:nvPr/>
          </p:nvSpPr>
          <p:spPr bwMode="auto">
            <a:xfrm>
              <a:off x="5278" y="3154"/>
              <a:ext cx="4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BA-BY-LÔN</a:t>
              </a:r>
            </a:p>
          </p:txBody>
        </p:sp>
        <p:sp>
          <p:nvSpPr>
            <p:cNvPr id="119871" name="Rectangle 203"/>
            <p:cNvSpPr>
              <a:spLocks noChangeArrowheads="1"/>
            </p:cNvSpPr>
            <p:nvPr/>
          </p:nvSpPr>
          <p:spPr bwMode="auto">
            <a:xfrm>
              <a:off x="5362" y="3055"/>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smtClean="0">
                  <a:solidFill>
                    <a:srgbClr val="000000"/>
                  </a:solidFill>
                  <a:latin typeface="Helvetica" charset="0"/>
                </a:rPr>
                <a:t>350</a:t>
              </a:r>
            </a:p>
          </p:txBody>
        </p:sp>
      </p:grpSp>
      <p:sp>
        <p:nvSpPr>
          <p:cNvPr id="119866"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smtClean="0">
                <a:solidFill>
                  <a:srgbClr val="FFFFFF"/>
                </a:solidFill>
                <a:latin typeface="Arial" charset="0"/>
              </a:rPr>
              <a:t>Sổ Tay Hướng Dẫn, tr. 32-37</a:t>
            </a:r>
          </a:p>
        </p:txBody>
      </p:sp>
      <p:sp>
        <p:nvSpPr>
          <p:cNvPr id="119867" name="Rectangle 137"/>
          <p:cNvSpPr>
            <a:spLocks noChangeArrowheads="1"/>
          </p:cNvSpPr>
          <p:nvPr/>
        </p:nvSpPr>
        <p:spPr bwMode="auto">
          <a:xfrm>
            <a:off x="7942263" y="4151313"/>
            <a:ext cx="9017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700" b="1" smtClean="0">
                <a:solidFill>
                  <a:srgbClr val="000000"/>
                </a:solidFill>
                <a:latin typeface="Helvetica" charset="0"/>
              </a:rPr>
              <a:t>Y-SƠ-RA-ÊN</a:t>
            </a:r>
          </a:p>
        </p:txBody>
      </p:sp>
      <p:sp>
        <p:nvSpPr>
          <p:cNvPr id="119868" name="Rectangle 139"/>
          <p:cNvSpPr>
            <a:spLocks noChangeArrowheads="1"/>
          </p:cNvSpPr>
          <p:nvPr/>
        </p:nvSpPr>
        <p:spPr bwMode="auto">
          <a:xfrm>
            <a:off x="8505825" y="4137025"/>
            <a:ext cx="5699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smtClean="0">
                <a:solidFill>
                  <a:srgbClr val="000000"/>
                </a:solidFill>
                <a:latin typeface="Helvetica" charset="0"/>
              </a:rPr>
              <a:t> GIUĐA</a:t>
            </a:r>
          </a:p>
        </p:txBody>
      </p:sp>
    </p:spTree>
    <p:extLst>
      <p:ext uri="{BB962C8B-B14F-4D97-AF65-F5344CB8AC3E}">
        <p14:creationId xmlns:p14="http://schemas.microsoft.com/office/powerpoint/2010/main" val="39877670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0" grpId="0" animBg="1"/>
      <p:bldP spid="464946" grpId="0" animBg="1"/>
      <p:bldP spid="464944" grpId="0" animBg="1"/>
      <p:bldP spid="465102" grpId="0" animBg="1" autoUpdateAnimBg="0"/>
      <p:bldP spid="465107" grpId="0" animBg="1"/>
      <p:bldP spid="464945"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2" descr="Israel Neighbors Label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5750" y="0"/>
            <a:ext cx="9144000"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en-US" b="1">
                <a:solidFill>
                  <a:srgbClr val="FFFFFF"/>
                </a:solidFill>
                <a:latin typeface="Arial" charset="0"/>
                <a:ea typeface="新細明體" charset="0"/>
              </a:rPr>
              <a:t>Nations to Be Judged (Ezek. 25–32) </a:t>
            </a:r>
          </a:p>
        </p:txBody>
      </p:sp>
      <p:sp>
        <p:nvSpPr>
          <p:cNvPr id="5" name="Title 1"/>
          <p:cNvSpPr txBox="1">
            <a:spLocks/>
          </p:cNvSpPr>
          <p:nvPr/>
        </p:nvSpPr>
        <p:spPr bwMode="auto">
          <a:xfrm>
            <a:off x="6804025" y="3644900"/>
            <a:ext cx="2736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i="1">
                <a:solidFill>
                  <a:srgbClr val="000000"/>
                </a:solidFill>
                <a:ea typeface="新細明體" charset="0"/>
                <a:cs typeface="新細明體" charset="0"/>
              </a:rPr>
              <a:t>Ammon</a:t>
            </a:r>
          </a:p>
        </p:txBody>
      </p:sp>
      <p:sp>
        <p:nvSpPr>
          <p:cNvPr id="6" name="Title 1"/>
          <p:cNvSpPr txBox="1">
            <a:spLocks/>
          </p:cNvSpPr>
          <p:nvPr/>
        </p:nvSpPr>
        <p:spPr bwMode="auto">
          <a:xfrm>
            <a:off x="6516688" y="5084763"/>
            <a:ext cx="27352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i="1">
                <a:solidFill>
                  <a:srgbClr val="000000"/>
                </a:solidFill>
                <a:ea typeface="新細明體" charset="0"/>
                <a:cs typeface="新細明體" charset="0"/>
              </a:rPr>
              <a:t>Moab</a:t>
            </a:r>
          </a:p>
        </p:txBody>
      </p:sp>
      <p:sp>
        <p:nvSpPr>
          <p:cNvPr id="7" name="Title 1"/>
          <p:cNvSpPr txBox="1">
            <a:spLocks/>
          </p:cNvSpPr>
          <p:nvPr/>
        </p:nvSpPr>
        <p:spPr bwMode="auto">
          <a:xfrm>
            <a:off x="5364163" y="6021388"/>
            <a:ext cx="2736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i="1">
                <a:solidFill>
                  <a:srgbClr val="000000"/>
                </a:solidFill>
                <a:ea typeface="新細明體" charset="0"/>
                <a:cs typeface="新細明體" charset="0"/>
              </a:rPr>
              <a:t>Edom</a:t>
            </a:r>
          </a:p>
        </p:txBody>
      </p:sp>
      <p:sp>
        <p:nvSpPr>
          <p:cNvPr id="8" name="Title 1"/>
          <p:cNvSpPr txBox="1">
            <a:spLocks/>
          </p:cNvSpPr>
          <p:nvPr/>
        </p:nvSpPr>
        <p:spPr bwMode="auto">
          <a:xfrm>
            <a:off x="2339975" y="4221163"/>
            <a:ext cx="2736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4000" b="1" i="1">
                <a:solidFill>
                  <a:srgbClr val="000000"/>
                </a:solidFill>
                <a:ea typeface="新細明體" charset="0"/>
                <a:cs typeface="新細明體" charset="0"/>
              </a:rPr>
              <a:t>Philistia</a:t>
            </a:r>
          </a:p>
        </p:txBody>
      </p:sp>
      <p:sp>
        <p:nvSpPr>
          <p:cNvPr id="9" name="Title 1"/>
          <p:cNvSpPr txBox="1">
            <a:spLocks/>
          </p:cNvSpPr>
          <p:nvPr/>
        </p:nvSpPr>
        <p:spPr bwMode="auto">
          <a:xfrm>
            <a:off x="2843213" y="1700213"/>
            <a:ext cx="2736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4000" b="1" i="1">
                <a:solidFill>
                  <a:srgbClr val="000000"/>
                </a:solidFill>
                <a:ea typeface="新細明體" charset="0"/>
                <a:cs typeface="新細明體" charset="0"/>
              </a:rPr>
              <a:t>Tyre</a:t>
            </a:r>
          </a:p>
        </p:txBody>
      </p:sp>
      <p:sp>
        <p:nvSpPr>
          <p:cNvPr id="10" name="Title 1"/>
          <p:cNvSpPr txBox="1">
            <a:spLocks/>
          </p:cNvSpPr>
          <p:nvPr/>
        </p:nvSpPr>
        <p:spPr bwMode="auto">
          <a:xfrm>
            <a:off x="3348038" y="836613"/>
            <a:ext cx="2736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4000" b="1" i="1">
                <a:solidFill>
                  <a:srgbClr val="000000"/>
                </a:solidFill>
                <a:ea typeface="新細明體" charset="0"/>
                <a:cs typeface="新細明體" charset="0"/>
              </a:rPr>
              <a:t>Sidon</a:t>
            </a:r>
          </a:p>
        </p:txBody>
      </p:sp>
      <p:sp>
        <p:nvSpPr>
          <p:cNvPr id="11" name="Title 1"/>
          <p:cNvSpPr txBox="1">
            <a:spLocks/>
          </p:cNvSpPr>
          <p:nvPr/>
        </p:nvSpPr>
        <p:spPr bwMode="auto">
          <a:xfrm>
            <a:off x="827088" y="6021388"/>
            <a:ext cx="2736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i="1">
                <a:solidFill>
                  <a:srgbClr val="000000"/>
                </a:solidFill>
                <a:ea typeface="新細明體" charset="0"/>
                <a:cs typeface="新細明體" charset="0"/>
              </a:rPr>
              <a:t>Egypt</a:t>
            </a:r>
          </a:p>
        </p:txBody>
      </p:sp>
    </p:spTree>
    <p:extLst>
      <p:ext uri="{BB962C8B-B14F-4D97-AF65-F5344CB8AC3E}">
        <p14:creationId xmlns:p14="http://schemas.microsoft.com/office/powerpoint/2010/main" val="2731877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1"/>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CC"/>
              </a:solidFill>
            </a:endParaRPr>
          </a:p>
        </p:txBody>
      </p:sp>
      <p:pic>
        <p:nvPicPr>
          <p:cNvPr id="633858" name="Picture 1" descr="JudgmentDa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119438"/>
            <a:ext cx="4716462"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1026"/>
          <p:cNvSpPr>
            <a:spLocks noGrp="1" noChangeArrowheads="1"/>
          </p:cNvSpPr>
          <p:nvPr>
            <p:ph type="ctrTitle"/>
          </p:nvPr>
        </p:nvSpPr>
        <p:spPr>
          <a:xfrm>
            <a:off x="34925" y="44450"/>
            <a:ext cx="9145588" cy="739775"/>
          </a:xfrm>
          <a:solidFill>
            <a:srgbClr val="FF0000"/>
          </a:solidFill>
        </p:spPr>
        <p:txBody>
          <a:bodyPr anchor="ctr"/>
          <a:lstStyle/>
          <a:p>
            <a:pPr algn="l" eaLnBrk="1" hangingPunct="1">
              <a:defRPr/>
            </a:pPr>
            <a:r>
              <a:rPr lang="en-US" altLang="zh-TW" sz="3600" b="1" dirty="0" err="1">
                <a:solidFill>
                  <a:srgbClr val="FFFFFF"/>
                </a:solidFill>
                <a:effectLst>
                  <a:outerShdw blurRad="38100" dist="38100" dir="2700000" algn="tl">
                    <a:srgbClr val="5F5F5F"/>
                  </a:outerShdw>
                </a:effectLst>
                <a:latin typeface="Arial" charset="0"/>
                <a:ea typeface="新細明體" charset="0"/>
              </a:rPr>
              <a:t>Vì</a:t>
            </a:r>
            <a:r>
              <a:rPr lang="en-US" altLang="zh-TW" sz="3600" b="1" dirty="0">
                <a:solidFill>
                  <a:srgbClr val="FFFFFF"/>
                </a:solidFill>
                <a:effectLst>
                  <a:outerShdw blurRad="38100" dist="38100" dir="2700000" algn="tl">
                    <a:srgbClr val="5F5F5F"/>
                  </a:outerShdw>
                </a:effectLst>
                <a:latin typeface="Arial" charset="0"/>
                <a:ea typeface="新細明體" charset="0"/>
              </a:rPr>
              <a:t> </a:t>
            </a:r>
            <a:r>
              <a:rPr lang="en-US" altLang="zh-TW" sz="3600" b="1" dirty="0" err="1">
                <a:solidFill>
                  <a:srgbClr val="FFFFFF"/>
                </a:solidFill>
                <a:effectLst>
                  <a:outerShdw blurRad="38100" dist="38100" dir="2700000" algn="tl">
                    <a:srgbClr val="5F5F5F"/>
                  </a:outerShdw>
                </a:effectLst>
                <a:latin typeface="Arial" charset="0"/>
                <a:ea typeface="新細明體" charset="0"/>
              </a:rPr>
              <a:t>sao</a:t>
            </a:r>
            <a:r>
              <a:rPr lang="en-US" altLang="zh-TW" sz="3600" b="1" dirty="0">
                <a:solidFill>
                  <a:srgbClr val="FFFFFF"/>
                </a:solidFill>
                <a:effectLst>
                  <a:outerShdw blurRad="38100" dist="38100" dir="2700000" algn="tl">
                    <a:srgbClr val="5F5F5F"/>
                  </a:outerShdw>
                </a:effectLst>
                <a:latin typeface="Arial" charset="0"/>
                <a:ea typeface="新細明體" charset="0"/>
              </a:rPr>
              <a:t> </a:t>
            </a:r>
            <a:r>
              <a:rPr lang="en-US" altLang="zh-TW" sz="3600" b="1" dirty="0" err="1">
                <a:solidFill>
                  <a:srgbClr val="FFFFFF"/>
                </a:solidFill>
                <a:effectLst>
                  <a:outerShdw blurRad="38100" dist="38100" dir="2700000" algn="tl">
                    <a:srgbClr val="5F5F5F"/>
                  </a:outerShdw>
                </a:effectLst>
                <a:latin typeface="Arial" charset="0"/>
                <a:ea typeface="新細明體" charset="0"/>
              </a:rPr>
              <a:t>phải</a:t>
            </a:r>
            <a:r>
              <a:rPr lang="en-US" altLang="zh-TW" sz="3600" b="1" dirty="0">
                <a:solidFill>
                  <a:srgbClr val="FFFFFF"/>
                </a:solidFill>
                <a:effectLst>
                  <a:outerShdw blurRad="38100" dist="38100" dir="2700000" algn="tl">
                    <a:srgbClr val="5F5F5F"/>
                  </a:outerShdw>
                </a:effectLst>
                <a:latin typeface="Arial" charset="0"/>
                <a:ea typeface="新細明體" charset="0"/>
              </a:rPr>
              <a:t> </a:t>
            </a:r>
            <a:r>
              <a:rPr lang="en-US" altLang="zh-TW" sz="3600" b="1" dirty="0" err="1">
                <a:solidFill>
                  <a:srgbClr val="FFFFFF"/>
                </a:solidFill>
                <a:effectLst>
                  <a:outerShdw blurRad="38100" dist="38100" dir="2700000" algn="tl">
                    <a:srgbClr val="5F5F5F"/>
                  </a:outerShdw>
                </a:effectLst>
                <a:latin typeface="Arial" charset="0"/>
                <a:ea typeface="新細明體" charset="0"/>
              </a:rPr>
              <a:t>có</a:t>
            </a:r>
            <a:r>
              <a:rPr lang="en-US" altLang="zh-TW" sz="3600" b="1" dirty="0">
                <a:solidFill>
                  <a:srgbClr val="FFFFFF"/>
                </a:solidFill>
                <a:effectLst>
                  <a:outerShdw blurRad="38100" dist="38100" dir="2700000" algn="tl">
                    <a:srgbClr val="5F5F5F"/>
                  </a:outerShdw>
                </a:effectLst>
                <a:latin typeface="Arial" charset="0"/>
                <a:ea typeface="新細明體" charset="0"/>
              </a:rPr>
              <a:t> </a:t>
            </a:r>
            <a:r>
              <a:rPr lang="en-US" altLang="zh-TW" sz="3600" b="1" dirty="0" err="1">
                <a:solidFill>
                  <a:srgbClr val="FFFFFF"/>
                </a:solidFill>
                <a:effectLst>
                  <a:outerShdw blurRad="38100" dist="38100" dir="2700000" algn="tl">
                    <a:srgbClr val="5F5F5F"/>
                  </a:outerShdw>
                </a:effectLst>
                <a:latin typeface="Arial" charset="0"/>
                <a:ea typeface="新細明體" charset="0"/>
              </a:rPr>
              <a:t>sự</a:t>
            </a:r>
            <a:r>
              <a:rPr lang="en-US" altLang="zh-TW" sz="3600" b="1" dirty="0">
                <a:solidFill>
                  <a:srgbClr val="FFFFFF"/>
                </a:solidFill>
                <a:effectLst>
                  <a:outerShdw blurRad="38100" dist="38100" dir="2700000" algn="tl">
                    <a:srgbClr val="5F5F5F"/>
                  </a:outerShdw>
                </a:effectLst>
                <a:latin typeface="Arial" charset="0"/>
                <a:ea typeface="新細明體" charset="0"/>
              </a:rPr>
              <a:t> </a:t>
            </a:r>
            <a:r>
              <a:rPr lang="en-US" altLang="zh-TW" sz="3600" b="1" dirty="0" err="1">
                <a:solidFill>
                  <a:srgbClr val="FFFFFF"/>
                </a:solidFill>
                <a:effectLst>
                  <a:outerShdw blurRad="38100" dist="38100" dir="2700000" algn="tl">
                    <a:srgbClr val="5F5F5F"/>
                  </a:outerShdw>
                </a:effectLst>
                <a:latin typeface="Arial" charset="0"/>
                <a:ea typeface="新細明體" charset="0"/>
              </a:rPr>
              <a:t>đoán</a:t>
            </a:r>
            <a:r>
              <a:rPr lang="en-US" altLang="zh-TW" sz="3600" b="1" dirty="0">
                <a:solidFill>
                  <a:srgbClr val="FFFFFF"/>
                </a:solidFill>
                <a:effectLst>
                  <a:outerShdw blurRad="38100" dist="38100" dir="2700000" algn="tl">
                    <a:srgbClr val="5F5F5F"/>
                  </a:outerShdw>
                </a:effectLst>
                <a:latin typeface="Arial" charset="0"/>
                <a:ea typeface="新細明體" charset="0"/>
              </a:rPr>
              <a:t> </a:t>
            </a:r>
            <a:r>
              <a:rPr lang="en-US" altLang="zh-TW" sz="3600" b="1" dirty="0" err="1">
                <a:solidFill>
                  <a:srgbClr val="FFFFFF"/>
                </a:solidFill>
                <a:effectLst>
                  <a:outerShdw blurRad="38100" dist="38100" dir="2700000" algn="tl">
                    <a:srgbClr val="5F5F5F"/>
                  </a:outerShdw>
                </a:effectLst>
                <a:latin typeface="Arial" charset="0"/>
                <a:ea typeface="新細明體" charset="0"/>
              </a:rPr>
              <a:t>phạt</a:t>
            </a:r>
            <a:r>
              <a:rPr lang="en-US" altLang="zh-TW" sz="3600" b="1" dirty="0">
                <a:solidFill>
                  <a:srgbClr val="FFFFFF"/>
                </a:solidFill>
                <a:effectLst>
                  <a:outerShdw blurRad="38100" dist="38100" dir="2700000" algn="tl">
                    <a:srgbClr val="5F5F5F"/>
                  </a:outerShdw>
                </a:effectLst>
                <a:latin typeface="Arial" charset="0"/>
                <a:ea typeface="新細明體" charset="0"/>
              </a:rPr>
              <a:t>?</a:t>
            </a:r>
            <a:endParaRPr lang="en-US" altLang="zh-TW" sz="4800" b="1" dirty="0">
              <a:solidFill>
                <a:srgbClr val="FFFFFF"/>
              </a:solidFill>
              <a:effectLst>
                <a:outerShdw blurRad="38100" dist="38100" dir="2700000" algn="tl">
                  <a:srgbClr val="5F5F5F"/>
                </a:outerShdw>
              </a:effectLst>
              <a:latin typeface="Arial" charset="0"/>
              <a:ea typeface="新細明體" charset="0"/>
            </a:endParaRPr>
          </a:p>
        </p:txBody>
      </p:sp>
      <p:sp>
        <p:nvSpPr>
          <p:cNvPr id="37892" name="Rectangle 1028"/>
          <p:cNvSpPr>
            <a:spLocks noChangeArrowheads="1"/>
          </p:cNvSpPr>
          <p:nvPr/>
        </p:nvSpPr>
        <p:spPr bwMode="auto">
          <a:xfrm>
            <a:off x="152400" y="908050"/>
            <a:ext cx="88392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514350" indent="-514350" eaLnBrk="1" hangingPunct="1">
              <a:spcBef>
                <a:spcPct val="20000"/>
              </a:spcBef>
              <a:buClr>
                <a:srgbClr val="FFCC66"/>
              </a:buClr>
              <a:buFont typeface="Times New Roman" charset="0"/>
              <a:buAutoNum type="arabicPeriod"/>
            </a:pPr>
            <a:r>
              <a:rPr lang="en-US" altLang="zh-TW" sz="2400" b="1" dirty="0" err="1">
                <a:solidFill>
                  <a:srgbClr val="FFFFCC"/>
                </a:solidFill>
                <a:cs typeface="Arial" charset="0"/>
              </a:rPr>
              <a:t>Để</a:t>
            </a:r>
            <a:r>
              <a:rPr lang="en-US" altLang="zh-TW" sz="2400" b="1" dirty="0">
                <a:solidFill>
                  <a:srgbClr val="FFFFCC"/>
                </a:solidFill>
                <a:cs typeface="Arial" charset="0"/>
              </a:rPr>
              <a:t> con </a:t>
            </a:r>
            <a:r>
              <a:rPr lang="en-US" altLang="zh-TW" sz="2400" b="1" dirty="0" err="1">
                <a:solidFill>
                  <a:srgbClr val="FFFFCC"/>
                </a:solidFill>
                <a:cs typeface="Arial" charset="0"/>
              </a:rPr>
              <a:t>người</a:t>
            </a:r>
            <a:r>
              <a:rPr lang="en-US" altLang="zh-TW" sz="2400" b="1" dirty="0">
                <a:solidFill>
                  <a:srgbClr val="FFFFCC"/>
                </a:solidFill>
                <a:cs typeface="Arial" charset="0"/>
              </a:rPr>
              <a:t> </a:t>
            </a:r>
            <a:r>
              <a:rPr lang="en-US" altLang="zh-TW" sz="2400" b="1" dirty="0" err="1">
                <a:solidFill>
                  <a:srgbClr val="FFFFCC"/>
                </a:solidFill>
                <a:cs typeface="Arial" charset="0"/>
              </a:rPr>
              <a:t>có</a:t>
            </a:r>
            <a:r>
              <a:rPr lang="en-US" altLang="zh-TW" sz="2400" b="1" dirty="0">
                <a:solidFill>
                  <a:srgbClr val="FFFFCC"/>
                </a:solidFill>
                <a:cs typeface="Arial" charset="0"/>
              </a:rPr>
              <a:t> </a:t>
            </a:r>
            <a:r>
              <a:rPr lang="en-US" altLang="zh-TW" sz="2400" b="1" dirty="0" err="1">
                <a:solidFill>
                  <a:srgbClr val="FFFFCC"/>
                </a:solidFill>
                <a:cs typeface="Arial" charset="0"/>
              </a:rPr>
              <a:t>thể</a:t>
            </a:r>
            <a:r>
              <a:rPr lang="en-US" altLang="zh-TW" sz="2400" b="1" dirty="0">
                <a:solidFill>
                  <a:srgbClr val="FFFFCC"/>
                </a:solidFill>
                <a:cs typeface="Arial" charset="0"/>
              </a:rPr>
              <a:t> </a:t>
            </a:r>
            <a:r>
              <a:rPr lang="en-US" altLang="zh-TW" sz="2400" b="1" dirty="0" err="1">
                <a:solidFill>
                  <a:srgbClr val="FFFFCC"/>
                </a:solidFill>
                <a:cs typeface="Arial" charset="0"/>
              </a:rPr>
              <a:t>ăn</a:t>
            </a:r>
            <a:r>
              <a:rPr lang="en-US" altLang="zh-TW" sz="2400" b="1" dirty="0">
                <a:solidFill>
                  <a:srgbClr val="FFFFCC"/>
                </a:solidFill>
                <a:cs typeface="Arial" charset="0"/>
              </a:rPr>
              <a:t> </a:t>
            </a:r>
            <a:r>
              <a:rPr lang="en-US" altLang="zh-TW" sz="2400" b="1" dirty="0" err="1">
                <a:solidFill>
                  <a:srgbClr val="FFFFCC"/>
                </a:solidFill>
                <a:cs typeface="Arial" charset="0"/>
              </a:rPr>
              <a:t>năn</a:t>
            </a:r>
            <a:endParaRPr lang="en-US" altLang="zh-TW" sz="2400" b="1" dirty="0">
              <a:solidFill>
                <a:srgbClr val="FFFFCC"/>
              </a:solidFill>
              <a:cs typeface="Arial" charset="0"/>
            </a:endParaRPr>
          </a:p>
          <a:p>
            <a:pPr marL="514350" indent="-514350" eaLnBrk="1" hangingPunct="1">
              <a:spcBef>
                <a:spcPct val="20000"/>
              </a:spcBef>
              <a:buClr>
                <a:srgbClr val="FFCC66"/>
              </a:buClr>
              <a:buFont typeface="Times New Roman" charset="0"/>
              <a:buAutoNum type="arabicPeriod"/>
            </a:pPr>
            <a:r>
              <a:rPr lang="en-US" altLang="zh-TW" sz="2400" b="1" dirty="0" err="1" smtClean="0">
                <a:solidFill>
                  <a:srgbClr val="FFFFCC"/>
                </a:solidFill>
                <a:cs typeface="Arial" charset="0"/>
              </a:rPr>
              <a:t>Để</a:t>
            </a:r>
            <a:r>
              <a:rPr lang="en-US" altLang="zh-TW" sz="2400" b="1" dirty="0" smtClean="0">
                <a:solidFill>
                  <a:srgbClr val="FFFFCC"/>
                </a:solidFill>
                <a:cs typeface="Arial" charset="0"/>
              </a:rPr>
              <a:t> </a:t>
            </a:r>
            <a:r>
              <a:rPr lang="en-US" altLang="zh-TW" sz="2400" b="1" dirty="0">
                <a:solidFill>
                  <a:srgbClr val="FFFFCC"/>
                </a:solidFill>
                <a:cs typeface="Arial" charset="0"/>
              </a:rPr>
              <a:t>con </a:t>
            </a:r>
            <a:r>
              <a:rPr lang="en-US" altLang="zh-TW" sz="2400" b="1" dirty="0" err="1">
                <a:solidFill>
                  <a:srgbClr val="FFFFCC"/>
                </a:solidFill>
                <a:cs typeface="Arial" charset="0"/>
              </a:rPr>
              <a:t>người</a:t>
            </a:r>
            <a:r>
              <a:rPr lang="en-US" altLang="zh-TW" sz="2400" b="1" dirty="0">
                <a:solidFill>
                  <a:srgbClr val="FFFFCC"/>
                </a:solidFill>
                <a:cs typeface="Arial" charset="0"/>
              </a:rPr>
              <a:t> </a:t>
            </a:r>
            <a:r>
              <a:rPr lang="en-US" altLang="zh-TW" sz="2400" b="1" dirty="0" err="1">
                <a:solidFill>
                  <a:srgbClr val="FFFFCC"/>
                </a:solidFill>
                <a:cs typeface="Arial" charset="0"/>
              </a:rPr>
              <a:t>có</a:t>
            </a:r>
            <a:r>
              <a:rPr lang="en-US" altLang="zh-TW" sz="2400" b="1" dirty="0">
                <a:solidFill>
                  <a:srgbClr val="FFFFCC"/>
                </a:solidFill>
                <a:cs typeface="Arial" charset="0"/>
              </a:rPr>
              <a:t> </a:t>
            </a:r>
            <a:r>
              <a:rPr lang="en-US" altLang="zh-TW" sz="2400" b="1" dirty="0" err="1">
                <a:solidFill>
                  <a:srgbClr val="FFFFCC"/>
                </a:solidFill>
                <a:cs typeface="Arial" charset="0"/>
              </a:rPr>
              <a:t>thể</a:t>
            </a:r>
            <a:r>
              <a:rPr lang="en-US" altLang="zh-TW" sz="2400" b="1" dirty="0">
                <a:solidFill>
                  <a:srgbClr val="FFFFCC"/>
                </a:solidFill>
                <a:cs typeface="Arial" charset="0"/>
              </a:rPr>
              <a:t> </a:t>
            </a:r>
            <a:r>
              <a:rPr lang="en-US" altLang="zh-TW" sz="2400" b="1" dirty="0" err="1">
                <a:solidFill>
                  <a:srgbClr val="FFFFCC"/>
                </a:solidFill>
                <a:cs typeface="Arial" charset="0"/>
              </a:rPr>
              <a:t>biết</a:t>
            </a:r>
            <a:r>
              <a:rPr lang="en-US" altLang="zh-TW" sz="2400" b="1" dirty="0">
                <a:solidFill>
                  <a:srgbClr val="FFFFCC"/>
                </a:solidFill>
                <a:cs typeface="Arial" charset="0"/>
              </a:rPr>
              <a:t> </a:t>
            </a:r>
            <a:r>
              <a:rPr lang="en-US" altLang="zh-TW" sz="2400" b="1" dirty="0" err="1">
                <a:solidFill>
                  <a:srgbClr val="FFFFCC"/>
                </a:solidFill>
                <a:cs typeface="Arial" charset="0"/>
              </a:rPr>
              <a:t>Đức</a:t>
            </a:r>
            <a:r>
              <a:rPr lang="en-US" altLang="zh-TW" sz="2400" b="1" dirty="0">
                <a:solidFill>
                  <a:srgbClr val="FFFFCC"/>
                </a:solidFill>
                <a:cs typeface="Arial" charset="0"/>
              </a:rPr>
              <a:t> </a:t>
            </a:r>
            <a:r>
              <a:rPr lang="en-US" altLang="zh-TW" sz="2400" b="1" dirty="0" err="1">
                <a:solidFill>
                  <a:srgbClr val="FFFFCC"/>
                </a:solidFill>
                <a:cs typeface="Arial" charset="0"/>
              </a:rPr>
              <a:t>Chúa</a:t>
            </a:r>
            <a:r>
              <a:rPr lang="en-US" altLang="zh-TW" sz="2400" b="1" dirty="0">
                <a:solidFill>
                  <a:srgbClr val="FFFFCC"/>
                </a:solidFill>
                <a:cs typeface="Arial" charset="0"/>
              </a:rPr>
              <a:t> </a:t>
            </a:r>
            <a:r>
              <a:rPr lang="en-US" altLang="zh-TW" sz="2400" b="1" dirty="0" err="1">
                <a:solidFill>
                  <a:srgbClr val="FFFFCC"/>
                </a:solidFill>
                <a:cs typeface="Arial" charset="0"/>
              </a:rPr>
              <a:t>Trời</a:t>
            </a:r>
            <a:r>
              <a:rPr lang="en-US" altLang="zh-TW" sz="2400" b="1" dirty="0">
                <a:solidFill>
                  <a:srgbClr val="FFFFCC"/>
                </a:solidFill>
                <a:cs typeface="Arial" charset="0"/>
              </a:rPr>
              <a:t> </a:t>
            </a:r>
            <a:r>
              <a:rPr lang="en-US" altLang="zh-TW" sz="2400" b="1" dirty="0" err="1">
                <a:solidFill>
                  <a:srgbClr val="FFFFCC"/>
                </a:solidFill>
                <a:cs typeface="Arial" charset="0"/>
              </a:rPr>
              <a:t>phán</a:t>
            </a:r>
            <a:r>
              <a:rPr lang="en-US" altLang="zh-TW" sz="2400" b="1" dirty="0">
                <a:solidFill>
                  <a:srgbClr val="FFFFCC"/>
                </a:solidFill>
                <a:cs typeface="Arial" charset="0"/>
              </a:rPr>
              <a:t> </a:t>
            </a:r>
            <a:r>
              <a:rPr lang="en-US" altLang="zh-TW" sz="2400" b="1" dirty="0" err="1">
                <a:solidFill>
                  <a:srgbClr val="FFFFCC"/>
                </a:solidFill>
                <a:cs typeface="Arial" charset="0"/>
              </a:rPr>
              <a:t>và</a:t>
            </a:r>
            <a:r>
              <a:rPr lang="en-US" altLang="zh-TW" sz="2400" b="1" dirty="0">
                <a:solidFill>
                  <a:srgbClr val="FFFFCC"/>
                </a:solidFill>
                <a:cs typeface="Arial" charset="0"/>
              </a:rPr>
              <a:t> </a:t>
            </a:r>
            <a:r>
              <a:rPr lang="en-US" altLang="zh-TW" sz="2400" b="1" dirty="0" err="1">
                <a:solidFill>
                  <a:srgbClr val="FFFFCC"/>
                </a:solidFill>
                <a:cs typeface="Arial" charset="0"/>
              </a:rPr>
              <a:t>hành</a:t>
            </a:r>
            <a:r>
              <a:rPr lang="en-US" altLang="zh-TW" sz="2400" b="1" dirty="0">
                <a:solidFill>
                  <a:srgbClr val="FFFFCC"/>
                </a:solidFill>
                <a:cs typeface="Arial" charset="0"/>
              </a:rPr>
              <a:t> </a:t>
            </a:r>
            <a:r>
              <a:rPr lang="en-US" altLang="zh-TW" sz="2400" b="1" dirty="0" err="1">
                <a:solidFill>
                  <a:srgbClr val="FFFFCC"/>
                </a:solidFill>
                <a:cs typeface="Arial" charset="0"/>
              </a:rPr>
              <a:t>động</a:t>
            </a:r>
            <a:endParaRPr lang="en-US" altLang="zh-TW" sz="2400" b="1" dirty="0">
              <a:solidFill>
                <a:srgbClr val="FFFFCC"/>
              </a:solidFill>
              <a:cs typeface="Arial" charset="0"/>
            </a:endParaRPr>
          </a:p>
          <a:p>
            <a:pPr marL="514350" indent="-514350" eaLnBrk="1" hangingPunct="1">
              <a:spcBef>
                <a:spcPct val="20000"/>
              </a:spcBef>
              <a:buClr>
                <a:srgbClr val="FFCC66"/>
              </a:buClr>
              <a:buFont typeface="Times New Roman" charset="0"/>
              <a:buAutoNum type="arabicPeriod"/>
            </a:pPr>
            <a:r>
              <a:rPr lang="en-US" altLang="zh-TW" sz="2400" b="1" dirty="0" err="1" smtClean="0">
                <a:solidFill>
                  <a:srgbClr val="FFFFCC"/>
                </a:solidFill>
                <a:cs typeface="Arial" charset="0"/>
              </a:rPr>
              <a:t>Để</a:t>
            </a:r>
            <a:r>
              <a:rPr lang="en-US" altLang="zh-TW" sz="2400" b="1" dirty="0" smtClean="0">
                <a:solidFill>
                  <a:srgbClr val="FFFFCC"/>
                </a:solidFill>
                <a:cs typeface="Arial" charset="0"/>
              </a:rPr>
              <a:t> </a:t>
            </a:r>
            <a:r>
              <a:rPr lang="en-US" altLang="zh-TW" sz="2400" b="1" dirty="0" err="1">
                <a:solidFill>
                  <a:srgbClr val="FFFFCC"/>
                </a:solidFill>
                <a:cs typeface="Arial" charset="0"/>
              </a:rPr>
              <a:t>Đức</a:t>
            </a:r>
            <a:r>
              <a:rPr lang="en-US" altLang="zh-TW" sz="2400" b="1" dirty="0">
                <a:solidFill>
                  <a:srgbClr val="FFFFCC"/>
                </a:solidFill>
                <a:cs typeface="Arial" charset="0"/>
              </a:rPr>
              <a:t> </a:t>
            </a:r>
            <a:r>
              <a:rPr lang="en-US" altLang="zh-TW" sz="2400" b="1" dirty="0" err="1">
                <a:solidFill>
                  <a:srgbClr val="FFFFCC"/>
                </a:solidFill>
                <a:cs typeface="Arial" charset="0"/>
              </a:rPr>
              <a:t>Chúa</a:t>
            </a:r>
            <a:r>
              <a:rPr lang="en-US" altLang="zh-TW" sz="2400" b="1" dirty="0">
                <a:solidFill>
                  <a:srgbClr val="FFFFCC"/>
                </a:solidFill>
                <a:cs typeface="Arial" charset="0"/>
              </a:rPr>
              <a:t> </a:t>
            </a:r>
            <a:r>
              <a:rPr lang="en-US" altLang="zh-TW" sz="2400" b="1" dirty="0" err="1">
                <a:solidFill>
                  <a:srgbClr val="FFFFCC"/>
                </a:solidFill>
                <a:cs typeface="Arial" charset="0"/>
              </a:rPr>
              <a:t>Trời</a:t>
            </a:r>
            <a:r>
              <a:rPr lang="en-US" altLang="zh-TW" sz="2400" b="1" dirty="0">
                <a:solidFill>
                  <a:srgbClr val="FFFFCC"/>
                </a:solidFill>
                <a:cs typeface="Arial" charset="0"/>
              </a:rPr>
              <a:t> </a:t>
            </a:r>
            <a:r>
              <a:rPr lang="en-US" altLang="zh-TW" sz="2400" b="1" dirty="0" err="1">
                <a:solidFill>
                  <a:srgbClr val="FFFFCC"/>
                </a:solidFill>
                <a:cs typeface="Arial" charset="0"/>
              </a:rPr>
              <a:t>chứng</a:t>
            </a:r>
            <a:r>
              <a:rPr lang="en-US" altLang="zh-TW" sz="2400" b="1" dirty="0">
                <a:solidFill>
                  <a:srgbClr val="FFFFCC"/>
                </a:solidFill>
                <a:cs typeface="Arial" charset="0"/>
              </a:rPr>
              <a:t> </a:t>
            </a:r>
            <a:r>
              <a:rPr lang="en-US" altLang="zh-TW" sz="2400" b="1" dirty="0" err="1">
                <a:solidFill>
                  <a:srgbClr val="FFFFCC"/>
                </a:solidFill>
                <a:cs typeface="Arial" charset="0"/>
              </a:rPr>
              <a:t>tỏ</a:t>
            </a:r>
            <a:r>
              <a:rPr lang="en-US" altLang="zh-TW" sz="2400" b="1" dirty="0">
                <a:solidFill>
                  <a:srgbClr val="FFFFCC"/>
                </a:solidFill>
                <a:cs typeface="Arial" charset="0"/>
              </a:rPr>
              <a:t> </a:t>
            </a:r>
            <a:r>
              <a:rPr lang="en-US" altLang="zh-TW" sz="2400" b="1" dirty="0" err="1">
                <a:solidFill>
                  <a:srgbClr val="FFFFCC"/>
                </a:solidFill>
                <a:cs typeface="Arial" charset="0"/>
              </a:rPr>
              <a:t>Ngài</a:t>
            </a:r>
            <a:r>
              <a:rPr lang="en-US" altLang="zh-TW" sz="2400" b="1" dirty="0">
                <a:solidFill>
                  <a:srgbClr val="FFFFCC"/>
                </a:solidFill>
                <a:cs typeface="Arial" charset="0"/>
              </a:rPr>
              <a:t> </a:t>
            </a:r>
            <a:r>
              <a:rPr lang="en-US" altLang="zh-TW" sz="2400" b="1" dirty="0" err="1">
                <a:solidFill>
                  <a:srgbClr val="FFFFCC"/>
                </a:solidFill>
                <a:cs typeface="Arial" charset="0"/>
              </a:rPr>
              <a:t>là</a:t>
            </a:r>
            <a:r>
              <a:rPr lang="en-US" altLang="zh-TW" sz="2400" b="1" dirty="0">
                <a:solidFill>
                  <a:srgbClr val="FFFFCC"/>
                </a:solidFill>
                <a:cs typeface="Arial" charset="0"/>
              </a:rPr>
              <a:t> </a:t>
            </a:r>
            <a:r>
              <a:rPr lang="en-US" altLang="zh-TW" sz="2400" b="1" dirty="0" err="1">
                <a:solidFill>
                  <a:srgbClr val="FFFFCC"/>
                </a:solidFill>
                <a:cs typeface="Arial" charset="0"/>
              </a:rPr>
              <a:t>Đấng</a:t>
            </a:r>
            <a:r>
              <a:rPr lang="en-US" altLang="zh-TW" sz="2400" b="1" dirty="0">
                <a:solidFill>
                  <a:srgbClr val="FFFFCC"/>
                </a:solidFill>
                <a:cs typeface="Arial" charset="0"/>
              </a:rPr>
              <a:t> </a:t>
            </a:r>
            <a:r>
              <a:rPr lang="en-US" altLang="zh-TW" sz="2400" b="1" dirty="0" err="1">
                <a:solidFill>
                  <a:srgbClr val="FFFFCC"/>
                </a:solidFill>
                <a:cs typeface="Arial" charset="0"/>
              </a:rPr>
              <a:t>thành</a:t>
            </a:r>
            <a:r>
              <a:rPr lang="en-US" altLang="zh-TW" sz="2400" b="1" dirty="0">
                <a:solidFill>
                  <a:srgbClr val="FFFFCC"/>
                </a:solidFill>
                <a:cs typeface="Arial" charset="0"/>
              </a:rPr>
              <a:t> </a:t>
            </a:r>
            <a:r>
              <a:rPr lang="en-US" altLang="zh-TW" sz="2400" b="1" dirty="0" err="1">
                <a:solidFill>
                  <a:srgbClr val="FFFFCC"/>
                </a:solidFill>
                <a:cs typeface="Arial" charset="0"/>
              </a:rPr>
              <a:t>tín</a:t>
            </a:r>
            <a:endParaRPr lang="en-US" altLang="zh-TW" sz="2400" b="1" dirty="0">
              <a:solidFill>
                <a:srgbClr val="FFFFCC"/>
              </a:solidFill>
              <a:cs typeface="Arial" charset="0"/>
            </a:endParaRPr>
          </a:p>
          <a:p>
            <a:pPr marL="514350" indent="-514350" eaLnBrk="1" hangingPunct="1">
              <a:spcBef>
                <a:spcPct val="20000"/>
              </a:spcBef>
              <a:buClr>
                <a:srgbClr val="FFCC66"/>
              </a:buClr>
              <a:buFont typeface="Times New Roman" charset="0"/>
              <a:buAutoNum type="arabicPeriod"/>
            </a:pPr>
            <a:r>
              <a:rPr lang="en-US" altLang="zh-TW" sz="2400" b="1" dirty="0" err="1" smtClean="0">
                <a:solidFill>
                  <a:srgbClr val="FFFFCC"/>
                </a:solidFill>
                <a:cs typeface="Arial" charset="0"/>
              </a:rPr>
              <a:t>Để</a:t>
            </a:r>
            <a:r>
              <a:rPr lang="en-US" altLang="zh-TW" sz="2400" b="1" dirty="0" smtClean="0">
                <a:solidFill>
                  <a:srgbClr val="FFFFCC"/>
                </a:solidFill>
                <a:cs typeface="Arial" charset="0"/>
              </a:rPr>
              <a:t> </a:t>
            </a:r>
            <a:r>
              <a:rPr lang="en-US" altLang="zh-TW" sz="2400" b="1" dirty="0" err="1">
                <a:solidFill>
                  <a:srgbClr val="FFFFCC"/>
                </a:solidFill>
                <a:cs typeface="Arial" charset="0"/>
              </a:rPr>
              <a:t>Đức</a:t>
            </a:r>
            <a:r>
              <a:rPr lang="en-US" altLang="zh-TW" sz="2400" b="1" dirty="0">
                <a:solidFill>
                  <a:srgbClr val="FFFFCC"/>
                </a:solidFill>
                <a:cs typeface="Arial" charset="0"/>
              </a:rPr>
              <a:t> </a:t>
            </a:r>
            <a:r>
              <a:rPr lang="en-US" altLang="zh-TW" sz="2400" b="1" dirty="0" err="1">
                <a:solidFill>
                  <a:srgbClr val="FFFFCC"/>
                </a:solidFill>
                <a:cs typeface="Arial" charset="0"/>
              </a:rPr>
              <a:t>Chúa</a:t>
            </a:r>
            <a:r>
              <a:rPr lang="en-US" altLang="zh-TW" sz="2400" b="1" dirty="0">
                <a:solidFill>
                  <a:srgbClr val="FFFFCC"/>
                </a:solidFill>
                <a:cs typeface="Arial" charset="0"/>
              </a:rPr>
              <a:t> </a:t>
            </a:r>
            <a:r>
              <a:rPr lang="en-US" altLang="zh-TW" sz="2400" b="1" dirty="0" err="1">
                <a:solidFill>
                  <a:srgbClr val="FFFFCC"/>
                </a:solidFill>
                <a:cs typeface="Arial" charset="0"/>
              </a:rPr>
              <a:t>Trời</a:t>
            </a:r>
            <a:r>
              <a:rPr lang="en-US" altLang="zh-TW" sz="2400" b="1" dirty="0">
                <a:solidFill>
                  <a:srgbClr val="FFFFCC"/>
                </a:solidFill>
                <a:cs typeface="Arial" charset="0"/>
              </a:rPr>
              <a:t> </a:t>
            </a:r>
            <a:r>
              <a:rPr lang="en-US" altLang="zh-TW" sz="2400" b="1" dirty="0" err="1">
                <a:solidFill>
                  <a:srgbClr val="FFFFCC"/>
                </a:solidFill>
                <a:cs typeface="Arial" charset="0"/>
              </a:rPr>
              <a:t>bày</a:t>
            </a:r>
            <a:r>
              <a:rPr lang="en-US" altLang="zh-TW" sz="2400" b="1" dirty="0">
                <a:solidFill>
                  <a:srgbClr val="FFFFCC"/>
                </a:solidFill>
                <a:cs typeface="Arial" charset="0"/>
              </a:rPr>
              <a:t> </a:t>
            </a:r>
            <a:r>
              <a:rPr lang="en-US" altLang="zh-TW" sz="2400" b="1" dirty="0" err="1">
                <a:solidFill>
                  <a:srgbClr val="FFFFCC"/>
                </a:solidFill>
                <a:cs typeface="Arial" charset="0"/>
              </a:rPr>
              <a:t>tỏ</a:t>
            </a:r>
            <a:r>
              <a:rPr lang="en-US" altLang="zh-TW" sz="2400" b="1" dirty="0">
                <a:solidFill>
                  <a:srgbClr val="FFFFCC"/>
                </a:solidFill>
                <a:cs typeface="Arial" charset="0"/>
              </a:rPr>
              <a:t> </a:t>
            </a:r>
            <a:r>
              <a:rPr lang="en-US" altLang="zh-TW" sz="2400" b="1" dirty="0" err="1">
                <a:solidFill>
                  <a:srgbClr val="FFFFCC"/>
                </a:solidFill>
                <a:cs typeface="Arial" charset="0"/>
              </a:rPr>
              <a:t>Ngài</a:t>
            </a:r>
            <a:r>
              <a:rPr lang="en-US" altLang="zh-TW" sz="2400" b="1" dirty="0">
                <a:solidFill>
                  <a:srgbClr val="FFFFCC"/>
                </a:solidFill>
                <a:cs typeface="Arial" charset="0"/>
              </a:rPr>
              <a:t> </a:t>
            </a:r>
            <a:r>
              <a:rPr lang="en-US" altLang="zh-TW" sz="2400" b="1" dirty="0" err="1">
                <a:solidFill>
                  <a:srgbClr val="FFFFCC"/>
                </a:solidFill>
                <a:cs typeface="Arial" charset="0"/>
              </a:rPr>
              <a:t>là</a:t>
            </a:r>
            <a:r>
              <a:rPr lang="en-US" altLang="zh-TW" sz="2400" b="1" dirty="0">
                <a:solidFill>
                  <a:srgbClr val="FFFFCC"/>
                </a:solidFill>
                <a:cs typeface="Arial" charset="0"/>
              </a:rPr>
              <a:t> </a:t>
            </a:r>
            <a:r>
              <a:rPr lang="en-US" altLang="zh-TW" sz="2400" b="1" dirty="0" err="1">
                <a:solidFill>
                  <a:srgbClr val="FFFFCC"/>
                </a:solidFill>
                <a:cs typeface="Arial" charset="0"/>
              </a:rPr>
              <a:t>công</a:t>
            </a:r>
            <a:r>
              <a:rPr lang="en-US" altLang="zh-TW" sz="2400" b="1" dirty="0">
                <a:solidFill>
                  <a:srgbClr val="FFFFCC"/>
                </a:solidFill>
                <a:cs typeface="Arial" charset="0"/>
              </a:rPr>
              <a:t> </a:t>
            </a:r>
            <a:r>
              <a:rPr lang="en-US" altLang="zh-TW" sz="2400" b="1" dirty="0" err="1">
                <a:solidFill>
                  <a:srgbClr val="FFFFCC"/>
                </a:solidFill>
                <a:cs typeface="Arial" charset="0"/>
              </a:rPr>
              <a:t>bình</a:t>
            </a:r>
            <a:endParaRPr lang="en-US" altLang="zh-TW" sz="2400" b="1" dirty="0">
              <a:solidFill>
                <a:srgbClr val="FFFFCC"/>
              </a:solidFill>
              <a:cs typeface="Arial" charset="0"/>
            </a:endParaRPr>
          </a:p>
          <a:p>
            <a:pPr marL="514350" indent="-514350" eaLnBrk="1" hangingPunct="1">
              <a:spcBef>
                <a:spcPct val="20000"/>
              </a:spcBef>
              <a:buClr>
                <a:srgbClr val="FFCC66"/>
              </a:buClr>
              <a:buFont typeface="Times New Roman" charset="0"/>
              <a:buAutoNum type="arabicPeriod"/>
            </a:pPr>
            <a:r>
              <a:rPr lang="en-US" altLang="zh-TW" sz="2400" b="1" dirty="0" err="1" smtClean="0">
                <a:solidFill>
                  <a:srgbClr val="FFFFCC"/>
                </a:solidFill>
                <a:cs typeface="Arial" charset="0"/>
              </a:rPr>
              <a:t>Để</a:t>
            </a:r>
            <a:r>
              <a:rPr lang="en-US" altLang="zh-TW" sz="2400" b="1" dirty="0" smtClean="0">
                <a:solidFill>
                  <a:srgbClr val="FFFFCC"/>
                </a:solidFill>
                <a:cs typeface="Arial" charset="0"/>
              </a:rPr>
              <a:t> </a:t>
            </a:r>
            <a:r>
              <a:rPr lang="en-US" altLang="zh-TW" sz="2400" b="1" dirty="0" err="1">
                <a:solidFill>
                  <a:srgbClr val="FFFFCC"/>
                </a:solidFill>
                <a:cs typeface="Arial" charset="0"/>
              </a:rPr>
              <a:t>Đức</a:t>
            </a:r>
            <a:r>
              <a:rPr lang="en-US" altLang="zh-TW" sz="2400" b="1" dirty="0">
                <a:solidFill>
                  <a:srgbClr val="FFFFCC"/>
                </a:solidFill>
                <a:cs typeface="Arial" charset="0"/>
              </a:rPr>
              <a:t> </a:t>
            </a:r>
            <a:r>
              <a:rPr lang="en-US" altLang="zh-TW" sz="2400" b="1" dirty="0" err="1">
                <a:solidFill>
                  <a:srgbClr val="FFFFCC"/>
                </a:solidFill>
                <a:cs typeface="Arial" charset="0"/>
              </a:rPr>
              <a:t>Chúa</a:t>
            </a:r>
            <a:r>
              <a:rPr lang="en-US" altLang="zh-TW" sz="2400" b="1" dirty="0">
                <a:solidFill>
                  <a:srgbClr val="FFFFCC"/>
                </a:solidFill>
                <a:cs typeface="Arial" charset="0"/>
              </a:rPr>
              <a:t> </a:t>
            </a:r>
            <a:r>
              <a:rPr lang="en-US" altLang="zh-TW" sz="2400" b="1" dirty="0" err="1">
                <a:solidFill>
                  <a:srgbClr val="FFFFCC"/>
                </a:solidFill>
                <a:cs typeface="Arial" charset="0"/>
              </a:rPr>
              <a:t>Trời</a:t>
            </a:r>
            <a:r>
              <a:rPr lang="en-US" altLang="zh-TW" sz="2400" b="1" dirty="0">
                <a:solidFill>
                  <a:srgbClr val="FFFFCC"/>
                </a:solidFill>
                <a:cs typeface="Arial" charset="0"/>
              </a:rPr>
              <a:t> </a:t>
            </a:r>
            <a:r>
              <a:rPr lang="en-US" altLang="zh-TW" sz="2400" b="1" dirty="0" err="1">
                <a:solidFill>
                  <a:srgbClr val="FFFFCC"/>
                </a:solidFill>
                <a:cs typeface="Arial" charset="0"/>
              </a:rPr>
              <a:t>thanh</a:t>
            </a:r>
            <a:r>
              <a:rPr lang="en-US" altLang="zh-TW" sz="2400" b="1" dirty="0">
                <a:solidFill>
                  <a:srgbClr val="FFFFCC"/>
                </a:solidFill>
                <a:cs typeface="Arial" charset="0"/>
              </a:rPr>
              <a:t> </a:t>
            </a:r>
            <a:r>
              <a:rPr lang="en-US" altLang="zh-TW" sz="2400" b="1" dirty="0" err="1">
                <a:solidFill>
                  <a:srgbClr val="FFFFCC"/>
                </a:solidFill>
                <a:cs typeface="Arial" charset="0"/>
              </a:rPr>
              <a:t>lọc</a:t>
            </a:r>
            <a:r>
              <a:rPr lang="en-US" altLang="zh-TW" sz="2400" b="1" dirty="0">
                <a:solidFill>
                  <a:srgbClr val="FFFFCC"/>
                </a:solidFill>
                <a:cs typeface="Arial" charset="0"/>
              </a:rPr>
              <a:t> </a:t>
            </a:r>
            <a:r>
              <a:rPr lang="en-US" altLang="zh-TW" sz="2400" b="1" dirty="0" err="1">
                <a:solidFill>
                  <a:srgbClr val="FFFFCC"/>
                </a:solidFill>
                <a:cs typeface="Arial" charset="0"/>
              </a:rPr>
              <a:t>dân</a:t>
            </a:r>
            <a:r>
              <a:rPr lang="en-US" altLang="zh-TW" sz="2400" b="1" dirty="0">
                <a:solidFill>
                  <a:srgbClr val="FFFFCC"/>
                </a:solidFill>
                <a:cs typeface="Arial" charset="0"/>
              </a:rPr>
              <a:t> </a:t>
            </a:r>
            <a:r>
              <a:rPr lang="en-US" altLang="zh-TW" sz="2400" b="1" dirty="0" err="1">
                <a:solidFill>
                  <a:srgbClr val="FFFFCC"/>
                </a:solidFill>
                <a:cs typeface="Arial" charset="0"/>
              </a:rPr>
              <a:t>sự</a:t>
            </a:r>
            <a:r>
              <a:rPr lang="en-US" altLang="zh-TW" sz="2400" b="1" dirty="0">
                <a:solidFill>
                  <a:srgbClr val="FFFFCC"/>
                </a:solidFill>
                <a:cs typeface="Arial" charset="0"/>
              </a:rPr>
              <a:t> </a:t>
            </a:r>
            <a:r>
              <a:rPr lang="en-US" altLang="zh-TW" sz="2400" b="1" dirty="0" err="1">
                <a:solidFill>
                  <a:srgbClr val="FFFFCC"/>
                </a:solidFill>
                <a:cs typeface="Arial" charset="0"/>
              </a:rPr>
              <a:t>và</a:t>
            </a:r>
            <a:r>
              <a:rPr lang="en-US" altLang="zh-TW" sz="2400" b="1" dirty="0">
                <a:solidFill>
                  <a:srgbClr val="FFFFCC"/>
                </a:solidFill>
                <a:cs typeface="Arial" charset="0"/>
              </a:rPr>
              <a:t> </a:t>
            </a:r>
            <a:r>
              <a:rPr lang="en-US" altLang="zh-TW" sz="2400" b="1" dirty="0" err="1">
                <a:solidFill>
                  <a:srgbClr val="FFFFCC"/>
                </a:solidFill>
                <a:cs typeface="Arial" charset="0"/>
              </a:rPr>
              <a:t>chuẩn</a:t>
            </a:r>
            <a:r>
              <a:rPr lang="en-US" altLang="zh-TW" sz="2400" b="1" dirty="0">
                <a:solidFill>
                  <a:srgbClr val="FFFFCC"/>
                </a:solidFill>
                <a:cs typeface="Arial" charset="0"/>
              </a:rPr>
              <a:t> </a:t>
            </a:r>
            <a:r>
              <a:rPr lang="en-US" altLang="zh-TW" sz="2400" b="1" dirty="0" err="1">
                <a:solidFill>
                  <a:srgbClr val="FFFFCC"/>
                </a:solidFill>
                <a:cs typeface="Arial" charset="0"/>
              </a:rPr>
              <a:t>bị</a:t>
            </a:r>
            <a:r>
              <a:rPr lang="en-US" altLang="zh-TW" sz="2400" b="1" dirty="0">
                <a:solidFill>
                  <a:srgbClr val="FFFFCC"/>
                </a:solidFill>
                <a:cs typeface="Arial" charset="0"/>
              </a:rPr>
              <a:t> </a:t>
            </a:r>
            <a:r>
              <a:rPr lang="en-US" altLang="zh-TW" sz="2400" b="1" dirty="0" err="1">
                <a:solidFill>
                  <a:srgbClr val="FFFFCC"/>
                </a:solidFill>
                <a:cs typeface="Arial" charset="0"/>
              </a:rPr>
              <a:t>họ</a:t>
            </a:r>
            <a:r>
              <a:rPr lang="en-US" altLang="zh-TW" sz="2400" b="1" dirty="0">
                <a:solidFill>
                  <a:srgbClr val="FFFFCC"/>
                </a:solidFill>
                <a:cs typeface="Arial" charset="0"/>
              </a:rPr>
              <a:t> </a:t>
            </a:r>
            <a:r>
              <a:rPr lang="en-US" altLang="zh-TW" sz="2400" b="1" dirty="0" err="1">
                <a:solidFill>
                  <a:srgbClr val="FFFFCC"/>
                </a:solidFill>
                <a:cs typeface="Arial" charset="0"/>
              </a:rPr>
              <a:t>cho</a:t>
            </a:r>
            <a:r>
              <a:rPr lang="en-US" altLang="zh-TW" sz="2400" b="1" dirty="0">
                <a:solidFill>
                  <a:srgbClr val="FFFFCC"/>
                </a:solidFill>
                <a:cs typeface="Arial" charset="0"/>
              </a:rPr>
              <a:t> </a:t>
            </a:r>
            <a:r>
              <a:rPr lang="en-US" altLang="zh-TW" sz="2400" b="1" dirty="0" err="1">
                <a:solidFill>
                  <a:srgbClr val="FFFFCC"/>
                </a:solidFill>
                <a:cs typeface="Arial" charset="0"/>
              </a:rPr>
              <a:t>sự</a:t>
            </a:r>
            <a:r>
              <a:rPr lang="en-US" altLang="zh-TW" sz="2400" b="1" dirty="0">
                <a:solidFill>
                  <a:srgbClr val="FFFFCC"/>
                </a:solidFill>
                <a:cs typeface="Arial" charset="0"/>
              </a:rPr>
              <a:t> </a:t>
            </a:r>
            <a:r>
              <a:rPr lang="en-US" altLang="zh-TW" sz="2400" b="1" dirty="0" err="1">
                <a:solidFill>
                  <a:srgbClr val="FFFFCC"/>
                </a:solidFill>
                <a:cs typeface="Arial" charset="0"/>
              </a:rPr>
              <a:t>phục</a:t>
            </a:r>
            <a:r>
              <a:rPr lang="en-US" altLang="zh-TW" sz="2400" b="1" dirty="0">
                <a:solidFill>
                  <a:srgbClr val="FFFFCC"/>
                </a:solidFill>
                <a:cs typeface="Arial" charset="0"/>
              </a:rPr>
              <a:t> </a:t>
            </a:r>
            <a:r>
              <a:rPr lang="en-US" altLang="zh-TW" sz="2400" b="1" dirty="0" err="1">
                <a:solidFill>
                  <a:srgbClr val="FFFFCC"/>
                </a:solidFill>
                <a:cs typeface="Arial" charset="0"/>
              </a:rPr>
              <a:t>hồi</a:t>
            </a:r>
            <a:r>
              <a:rPr lang="en-US" altLang="zh-TW" sz="2400" b="1" dirty="0">
                <a:solidFill>
                  <a:srgbClr val="FFFFCC"/>
                </a:solidFill>
                <a:cs typeface="Arial" charset="0"/>
              </a:rPr>
              <a:t> </a:t>
            </a:r>
            <a:r>
              <a:rPr lang="en-US" altLang="zh-TW" sz="2400" b="1" dirty="0" err="1">
                <a:solidFill>
                  <a:srgbClr val="FFFFCC"/>
                </a:solidFill>
                <a:cs typeface="Arial" charset="0"/>
              </a:rPr>
              <a:t>trong</a:t>
            </a:r>
            <a:r>
              <a:rPr lang="en-US" altLang="zh-TW" sz="2400" b="1" dirty="0">
                <a:solidFill>
                  <a:srgbClr val="FFFFCC"/>
                </a:solidFill>
                <a:cs typeface="Arial" charset="0"/>
              </a:rPr>
              <a:t> </a:t>
            </a:r>
            <a:r>
              <a:rPr lang="en-US" altLang="zh-TW" sz="2400" b="1" dirty="0" err="1">
                <a:solidFill>
                  <a:srgbClr val="FFFFCC"/>
                </a:solidFill>
                <a:cs typeface="Arial" charset="0"/>
              </a:rPr>
              <a:t>tương</a:t>
            </a:r>
            <a:r>
              <a:rPr lang="en-US" altLang="zh-TW" sz="2400" b="1" dirty="0">
                <a:solidFill>
                  <a:srgbClr val="FFFFCC"/>
                </a:solidFill>
                <a:cs typeface="Arial" charset="0"/>
              </a:rPr>
              <a:t> </a:t>
            </a:r>
            <a:r>
              <a:rPr lang="en-US" altLang="zh-TW" sz="2400" b="1" dirty="0" err="1" smtClean="0">
                <a:solidFill>
                  <a:srgbClr val="FFFFCC"/>
                </a:solidFill>
                <a:cs typeface="Arial" charset="0"/>
              </a:rPr>
              <a:t>lai</a:t>
            </a:r>
            <a:endParaRPr lang="en-US" altLang="zh-TW" sz="2400" b="1" dirty="0">
              <a:solidFill>
                <a:srgbClr val="FFFFCC"/>
              </a:solidFill>
              <a:cs typeface="Arial" charset="0"/>
            </a:endParaRPr>
          </a:p>
        </p:txBody>
      </p:sp>
    </p:spTree>
    <p:extLst>
      <p:ext uri="{BB962C8B-B14F-4D97-AF65-F5344CB8AC3E}">
        <p14:creationId xmlns:p14="http://schemas.microsoft.com/office/powerpoint/2010/main" val="1950903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2">
                                            <p:txEl>
                                              <p:pRg st="1" end="1"/>
                                            </p:txEl>
                                          </p:spTgt>
                                        </p:tgtEl>
                                        <p:attrNameLst>
                                          <p:attrName>style.visibility</p:attrName>
                                        </p:attrNameLst>
                                      </p:cBhvr>
                                      <p:to>
                                        <p:strVal val="visible"/>
                                      </p:to>
                                    </p:set>
                                    <p:anim calcmode="lin" valueType="num">
                                      <p:cBhvr additive="base">
                                        <p:cTn id="13" dur="500" fill="hold"/>
                                        <p:tgtEl>
                                          <p:spTgt spid="3789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2">
                                            <p:txEl>
                                              <p:pRg st="2" end="2"/>
                                            </p:txEl>
                                          </p:spTgt>
                                        </p:tgtEl>
                                        <p:attrNameLst>
                                          <p:attrName>style.visibility</p:attrName>
                                        </p:attrNameLst>
                                      </p:cBhvr>
                                      <p:to>
                                        <p:strVal val="visible"/>
                                      </p:to>
                                    </p:set>
                                    <p:anim calcmode="lin" valueType="num">
                                      <p:cBhvr additive="base">
                                        <p:cTn id="19" dur="500" fill="hold"/>
                                        <p:tgtEl>
                                          <p:spTgt spid="3789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892">
                                            <p:txEl>
                                              <p:pRg st="3" end="3"/>
                                            </p:txEl>
                                          </p:spTgt>
                                        </p:tgtEl>
                                        <p:attrNameLst>
                                          <p:attrName>style.visibility</p:attrName>
                                        </p:attrNameLst>
                                      </p:cBhvr>
                                      <p:to>
                                        <p:strVal val="visible"/>
                                      </p:to>
                                    </p:set>
                                    <p:anim calcmode="lin" valueType="num">
                                      <p:cBhvr additive="base">
                                        <p:cTn id="25" dur="500" fill="hold"/>
                                        <p:tgtEl>
                                          <p:spTgt spid="3789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9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892">
                                            <p:txEl>
                                              <p:pRg st="4" end="4"/>
                                            </p:txEl>
                                          </p:spTgt>
                                        </p:tgtEl>
                                        <p:attrNameLst>
                                          <p:attrName>style.visibility</p:attrName>
                                        </p:attrNameLst>
                                      </p:cBhvr>
                                      <p:to>
                                        <p:strVal val="visible"/>
                                      </p:to>
                                    </p:set>
                                    <p:anim calcmode="lin" valueType="num">
                                      <p:cBhvr additive="base">
                                        <p:cTn id="31" dur="500" fill="hold"/>
                                        <p:tgtEl>
                                          <p:spTgt spid="3789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89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905" name="Picture 1" descr="130.jpg"/>
          <p:cNvPicPr>
            <a:picLocks noChangeAspect="1"/>
          </p:cNvPicPr>
          <p:nvPr/>
        </p:nvPicPr>
        <p:blipFill>
          <a:blip r:embed="rId3">
            <a:extLst>
              <a:ext uri="{28A0092B-C50C-407E-A947-70E740481C1C}">
                <a14:useLocalDpi xmlns:a14="http://schemas.microsoft.com/office/drawing/2010/main" val="0"/>
              </a:ext>
            </a:extLst>
          </a:blip>
          <a:srcRect l="10246"/>
          <a:stretch>
            <a:fillRect/>
          </a:stretch>
        </p:blipFill>
        <p:spPr bwMode="auto">
          <a:xfrm>
            <a:off x="0" y="53975"/>
            <a:ext cx="915035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6" name="Rectangle 1026"/>
          <p:cNvSpPr>
            <a:spLocks noGrp="1" noChangeArrowheads="1"/>
          </p:cNvSpPr>
          <p:nvPr>
            <p:ph type="ctrTitle"/>
          </p:nvPr>
        </p:nvSpPr>
        <p:spPr>
          <a:xfrm>
            <a:off x="1979613" y="692150"/>
            <a:ext cx="6302375" cy="984250"/>
          </a:xfrm>
        </p:spPr>
        <p:txBody>
          <a:bodyPr anchor="ctr"/>
          <a:lstStyle/>
          <a:p>
            <a:pPr algn="ctr" eaLnBrk="1" hangingPunct="1"/>
            <a:r>
              <a:rPr lang="en-US" altLang="zh-TW" b="1" i="0" dirty="0" err="1">
                <a:latin typeface="Arial" charset="0"/>
                <a:ea typeface="新細明體" charset="0"/>
              </a:rPr>
              <a:t>Những</a:t>
            </a:r>
            <a:r>
              <a:rPr lang="en-US" altLang="zh-TW" b="1" i="0" dirty="0">
                <a:latin typeface="Arial" charset="0"/>
                <a:ea typeface="新細明體" charset="0"/>
              </a:rPr>
              <a:t> </a:t>
            </a:r>
            <a:r>
              <a:rPr lang="en-US" altLang="zh-TW" b="1" i="0" dirty="0" err="1">
                <a:latin typeface="Arial" charset="0"/>
                <a:ea typeface="新細明體" charset="0"/>
              </a:rPr>
              <a:t>phân</a:t>
            </a:r>
            <a:r>
              <a:rPr lang="en-US" altLang="zh-TW" b="1" i="0" dirty="0">
                <a:latin typeface="Arial" charset="0"/>
                <a:ea typeface="新細明體" charset="0"/>
              </a:rPr>
              <a:t> </a:t>
            </a:r>
            <a:r>
              <a:rPr lang="en-US" altLang="zh-TW" b="1" i="0" dirty="0" err="1">
                <a:latin typeface="Arial" charset="0"/>
                <a:ea typeface="新細明體" charset="0"/>
              </a:rPr>
              <a:t>đoạn</a:t>
            </a:r>
            <a:r>
              <a:rPr lang="en-US" altLang="zh-TW" b="1" i="0" dirty="0">
                <a:latin typeface="Arial" charset="0"/>
                <a:ea typeface="新細明體" charset="0"/>
              </a:rPr>
              <a:t>/</a:t>
            </a:r>
            <a:r>
              <a:rPr lang="en-US" altLang="zh-TW" b="1" i="0" dirty="0" err="1">
                <a:latin typeface="Arial" charset="0"/>
                <a:ea typeface="新細明體" charset="0"/>
              </a:rPr>
              <a:t>khái</a:t>
            </a:r>
            <a:r>
              <a:rPr lang="en-US" altLang="zh-TW" b="1" i="0" dirty="0">
                <a:latin typeface="Arial" charset="0"/>
                <a:ea typeface="新細明體" charset="0"/>
              </a:rPr>
              <a:t> </a:t>
            </a:r>
            <a:r>
              <a:rPr lang="en-US" altLang="zh-TW" b="1" i="0" dirty="0" err="1">
                <a:latin typeface="Arial" charset="0"/>
                <a:ea typeface="新細明體" charset="0"/>
              </a:rPr>
              <a:t>niệm</a:t>
            </a:r>
            <a:r>
              <a:rPr lang="en-US" altLang="zh-TW" b="1" i="0" dirty="0">
                <a:latin typeface="Arial" charset="0"/>
                <a:ea typeface="新細明體" charset="0"/>
              </a:rPr>
              <a:t> </a:t>
            </a:r>
            <a:r>
              <a:rPr lang="en-US" altLang="zh-TW" b="1" i="0" dirty="0" err="1">
                <a:latin typeface="Arial" charset="0"/>
                <a:ea typeface="新細明體" charset="0"/>
              </a:rPr>
              <a:t>khó</a:t>
            </a:r>
            <a:r>
              <a:rPr lang="en-US" altLang="zh-TW" b="1" i="0" dirty="0">
                <a:latin typeface="Arial" charset="0"/>
                <a:ea typeface="新細明體" charset="0"/>
              </a:rPr>
              <a:t> </a:t>
            </a:r>
            <a:r>
              <a:rPr lang="en-US" altLang="zh-TW" b="1" i="0" dirty="0" err="1">
                <a:latin typeface="Arial" charset="0"/>
                <a:ea typeface="新細明體" charset="0"/>
              </a:rPr>
              <a:t>hiểu</a:t>
            </a:r>
            <a:r>
              <a:rPr lang="en-US" altLang="zh-TW" b="1" i="0" dirty="0">
                <a:latin typeface="Arial" charset="0"/>
                <a:ea typeface="新細明體" charset="0"/>
              </a:rPr>
              <a:t> </a:t>
            </a:r>
            <a:endParaRPr lang="en-US" altLang="zh-TW" sz="5400" b="1" dirty="0">
              <a:latin typeface="Arial" charset="0"/>
              <a:ea typeface="新細明體" charset="0"/>
            </a:endParaRPr>
          </a:p>
        </p:txBody>
      </p:sp>
      <p:sp>
        <p:nvSpPr>
          <p:cNvPr id="40965" name="Rectangle 1029"/>
          <p:cNvSpPr>
            <a:spLocks noChangeArrowheads="1"/>
          </p:cNvSpPr>
          <p:nvPr/>
        </p:nvSpPr>
        <p:spPr bwMode="auto">
          <a:xfrm>
            <a:off x="0" y="2204864"/>
            <a:ext cx="910850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eaLnBrk="1" hangingPunct="1">
              <a:spcBef>
                <a:spcPct val="20000"/>
              </a:spcBef>
              <a:buClr>
                <a:srgbClr val="FFCC66"/>
              </a:buClr>
              <a:defRPr/>
            </a:pPr>
            <a:r>
              <a:rPr lang="en-US" altLang="zh-TW" sz="4400" b="1" dirty="0">
                <a:solidFill>
                  <a:srgbClr val="FFFFCC"/>
                </a:solidFill>
                <a:effectLst>
                  <a:glow rad="139700">
                    <a:srgbClr val="000000">
                      <a:alpha val="75000"/>
                    </a:srgbClr>
                  </a:glow>
                </a:effectLst>
                <a:cs typeface="Arial" charset="0"/>
              </a:rPr>
              <a:t>"Con </a:t>
            </a:r>
            <a:r>
              <a:rPr lang="en-US" altLang="zh-TW" sz="4400" b="1" dirty="0" err="1">
                <a:solidFill>
                  <a:srgbClr val="FFFFCC"/>
                </a:solidFill>
                <a:effectLst>
                  <a:glow rad="139700">
                    <a:srgbClr val="000000">
                      <a:alpha val="75000"/>
                    </a:srgbClr>
                  </a:glow>
                </a:effectLst>
                <a:cs typeface="Arial" charset="0"/>
              </a:rPr>
              <a:t>Người</a:t>
            </a:r>
            <a:r>
              <a:rPr lang="en-US" altLang="zh-TW" sz="4400" b="1" dirty="0">
                <a:solidFill>
                  <a:srgbClr val="FFFFCC"/>
                </a:solidFill>
                <a:effectLst>
                  <a:glow rad="139700">
                    <a:srgbClr val="000000">
                      <a:alpha val="75000"/>
                    </a:srgbClr>
                  </a:glow>
                </a:effectLst>
                <a:cs typeface="Arial" charset="0"/>
              </a:rPr>
              <a:t>" (2:1 &amp; 93 times)</a:t>
            </a:r>
          </a:p>
          <a:p>
            <a:pPr algn="ctr" eaLnBrk="1" hangingPunct="1">
              <a:spcBef>
                <a:spcPct val="20000"/>
              </a:spcBef>
              <a:buClr>
                <a:srgbClr val="FFCC66"/>
              </a:buClr>
              <a:defRPr/>
            </a:pPr>
            <a:r>
              <a:rPr lang="en-US" altLang="zh-TW" sz="4400" b="1" dirty="0">
                <a:solidFill>
                  <a:srgbClr val="FFFFCC"/>
                </a:solidFill>
                <a:effectLst>
                  <a:glow rad="139700">
                    <a:srgbClr val="000000">
                      <a:alpha val="75000"/>
                    </a:srgbClr>
                  </a:glow>
                </a:effectLst>
                <a:cs typeface="Arial" charset="0"/>
              </a:rPr>
              <a:t>   "Con </a:t>
            </a:r>
            <a:r>
              <a:rPr lang="en-US" altLang="zh-TW" sz="4400" b="1" dirty="0" err="1">
                <a:solidFill>
                  <a:srgbClr val="FFFFCC"/>
                </a:solidFill>
                <a:effectLst>
                  <a:glow rad="139700">
                    <a:srgbClr val="000000">
                      <a:alpha val="75000"/>
                    </a:srgbClr>
                  </a:glow>
                </a:effectLst>
                <a:cs typeface="Arial" charset="0"/>
              </a:rPr>
              <a:t>Người</a:t>
            </a:r>
            <a:r>
              <a:rPr lang="en-US" altLang="zh-TW" sz="4400" b="1" dirty="0">
                <a:solidFill>
                  <a:srgbClr val="FFFFCC"/>
                </a:solidFill>
                <a:effectLst>
                  <a:glow rad="139700">
                    <a:srgbClr val="000000">
                      <a:alpha val="75000"/>
                    </a:srgbClr>
                  </a:glow>
                </a:effectLst>
                <a:cs typeface="Arial" charset="0"/>
              </a:rPr>
              <a:t>" (36:26-27)</a:t>
            </a:r>
          </a:p>
          <a:p>
            <a:pPr algn="ctr" eaLnBrk="1" hangingPunct="1">
              <a:spcBef>
                <a:spcPct val="20000"/>
              </a:spcBef>
              <a:buClr>
                <a:srgbClr val="FFCC66"/>
              </a:buClr>
              <a:defRPr/>
            </a:pPr>
            <a:r>
              <a:rPr lang="en-US" altLang="zh-TW" sz="4400" b="1" dirty="0">
                <a:solidFill>
                  <a:srgbClr val="FFFFCC"/>
                </a:solidFill>
                <a:effectLst>
                  <a:glow rad="139700">
                    <a:srgbClr val="000000">
                      <a:alpha val="75000"/>
                    </a:srgbClr>
                  </a:glow>
                </a:effectLst>
                <a:cs typeface="Arial" charset="0"/>
              </a:rPr>
              <a:t>"</a:t>
            </a:r>
            <a:r>
              <a:rPr lang="en-US" altLang="zh-TW" sz="4400" b="1" dirty="0" err="1">
                <a:solidFill>
                  <a:srgbClr val="FFFFCC"/>
                </a:solidFill>
                <a:effectLst>
                  <a:glow rad="139700">
                    <a:srgbClr val="000000">
                      <a:alpha val="75000"/>
                    </a:srgbClr>
                  </a:glow>
                </a:effectLst>
                <a:cs typeface="Arial" charset="0"/>
              </a:rPr>
              <a:t>Vua</a:t>
            </a:r>
            <a:r>
              <a:rPr lang="en-US" altLang="zh-TW" sz="4400" b="1" dirty="0">
                <a:solidFill>
                  <a:srgbClr val="FFFFCC"/>
                </a:solidFill>
                <a:effectLst>
                  <a:glow rad="139700">
                    <a:srgbClr val="000000">
                      <a:alpha val="75000"/>
                    </a:srgbClr>
                  </a:glow>
                </a:effectLst>
                <a:cs typeface="Arial" charset="0"/>
              </a:rPr>
              <a:t> Ty-</a:t>
            </a:r>
            <a:r>
              <a:rPr lang="en-US" altLang="zh-TW" sz="4400" b="1" dirty="0" err="1">
                <a:solidFill>
                  <a:srgbClr val="FFFFCC"/>
                </a:solidFill>
                <a:effectLst>
                  <a:glow rad="139700">
                    <a:srgbClr val="000000">
                      <a:alpha val="75000"/>
                    </a:srgbClr>
                  </a:glow>
                </a:effectLst>
                <a:cs typeface="Arial" charset="0"/>
              </a:rPr>
              <a:t>rơ</a:t>
            </a:r>
            <a:r>
              <a:rPr lang="en-US" altLang="zh-TW" sz="4400" b="1" dirty="0">
                <a:solidFill>
                  <a:srgbClr val="FFFFCC"/>
                </a:solidFill>
                <a:effectLst>
                  <a:glow rad="139700">
                    <a:srgbClr val="000000">
                      <a:alpha val="75000"/>
                    </a:srgbClr>
                  </a:glow>
                </a:effectLst>
                <a:cs typeface="Arial" charset="0"/>
              </a:rPr>
              <a:t>" (28:2)</a:t>
            </a:r>
          </a:p>
        </p:txBody>
      </p:sp>
    </p:spTree>
    <p:extLst>
      <p:ext uri="{BB962C8B-B14F-4D97-AF65-F5344CB8AC3E}">
        <p14:creationId xmlns:p14="http://schemas.microsoft.com/office/powerpoint/2010/main" val="1246295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Effect transition="in" filter="barn(outVertical)">
                                      <p:cBhvr>
                                        <p:cTn id="7" dur="500"/>
                                        <p:tgtEl>
                                          <p:spTgt spid="409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0965">
                                            <p:txEl>
                                              <p:pRg st="1" end="1"/>
                                            </p:txEl>
                                          </p:spTgt>
                                        </p:tgtEl>
                                        <p:attrNameLst>
                                          <p:attrName>style.visibility</p:attrName>
                                        </p:attrNameLst>
                                      </p:cBhvr>
                                      <p:to>
                                        <p:strVal val="visible"/>
                                      </p:to>
                                    </p:set>
                                    <p:animEffect transition="in" filter="barn(outVertical)">
                                      <p:cBhvr>
                                        <p:cTn id="12" dur="500"/>
                                        <p:tgtEl>
                                          <p:spTgt spid="409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0965">
                                            <p:txEl>
                                              <p:pRg st="2" end="2"/>
                                            </p:txEl>
                                          </p:spTgt>
                                        </p:tgtEl>
                                        <p:attrNameLst>
                                          <p:attrName>style.visibility</p:attrName>
                                        </p:attrNameLst>
                                      </p:cBhvr>
                                      <p:to>
                                        <p:strVal val="visible"/>
                                      </p:to>
                                    </p:set>
                                    <p:animEffect transition="in" filter="barn(outVertical)">
                                      <p:cBhvr>
                                        <p:cTn id="17" dur="500"/>
                                        <p:tgtEl>
                                          <p:spTgt spid="409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Ezek 28 Temple Larger.jpg"/>
          <p:cNvPicPr>
            <a:picLocks noChangeAspect="1"/>
          </p:cNvPicPr>
          <p:nvPr/>
        </p:nvPicPr>
        <p:blipFill>
          <a:blip r:embed="rId2">
            <a:extLst>
              <a:ext uri="{28A0092B-C50C-407E-A947-70E740481C1C}">
                <a14:useLocalDpi xmlns:a14="http://schemas.microsoft.com/office/drawing/2010/main" val="0"/>
              </a:ext>
            </a:extLst>
          </a:blip>
          <a:srcRect l="1666" t="2859" b="1370"/>
          <a:stretch>
            <a:fillRect/>
          </a:stretch>
        </p:blipFill>
        <p:spPr bwMode="auto">
          <a:xfrm>
            <a:off x="0" y="0"/>
            <a:ext cx="91440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le 1"/>
          <p:cNvSpPr>
            <a:spLocks noGrp="1"/>
          </p:cNvSpPr>
          <p:nvPr>
            <p:ph type="title"/>
          </p:nvPr>
        </p:nvSpPr>
        <p:spPr>
          <a:xfrm>
            <a:off x="250825" y="5229225"/>
            <a:ext cx="8964613" cy="574675"/>
          </a:xfrm>
        </p:spPr>
        <p:txBody>
          <a:bodyPr/>
          <a:lstStyle/>
          <a:p>
            <a:pPr algn="l"/>
            <a:r>
              <a:rPr lang="en-US" sz="3200">
                <a:latin typeface="Times New Roman" charset="0"/>
                <a:ea typeface="PMingLiU" charset="0"/>
                <a:cs typeface="Arial" charset="0"/>
              </a:rPr>
              <a:t>Đền thờ Poseidon</a:t>
            </a:r>
          </a:p>
        </p:txBody>
      </p:sp>
      <p:sp>
        <p:nvSpPr>
          <p:cNvPr id="52228" name="Title 1"/>
          <p:cNvSpPr txBox="1">
            <a:spLocks/>
          </p:cNvSpPr>
          <p:nvPr/>
        </p:nvSpPr>
        <p:spPr bwMode="auto">
          <a:xfrm>
            <a:off x="179388" y="5805488"/>
            <a:ext cx="8748712"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3200" i="1">
                <a:solidFill>
                  <a:schemeClr val="tx2"/>
                </a:solidFill>
                <a:latin typeface="Times New Roman" charset="0"/>
                <a:ea typeface="PMingLiU" charset="0"/>
                <a:cs typeface="PMingLiU" charset="0"/>
              </a:rPr>
              <a:t>Vua Ty-rơ tự cho mình là thần của biển cả (Êxê. 28:2 </a:t>
            </a:r>
            <a:r>
              <a:rPr lang="en-US" sz="2400" i="1">
                <a:solidFill>
                  <a:schemeClr val="tx2"/>
                </a:solidFill>
                <a:latin typeface="Times New Roman" charset="0"/>
                <a:ea typeface="PMingLiU" charset="0"/>
                <a:cs typeface="PMingLiU" charset="0"/>
              </a:rPr>
              <a:t>NLT</a:t>
            </a:r>
            <a:r>
              <a:rPr lang="en-US" sz="3200" i="1">
                <a:solidFill>
                  <a:schemeClr val="tx2"/>
                </a:solidFill>
                <a:latin typeface="Times New Roman" charset="0"/>
                <a:ea typeface="PMingLiU" charset="0"/>
                <a:cs typeface="PMingLiU" charset="0"/>
              </a:rPr>
              <a:t>)</a:t>
            </a:r>
          </a:p>
        </p:txBody>
      </p:sp>
      <p:sp>
        <p:nvSpPr>
          <p:cNvPr id="8" name="Title 1"/>
          <p:cNvSpPr txBox="1">
            <a:spLocks/>
          </p:cNvSpPr>
          <p:nvPr/>
        </p:nvSpPr>
        <p:spPr bwMode="auto">
          <a:xfrm>
            <a:off x="0" y="0"/>
            <a:ext cx="5724525" cy="2205038"/>
          </a:xfrm>
          <a:prstGeom prst="rect">
            <a:avLst/>
          </a:prstGeom>
          <a:solidFill>
            <a:srgbClr val="000090"/>
          </a:solidFill>
          <a:ln w="9525">
            <a:solidFill>
              <a:schemeClr val="accent4">
                <a:lumMod val="20000"/>
                <a:lumOff val="80000"/>
              </a:schemeClr>
            </a:solidFill>
            <a:miter lim="800000"/>
            <a:headEnd/>
            <a:tailEnd/>
          </a:ln>
        </p:spPr>
        <p:txBody>
          <a:bodyPr lIns="92075" tIns="46038" rIns="92075" bIns="4603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000" b="1">
                <a:solidFill>
                  <a:srgbClr val="FFFFFF"/>
                </a:solidFill>
                <a:ea typeface="PMingLiU" charset="0"/>
                <a:cs typeface="PMingLiU" charset="0"/>
              </a:rPr>
              <a:t>Hỡi con người, hãy nói cùng vua của Ty-rơ rằng: Chúa Giê-hô-va phán như vầy: Vì lòng ngươi đã tự cao, và ngươi nói rằng: Ta là một vị thần, ta ngồi trên ngai Đức Chúa Trời, ở giữa các biển; dầu lòng ngươi tự cao lên bằng lòng Đức Chúa Trời, ngươi còn là loài người, không phải là Đức Chúa Trời.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8977" name="Title 1"/>
          <p:cNvSpPr>
            <a:spLocks noGrp="1"/>
          </p:cNvSpPr>
          <p:nvPr>
            <p:ph type="title" idx="4294967295"/>
          </p:nvPr>
        </p:nvSpPr>
        <p:spPr/>
        <p:txBody>
          <a:bodyPr/>
          <a:lstStyle/>
          <a:p>
            <a:r>
              <a:rPr lang="en-US" sz="4800">
                <a:latin typeface="Times New Roman" charset="0"/>
                <a:ea typeface="ＭＳ Ｐゴシック" charset="0"/>
                <a:cs typeface="ＭＳ Ｐゴシック" charset="0"/>
              </a:rPr>
              <a:t>The Phoenicians</a:t>
            </a:r>
          </a:p>
        </p:txBody>
      </p:sp>
      <p:pic>
        <p:nvPicPr>
          <p:cNvPr id="638978" name="Picture 2" descr="sid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
            <a:ext cx="8839200" cy="678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3"/>
          <p:cNvSpPr>
            <a:spLocks noChangeArrowheads="1" noChangeShapeType="1" noTextEdit="1"/>
          </p:cNvSpPr>
          <p:nvPr/>
        </p:nvSpPr>
        <p:spPr bwMode="auto">
          <a:xfrm>
            <a:off x="228600" y="3500438"/>
            <a:ext cx="8686800" cy="2895600"/>
          </a:xfrm>
          <a:prstGeom prst="rect">
            <a:avLst/>
          </a:prstGeom>
        </p:spPr>
        <p:txBody>
          <a:bodyPr wrap="none" fromWordArt="1">
            <a:prstTxWarp prst="textDeflate">
              <a:avLst>
                <a:gd name="adj" fmla="val 26227"/>
              </a:avLst>
            </a:prstTxWarp>
          </a:bodyPr>
          <a:lstStyle/>
          <a:p>
            <a:pPr algn="ctr"/>
            <a:r>
              <a:rPr lang="en-US" sz="3600" kern="10">
                <a:ln w="25400">
                  <a:solidFill>
                    <a:srgbClr val="CC99FF"/>
                  </a:solidFill>
                  <a:round/>
                  <a:headEnd/>
                  <a:tailEnd/>
                </a:ln>
                <a:gradFill rotWithShape="1">
                  <a:gsLst>
                    <a:gs pos="0">
                      <a:srgbClr val="800080"/>
                    </a:gs>
                    <a:gs pos="100000">
                      <a:srgbClr val="D4A9D4"/>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The Phoenicians</a:t>
            </a:r>
          </a:p>
        </p:txBody>
      </p:sp>
    </p:spTree>
    <p:extLst>
      <p:ext uri="{BB962C8B-B14F-4D97-AF65-F5344CB8AC3E}">
        <p14:creationId xmlns:p14="http://schemas.microsoft.com/office/powerpoint/2010/main" val="410940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 calcmode="lin" valueType="num">
                                      <p:cBhvr>
                                        <p:cTn id="9" dur="1000" fill="hold"/>
                                        <p:tgtEl>
                                          <p:spTgt spid="92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152400" y="1517650"/>
            <a:ext cx="8763000" cy="5235575"/>
          </a:xfrm>
          <a:prstGeom prst="rect">
            <a:avLst/>
          </a:prstGeom>
          <a:noFill/>
          <a:ln w="9525">
            <a:noFill/>
            <a:miter lim="800000"/>
            <a:headEnd/>
            <a:tailEnd/>
          </a:ln>
          <a:effectLst/>
        </p:spPr>
        <p:txBody>
          <a:bodyPr>
            <a:spAutoFit/>
          </a:bodyPr>
          <a:lstStyle/>
          <a:p>
            <a:pPr marL="301625" indent="-296863" eaLnBrk="1" hangingPunct="1">
              <a:buFontTx/>
              <a:buChar char="•"/>
              <a:defRPr/>
            </a:pPr>
            <a:r>
              <a:rPr lang="en-US" sz="3600" b="1" dirty="0">
                <a:solidFill>
                  <a:srgbClr val="FFFFFF"/>
                </a:solidFill>
                <a:effectLst>
                  <a:outerShdw blurRad="38100" dist="38100" dir="2700000" algn="tl">
                    <a:srgbClr val="000000">
                      <a:alpha val="43137"/>
                    </a:srgbClr>
                  </a:outerShdw>
                </a:effectLst>
                <a:latin typeface="Tempus Sans ITC" pitchFamily="82" charset="0"/>
              </a:rPr>
              <a:t>Phoenicia – from Greek </a:t>
            </a:r>
            <a:r>
              <a:rPr lang="fr-FR" sz="3600" b="1" dirty="0" smtClean="0">
                <a:solidFill>
                  <a:srgbClr val="FFFFFF"/>
                </a:solidFill>
                <a:effectLst>
                  <a:outerShdw blurRad="38100" dist="38100" dir="2700000" algn="tl">
                    <a:srgbClr val="000000">
                      <a:alpha val="43137"/>
                    </a:srgbClr>
                  </a:outerShdw>
                </a:effectLst>
                <a:latin typeface="Tempus Sans ITC" pitchFamily="82" charset="0"/>
              </a:rPr>
              <a:t>'</a:t>
            </a:r>
            <a:r>
              <a:rPr lang="en-US" sz="3600" b="1" dirty="0" err="1" smtClean="0">
                <a:solidFill>
                  <a:srgbClr val="FFFFFF"/>
                </a:solidFill>
                <a:effectLst>
                  <a:outerShdw blurRad="38100" dist="38100" dir="2700000" algn="tl">
                    <a:srgbClr val="000000">
                      <a:alpha val="43137"/>
                    </a:srgbClr>
                  </a:outerShdw>
                </a:effectLst>
                <a:latin typeface="Tempus Sans ITC" pitchFamily="82" charset="0"/>
              </a:rPr>
              <a:t>phoinix</a:t>
            </a:r>
            <a:r>
              <a:rPr lang="fr-FR" sz="3600" b="1" dirty="0" smtClean="0">
                <a:solidFill>
                  <a:srgbClr val="FFFFFF"/>
                </a:solidFill>
                <a:effectLst>
                  <a:outerShdw blurRad="38100" dist="38100" dir="2700000" algn="tl">
                    <a:srgbClr val="000000">
                      <a:alpha val="43137"/>
                    </a:srgbClr>
                  </a:outerShdw>
                </a:effectLst>
                <a:latin typeface="Tempus Sans ITC" pitchFamily="82" charset="0"/>
              </a:rPr>
              <a:t>'</a:t>
            </a:r>
            <a:r>
              <a:rPr lang="fr-FR" sz="3600" b="1" dirty="0">
                <a:solidFill>
                  <a:srgbClr val="FFFFFF"/>
                </a:solidFill>
                <a:effectLst>
                  <a:outerShdw blurRad="38100" dist="38100" dir="2700000" algn="tl">
                    <a:srgbClr val="000000">
                      <a:alpha val="43137"/>
                    </a:srgbClr>
                  </a:outerShdw>
                </a:effectLst>
                <a:latin typeface="Tempus Sans ITC" pitchFamily="82" charset="0"/>
              </a:rPr>
              <a:t/>
            </a:r>
            <a:br>
              <a:rPr lang="fr-FR" sz="3600" b="1" dirty="0">
                <a:solidFill>
                  <a:srgbClr val="FFFFFF"/>
                </a:solidFill>
                <a:effectLst>
                  <a:outerShdw blurRad="38100" dist="38100" dir="2700000" algn="tl">
                    <a:srgbClr val="000000">
                      <a:alpha val="43137"/>
                    </a:srgbClr>
                  </a:outerShdw>
                </a:effectLst>
                <a:latin typeface="Tempus Sans ITC" pitchFamily="82" charset="0"/>
              </a:rPr>
            </a:br>
            <a:r>
              <a:rPr lang="en-US" sz="3600" b="1" dirty="0">
                <a:solidFill>
                  <a:srgbClr val="FFFFFF"/>
                </a:solidFill>
                <a:effectLst>
                  <a:outerShdw blurRad="38100" dist="38100" dir="2700000" algn="tl">
                    <a:srgbClr val="000000">
                      <a:alpha val="43137"/>
                    </a:srgbClr>
                  </a:outerShdw>
                </a:effectLst>
                <a:latin typeface="Tempus Sans ITC" pitchFamily="82" charset="0"/>
              </a:rPr>
              <a:t>meaning purple red</a:t>
            </a:r>
          </a:p>
          <a:p>
            <a:pPr marL="301625" indent="-296863" eaLnBrk="1" hangingPunct="1">
              <a:defRPr/>
            </a:pPr>
            <a:endParaRPr lang="en-US" sz="3600" b="1" dirty="0">
              <a:solidFill>
                <a:srgbClr val="FFFFFF"/>
              </a:solidFill>
              <a:effectLst>
                <a:outerShdw blurRad="38100" dist="38100" dir="2700000" algn="tl">
                  <a:srgbClr val="000000">
                    <a:alpha val="43137"/>
                  </a:srgbClr>
                </a:outerShdw>
              </a:effectLst>
              <a:latin typeface="Tempus Sans ITC" pitchFamily="82" charset="0"/>
            </a:endParaRPr>
          </a:p>
          <a:p>
            <a:pPr marL="301625" indent="-296863" eaLnBrk="1" hangingPunct="1">
              <a:buFontTx/>
              <a:buChar char="•"/>
              <a:defRPr/>
            </a:pPr>
            <a:r>
              <a:rPr lang="en-US" sz="3600" b="1" dirty="0">
                <a:solidFill>
                  <a:srgbClr val="FFFFFF"/>
                </a:solidFill>
                <a:effectLst>
                  <a:outerShdw blurRad="38100" dist="38100" dir="2700000" algn="tl">
                    <a:srgbClr val="000000">
                      <a:alpha val="43137"/>
                    </a:srgbClr>
                  </a:outerShdw>
                </a:effectLst>
                <a:latin typeface="Tempus Sans ITC" pitchFamily="82" charset="0"/>
              </a:rPr>
              <a:t>A mighty seaport</a:t>
            </a:r>
          </a:p>
          <a:p>
            <a:pPr marL="301625" indent="-296863" eaLnBrk="1" hangingPunct="1">
              <a:defRPr/>
            </a:pPr>
            <a:endParaRPr lang="en-US" sz="3600" b="1" dirty="0">
              <a:solidFill>
                <a:srgbClr val="FFFFFF"/>
              </a:solidFill>
              <a:effectLst>
                <a:outerShdw blurRad="38100" dist="38100" dir="2700000" algn="tl">
                  <a:srgbClr val="000000">
                    <a:alpha val="43137"/>
                  </a:srgbClr>
                </a:outerShdw>
              </a:effectLst>
              <a:latin typeface="Tempus Sans ITC" pitchFamily="82" charset="0"/>
            </a:endParaRPr>
          </a:p>
          <a:p>
            <a:pPr marL="301625" indent="-296863" eaLnBrk="1" hangingPunct="1">
              <a:buFontTx/>
              <a:buChar char="•"/>
              <a:defRPr/>
            </a:pPr>
            <a:r>
              <a:rPr lang="en-US" sz="3600" b="1" dirty="0">
                <a:solidFill>
                  <a:srgbClr val="FFFFFF"/>
                </a:solidFill>
                <a:effectLst>
                  <a:outerShdw blurRad="38100" dist="38100" dir="2700000" algn="tl">
                    <a:srgbClr val="000000">
                      <a:alpha val="43137"/>
                    </a:srgbClr>
                  </a:outerShdw>
                </a:effectLst>
                <a:latin typeface="Tempus Sans ITC" pitchFamily="82" charset="0"/>
              </a:rPr>
              <a:t> Purposes: Gain better understanding</a:t>
            </a:r>
          </a:p>
          <a:p>
            <a:pPr marL="758825" lvl="2" indent="-296863" eaLnBrk="1" hangingPunct="1">
              <a:buFont typeface="Wingdings" pitchFamily="-105" charset="2"/>
              <a:buChar char="ü"/>
              <a:defRPr/>
            </a:pPr>
            <a:r>
              <a:rPr lang="en-US" sz="3600" b="1" dirty="0">
                <a:solidFill>
                  <a:srgbClr val="FFFFFF"/>
                </a:solidFill>
                <a:effectLst>
                  <a:outerShdw blurRad="38100" dist="38100" dir="2700000" algn="tl">
                    <a:srgbClr val="000000">
                      <a:alpha val="43137"/>
                    </a:srgbClr>
                  </a:outerShdw>
                </a:effectLst>
                <a:latin typeface="Tempus Sans ITC" pitchFamily="82" charset="0"/>
              </a:rPr>
              <a:t> Relationship with Israel</a:t>
            </a:r>
          </a:p>
          <a:p>
            <a:pPr marL="758825" lvl="2" indent="-296863" eaLnBrk="1" hangingPunct="1">
              <a:buFont typeface="Wingdings" pitchFamily="-105" charset="2"/>
              <a:buChar char="ü"/>
              <a:defRPr/>
            </a:pPr>
            <a:r>
              <a:rPr lang="en-US" sz="3600" b="1" dirty="0">
                <a:solidFill>
                  <a:srgbClr val="FFFFFF"/>
                </a:solidFill>
                <a:effectLst>
                  <a:outerShdw blurRad="38100" dist="38100" dir="2700000" algn="tl">
                    <a:srgbClr val="000000">
                      <a:alpha val="43137"/>
                    </a:srgbClr>
                  </a:outerShdw>
                </a:effectLst>
                <a:latin typeface="Tempus Sans ITC" pitchFamily="82" charset="0"/>
              </a:rPr>
              <a:t> Impact on the nations around them</a:t>
            </a:r>
          </a:p>
          <a:p>
            <a:pPr marL="758825" lvl="2" indent="-296863" eaLnBrk="1" hangingPunct="1">
              <a:buFont typeface="Wingdings" pitchFamily="-105" charset="2"/>
              <a:buChar char="ü"/>
              <a:defRPr/>
            </a:pPr>
            <a:r>
              <a:rPr lang="en-US" sz="3600" b="1" dirty="0">
                <a:solidFill>
                  <a:srgbClr val="FFFFFF"/>
                </a:solidFill>
                <a:effectLst>
                  <a:outerShdw blurRad="38100" dist="38100" dir="2700000" algn="tl">
                    <a:srgbClr val="000000">
                      <a:alpha val="43137"/>
                    </a:srgbClr>
                  </a:outerShdw>
                </a:effectLst>
                <a:latin typeface="Tempus Sans ITC" pitchFamily="82" charset="0"/>
              </a:rPr>
              <a:t> Lessons we can learn from them</a:t>
            </a:r>
          </a:p>
        </p:txBody>
      </p:sp>
      <p:sp>
        <p:nvSpPr>
          <p:cNvPr id="20485" name="Text Box 5"/>
          <p:cNvSpPr txBox="1">
            <a:spLocks noChangeArrowheads="1"/>
          </p:cNvSpPr>
          <p:nvPr/>
        </p:nvSpPr>
        <p:spPr bwMode="auto">
          <a:xfrm>
            <a:off x="9251950" y="0"/>
            <a:ext cx="150495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eaLnBrk="1" hangingPunct="1">
              <a:defRPr/>
            </a:pPr>
            <a:r>
              <a:rPr lang="en-US" sz="2400" dirty="0">
                <a:solidFill>
                  <a:srgbClr val="FFFFFF"/>
                </a:solidFill>
                <a:latin typeface="Arial"/>
                <a:cs typeface="Arial"/>
              </a:rPr>
              <a:t>OTB 115</a:t>
            </a:r>
          </a:p>
        </p:txBody>
      </p:sp>
      <p:sp>
        <p:nvSpPr>
          <p:cNvPr id="2" name="Title 1"/>
          <p:cNvSpPr>
            <a:spLocks noGrp="1"/>
          </p:cNvSpPr>
          <p:nvPr>
            <p:ph type="title" idx="4294967295"/>
          </p:nvPr>
        </p:nvSpPr>
        <p:spPr>
          <a:xfrm>
            <a:off x="539552" y="188640"/>
            <a:ext cx="7772400" cy="1143000"/>
          </a:xfrm>
          <a:extLst/>
        </p:spPr>
        <p:txBody>
          <a:bodyPr wrap="none" fromWordArt="1"/>
          <a:lstStyle/>
          <a:p>
            <a:pPr>
              <a:defRPr/>
            </a:pPr>
            <a:r>
              <a:rPr lang="en-US" sz="4000" b="1" kern="10" dirty="0" smtClean="0">
                <a:ln w="9525">
                  <a:solidFill>
                    <a:schemeClr val="bg1"/>
                  </a:solidFill>
                  <a:round/>
                  <a:headEnd/>
                  <a:tailEnd/>
                </a:ln>
                <a:solidFill>
                  <a:srgbClr val="FFFFFF"/>
                </a:solidFill>
                <a:effectLst>
                  <a:outerShdw blurRad="63500" dist="563972" dir="14049741" sx="112000" sy="112000" algn="tl" rotWithShape="0">
                    <a:schemeClr val="tx2"/>
                  </a:outerShdw>
                </a:effectLst>
                <a:latin typeface="KidTYPEPaint"/>
                <a:ea typeface="KidTYPEPaint"/>
                <a:cs typeface="KidTYPEPaint"/>
              </a:rPr>
              <a:t>Tyre, Capital of the Phoenicians</a:t>
            </a:r>
            <a:endParaRPr lang="en-US" sz="4000" b="1" kern="10" dirty="0">
              <a:ln w="9525">
                <a:solidFill>
                  <a:schemeClr val="bg1"/>
                </a:solidFill>
                <a:round/>
                <a:headEnd/>
                <a:tailEnd/>
              </a:ln>
              <a:solidFill>
                <a:srgbClr val="FFFFFF"/>
              </a:solidFill>
              <a:effectLst>
                <a:outerShdw blurRad="63500" dist="563972" dir="14049741" sx="112000" sy="112000" algn="tl" rotWithShape="0">
                  <a:schemeClr val="tx2"/>
                </a:outerShdw>
              </a:effectLst>
              <a:latin typeface="KidTYPEPaint"/>
              <a:ea typeface="KidTYPEPaint"/>
              <a:cs typeface="KidTYPEPaint"/>
            </a:endParaRPr>
          </a:p>
        </p:txBody>
      </p:sp>
      <p:sp>
        <p:nvSpPr>
          <p:cNvPr id="641028" name="Picture 3"/>
          <p:cNvSpPr>
            <a:spLocks noChangeAspect="1"/>
          </p:cNvSpPr>
          <p:nvPr/>
        </p:nvSpPr>
        <p:spPr bwMode="auto">
          <a:xfrm>
            <a:off x="5219700" y="2205038"/>
            <a:ext cx="3289300"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Tree>
    <p:extLst>
      <p:ext uri="{BB962C8B-B14F-4D97-AF65-F5344CB8AC3E}">
        <p14:creationId xmlns:p14="http://schemas.microsoft.com/office/powerpoint/2010/main" val="1740059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dissolve">
                                      <p:cBhvr>
                                        <p:cTn id="7" dur="500"/>
                                        <p:tgtEl>
                                          <p:spTgt spid="204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4">
                                            <p:txEl>
                                              <p:pRg st="2" end="2"/>
                                            </p:txEl>
                                          </p:spTgt>
                                        </p:tgtEl>
                                        <p:attrNameLst>
                                          <p:attrName>style.visibility</p:attrName>
                                        </p:attrNameLst>
                                      </p:cBhvr>
                                      <p:to>
                                        <p:strVal val="visible"/>
                                      </p:to>
                                    </p:set>
                                    <p:animEffect transition="in" filter="dissolve">
                                      <p:cBhvr>
                                        <p:cTn id="12" dur="500"/>
                                        <p:tgtEl>
                                          <p:spTgt spid="2048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484">
                                            <p:txEl>
                                              <p:pRg st="4" end="4"/>
                                            </p:txEl>
                                          </p:spTgt>
                                        </p:tgtEl>
                                        <p:attrNameLst>
                                          <p:attrName>style.visibility</p:attrName>
                                        </p:attrNameLst>
                                      </p:cBhvr>
                                      <p:to>
                                        <p:strVal val="visible"/>
                                      </p:to>
                                    </p:set>
                                    <p:animEffect transition="in" filter="dissolve">
                                      <p:cBhvr>
                                        <p:cTn id="17" dur="500"/>
                                        <p:tgtEl>
                                          <p:spTgt spid="20484">
                                            <p:txEl>
                                              <p:pRg st="4" end="4"/>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0484">
                                            <p:txEl>
                                              <p:pRg st="5" end="5"/>
                                            </p:txEl>
                                          </p:spTgt>
                                        </p:tgtEl>
                                        <p:attrNameLst>
                                          <p:attrName>style.visibility</p:attrName>
                                        </p:attrNameLst>
                                      </p:cBhvr>
                                      <p:to>
                                        <p:strVal val="visible"/>
                                      </p:to>
                                    </p:set>
                                    <p:animEffect transition="in" filter="dissolve">
                                      <p:cBhvr>
                                        <p:cTn id="20" dur="500"/>
                                        <p:tgtEl>
                                          <p:spTgt spid="20484">
                                            <p:txEl>
                                              <p:pRg st="5" end="5"/>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0484">
                                            <p:txEl>
                                              <p:pRg st="6" end="6"/>
                                            </p:txEl>
                                          </p:spTgt>
                                        </p:tgtEl>
                                        <p:attrNameLst>
                                          <p:attrName>style.visibility</p:attrName>
                                        </p:attrNameLst>
                                      </p:cBhvr>
                                      <p:to>
                                        <p:strVal val="visible"/>
                                      </p:to>
                                    </p:set>
                                    <p:animEffect transition="in" filter="dissolve">
                                      <p:cBhvr>
                                        <p:cTn id="23" dur="500"/>
                                        <p:tgtEl>
                                          <p:spTgt spid="20484">
                                            <p:txEl>
                                              <p:pRg st="6" end="6"/>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484">
                                            <p:txEl>
                                              <p:pRg st="7" end="7"/>
                                            </p:txEl>
                                          </p:spTgt>
                                        </p:tgtEl>
                                        <p:attrNameLst>
                                          <p:attrName>style.visibility</p:attrName>
                                        </p:attrNameLst>
                                      </p:cBhvr>
                                      <p:to>
                                        <p:strVal val="visible"/>
                                      </p:to>
                                    </p:set>
                                    <p:animEffect transition="in" filter="dissolve">
                                      <p:cBhvr>
                                        <p:cTn id="26" dur="500"/>
                                        <p:tgtEl>
                                          <p:spTgt spid="2048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7" name="Text Box 3"/>
          <p:cNvSpPr txBox="1">
            <a:spLocks noChangeArrowheads="1"/>
          </p:cNvSpPr>
          <p:nvPr/>
        </p:nvSpPr>
        <p:spPr bwMode="auto">
          <a:xfrm>
            <a:off x="76200" y="2390775"/>
            <a:ext cx="58674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600" b="1">
                <a:solidFill>
                  <a:srgbClr val="FFFFFF"/>
                </a:solidFill>
                <a:latin typeface="Tempus Sans ITC" charset="0"/>
              </a:rPr>
              <a:t>Strip of land between the Mediterranean Sea and mountains</a:t>
            </a:r>
          </a:p>
          <a:p>
            <a:pPr eaLnBrk="1" hangingPunct="1">
              <a:buFontTx/>
              <a:buChar char="•"/>
            </a:pPr>
            <a:endParaRPr lang="en-US" b="1">
              <a:solidFill>
                <a:srgbClr val="FFFFFF"/>
              </a:solidFill>
              <a:latin typeface="Tempus Sans ITC" charset="0"/>
            </a:endParaRPr>
          </a:p>
          <a:p>
            <a:pPr eaLnBrk="1" hangingPunct="1">
              <a:buFontTx/>
              <a:buChar char="•"/>
            </a:pPr>
            <a:r>
              <a:rPr lang="en-US" sz="3600" b="1">
                <a:solidFill>
                  <a:srgbClr val="FFFFFF"/>
                </a:solidFill>
                <a:latin typeface="Tempus Sans ITC" charset="0"/>
              </a:rPr>
              <a:t>Fertile crops</a:t>
            </a:r>
          </a:p>
          <a:p>
            <a:pPr eaLnBrk="1" hangingPunct="1">
              <a:buFontTx/>
              <a:buChar char="•"/>
            </a:pPr>
            <a:endParaRPr lang="en-US" b="1">
              <a:solidFill>
                <a:srgbClr val="FFFFFF"/>
              </a:solidFill>
              <a:latin typeface="Tempus Sans ITC" charset="0"/>
            </a:endParaRPr>
          </a:p>
          <a:p>
            <a:pPr eaLnBrk="1" hangingPunct="1">
              <a:buFontTx/>
              <a:buChar char="•"/>
            </a:pPr>
            <a:r>
              <a:rPr lang="en-US" sz="3600" b="1">
                <a:solidFill>
                  <a:srgbClr val="FFFFFF"/>
                </a:solidFill>
                <a:latin typeface="Tempus Sans ITC" charset="0"/>
              </a:rPr>
              <a:t>Heart of the region:</a:t>
            </a:r>
          </a:p>
          <a:p>
            <a:pPr eaLnBrk="1" hangingPunct="1"/>
            <a:r>
              <a:rPr lang="en-US" sz="3600" b="1">
                <a:solidFill>
                  <a:srgbClr val="FFFFFF"/>
                </a:solidFill>
                <a:latin typeface="Tempus Sans ITC" charset="0"/>
              </a:rPr>
              <a:t>   Tyre, Sidon and Byblos</a:t>
            </a:r>
          </a:p>
        </p:txBody>
      </p:sp>
      <p:graphicFrame>
        <p:nvGraphicFramePr>
          <p:cNvPr id="643074" name="Object 2"/>
          <p:cNvGraphicFramePr>
            <a:graphicFrameLocks noChangeAspect="1"/>
          </p:cNvGraphicFramePr>
          <p:nvPr/>
        </p:nvGraphicFramePr>
        <p:xfrm>
          <a:off x="5910263" y="1295400"/>
          <a:ext cx="3233737" cy="5334000"/>
        </p:xfrm>
        <a:graphic>
          <a:graphicData uri="http://schemas.openxmlformats.org/presentationml/2006/ole">
            <mc:AlternateContent xmlns:mc="http://schemas.openxmlformats.org/markup-compatibility/2006">
              <mc:Choice xmlns:v="urn:schemas-microsoft-com:vml" Requires="v">
                <p:oleObj spid="_x0000_s55299" r:id="rId4" imgW="2019048" imgH="3333333" progId="">
                  <p:embed/>
                </p:oleObj>
              </mc:Choice>
              <mc:Fallback>
                <p:oleObj r:id="rId4" imgW="2019048" imgH="333333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263" y="1295400"/>
                        <a:ext cx="323373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9989" name="Text Box 5"/>
          <p:cNvSpPr txBox="1">
            <a:spLocks noChangeArrowheads="1"/>
          </p:cNvSpPr>
          <p:nvPr/>
        </p:nvSpPr>
        <p:spPr bwMode="auto">
          <a:xfrm>
            <a:off x="8426450" y="76200"/>
            <a:ext cx="64135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1" hangingPunct="1">
              <a:defRPr/>
            </a:pPr>
            <a:r>
              <a:rPr lang="en-US" sz="2400" dirty="0">
                <a:solidFill>
                  <a:srgbClr val="FFFFFF"/>
                </a:solidFill>
                <a:latin typeface="Times New Roman" pitchFamily="-105" charset="0"/>
              </a:rPr>
              <a:t>115</a:t>
            </a:r>
          </a:p>
        </p:txBody>
      </p:sp>
      <p:sp>
        <p:nvSpPr>
          <p:cNvPr id="9" name="Text Box 5"/>
          <p:cNvSpPr txBox="1">
            <a:spLocks noChangeArrowheads="1"/>
          </p:cNvSpPr>
          <p:nvPr/>
        </p:nvSpPr>
        <p:spPr bwMode="auto">
          <a:xfrm>
            <a:off x="8426450" y="76200"/>
            <a:ext cx="674688"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1" hangingPunct="1">
              <a:defRPr/>
            </a:pPr>
            <a:r>
              <a:rPr lang="en-US" sz="2400" dirty="0">
                <a:solidFill>
                  <a:srgbClr val="FFFFFF"/>
                </a:solidFill>
                <a:latin typeface="Arial"/>
                <a:cs typeface="Arial"/>
              </a:rPr>
              <a:t>115</a:t>
            </a:r>
          </a:p>
        </p:txBody>
      </p:sp>
      <p:sp>
        <p:nvSpPr>
          <p:cNvPr id="8" name="Rectangle 6"/>
          <p:cNvSpPr txBox="1">
            <a:spLocks noChangeArrowheads="1"/>
          </p:cNvSpPr>
          <p:nvPr/>
        </p:nvSpPr>
        <p:spPr bwMode="auto">
          <a:xfrm>
            <a:off x="0" y="1341438"/>
            <a:ext cx="5867400" cy="57626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en-US" sz="3600" b="1" dirty="0" smtClean="0">
                <a:solidFill>
                  <a:srgbClr val="FFFFFF"/>
                </a:solidFill>
                <a:latin typeface="Arial" charset="0"/>
                <a:ea typeface="ＭＳ Ｐゴシック" charset="0"/>
                <a:cs typeface="ＭＳ Ｐゴシック" charset="0"/>
              </a:rPr>
              <a:t>of Phoenicia</a:t>
            </a:r>
            <a:endParaRPr lang="en-US" b="1" dirty="0">
              <a:solidFill>
                <a:srgbClr val="FFFFFF"/>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179512" y="260648"/>
            <a:ext cx="5688632" cy="1143000"/>
          </a:xfrm>
          <a:extLst/>
        </p:spPr>
        <p:txBody>
          <a:bodyPr/>
          <a:lstStyle/>
          <a:p>
            <a:pPr>
              <a:defRPr/>
            </a:pPr>
            <a:r>
              <a:rPr lang="en-US" sz="5400" kern="10" dirty="0" smtClean="0">
                <a:ln w="9525" cap="flat" cmpd="sng" algn="ctr">
                  <a:solidFill>
                    <a:srgbClr val="FFFFFF"/>
                  </a:solidFill>
                  <a:prstDash val="solid"/>
                  <a:round/>
                </a:ln>
                <a:solidFill>
                  <a:srgbClr val="FFFFFF"/>
                </a:solidFill>
                <a:effectLst>
                  <a:outerShdw blurRad="63500" dist="564007" dir="14049741" sx="125000" sy="125000" algn="tl" rotWithShape="0">
                    <a:schemeClr val="tx2">
                      <a:alpha val="50000"/>
                    </a:schemeClr>
                  </a:outerShdw>
                </a:effectLst>
                <a:latin typeface="KidTYPEPaint"/>
                <a:ea typeface="KidTYPEPaint"/>
                <a:cs typeface="KidTYPEPaint"/>
              </a:rPr>
              <a:t>Geography</a:t>
            </a:r>
            <a:endParaRPr lang="en-US" sz="6600" dirty="0"/>
          </a:p>
        </p:txBody>
      </p:sp>
    </p:spTree>
    <p:extLst>
      <p:ext uri="{BB962C8B-B14F-4D97-AF65-F5344CB8AC3E}">
        <p14:creationId xmlns:p14="http://schemas.microsoft.com/office/powerpoint/2010/main" val="1581104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dissolve">
                                      <p:cBhvr>
                                        <p:cTn id="7" dur="500"/>
                                        <p:tgtEl>
                                          <p:spTgt spid="169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9987">
                                            <p:txEl>
                                              <p:pRg st="2" end="2"/>
                                            </p:txEl>
                                          </p:spTgt>
                                        </p:tgtEl>
                                        <p:attrNameLst>
                                          <p:attrName>style.visibility</p:attrName>
                                        </p:attrNameLst>
                                      </p:cBhvr>
                                      <p:to>
                                        <p:strVal val="visible"/>
                                      </p:to>
                                    </p:set>
                                    <p:animEffect transition="in" filter="dissolve">
                                      <p:cBhvr>
                                        <p:cTn id="12" dur="500"/>
                                        <p:tgtEl>
                                          <p:spTgt spid="1699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9987">
                                            <p:txEl>
                                              <p:pRg st="4" end="4"/>
                                            </p:txEl>
                                          </p:spTgt>
                                        </p:tgtEl>
                                        <p:attrNameLst>
                                          <p:attrName>style.visibility</p:attrName>
                                        </p:attrNameLst>
                                      </p:cBhvr>
                                      <p:to>
                                        <p:strVal val="visible"/>
                                      </p:to>
                                    </p:set>
                                    <p:animEffect transition="in" filter="dissolve">
                                      <p:cBhvr>
                                        <p:cTn id="17" dur="500"/>
                                        <p:tgtEl>
                                          <p:spTgt spid="16998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9987">
                                            <p:txEl>
                                              <p:pRg st="5" end="5"/>
                                            </p:txEl>
                                          </p:spTgt>
                                        </p:tgtEl>
                                        <p:attrNameLst>
                                          <p:attrName>style.visibility</p:attrName>
                                        </p:attrNameLst>
                                      </p:cBhvr>
                                      <p:to>
                                        <p:strVal val="visible"/>
                                      </p:to>
                                    </p:set>
                                    <p:animEffect transition="in" filter="dissolve">
                                      <p:cBhvr>
                                        <p:cTn id="22" dur="500"/>
                                        <p:tgtEl>
                                          <p:spTgt spid="1699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21" name="Picture 2" descr="cedar"/>
          <p:cNvPicPr>
            <a:picLocks noChangeAspect="1" noChangeArrowheads="1"/>
          </p:cNvPicPr>
          <p:nvPr/>
        </p:nvPicPr>
        <p:blipFill>
          <a:blip r:embed="rId3">
            <a:extLst>
              <a:ext uri="{28A0092B-C50C-407E-A947-70E740481C1C}">
                <a14:useLocalDpi xmlns:a14="http://schemas.microsoft.com/office/drawing/2010/main" val="0"/>
              </a:ext>
            </a:extLst>
          </a:blip>
          <a:srcRect r="9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8426450" y="76200"/>
            <a:ext cx="674688" cy="461963"/>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eaLnBrk="1" hangingPunct="1">
              <a:defRPr/>
            </a:pPr>
            <a:r>
              <a:rPr lang="en-US" sz="2400" b="1">
                <a:solidFill>
                  <a:srgbClr val="000000"/>
                </a:solidFill>
                <a:latin typeface="Arial"/>
                <a:cs typeface="Arial"/>
              </a:rPr>
              <a:t>115</a:t>
            </a:r>
          </a:p>
        </p:txBody>
      </p:sp>
      <p:sp>
        <p:nvSpPr>
          <p:cNvPr id="2" name="Title 1"/>
          <p:cNvSpPr>
            <a:spLocks noGrp="1"/>
          </p:cNvSpPr>
          <p:nvPr>
            <p:ph type="title" idx="4294967295"/>
          </p:nvPr>
        </p:nvSpPr>
        <p:spPr>
          <a:xfrm>
            <a:off x="400050" y="5238750"/>
            <a:ext cx="7772400" cy="1143000"/>
          </a:xfrm>
        </p:spPr>
        <p:txBody>
          <a:bodyPr/>
          <a:lstStyle/>
          <a:p>
            <a:pPr>
              <a:defRPr/>
            </a:pPr>
            <a:r>
              <a:rPr lang="en-US" sz="5400" b="1" kern="1200" dirty="0" smtClean="0">
                <a:solidFill>
                  <a:srgbClr val="FFFFFF"/>
                </a:solidFill>
                <a:latin typeface="Tempus Sans ITC"/>
                <a:ea typeface="ＭＳ Ｐゴシック"/>
                <a:cs typeface="ＭＳ Ｐゴシック"/>
              </a:rPr>
              <a:t>Cedar Trees on a Lebanon Mountain</a:t>
            </a:r>
            <a:endParaRPr lang="en-US" sz="6600" dirty="0"/>
          </a:p>
        </p:txBody>
      </p:sp>
    </p:spTree>
    <p:extLst>
      <p:ext uri="{BB962C8B-B14F-4D97-AF65-F5344CB8AC3E}">
        <p14:creationId xmlns:p14="http://schemas.microsoft.com/office/powerpoint/2010/main" val="13500178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47169" name="Object 2"/>
          <p:cNvGraphicFramePr>
            <a:graphicFrameLocks noChangeAspect="1"/>
          </p:cNvGraphicFramePr>
          <p:nvPr/>
        </p:nvGraphicFramePr>
        <p:xfrm>
          <a:off x="4191000" y="0"/>
          <a:ext cx="4953000" cy="2328863"/>
        </p:xfrm>
        <a:graphic>
          <a:graphicData uri="http://schemas.openxmlformats.org/presentationml/2006/ole">
            <mc:AlternateContent xmlns:mc="http://schemas.openxmlformats.org/markup-compatibility/2006">
              <mc:Choice xmlns:v="urn:schemas-microsoft-com:vml" Requires="v">
                <p:oleObj spid="_x0000_s56323" r:id="rId4" imgW="2676899" imgH="1257476" progId="">
                  <p:embed/>
                </p:oleObj>
              </mc:Choice>
              <mc:Fallback>
                <p:oleObj r:id="rId4" imgW="2676899" imgH="125747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0"/>
                        <a:ext cx="49530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605" name="Picture 5" descr="tribute_green"/>
          <p:cNvPicPr>
            <a:picLocks noChangeAspect="1" noChangeArrowheads="1"/>
          </p:cNvPicPr>
          <p:nvPr/>
        </p:nvPicPr>
        <p:blipFill>
          <a:blip r:embed="rId6">
            <a:extLst>
              <a:ext uri="{28A0092B-C50C-407E-A947-70E740481C1C}">
                <a14:useLocalDpi xmlns:a14="http://schemas.microsoft.com/office/drawing/2010/main" val="0"/>
              </a:ext>
            </a:extLst>
          </a:blip>
          <a:srcRect l="6261"/>
          <a:stretch>
            <a:fillRect/>
          </a:stretch>
        </p:blipFill>
        <p:spPr bwMode="auto">
          <a:xfrm>
            <a:off x="0" y="3733800"/>
            <a:ext cx="9126538"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p:cNvSpPr txBox="1">
            <a:spLocks noChangeArrowheads="1"/>
          </p:cNvSpPr>
          <p:nvPr/>
        </p:nvSpPr>
        <p:spPr bwMode="auto">
          <a:xfrm>
            <a:off x="152400" y="2349500"/>
            <a:ext cx="8763000" cy="13843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eaLnBrk="1" hangingPunct="1">
              <a:buFontTx/>
              <a:buChar char="•"/>
              <a:tabLst>
                <a:tab pos="2287588" algn="l"/>
              </a:tabLst>
              <a:defRPr/>
            </a:pPr>
            <a:r>
              <a:rPr lang="en-US" sz="2800" b="1" dirty="0">
                <a:solidFill>
                  <a:srgbClr val="FFFFFF"/>
                </a:solidFill>
                <a:latin typeface="Tempus Sans ITC" pitchFamily="82" charset="0"/>
              </a:rPr>
              <a:t> 3000 BC	=&gt; First Phoenician settlement</a:t>
            </a:r>
          </a:p>
          <a:p>
            <a:pPr eaLnBrk="1" hangingPunct="1">
              <a:buFontTx/>
              <a:buChar char="•"/>
              <a:tabLst>
                <a:tab pos="2287588" algn="l"/>
              </a:tabLst>
              <a:defRPr/>
            </a:pPr>
            <a:r>
              <a:rPr lang="en-US" sz="2800" b="1" dirty="0">
                <a:solidFill>
                  <a:srgbClr val="FFFFFF"/>
                </a:solidFill>
                <a:latin typeface="Tempus Sans ITC" pitchFamily="82" charset="0"/>
              </a:rPr>
              <a:t> 1800 BC	=&gt; Under Egyptian control</a:t>
            </a:r>
          </a:p>
          <a:p>
            <a:pPr eaLnBrk="1" hangingPunct="1">
              <a:buFontTx/>
              <a:buChar char="•"/>
              <a:tabLst>
                <a:tab pos="2287588" algn="l"/>
              </a:tabLst>
              <a:defRPr/>
            </a:pPr>
            <a:r>
              <a:rPr lang="en-US" sz="2800" b="1" dirty="0">
                <a:solidFill>
                  <a:srgbClr val="FFFFFF"/>
                </a:solidFill>
                <a:latin typeface="Tempus Sans ITC" pitchFamily="82" charset="0"/>
              </a:rPr>
              <a:t> 1600 BC	=&gt; Trading with foreign cities</a:t>
            </a:r>
          </a:p>
        </p:txBody>
      </p:sp>
      <p:sp>
        <p:nvSpPr>
          <p:cNvPr id="25606" name="Text Box 6"/>
          <p:cNvSpPr txBox="1">
            <a:spLocks noChangeArrowheads="1"/>
          </p:cNvSpPr>
          <p:nvPr/>
        </p:nvSpPr>
        <p:spPr bwMode="auto">
          <a:xfrm>
            <a:off x="165100" y="3662363"/>
            <a:ext cx="8978900" cy="267652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eaLnBrk="1" hangingPunct="1">
              <a:buFontTx/>
              <a:buChar char="•"/>
              <a:tabLst>
                <a:tab pos="2287588" algn="l"/>
              </a:tabLst>
              <a:defRPr/>
            </a:pPr>
            <a:r>
              <a:rPr lang="en-US" sz="2800" b="1" dirty="0">
                <a:solidFill>
                  <a:srgbClr val="FFFFFF"/>
                </a:solidFill>
                <a:latin typeface="Tempus Sans ITC" pitchFamily="82" charset="0"/>
              </a:rPr>
              <a:t> 1400 BC	=&gt; Under Hittite control</a:t>
            </a:r>
          </a:p>
          <a:p>
            <a:pPr eaLnBrk="1" hangingPunct="1">
              <a:buFontTx/>
              <a:buChar char="•"/>
              <a:tabLst>
                <a:tab pos="2287588" algn="l"/>
              </a:tabLst>
              <a:defRPr/>
            </a:pPr>
            <a:r>
              <a:rPr lang="en-US" sz="2800" b="1" dirty="0">
                <a:solidFill>
                  <a:srgbClr val="FFFFFF"/>
                </a:solidFill>
                <a:latin typeface="Tempus Sans ITC" pitchFamily="82" charset="0"/>
              </a:rPr>
              <a:t> 1200 BC	=&gt; Independent &amp; colonizing</a:t>
            </a:r>
          </a:p>
          <a:p>
            <a:pPr eaLnBrk="1" hangingPunct="1">
              <a:buFontTx/>
              <a:buChar char="•"/>
              <a:tabLst>
                <a:tab pos="2287588" algn="l"/>
              </a:tabLst>
              <a:defRPr/>
            </a:pPr>
            <a:r>
              <a:rPr lang="en-US" sz="2800" b="1" dirty="0">
                <a:solidFill>
                  <a:srgbClr val="FFFFFF"/>
                </a:solidFill>
                <a:latin typeface="Tempus Sans ITC" pitchFamily="82" charset="0"/>
              </a:rPr>
              <a:t>   800 BC	=&gt; Under Assyrians</a:t>
            </a:r>
          </a:p>
          <a:p>
            <a:pPr eaLnBrk="1" hangingPunct="1">
              <a:buFontTx/>
              <a:buChar char="•"/>
              <a:tabLst>
                <a:tab pos="2287588" algn="l"/>
              </a:tabLst>
              <a:defRPr/>
            </a:pPr>
            <a:r>
              <a:rPr lang="en-US" sz="2800" b="1" dirty="0">
                <a:solidFill>
                  <a:srgbClr val="FFFFFF"/>
                </a:solidFill>
                <a:latin typeface="Tempus Sans ITC" pitchFamily="82" charset="0"/>
              </a:rPr>
              <a:t>   585 BC	=&gt; Conquered by Nebuchadnezzar</a:t>
            </a:r>
          </a:p>
          <a:p>
            <a:pPr eaLnBrk="1" hangingPunct="1">
              <a:buFontTx/>
              <a:buChar char="•"/>
              <a:tabLst>
                <a:tab pos="2287588" algn="l"/>
              </a:tabLst>
              <a:defRPr/>
            </a:pPr>
            <a:r>
              <a:rPr lang="en-US" sz="2800" b="1" dirty="0">
                <a:solidFill>
                  <a:srgbClr val="FFFFFF"/>
                </a:solidFill>
                <a:latin typeface="Tempus Sans ITC" pitchFamily="82" charset="0"/>
              </a:rPr>
              <a:t>   332 BC	=&gt; Conquered by Alexander</a:t>
            </a:r>
          </a:p>
          <a:p>
            <a:pPr eaLnBrk="1" hangingPunct="1">
              <a:buFontTx/>
              <a:buChar char="•"/>
              <a:tabLst>
                <a:tab pos="2287588" algn="l"/>
              </a:tabLst>
              <a:defRPr/>
            </a:pPr>
            <a:r>
              <a:rPr lang="en-US" sz="2800" b="1" dirty="0">
                <a:solidFill>
                  <a:srgbClr val="FFFFFF"/>
                </a:solidFill>
                <a:latin typeface="Tempus Sans ITC" pitchFamily="82" charset="0"/>
              </a:rPr>
              <a:t>     64 BC	=&gt; Absorbed into Roman empire</a:t>
            </a:r>
          </a:p>
        </p:txBody>
      </p:sp>
      <p:sp>
        <p:nvSpPr>
          <p:cNvPr id="7" name="Text Box 5"/>
          <p:cNvSpPr txBox="1">
            <a:spLocks noChangeArrowheads="1"/>
          </p:cNvSpPr>
          <p:nvPr/>
        </p:nvSpPr>
        <p:spPr bwMode="auto">
          <a:xfrm>
            <a:off x="8426450" y="76200"/>
            <a:ext cx="674688"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1" hangingPunct="1">
              <a:defRPr/>
            </a:pPr>
            <a:r>
              <a:rPr lang="en-US" sz="2400" dirty="0">
                <a:solidFill>
                  <a:srgbClr val="FFFFFF"/>
                </a:solidFill>
                <a:latin typeface="Arial"/>
                <a:cs typeface="Arial"/>
              </a:rPr>
              <a:t>115</a:t>
            </a:r>
          </a:p>
        </p:txBody>
      </p:sp>
      <p:sp>
        <p:nvSpPr>
          <p:cNvPr id="56326" name="Title 1"/>
          <p:cNvSpPr>
            <a:spLocks noGrp="1" noTextEdit="1"/>
          </p:cNvSpPr>
          <p:nvPr/>
        </p:nvSpPr>
        <p:spPr bwMode="auto">
          <a:xfrm>
            <a:off x="179388" y="609600"/>
            <a:ext cx="4176712" cy="1163638"/>
          </a:xfrm>
          <a:prstGeom prst="rect">
            <a:avLst/>
          </a:prstGeom>
        </p:spPr>
        <p:txBody>
          <a:bodyPr wrap="none" fromWordArt="1" anchor="ctr"/>
          <a:lstStyle/>
          <a:p>
            <a:pPr algn="ctr">
              <a:defRPr/>
            </a:pPr>
            <a:endParaRPr lang="en-US" sz="3600" kern="10" dirty="0">
              <a:ln w="9525">
                <a:solidFill>
                  <a:srgbClr val="FFFFFF"/>
                </a:solidFill>
                <a:round/>
                <a:headEnd/>
                <a:tailEnd/>
              </a:ln>
              <a:solidFill>
                <a:srgbClr val="FFFFFF"/>
              </a:solidFill>
              <a:latin typeface="KidTYPEPaint"/>
              <a:ea typeface="KidTYPEPaint"/>
              <a:cs typeface="KidTYPEPaint"/>
            </a:endParaRPr>
          </a:p>
        </p:txBody>
      </p:sp>
      <p:sp>
        <p:nvSpPr>
          <p:cNvPr id="2" name="Title 1"/>
          <p:cNvSpPr>
            <a:spLocks noGrp="1"/>
          </p:cNvSpPr>
          <p:nvPr>
            <p:ph type="title" idx="4294967295"/>
          </p:nvPr>
        </p:nvSpPr>
        <p:spPr>
          <a:xfrm>
            <a:off x="0" y="609600"/>
            <a:ext cx="4283968" cy="1143000"/>
          </a:xfrm>
          <a:extLst/>
        </p:spPr>
        <p:txBody>
          <a:bodyPr/>
          <a:lstStyle/>
          <a:p>
            <a:pPr>
              <a:defRPr/>
            </a:pPr>
            <a:r>
              <a:rPr lang="en-US" sz="4000" kern="10" dirty="0" smtClean="0">
                <a:ln w="9525" cap="flat" cmpd="sng" algn="ctr">
                  <a:solidFill>
                    <a:srgbClr val="FFFFFF"/>
                  </a:solidFill>
                  <a:prstDash val="solid"/>
                  <a:round/>
                </a:ln>
                <a:solidFill>
                  <a:srgbClr val="FFFFFF"/>
                </a:solidFill>
                <a:latin typeface="KidTYPEPaint"/>
                <a:ea typeface="KidTYPEPaint"/>
                <a:cs typeface="KidTYPEPaint"/>
              </a:rPr>
              <a:t>History</a:t>
            </a:r>
            <a:endParaRPr lang="en-US" sz="4800" dirty="0"/>
          </a:p>
        </p:txBody>
      </p:sp>
    </p:spTree>
    <p:extLst>
      <p:ext uri="{BB962C8B-B14F-4D97-AF65-F5344CB8AC3E}">
        <p14:creationId xmlns:p14="http://schemas.microsoft.com/office/powerpoint/2010/main" val="2835237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dissolve">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dissolve">
                                      <p:cBhvr>
                                        <p:cTn id="12" dur="5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dissolve">
                                      <p:cBhvr>
                                        <p:cTn id="17" dur="500"/>
                                        <p:tgtEl>
                                          <p:spTgt spid="256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5605"/>
                                        </p:tgtEl>
                                        <p:attrNameLst>
                                          <p:attrName>style.visibility</p:attrName>
                                        </p:attrNameLst>
                                      </p:cBhvr>
                                      <p:to>
                                        <p:strVal val="visible"/>
                                      </p:to>
                                    </p:set>
                                    <p:animEffect transition="in" filter="dissolve">
                                      <p:cBhvr>
                                        <p:cTn id="22" dur="500"/>
                                        <p:tgtEl>
                                          <p:spTgt spid="256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606"/>
                                        </p:tgtEl>
                                        <p:attrNameLst>
                                          <p:attrName>style.visibility</p:attrName>
                                        </p:attrNameLst>
                                      </p:cBhvr>
                                      <p:to>
                                        <p:strVal val="visible"/>
                                      </p:to>
                                    </p:set>
                                    <p:animEffect transition="in" filter="dissolve">
                                      <p:cBhvr>
                                        <p:cTn id="27"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P spid="25606"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pPr eaLnBrk="1" hangingPunct="1">
              <a:defRPr/>
            </a:pPr>
            <a:r>
              <a:rPr lang="en-US" sz="4800" dirty="0">
                <a:ea typeface="ＭＳ Ｐゴシック" charset="0"/>
              </a:rPr>
              <a:t>Phoenician Coastal Plain</a:t>
            </a:r>
          </a:p>
        </p:txBody>
      </p:sp>
      <p:pic>
        <p:nvPicPr>
          <p:cNvPr id="649218" name="Picture 4" descr="Tyr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05000" y="1219200"/>
            <a:ext cx="6934200" cy="5395913"/>
          </a:xfrm>
        </p:spPr>
      </p:pic>
      <p:sp>
        <p:nvSpPr>
          <p:cNvPr id="54277" name="Rectangle 5"/>
          <p:cNvSpPr>
            <a:spLocks noChangeArrowheads="1"/>
          </p:cNvSpPr>
          <p:nvPr/>
        </p:nvSpPr>
        <p:spPr bwMode="auto">
          <a:xfrm>
            <a:off x="0" y="2174875"/>
            <a:ext cx="2771775" cy="46196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eaLnBrk="1" hangingPunct="1">
              <a:defRPr/>
            </a:pPr>
            <a:endParaRPr lang="en-US" sz="2400">
              <a:solidFill>
                <a:srgbClr val="FFFFFF"/>
              </a:solidFill>
              <a:latin typeface="Arial"/>
              <a:cs typeface="Arial"/>
            </a:endParaRPr>
          </a:p>
        </p:txBody>
      </p:sp>
      <p:sp>
        <p:nvSpPr>
          <p:cNvPr id="6" name="Rectangle 3"/>
          <p:cNvSpPr txBox="1">
            <a:spLocks noChangeArrowheads="1"/>
          </p:cNvSpPr>
          <p:nvPr/>
        </p:nvSpPr>
        <p:spPr bwMode="auto">
          <a:xfrm>
            <a:off x="179388" y="1484313"/>
            <a:ext cx="3124200" cy="609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eaLnBrk="1" hangingPunct="1">
              <a:buClr>
                <a:srgbClr val="FFCC00"/>
              </a:buClr>
              <a:defRPr/>
            </a:pPr>
            <a:r>
              <a:rPr lang="en-US" b="1" dirty="0" smtClean="0">
                <a:solidFill>
                  <a:srgbClr val="FFFFFF"/>
                </a:solidFill>
                <a:latin typeface="Arial"/>
                <a:ea typeface="ＭＳ Ｐゴシック" charset="0"/>
                <a:cs typeface="Arial"/>
              </a:rPr>
              <a:t>Tyre</a:t>
            </a:r>
            <a:endParaRPr lang="en-US" b="1" dirty="0">
              <a:solidFill>
                <a:srgbClr val="FFFFFF"/>
              </a:solidFill>
              <a:latin typeface="Arial"/>
              <a:ea typeface="ＭＳ Ｐゴシック" charset="0"/>
              <a:cs typeface="Arial"/>
            </a:endParaRPr>
          </a:p>
        </p:txBody>
      </p:sp>
      <p:pic>
        <p:nvPicPr>
          <p:cNvPr id="649221" name="Picture 7"/>
          <p:cNvPicPr>
            <a:picLocks noChangeAspect="1" noChangeArrowheads="1"/>
          </p:cNvPicPr>
          <p:nvPr/>
        </p:nvPicPr>
        <p:blipFill>
          <a:blip r:embed="rId4">
            <a:extLst>
              <a:ext uri="{28A0092B-C50C-407E-A947-70E740481C1C}">
                <a14:useLocalDpi xmlns:a14="http://schemas.microsoft.com/office/drawing/2010/main" val="0"/>
              </a:ext>
            </a:extLst>
          </a:blip>
          <a:srcRect r="6122"/>
          <a:stretch>
            <a:fillRect/>
          </a:stretch>
        </p:blipFill>
        <p:spPr bwMode="auto">
          <a:xfrm>
            <a:off x="179388" y="4437063"/>
            <a:ext cx="35052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638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27.xml.rels><?xml version="1.0" encoding="UTF-8" standalone="yes"?>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s>
</file>

<file path=ppt/theme/theme1.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latin typeface="Matura MT Script Capital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latin typeface="Matura MT Script Capitals"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7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docProps/app.xml><?xml version="1.0" encoding="utf-8"?>
<Properties xmlns="http://schemas.openxmlformats.org/officeDocument/2006/extended-properties" xmlns:vt="http://schemas.openxmlformats.org/officeDocument/2006/docPropsVTypes">
  <Template>Clouds</Template>
  <TotalTime>5313</TotalTime>
  <Words>8344</Words>
  <Application>Microsoft Macintosh PowerPoint</Application>
  <PresentationFormat>On-screen Show (4:3)</PresentationFormat>
  <Paragraphs>1549</Paragraphs>
  <Slides>155</Slides>
  <Notes>117</Notes>
  <HiddenSlides>62</HiddenSlides>
  <MMClips>0</MMClips>
  <ScaleCrop>false</ScaleCrop>
  <HeadingPairs>
    <vt:vector size="6" baseType="variant">
      <vt:variant>
        <vt:lpstr>Theme</vt:lpstr>
      </vt:variant>
      <vt:variant>
        <vt:i4>47</vt:i4>
      </vt:variant>
      <vt:variant>
        <vt:lpstr>Embedded OLE Servers</vt:lpstr>
      </vt:variant>
      <vt:variant>
        <vt:i4>1</vt:i4>
      </vt:variant>
      <vt:variant>
        <vt:lpstr>Slide Titles</vt:lpstr>
      </vt:variant>
      <vt:variant>
        <vt:i4>155</vt:i4>
      </vt:variant>
    </vt:vector>
  </HeadingPairs>
  <TitlesOfParts>
    <vt:vector size="203" baseType="lpstr">
      <vt:lpstr>14 Literary 2 - Dead Sea Scrolls</vt:lpstr>
      <vt:lpstr>Stream</vt:lpstr>
      <vt:lpstr>Calm Seas</vt:lpstr>
      <vt:lpstr>Beam</vt:lpstr>
      <vt:lpstr>Default Design</vt:lpstr>
      <vt:lpstr>1_untitled 3</vt:lpstr>
      <vt:lpstr>Mountain</vt:lpstr>
      <vt:lpstr>Fireball</vt:lpstr>
      <vt:lpstr>1_Mountain</vt:lpstr>
      <vt:lpstr>49_Blank Presentation</vt:lpstr>
      <vt:lpstr>1_Office Theme</vt:lpstr>
      <vt:lpstr>1_untitled 1</vt:lpstr>
      <vt:lpstr>1_Clouds</vt:lpstr>
      <vt:lpstr>Orbit</vt:lpstr>
      <vt:lpstr>8_Default Design</vt:lpstr>
      <vt:lpstr>1_Default Design</vt:lpstr>
      <vt:lpstr>untitled 3</vt:lpstr>
      <vt:lpstr>Radar</vt:lpstr>
      <vt:lpstr>9_Default Design</vt:lpstr>
      <vt:lpstr>2_untitled 3</vt:lpstr>
      <vt:lpstr>10_Default Design</vt:lpstr>
      <vt:lpstr>11_Default Design</vt:lpstr>
      <vt:lpstr>12_Default Design</vt:lpstr>
      <vt:lpstr>Shimmer</vt:lpstr>
      <vt:lpstr>1_Radar</vt:lpstr>
      <vt:lpstr>2_Default Design</vt:lpstr>
      <vt:lpstr>Civic</vt:lpstr>
      <vt:lpstr>1_Beam</vt:lpstr>
      <vt:lpstr>1_Fireball</vt:lpstr>
      <vt:lpstr>2_Fireball</vt:lpstr>
      <vt:lpstr>3_Default Design</vt:lpstr>
      <vt:lpstr>4_Office Theme</vt:lpstr>
      <vt:lpstr>2_Mountain</vt:lpstr>
      <vt:lpstr>3_Stream</vt:lpstr>
      <vt:lpstr>Candybar</vt:lpstr>
      <vt:lpstr>4_Default Design</vt:lpstr>
      <vt:lpstr>3_Fireball</vt:lpstr>
      <vt:lpstr>2_Blank Presentation</vt:lpstr>
      <vt:lpstr>4_Fireball</vt:lpstr>
      <vt:lpstr>2_Office Theme</vt:lpstr>
      <vt:lpstr>5_Default Design</vt:lpstr>
      <vt:lpstr>5_Fireball</vt:lpstr>
      <vt:lpstr>6_Fireball</vt:lpstr>
      <vt:lpstr>6_Default Design</vt:lpstr>
      <vt:lpstr>2_Stream</vt:lpstr>
      <vt:lpstr>1_Blank Presentation</vt:lpstr>
      <vt:lpstr>7_Fireball</vt:lpstr>
      <vt:lpstr>Photo Editor Photo</vt:lpstr>
      <vt:lpstr>Ê-xê-chi-ên</vt:lpstr>
      <vt:lpstr>Từ Khóa</vt:lpstr>
      <vt:lpstr>Câu Chìa Khoá</vt:lpstr>
      <vt:lpstr>Phát biểu về Vương quốc trong sách Ê-xê-chi-ên</vt:lpstr>
      <vt:lpstr>Ê-xê-chi-ên Câu Tóm Tắt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sụp đổ của Giê-ru-sa-lem</vt:lpstr>
      <vt:lpstr>PowerPoint Presentation</vt:lpstr>
      <vt:lpstr>PowerPoint Presentation</vt:lpstr>
      <vt:lpstr>Genesis 10:8-10; 11:2, 9; Rev. 17:1-6 How did Babylon start? What motivated this beginning? What resulted from its founding? What did Babylon signify?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Tower of Babel (Gen.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Context </vt:lpstr>
      <vt:lpstr>Sự đe dọa từ Ba-by-lôn</vt:lpstr>
      <vt:lpstr>Sáu cuộc phát vãng đến Ba-by-lôn của Nê-bu-cát-nết-sa</vt:lpstr>
      <vt:lpstr>Niên đại về Giê-rê-mi</vt:lpstr>
      <vt:lpstr>Sự cuối cùng của Giu-đa</vt:lpstr>
      <vt:lpstr>Josiah's Sons &amp; Prophets</vt:lpstr>
      <vt:lpstr>But does God care about his people under discipline?</vt:lpstr>
      <vt:lpstr>Tương phản giữa các tiên tri lưu đày</vt:lpstr>
      <vt:lpstr>Chủ đề chính</vt:lpstr>
      <vt:lpstr>The Name Jehovah</vt:lpstr>
      <vt:lpstr>Chủ đề chính</vt:lpstr>
      <vt:lpstr>When have you seen the glory go?</vt:lpstr>
      <vt:lpstr>Từ Khóa</vt:lpstr>
      <vt:lpstr>Biểu đồ sách Ê-xê-chi-ên</vt:lpstr>
      <vt:lpstr>“Vả đất là vô hình và trống không, sự mờ tối ở trên mặt vực…” </vt:lpstr>
      <vt:lpstr>“Đất như một món súp không có gì cả, trống rỗng không đáy, tối đen như mực…” </vt:lpstr>
      <vt:lpstr>Đền tạm</vt:lpstr>
      <vt:lpstr>Sự hiện diện của Đức Chúa Trời đầy dẫy nơi ở mới của Ngài!</vt:lpstr>
      <vt:lpstr>Đức Thánh Linh cũng đến trên các quan xét, các tiên tri, và các vua trong Cựu Ước</vt:lpstr>
      <vt:lpstr>Sự hiện diện của Đức Chúa Trời ở trong đền thờ của Sa-lô-môn</vt:lpstr>
      <vt:lpstr>Ê-xê-chi-ên 1:15-16</vt:lpstr>
      <vt:lpstr>Ê-xê-chi-ên 1</vt:lpstr>
      <vt:lpstr>Ezekiel 1</vt:lpstr>
      <vt:lpstr>Creatures with Four Faces  (Ezek. 1:10 NLT)</vt:lpstr>
      <vt:lpstr>Creatures with Four Faces  (Ezek. 1:10 NLT)</vt:lpstr>
      <vt:lpstr>Likenesses of the Four Living Creatures (Rev. 4:7; cf. Gen. 9:10)</vt:lpstr>
      <vt:lpstr>Ezekiel 2:3-4</vt:lpstr>
      <vt:lpstr>The Siege Signified (Ezek. 4)</vt:lpstr>
      <vt:lpstr>Israel's Strategic Location</vt:lpstr>
      <vt:lpstr>Đền thờ của Sa-lô-môn</vt:lpstr>
      <vt:lpstr>PowerPoint Presentation</vt:lpstr>
      <vt:lpstr>PowerPoint Presentation</vt:lpstr>
      <vt:lpstr>PowerPoint Presentation</vt:lpstr>
      <vt:lpstr>PowerPoint Presentation</vt:lpstr>
      <vt:lpstr>Đức Thánh Linh đi &amp; đến</vt:lpstr>
      <vt:lpstr>Câu hỏi</vt:lpstr>
      <vt:lpstr>Câu tóm tắt Ê-xê-chi-ên 1-32 </vt:lpstr>
      <vt:lpstr>Chủ đề thần học trong Ê-xê-chi-ên </vt:lpstr>
      <vt:lpstr>Chủ đề thần học trong Ê-xê-chi-ên </vt:lpstr>
      <vt:lpstr>Biểu đồ sách Ê-xê-chi-ên</vt:lpstr>
      <vt:lpstr>Isaiah 12-23 Judgment on the Nations</vt:lpstr>
      <vt:lpstr>Sự đoán phạt nghịch cùng các dân tộc (Am 1-2)</vt:lpstr>
      <vt:lpstr>Nations to Be Judged (Ezek. 25–32) </vt:lpstr>
      <vt:lpstr>Vì sao phải có sự đoán phạt?</vt:lpstr>
      <vt:lpstr>Những phân đoạn/khái niệm khó hiểu </vt:lpstr>
      <vt:lpstr>Đền thờ Poseidon</vt:lpstr>
      <vt:lpstr>The Phoenicians</vt:lpstr>
      <vt:lpstr>Tyre, Capital of the Phoenicians</vt:lpstr>
      <vt:lpstr>Geography</vt:lpstr>
      <vt:lpstr>Cedar Trees on a Lebanon Mountain</vt:lpstr>
      <vt:lpstr>History</vt:lpstr>
      <vt:lpstr>Phoenician Coastal Plain</vt:lpstr>
      <vt:lpstr>Trade of Tyre  (Isaiah 23)</vt:lpstr>
      <vt:lpstr>Phoenician Colonies</vt:lpstr>
      <vt:lpstr>The Trade of Phoenicia</vt:lpstr>
      <vt:lpstr>Satan cast down (cf. Rev. 12:7-13)</vt:lpstr>
      <vt:lpstr>Fall of Lucifer, the Shining Star (cf. Rev. 12:7-9)</vt:lpstr>
      <vt:lpstr>The angels pursue</vt:lpstr>
      <vt:lpstr>Chức vụ của Ê-xê-chi-ên</vt:lpstr>
      <vt:lpstr>Biểu đồ sách Ê-xê-chi-ên</vt:lpstr>
      <vt:lpstr>Sự phục hồi</vt:lpstr>
      <vt:lpstr>Những sự khôi phục (33-48)</vt:lpstr>
      <vt:lpstr>PowerPoint Presentation</vt:lpstr>
      <vt:lpstr>Sự khôi phục Israel</vt:lpstr>
      <vt:lpstr>Phục hồi quyền lãnh đạo</vt:lpstr>
      <vt:lpstr>Sự phục hồi xứ của Đức Giê-hô-va</vt:lpstr>
      <vt:lpstr>When are the signs of Christ's return?</vt:lpstr>
      <vt:lpstr>But can God restore Israel as a nation?</vt:lpstr>
      <vt:lpstr>Hitler motivated the Jews to go to their homeland!</vt:lpstr>
      <vt:lpstr>The Dry Bones of Ezekiel 37</vt:lpstr>
      <vt:lpstr>Thung lũng xương khô (Êxê. 37)</vt:lpstr>
      <vt:lpstr>Thung lũng xương khô (Êxê. 37)</vt:lpstr>
      <vt:lpstr>Thung lũng xương khô (Êxê. 37)</vt:lpstr>
      <vt:lpstr>Cách chơi chữ trong tiếng Hê-bơ-rơ</vt:lpstr>
      <vt:lpstr>Phục hồi lòng tôn kính Đức Giê-hô-va</vt:lpstr>
      <vt:lpstr>Sự phục hồi dân của Đức Giê-hô-va</vt:lpstr>
      <vt:lpstr>Sự phục hồi hòa bình &amp; an ninh</vt:lpstr>
      <vt:lpstr>Gót là ai?</vt:lpstr>
      <vt:lpstr>Vì sao Gót và Ma-gót của Ê-xê-chi-ên = Ha-ma-ghê-đôn</vt:lpstr>
      <vt:lpstr>Khi nào xảy ra sự xâm chiếm của Gót?</vt:lpstr>
      <vt:lpstr>Thánh Linh đi &amp; trở lại</vt:lpstr>
      <vt:lpstr>Cộng đồng được phục hồi của Israel</vt:lpstr>
      <vt:lpstr>“Tái dựng đền thờ”</vt:lpstr>
      <vt:lpstr>Năm phần</vt:lpstr>
      <vt:lpstr>Đền thờ  Ê-xê-chi-ên</vt:lpstr>
      <vt:lpstr>Tương phản giữa đền thờ Sa-lô-môn và Ê-xê-chi-ên</vt:lpstr>
      <vt:lpstr>View from Above</vt:lpstr>
      <vt:lpstr>Đền thờ Ê-xê-chi-ên không phù hợp trên Núi Đền thờ hiện nay </vt:lpstr>
      <vt:lpstr>View of the Sanctuary (Ezek 40-47)</vt:lpstr>
      <vt:lpstr>View Down the Outer Court</vt:lpstr>
      <vt:lpstr>Quang cảnh bên ngoài của Đền thờ sân trong</vt:lpstr>
      <vt:lpstr>Bàn thờ (43:13-17) &amp; Cổng (40:7-16)</vt:lpstr>
      <vt:lpstr>So sánh các vật dụng</vt:lpstr>
      <vt:lpstr>Tái phân chia chi phái</vt:lpstr>
      <vt:lpstr>Địa lý thời cuối cùng</vt:lpstr>
      <vt:lpstr>Sự so sánh giữa thầy tế lễ, người Lê-vi &amp; Vua</vt:lpstr>
      <vt:lpstr>Cây trồng từ một ốc đảo nước ngọt</vt:lpstr>
      <vt:lpstr>Tái phân chia chi phái</vt:lpstr>
      <vt:lpstr>Giê-ru-sa-lem thiên hi niên</vt:lpstr>
      <vt:lpstr>Đền thờ nào là đền thờ Ê-xê-chi-ên?</vt:lpstr>
      <vt:lpstr>Những giải nghĩa về 40-48</vt:lpstr>
      <vt:lpstr>Những vấn đề vướng mắc!</vt:lpstr>
      <vt:lpstr>Vì sao có sinh tế trong thời Thiên hi nên</vt:lpstr>
      <vt:lpstr>Các chủ đề thần học</vt:lpstr>
      <vt:lpstr>Áp dụng</vt:lpstr>
      <vt:lpstr>Summary</vt:lpstr>
      <vt:lpstr>Black</vt:lpstr>
      <vt:lpstr>Cựu Ước Lược Khảo—biblestudydownloads.com</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188</cp:revision>
  <dcterms:created xsi:type="dcterms:W3CDTF">2008-12-21T11:50:05Z</dcterms:created>
  <dcterms:modified xsi:type="dcterms:W3CDTF">2015-09-11T13:18:08Z</dcterms:modified>
</cp:coreProperties>
</file>