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2.bin" ContentType="audio/unknown"/>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51" r:id="rId3"/>
    <p:sldMasterId id="2147483649" r:id="rId4"/>
    <p:sldMasterId id="2147483858" r:id="rId5"/>
    <p:sldMasterId id="2147483872" r:id="rId6"/>
    <p:sldMasterId id="2147483884" r:id="rId7"/>
    <p:sldMasterId id="2147483897" r:id="rId8"/>
    <p:sldMasterId id="2147483912" r:id="rId9"/>
    <p:sldMasterId id="2147483924" r:id="rId10"/>
    <p:sldMasterId id="2147483936" r:id="rId11"/>
    <p:sldMasterId id="2147483938" r:id="rId12"/>
    <p:sldMasterId id="2147483950" r:id="rId13"/>
    <p:sldMasterId id="2147483962" r:id="rId14"/>
    <p:sldMasterId id="2147483974" r:id="rId15"/>
  </p:sldMasterIdLst>
  <p:notesMasterIdLst>
    <p:notesMasterId r:id="rId75"/>
  </p:notesMasterIdLst>
  <p:sldIdLst>
    <p:sldId id="317" r:id="rId16"/>
    <p:sldId id="313" r:id="rId17"/>
    <p:sldId id="314" r:id="rId18"/>
    <p:sldId id="315" r:id="rId19"/>
    <p:sldId id="316" r:id="rId20"/>
    <p:sldId id="319" r:id="rId21"/>
    <p:sldId id="308" r:id="rId22"/>
    <p:sldId id="309" r:id="rId23"/>
    <p:sldId id="310" r:id="rId24"/>
    <p:sldId id="262" r:id="rId25"/>
    <p:sldId id="320" r:id="rId26"/>
    <p:sldId id="321" r:id="rId27"/>
    <p:sldId id="322" r:id="rId28"/>
    <p:sldId id="256" r:id="rId29"/>
    <p:sldId id="258" r:id="rId30"/>
    <p:sldId id="302" r:id="rId31"/>
    <p:sldId id="257" r:id="rId32"/>
    <p:sldId id="265" r:id="rId33"/>
    <p:sldId id="264" r:id="rId34"/>
    <p:sldId id="312" r:id="rId35"/>
    <p:sldId id="268" r:id="rId36"/>
    <p:sldId id="287" r:id="rId37"/>
    <p:sldId id="272" r:id="rId38"/>
    <p:sldId id="275" r:id="rId39"/>
    <p:sldId id="273" r:id="rId40"/>
    <p:sldId id="305" r:id="rId41"/>
    <p:sldId id="303"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274" r:id="rId55"/>
    <p:sldId id="283" r:id="rId56"/>
    <p:sldId id="284" r:id="rId57"/>
    <p:sldId id="288" r:id="rId58"/>
    <p:sldId id="278" r:id="rId59"/>
    <p:sldId id="280" r:id="rId60"/>
    <p:sldId id="289" r:id="rId61"/>
    <p:sldId id="290" r:id="rId62"/>
    <p:sldId id="291" r:id="rId63"/>
    <p:sldId id="301" r:id="rId64"/>
    <p:sldId id="292" r:id="rId65"/>
    <p:sldId id="293" r:id="rId66"/>
    <p:sldId id="294" r:id="rId67"/>
    <p:sldId id="295" r:id="rId68"/>
    <p:sldId id="296" r:id="rId69"/>
    <p:sldId id="297" r:id="rId70"/>
    <p:sldId id="298" r:id="rId71"/>
    <p:sldId id="299" r:id="rId72"/>
    <p:sldId id="300" r:id="rId73"/>
    <p:sldId id="318" r:id="rId7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DDDDDD"/>
    <a:srgbClr val="008000"/>
    <a:srgbClr val="663300"/>
    <a:srgbClr val="800000"/>
    <a:srgbClr val="660066"/>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104"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80" Type="http://schemas.openxmlformats.org/officeDocument/2006/relationships/tableStyles" Target="tableStyles.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CFE61B0-E3D4-B24E-B919-6B4AF0086883}" type="slidenum">
              <a:rPr lang="en-US"/>
              <a:pPr/>
              <a:t>‹#›</a:t>
            </a:fld>
            <a:endParaRPr lang="en-US"/>
          </a:p>
        </p:txBody>
      </p:sp>
    </p:spTree>
    <p:extLst>
      <p:ext uri="{BB962C8B-B14F-4D97-AF65-F5344CB8AC3E}">
        <p14:creationId xmlns:p14="http://schemas.microsoft.com/office/powerpoint/2010/main" val="352011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5AAB5E-D691-AE48-B05C-99603E4AE97F}" type="slidenum">
              <a:rPr lang="en-US" sz="1200">
                <a:solidFill>
                  <a:prstClr val="black"/>
                </a:solidFill>
              </a:rPr>
              <a:pPr eaLnBrk="1" hangingPunct="1"/>
              <a:t>1</a:t>
            </a:fld>
            <a:endParaRPr lang="en-US" sz="1200">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C7F9F0-5325-134F-B029-C1582CCD7859}" type="slidenum">
              <a:rPr lang="en-US"/>
              <a:pPr eaLnBrk="1" hangingPunct="1"/>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C75A6C-C031-EB4E-827C-4B1C7AE2786B}" type="slidenum">
              <a:rPr lang="en-US"/>
              <a:pPr eaLnBrk="1" hangingPunct="1"/>
              <a:t>16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8E14580-B0D6-E64C-92CC-911D14C90EEF}" type="slidenum">
              <a:rPr lang="en-US"/>
              <a:pPr eaLnBrk="1" hangingPunct="1"/>
              <a:t>17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A5064A-2D65-3745-A3E9-B9C7A7CF00CB}" type="slidenum">
              <a:rPr lang="en-US"/>
              <a:pPr eaLnBrk="1" hangingPunct="1"/>
              <a:t>18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FBC19FE-40F8-A84A-ABCC-2AE463F9303A}" type="slidenum">
              <a:rPr lang="en-US"/>
              <a:pPr eaLnBrk="1" hangingPunct="1"/>
              <a:t>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DCF0FBE-CDBD-1E4B-9FC3-450CD6F27786}" type="slidenum">
              <a:rPr lang="en-US"/>
              <a:pPr eaLnBrk="1" hangingPunct="1"/>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ACE09D-A73B-3541-9FAA-17E7A2201235}" type="slidenum">
              <a:rPr lang="en-US"/>
              <a:pPr eaLnBrk="1" hangingPunct="1"/>
              <a:t>22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2B93B9-E088-8A40-BFED-28AD92A3828C}" type="slidenum">
              <a:rPr lang="en-US"/>
              <a:pPr eaLnBrk="1" hangingPunct="1"/>
              <a:t>23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D01820F-E345-FC47-84F5-88C8F28584E5}" type="slidenum">
              <a:rPr lang="en-US"/>
              <a:pPr eaLnBrk="1" hangingPunct="1"/>
              <a:t>24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D2FB7A6-E8D5-5245-99FD-FD297FDE2DF0}" type="slidenum">
              <a:rPr lang="en-US"/>
              <a:pPr eaLnBrk="1" hangingPunct="1"/>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AFE3CF-F817-3E44-8E4D-94966243E8AB}" type="slidenum">
              <a:rPr lang="en-US"/>
              <a:pPr eaLnBrk="1" hangingPunct="1"/>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C5F9C6-078C-7C46-A954-2B885B2C66CC}" type="slidenum">
              <a:rPr lang="en-US"/>
              <a:pPr eaLnBrk="1" hangingPunct="1"/>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xfrm>
            <a:off x="6604000" y="8774113"/>
            <a:ext cx="254000" cy="36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6612D5-70C4-C442-9398-243A26366085}" type="slidenum">
              <a:rPr lang="en-US" sz="1200">
                <a:solidFill>
                  <a:srgbClr val="000000"/>
                </a:solidFill>
                <a:latin typeface="Times New Roman" charset="0"/>
              </a:rPr>
              <a:pPr eaLnBrk="1" hangingPunct="1"/>
              <a:t>33</a:t>
            </a:fld>
            <a:endParaRPr lang="en-US" sz="1200">
              <a:solidFill>
                <a:srgbClr val="000000"/>
              </a:solidFill>
              <a:latin typeface="Times New Roman"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914400" y="4343400"/>
            <a:ext cx="57472263" cy="706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a:tailEnd/>
              </a14:hiddenLine>
            </a:ext>
          </a:extLst>
        </p:spPr>
        <p:txBody>
          <a:bodyPr/>
          <a:lstStyle/>
          <a:p>
            <a:pPr eaLnBrk="1" hangingPunct="1">
              <a:lnSpc>
                <a:spcPct val="90000"/>
              </a:lnSpc>
              <a:spcBef>
                <a:spcPct val="20000"/>
              </a:spcBef>
              <a:buFont typeface="Wingdings" charset="0"/>
              <a:buChar char="v"/>
            </a:pPr>
            <a:r>
              <a:rPr lang="en-US" altLang="zh-CN" sz="3100" b="1">
                <a:solidFill>
                  <a:srgbClr val="FFFF00"/>
                </a:solidFill>
                <a:latin typeface="Times" charset="0"/>
                <a:ea typeface="宋体" charset="0"/>
                <a:cs typeface="宋体" charset="0"/>
              </a:rPr>
              <a:t>Jeremiah</a:t>
            </a:r>
            <a:r>
              <a:rPr lang="fr-FR" altLang="zh-CN" sz="3100" b="1">
                <a:solidFill>
                  <a:srgbClr val="FFFF00"/>
                </a:solidFill>
                <a:latin typeface="Times" charset="0"/>
                <a:ea typeface="宋体" charset="0"/>
                <a:cs typeface="宋体" charset="0"/>
              </a:rPr>
              <a:t>'</a:t>
            </a:r>
            <a:r>
              <a:rPr lang="en-US" altLang="zh-CN" sz="3100" b="1">
                <a:solidFill>
                  <a:srgbClr val="FFFF00"/>
                </a:solidFill>
                <a:latin typeface="Times" charset="0"/>
                <a:ea typeface="宋体" charset="0"/>
                <a:cs typeface="宋体" charset="0"/>
              </a:rPr>
              <a:t>s prophecy and Lamentations record his eyewitness account of Babylon</a:t>
            </a:r>
            <a:r>
              <a:rPr lang="fr-FR" altLang="zh-CN" sz="3100" b="1">
                <a:solidFill>
                  <a:srgbClr val="FFFF00"/>
                </a:solidFill>
                <a:latin typeface="Times" charset="0"/>
                <a:ea typeface="宋体" charset="0"/>
                <a:cs typeface="宋体" charset="0"/>
              </a:rPr>
              <a:t>'</a:t>
            </a:r>
            <a:r>
              <a:rPr lang="en-US" altLang="zh-CN" sz="3100" b="1">
                <a:solidFill>
                  <a:srgbClr val="FFFF00"/>
                </a:solidFill>
                <a:latin typeface="Times" charset="0"/>
                <a:ea typeface="宋体" charset="0"/>
                <a:cs typeface="宋体" charset="0"/>
              </a:rPr>
              <a:t>s siege and destruction of Jerusalem for the nation</a:t>
            </a:r>
            <a:r>
              <a:rPr lang="fr-FR" altLang="zh-CN" sz="3100" b="1">
                <a:solidFill>
                  <a:srgbClr val="FFFF00"/>
                </a:solidFill>
                <a:latin typeface="Times" charset="0"/>
                <a:ea typeface="宋体" charset="0"/>
                <a:cs typeface="宋体" charset="0"/>
              </a:rPr>
              <a:t>'</a:t>
            </a:r>
            <a:r>
              <a:rPr lang="en-US" altLang="zh-CN" sz="3100" b="1">
                <a:solidFill>
                  <a:srgbClr val="FFFF00"/>
                </a:solidFill>
                <a:latin typeface="Times" charset="0"/>
                <a:ea typeface="宋体" charset="0"/>
                <a:cs typeface="宋体" charset="0"/>
              </a:rPr>
              <a:t>s sin, the Holy Spirit moved him to record an historical compilation which provides the context and justification for God</a:t>
            </a:r>
            <a:r>
              <a:rPr lang="fr-FR" altLang="zh-CN" sz="3100" b="1">
                <a:solidFill>
                  <a:srgbClr val="FFFF00"/>
                </a:solidFill>
                <a:latin typeface="Times" charset="0"/>
                <a:ea typeface="宋体" charset="0"/>
                <a:cs typeface="宋体" charset="0"/>
              </a:rPr>
              <a:t>'</a:t>
            </a:r>
            <a:r>
              <a:rPr lang="en-US" altLang="zh-CN" sz="3100" b="1">
                <a:solidFill>
                  <a:srgbClr val="FFFF00"/>
                </a:solidFill>
                <a:latin typeface="Times" charset="0"/>
                <a:ea typeface="宋体" charset="0"/>
                <a:cs typeface="宋体" charset="0"/>
              </a:rPr>
              <a:t>s judgment upon these two nations. The leaders and the people sinned through ungodliness and idolatry, and true to the curses of Deut. 28, God gave the people the consequences of their obedience.</a:t>
            </a:r>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50D822-DCAF-5641-8079-FD7D0AA7E656}" type="slidenum">
              <a:rPr lang="en-US" sz="1200">
                <a:solidFill>
                  <a:prstClr val="black"/>
                </a:solidFill>
              </a:rPr>
              <a:pPr eaLnBrk="1" hangingPunct="1"/>
              <a:t>34</a:t>
            </a:fld>
            <a:endParaRPr lang="en-US" sz="1200">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434D0B-187C-2B48-A439-B92B8092C609}" type="slidenum">
              <a:rPr lang="en-US"/>
              <a:pPr eaLnBrk="1" hangingPunct="1"/>
              <a:t>40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D24708-7CCD-E845-B3C5-08C01C2D91A9}" type="slidenum">
              <a:rPr lang="en-US"/>
              <a:pPr eaLnBrk="1" hangingPunct="1"/>
              <a:t>41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098269-C565-C34C-BD2D-672B1C1A861D}" type="slidenum">
              <a:rPr lang="en-US"/>
              <a:pPr eaLnBrk="1" hangingPunct="1"/>
              <a:t>42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42ED39-9E32-4249-B698-C586DB634D8B}" type="slidenum">
              <a:rPr lang="en-US"/>
              <a:pPr eaLnBrk="1" hangingPunct="1"/>
              <a:t>43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4F9C03-730E-334D-987D-9A496F10EBA9}" type="slidenum">
              <a:rPr lang="en-US"/>
              <a:pPr eaLnBrk="1" hangingPunct="1"/>
              <a:t>44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52DC4B3-BACE-3F4A-8B8F-FD06216E1DDF}" type="slidenum">
              <a:rPr lang="en-US"/>
              <a:pPr eaLnBrk="1" hangingPunct="1"/>
              <a:t>45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B5F973-255E-B049-B7C6-254674326861}" type="slidenum">
              <a:rPr lang="en-US"/>
              <a:pPr eaLnBrk="1" hangingPunct="1"/>
              <a:t>46</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210EB9F-1485-8848-BDAC-593A00614E6F}" type="slidenum">
              <a:rPr lang="en-US"/>
              <a:pPr eaLnBrk="1" hangingPunct="1"/>
              <a:t>47</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DC4FF5-C6E8-1D47-BA8D-DE74FC71A1FE}" type="slidenum">
              <a:rPr lang="en-US"/>
              <a:pPr eaLnBrk="1" hangingPunct="1"/>
              <a:t>48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1B43338-4847-5142-ADCA-FC7BB6B4DDAF}" type="slidenum">
              <a:rPr lang="en-US"/>
              <a:pPr eaLnBrk="1" hangingPunct="1"/>
              <a:t>49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469228-D98F-3E42-8B87-63030EE684FA}" type="slidenum">
              <a:rPr lang="en-US"/>
              <a:pPr eaLnBrk="1" hangingPunct="1"/>
              <a:t>50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DFE9A7-1B97-B845-9CFB-6FA368F61B5C}" type="slidenum">
              <a:rPr lang="en-US"/>
              <a:pPr eaLnBrk="1" hangingPunct="1"/>
              <a:t>51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BF8C1A1-BCB9-134C-9EC5-9DE3C0563C20}" type="slidenum">
              <a:rPr lang="en-US"/>
              <a:pPr eaLnBrk="1" hangingPunct="1"/>
              <a:t>52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4C33BF-C1D2-7445-93D2-AF9CE8D47536}" type="slidenum">
              <a:rPr lang="en-US"/>
              <a:pPr eaLnBrk="1" hangingPunct="1"/>
              <a:t>53</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9335F8-7F63-C547-9AE4-8BB6C59D47EC}" type="slidenum">
              <a:rPr lang="en-US"/>
              <a:pPr eaLnBrk="1" hangingPunct="1"/>
              <a:t>54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0C5CBF7-902E-3F42-8AC3-6BD511BA5CAD}" type="slidenum">
              <a:rPr lang="en-US"/>
              <a:pPr eaLnBrk="1" hangingPunct="1"/>
              <a:t>55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5A9986-3116-354F-A818-6482552A1B60}" type="slidenum">
              <a:rPr lang="en-US" sz="1200">
                <a:solidFill>
                  <a:prstClr val="black"/>
                </a:solidFill>
              </a:rPr>
              <a:pPr eaLnBrk="1" hangingPunct="1"/>
              <a:t>6</a:t>
            </a:fld>
            <a:endParaRPr lang="en-US" sz="1200">
              <a:solidFill>
                <a:prstClr val="black"/>
              </a:solidFill>
            </a:endParaRPr>
          </a:p>
        </p:txBody>
      </p:sp>
      <p:sp>
        <p:nvSpPr>
          <p:cNvPr id="130051" name="Rectangle 2"/>
          <p:cNvSpPr>
            <a:spLocks noGrp="1" noRot="1" noChangeAspect="1" noChangeArrowheads="1" noTextEdit="1"/>
          </p:cNvSpPr>
          <p:nvPr>
            <p:ph type="sldImg"/>
          </p:nvPr>
        </p:nvSpPr>
        <p:spPr>
          <a:xfrm>
            <a:off x="2147888" y="692151"/>
            <a:ext cx="2562225" cy="3416300"/>
          </a:xfrm>
          <a:ln/>
        </p:spPr>
      </p:sp>
      <p:sp>
        <p:nvSpPr>
          <p:cNvPr id="130052" name="Rectangle 3"/>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64F6FEE-592F-8E4D-BD88-F0579228B25A}" type="slidenum">
              <a:rPr lang="en-US"/>
              <a:pPr eaLnBrk="1" hangingPunct="1"/>
              <a:t>56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06B64B-0BF3-144D-94D2-649171BE281C}" type="slidenum">
              <a:rPr lang="en-US"/>
              <a:pPr eaLnBrk="1" hangingPunct="1"/>
              <a:t>57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5CEFA4-9574-9044-983B-B410E614A794}" type="slidenum">
              <a:rPr lang="en-US"/>
              <a:pPr eaLnBrk="1" hangingPunct="1"/>
              <a:t>58</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59</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D45F040-B1E8-1543-A980-6BF240B3CBDC}" type="slidenum">
              <a:rPr lang="en-US"/>
              <a:pPr eaLnBrk="1" hangingPunct="1"/>
              <a:t>7</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2DC173B-CC00-E84E-AA18-0587770F449D}" type="slidenum">
              <a:rPr lang="en-US"/>
              <a:pPr eaLnBrk="1" hangingPunct="1"/>
              <a:t>8</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2D97C8-4FAE-564D-8B88-1A4C1D221694}" type="slidenum">
              <a:rPr lang="en-US"/>
              <a:pPr eaLnBrk="1" hangingPunct="1"/>
              <a:t>9</a:t>
            </a:fld>
            <a:endParaRPr lang="en-US"/>
          </a:p>
        </p:txBody>
      </p:sp>
      <p:sp>
        <p:nvSpPr>
          <p:cNvPr id="52227" name="Rectangle 1026"/>
          <p:cNvSpPr>
            <a:spLocks noGrp="1" noRot="1" noChangeAspect="1" noChangeArrowheads="1" noTextEdit="1"/>
          </p:cNvSpPr>
          <p:nvPr>
            <p:ph type="sldImg"/>
          </p:nvPr>
        </p:nvSpPr>
        <p:spPr>
          <a:solidFill>
            <a:srgbClr val="FFFFFF"/>
          </a:solidFill>
          <a:ln/>
        </p:spPr>
      </p:sp>
      <p:sp>
        <p:nvSpPr>
          <p:cNvPr id="52228"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222151-9C67-D545-81A4-ABA7F76B395E}" type="slidenum">
              <a:rPr lang="en-US"/>
              <a:pPr eaLnBrk="1" hangingPunct="1"/>
              <a:t>10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9864AB7-62BB-1749-931E-084598040639}" type="slidenum">
              <a:rPr lang="en-US"/>
              <a:pPr eaLnBrk="1" hangingPunct="1"/>
              <a:t>14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A0414258-D661-B742-B1AD-72F3C55CE611}" type="slidenum">
              <a:rPr lang="en-AU"/>
              <a:pPr/>
              <a:t>‹#›</a:t>
            </a:fld>
            <a:endParaRPr lang="en-AU"/>
          </a:p>
        </p:txBody>
      </p:sp>
    </p:spTree>
    <p:extLst>
      <p:ext uri="{BB962C8B-B14F-4D97-AF65-F5344CB8AC3E}">
        <p14:creationId xmlns:p14="http://schemas.microsoft.com/office/powerpoint/2010/main" val="14496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90E5CEBC-BAF4-1E4E-92F8-AE58E1A97F0E}" type="slidenum">
              <a:rPr lang="en-AU"/>
              <a:pPr/>
              <a:t>‹#›</a:t>
            </a:fld>
            <a:endParaRPr lang="en-AU"/>
          </a:p>
        </p:txBody>
      </p:sp>
    </p:spTree>
    <p:extLst>
      <p:ext uri="{BB962C8B-B14F-4D97-AF65-F5344CB8AC3E}">
        <p14:creationId xmlns:p14="http://schemas.microsoft.com/office/powerpoint/2010/main" val="7033750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635137650"/>
      </p:ext>
    </p:extLst>
  </p:cSld>
  <p:clrMapOvr>
    <a:masterClrMapping/>
  </p:clrMapOvr>
  <p:transition xmlns:p14="http://schemas.microsoft.com/office/powerpoint/2010/mai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232427210"/>
      </p:ext>
    </p:extLst>
  </p:cSld>
  <p:clrMapOvr>
    <a:masterClrMapping/>
  </p:clrMapOvr>
  <p:transition xmlns:p14="http://schemas.microsoft.com/office/powerpoint/2010/main" spd="med">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2299467623"/>
      </p:ext>
    </p:extLst>
  </p:cSld>
  <p:clrMapOvr>
    <a:masterClrMapping/>
  </p:clrMapOvr>
  <p:transition xmlns:p14="http://schemas.microsoft.com/office/powerpoint/2010/mai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172038036"/>
      </p:ext>
    </p:extLst>
  </p:cSld>
  <p:clrMapOvr>
    <a:masterClrMapping/>
  </p:clrMapOvr>
  <p:transition xmlns:p14="http://schemas.microsoft.com/office/powerpoint/2010/mai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410003706"/>
      </p:ext>
    </p:extLst>
  </p:cSld>
  <p:clrMapOvr>
    <a:masterClrMapping/>
  </p:clrMapOvr>
  <p:transition xmlns:p14="http://schemas.microsoft.com/office/powerpoint/2010/mai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646824847"/>
      </p:ext>
    </p:extLst>
  </p:cSld>
  <p:clrMapOvr>
    <a:masterClrMapping/>
  </p:clrMapOvr>
  <p:transition xmlns:p14="http://schemas.microsoft.com/office/powerpoint/2010/mai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347326434"/>
      </p:ext>
    </p:extLst>
  </p:cSld>
  <p:clrMapOvr>
    <a:masterClrMapping/>
  </p:clrMapOvr>
  <p:transition xmlns:p14="http://schemas.microsoft.com/office/powerpoint/2010/mai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588038766"/>
      </p:ext>
    </p:extLst>
  </p:cSld>
  <p:clrMapOvr>
    <a:masterClrMapping/>
  </p:clrMapOvr>
  <p:transition xmlns:p14="http://schemas.microsoft.com/office/powerpoint/2010/mai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485209268"/>
      </p:ext>
    </p:extLst>
  </p:cSld>
  <p:clrMapOvr>
    <a:masterClrMapping/>
  </p:clrMapOvr>
  <p:transition xmlns:p14="http://schemas.microsoft.com/office/powerpoint/2010/mai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1CF3B4-F282-E749-BDC0-578110F7A68E}" type="slidenum">
              <a:rPr lang="en-US" smtClean="0"/>
              <a:pPr/>
              <a:t>‹#›</a:t>
            </a:fld>
            <a:endParaRPr lang="en-US"/>
          </a:p>
        </p:txBody>
      </p:sp>
    </p:spTree>
    <p:extLst>
      <p:ext uri="{BB962C8B-B14F-4D97-AF65-F5344CB8AC3E}">
        <p14:creationId xmlns:p14="http://schemas.microsoft.com/office/powerpoint/2010/main" val="829957156"/>
      </p:ext>
    </p:extLst>
  </p:cSld>
  <p:clrMapOvr>
    <a:masterClrMapping/>
  </p:clrMapOvr>
  <p:transition xmlns:p14="http://schemas.microsoft.com/office/powerpoint/2010/mai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779BDC97-480A-C043-9A49-9C3377535710}" type="slidenum">
              <a:rPr lang="en-AU"/>
              <a:pPr/>
              <a:t>‹#›</a:t>
            </a:fld>
            <a:endParaRPr lang="en-AU"/>
          </a:p>
        </p:txBody>
      </p:sp>
    </p:spTree>
    <p:extLst>
      <p:ext uri="{BB962C8B-B14F-4D97-AF65-F5344CB8AC3E}">
        <p14:creationId xmlns:p14="http://schemas.microsoft.com/office/powerpoint/2010/main" val="40696502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BF91C5-B0E6-F141-AD54-C3BE1CDD2D23}" type="slidenum">
              <a:rPr lang="en-US" smtClean="0"/>
              <a:pPr/>
              <a:t>‹#›</a:t>
            </a:fld>
            <a:endParaRPr lang="en-US"/>
          </a:p>
        </p:txBody>
      </p:sp>
    </p:spTree>
    <p:extLst>
      <p:ext uri="{BB962C8B-B14F-4D97-AF65-F5344CB8AC3E}">
        <p14:creationId xmlns:p14="http://schemas.microsoft.com/office/powerpoint/2010/main" val="3488013004"/>
      </p:ext>
    </p:extLst>
  </p:cSld>
  <p:clrMapOvr>
    <a:masterClrMapping/>
  </p:clrMapOvr>
  <p:transition xmlns:p14="http://schemas.microsoft.com/office/powerpoint/2010/mai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7F8E3E-7BE1-8C4E-968B-EB82D8FA48F1}" type="slidenum">
              <a:rPr lang="en-US" smtClean="0"/>
              <a:pPr/>
              <a:t>‹#›</a:t>
            </a:fld>
            <a:endParaRPr lang="en-US"/>
          </a:p>
        </p:txBody>
      </p:sp>
    </p:spTree>
    <p:extLst>
      <p:ext uri="{BB962C8B-B14F-4D97-AF65-F5344CB8AC3E}">
        <p14:creationId xmlns:p14="http://schemas.microsoft.com/office/powerpoint/2010/main" val="3262784940"/>
      </p:ext>
    </p:extLst>
  </p:cSld>
  <p:clrMapOvr>
    <a:masterClrMapping/>
  </p:clrMapOvr>
  <p:transition xmlns:p14="http://schemas.microsoft.com/office/powerpoint/2010/mai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97E3AC-A592-9F42-AF1E-62C1BBF5DE8C}" type="slidenum">
              <a:rPr lang="en-US" smtClean="0"/>
              <a:pPr/>
              <a:t>‹#›</a:t>
            </a:fld>
            <a:endParaRPr lang="en-US"/>
          </a:p>
        </p:txBody>
      </p:sp>
    </p:spTree>
    <p:extLst>
      <p:ext uri="{BB962C8B-B14F-4D97-AF65-F5344CB8AC3E}">
        <p14:creationId xmlns:p14="http://schemas.microsoft.com/office/powerpoint/2010/main" val="1058076385"/>
      </p:ext>
    </p:extLst>
  </p:cSld>
  <p:clrMapOvr>
    <a:masterClrMapping/>
  </p:clrMapOvr>
  <p:transition xmlns:p14="http://schemas.microsoft.com/office/powerpoint/2010/main" spd="med">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1099F1B-71D7-6B4C-8CC3-6A07097E5AAB}" type="slidenum">
              <a:rPr lang="en-US" smtClean="0"/>
              <a:pPr/>
              <a:t>‹#›</a:t>
            </a:fld>
            <a:endParaRPr lang="en-US"/>
          </a:p>
        </p:txBody>
      </p:sp>
    </p:spTree>
    <p:extLst>
      <p:ext uri="{BB962C8B-B14F-4D97-AF65-F5344CB8AC3E}">
        <p14:creationId xmlns:p14="http://schemas.microsoft.com/office/powerpoint/2010/main" val="1260355461"/>
      </p:ext>
    </p:extLst>
  </p:cSld>
  <p:clrMapOvr>
    <a:masterClrMapping/>
  </p:clrMapOvr>
  <p:transition xmlns:p14="http://schemas.microsoft.com/office/powerpoint/2010/main" spd="med">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34C9861-4E15-6749-BDB5-804F2F45257A}" type="slidenum">
              <a:rPr lang="en-US" smtClean="0"/>
              <a:pPr/>
              <a:t>‹#›</a:t>
            </a:fld>
            <a:endParaRPr lang="en-US"/>
          </a:p>
        </p:txBody>
      </p:sp>
    </p:spTree>
    <p:extLst>
      <p:ext uri="{BB962C8B-B14F-4D97-AF65-F5344CB8AC3E}">
        <p14:creationId xmlns:p14="http://schemas.microsoft.com/office/powerpoint/2010/main" val="1009848756"/>
      </p:ext>
    </p:extLst>
  </p:cSld>
  <p:clrMapOvr>
    <a:masterClrMapping/>
  </p:clrMapOvr>
  <p:transition xmlns:p14="http://schemas.microsoft.com/office/powerpoint/2010/main" spd="med">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BC95745-6D36-BD4C-AA66-C3D7887CD8D1}" type="slidenum">
              <a:rPr lang="en-US" smtClean="0"/>
              <a:pPr/>
              <a:t>‹#›</a:t>
            </a:fld>
            <a:endParaRPr lang="en-US"/>
          </a:p>
        </p:txBody>
      </p:sp>
    </p:spTree>
    <p:extLst>
      <p:ext uri="{BB962C8B-B14F-4D97-AF65-F5344CB8AC3E}">
        <p14:creationId xmlns:p14="http://schemas.microsoft.com/office/powerpoint/2010/main" val="229406035"/>
      </p:ext>
    </p:extLst>
  </p:cSld>
  <p:clrMapOvr>
    <a:masterClrMapping/>
  </p:clrMapOvr>
  <p:transition xmlns:p14="http://schemas.microsoft.com/office/powerpoint/2010/main" spd="med">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E04F88-825B-A94D-B53A-70751D8AC511}" type="slidenum">
              <a:rPr lang="en-US" smtClean="0"/>
              <a:pPr/>
              <a:t>‹#›</a:t>
            </a:fld>
            <a:endParaRPr lang="en-US"/>
          </a:p>
        </p:txBody>
      </p:sp>
    </p:spTree>
    <p:extLst>
      <p:ext uri="{BB962C8B-B14F-4D97-AF65-F5344CB8AC3E}">
        <p14:creationId xmlns:p14="http://schemas.microsoft.com/office/powerpoint/2010/main" val="2842970597"/>
      </p:ext>
    </p:extLst>
  </p:cSld>
  <p:clrMapOvr>
    <a:masterClrMapping/>
  </p:clrMapOvr>
  <p:transition xmlns:p14="http://schemas.microsoft.com/office/powerpoint/2010/mai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F158AC-9A2D-F544-A99C-03A3FF3E16DB}" type="slidenum">
              <a:rPr lang="en-US" smtClean="0"/>
              <a:pPr/>
              <a:t>‹#›</a:t>
            </a:fld>
            <a:endParaRPr lang="en-US"/>
          </a:p>
        </p:txBody>
      </p:sp>
    </p:spTree>
    <p:extLst>
      <p:ext uri="{BB962C8B-B14F-4D97-AF65-F5344CB8AC3E}">
        <p14:creationId xmlns:p14="http://schemas.microsoft.com/office/powerpoint/2010/main" val="3061009593"/>
      </p:ext>
    </p:extLst>
  </p:cSld>
  <p:clrMapOvr>
    <a:masterClrMapping/>
  </p:clrMapOvr>
  <p:transition xmlns:p14="http://schemas.microsoft.com/office/powerpoint/2010/mai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A433D5-20B0-844E-9140-4CB081CA8608}" type="slidenum">
              <a:rPr lang="en-US" smtClean="0"/>
              <a:pPr/>
              <a:t>‹#›</a:t>
            </a:fld>
            <a:endParaRPr lang="en-US"/>
          </a:p>
        </p:txBody>
      </p:sp>
    </p:spTree>
    <p:extLst>
      <p:ext uri="{BB962C8B-B14F-4D97-AF65-F5344CB8AC3E}">
        <p14:creationId xmlns:p14="http://schemas.microsoft.com/office/powerpoint/2010/main" val="1789211426"/>
      </p:ext>
    </p:extLst>
  </p:cSld>
  <p:clrMapOvr>
    <a:masterClrMapping/>
  </p:clrMapOvr>
  <p:transition xmlns:p14="http://schemas.microsoft.com/office/powerpoint/2010/mai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A1213E-67DA-F340-A277-0505398A56D0}" type="slidenum">
              <a:rPr lang="en-US" smtClean="0"/>
              <a:pPr/>
              <a:t>‹#›</a:t>
            </a:fld>
            <a:endParaRPr lang="en-US"/>
          </a:p>
        </p:txBody>
      </p:sp>
    </p:spTree>
    <p:extLst>
      <p:ext uri="{BB962C8B-B14F-4D97-AF65-F5344CB8AC3E}">
        <p14:creationId xmlns:p14="http://schemas.microsoft.com/office/powerpoint/2010/main" val="3064831102"/>
      </p:ext>
    </p:extLst>
  </p:cSld>
  <p:clrMapOvr>
    <a:masterClrMapping/>
  </p:clrMapOvr>
  <p:transition xmlns:p14="http://schemas.microsoft.com/office/powerpoint/2010/mai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938E1069-7CEF-C843-8B53-2D0812811765}" type="slidenum">
              <a:rPr lang="en-AU"/>
              <a:pPr/>
              <a:t>‹#›</a:t>
            </a:fld>
            <a:endParaRPr lang="en-AU"/>
          </a:p>
        </p:txBody>
      </p:sp>
    </p:spTree>
    <p:extLst>
      <p:ext uri="{BB962C8B-B14F-4D97-AF65-F5344CB8AC3E}">
        <p14:creationId xmlns:p14="http://schemas.microsoft.com/office/powerpoint/2010/main" val="28531136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1829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D8DB205-A9CC-7342-A36A-4FDA6151F936}" type="slidenum">
              <a:rPr lang="en-US"/>
              <a:pPr>
                <a:defRPr/>
              </a:pPr>
              <a:t>‹#›</a:t>
            </a:fld>
            <a:endParaRPr lang="en-US"/>
          </a:p>
        </p:txBody>
      </p:sp>
    </p:spTree>
    <p:extLst>
      <p:ext uri="{BB962C8B-B14F-4D97-AF65-F5344CB8AC3E}">
        <p14:creationId xmlns:p14="http://schemas.microsoft.com/office/powerpoint/2010/main" val="3243369934"/>
      </p:ext>
    </p:extLst>
  </p:cSld>
  <p:clrMapOvr>
    <a:masterClrMapping/>
  </p:clrMapOvr>
  <p:transition xmlns:p14="http://schemas.microsoft.com/office/powerpoint/2010/main" spd="med">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6A415B68-C641-5847-9E2D-BEAF15ACD814}" type="slidenum">
              <a:rPr lang="en-US"/>
              <a:pPr>
                <a:defRPr/>
              </a:pPr>
              <a:t>‹#›</a:t>
            </a:fld>
            <a:endParaRPr lang="en-US"/>
          </a:p>
        </p:txBody>
      </p:sp>
    </p:spTree>
    <p:extLst>
      <p:ext uri="{BB962C8B-B14F-4D97-AF65-F5344CB8AC3E}">
        <p14:creationId xmlns:p14="http://schemas.microsoft.com/office/powerpoint/2010/main" val="1610940450"/>
      </p:ext>
    </p:extLst>
  </p:cSld>
  <p:clrMapOvr>
    <a:masterClrMapping/>
  </p:clrMapOvr>
  <p:transition xmlns:p14="http://schemas.microsoft.com/office/powerpoint/2010/main" spd="med">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2E3887ED-59DB-ED49-9955-89B20614BFEA}" type="slidenum">
              <a:rPr lang="en-US"/>
              <a:pPr>
                <a:defRPr/>
              </a:pPr>
              <a:t>‹#›</a:t>
            </a:fld>
            <a:endParaRPr lang="en-US"/>
          </a:p>
        </p:txBody>
      </p:sp>
    </p:spTree>
    <p:extLst>
      <p:ext uri="{BB962C8B-B14F-4D97-AF65-F5344CB8AC3E}">
        <p14:creationId xmlns:p14="http://schemas.microsoft.com/office/powerpoint/2010/main" val="1796842052"/>
      </p:ext>
    </p:extLst>
  </p:cSld>
  <p:clrMapOvr>
    <a:masterClrMapping/>
  </p:clrMapOvr>
  <p:transition xmlns:p14="http://schemas.microsoft.com/office/powerpoint/2010/main" spd="med">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A01898C1-3129-7A46-9772-EB1DDD96B2DE}" type="slidenum">
              <a:rPr lang="en-US"/>
              <a:pPr>
                <a:defRPr/>
              </a:pPr>
              <a:t>‹#›</a:t>
            </a:fld>
            <a:endParaRPr lang="en-US"/>
          </a:p>
        </p:txBody>
      </p:sp>
    </p:spTree>
    <p:extLst>
      <p:ext uri="{BB962C8B-B14F-4D97-AF65-F5344CB8AC3E}">
        <p14:creationId xmlns:p14="http://schemas.microsoft.com/office/powerpoint/2010/main" val="3169963866"/>
      </p:ext>
    </p:extLst>
  </p:cSld>
  <p:clrMapOvr>
    <a:masterClrMapping/>
  </p:clrMapOvr>
  <p:transition xmlns:p14="http://schemas.microsoft.com/office/powerpoint/2010/main" spd="med">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031F1CA1-B081-3C4C-995E-817FF55DFF43}" type="slidenum">
              <a:rPr lang="en-US"/>
              <a:pPr>
                <a:defRPr/>
              </a:pPr>
              <a:t>‹#›</a:t>
            </a:fld>
            <a:endParaRPr lang="en-US"/>
          </a:p>
        </p:txBody>
      </p:sp>
    </p:spTree>
    <p:extLst>
      <p:ext uri="{BB962C8B-B14F-4D97-AF65-F5344CB8AC3E}">
        <p14:creationId xmlns:p14="http://schemas.microsoft.com/office/powerpoint/2010/main" val="1325809750"/>
      </p:ext>
    </p:extLst>
  </p:cSld>
  <p:clrMapOvr>
    <a:masterClrMapping/>
  </p:clrMapOvr>
  <p:transition xmlns:p14="http://schemas.microsoft.com/office/powerpoint/2010/main" spd="med">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0575A2FD-C18B-DD48-9180-66F85F01BFBD}" type="slidenum">
              <a:rPr lang="en-US"/>
              <a:pPr>
                <a:defRPr/>
              </a:pPr>
              <a:t>‹#›</a:t>
            </a:fld>
            <a:endParaRPr lang="en-US"/>
          </a:p>
        </p:txBody>
      </p:sp>
    </p:spTree>
    <p:extLst>
      <p:ext uri="{BB962C8B-B14F-4D97-AF65-F5344CB8AC3E}">
        <p14:creationId xmlns:p14="http://schemas.microsoft.com/office/powerpoint/2010/main" val="2683792941"/>
      </p:ext>
    </p:extLst>
  </p:cSld>
  <p:clrMapOvr>
    <a:masterClrMapping/>
  </p:clrMapOvr>
  <p:transition xmlns:p14="http://schemas.microsoft.com/office/powerpoint/2010/main" spd="med">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0E91FB9C-CE4E-D24F-B0B8-E37122BBE253}" type="slidenum">
              <a:rPr lang="en-US"/>
              <a:pPr>
                <a:defRPr/>
              </a:pPr>
              <a:t>‹#›</a:t>
            </a:fld>
            <a:endParaRPr lang="en-US"/>
          </a:p>
        </p:txBody>
      </p:sp>
    </p:spTree>
    <p:extLst>
      <p:ext uri="{BB962C8B-B14F-4D97-AF65-F5344CB8AC3E}">
        <p14:creationId xmlns:p14="http://schemas.microsoft.com/office/powerpoint/2010/main" val="1588126328"/>
      </p:ext>
    </p:extLst>
  </p:cSld>
  <p:clrMapOvr>
    <a:masterClrMapping/>
  </p:clrMapOvr>
  <p:transition xmlns:p14="http://schemas.microsoft.com/office/powerpoint/2010/main" spd="med">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34F63E3-FC09-E04D-A396-CEF19B0AB3F6}" type="slidenum">
              <a:rPr lang="en-US"/>
              <a:pPr>
                <a:defRPr/>
              </a:pPr>
              <a:t>‹#›</a:t>
            </a:fld>
            <a:endParaRPr lang="en-US"/>
          </a:p>
        </p:txBody>
      </p:sp>
    </p:spTree>
    <p:extLst>
      <p:ext uri="{BB962C8B-B14F-4D97-AF65-F5344CB8AC3E}">
        <p14:creationId xmlns:p14="http://schemas.microsoft.com/office/powerpoint/2010/main" val="1750911120"/>
      </p:ext>
    </p:extLst>
  </p:cSld>
  <p:clrMapOvr>
    <a:masterClrMapping/>
  </p:clrMapOvr>
  <p:transition xmlns:p14="http://schemas.microsoft.com/office/powerpoint/2010/main" spd="med">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ED51A78D-3BC7-8E4F-B4E9-69C8DBD55FA6}" type="slidenum">
              <a:rPr lang="en-US"/>
              <a:pPr>
                <a:defRPr/>
              </a:pPr>
              <a:t>‹#›</a:t>
            </a:fld>
            <a:endParaRPr lang="en-US"/>
          </a:p>
        </p:txBody>
      </p:sp>
    </p:spTree>
    <p:extLst>
      <p:ext uri="{BB962C8B-B14F-4D97-AF65-F5344CB8AC3E}">
        <p14:creationId xmlns:p14="http://schemas.microsoft.com/office/powerpoint/2010/main" val="2689329730"/>
      </p:ext>
    </p:extLst>
  </p:cSld>
  <p:clrMapOvr>
    <a:masterClrMapping/>
  </p:clrMapOvr>
  <p:transition xmlns:p14="http://schemas.microsoft.com/office/powerpoint/2010/mai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44800BA5-86F7-2A4B-890D-3AFD53EC389A}" type="slidenum">
              <a:rPr lang="en-AU"/>
              <a:pPr/>
              <a:t>‹#›</a:t>
            </a:fld>
            <a:endParaRPr lang="en-AU"/>
          </a:p>
        </p:txBody>
      </p:sp>
    </p:spTree>
    <p:extLst>
      <p:ext uri="{BB962C8B-B14F-4D97-AF65-F5344CB8AC3E}">
        <p14:creationId xmlns:p14="http://schemas.microsoft.com/office/powerpoint/2010/main" val="19126791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C20C716B-B44E-7143-8F15-6A74022FE604}" type="slidenum">
              <a:rPr lang="en-US"/>
              <a:pPr>
                <a:defRPr/>
              </a:pPr>
              <a:t>‹#›</a:t>
            </a:fld>
            <a:endParaRPr lang="en-US"/>
          </a:p>
        </p:txBody>
      </p:sp>
    </p:spTree>
    <p:extLst>
      <p:ext uri="{BB962C8B-B14F-4D97-AF65-F5344CB8AC3E}">
        <p14:creationId xmlns:p14="http://schemas.microsoft.com/office/powerpoint/2010/main" val="2983419330"/>
      </p:ext>
    </p:extLst>
  </p:cSld>
  <p:clrMapOvr>
    <a:masterClrMapping/>
  </p:clrMapOvr>
  <p:transition xmlns:p14="http://schemas.microsoft.com/office/powerpoint/2010/mai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A15BE724-0866-244D-9DA4-016DF90D5E17}" type="slidenum">
              <a:rPr lang="en-US"/>
              <a:pPr>
                <a:defRPr/>
              </a:pPr>
              <a:t>‹#›</a:t>
            </a:fld>
            <a:endParaRPr lang="en-US"/>
          </a:p>
        </p:txBody>
      </p:sp>
    </p:spTree>
    <p:extLst>
      <p:ext uri="{BB962C8B-B14F-4D97-AF65-F5344CB8AC3E}">
        <p14:creationId xmlns:p14="http://schemas.microsoft.com/office/powerpoint/2010/main" val="2165058558"/>
      </p:ext>
    </p:extLst>
  </p:cSld>
  <p:clrMapOvr>
    <a:masterClrMapping/>
  </p:clrMapOvr>
  <p:transition xmlns:p14="http://schemas.microsoft.com/office/powerpoint/2010/mai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144376-FD5F-E942-A51F-25B5ACD910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637059"/>
      </p:ext>
    </p:extLst>
  </p:cSld>
  <p:clrMapOvr>
    <a:masterClrMapping/>
  </p:clrMapOvr>
  <p:transition xmlns:p14="http://schemas.microsoft.com/office/powerpoint/2010/mai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8CA82-B28D-E34B-8D5F-41B1D3F61A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4282661"/>
      </p:ext>
    </p:extLst>
  </p:cSld>
  <p:clrMapOvr>
    <a:masterClrMapping/>
  </p:clrMapOvr>
  <p:transition xmlns:p14="http://schemas.microsoft.com/office/powerpoint/2010/main" spd="med">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D01F90-6DFD-DF4D-8175-38E2BCBE51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1615176"/>
      </p:ext>
    </p:extLst>
  </p:cSld>
  <p:clrMapOvr>
    <a:masterClrMapping/>
  </p:clrMapOvr>
  <p:transition xmlns:p14="http://schemas.microsoft.com/office/powerpoint/2010/main" spd="med">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E57381-C276-D045-8117-B42EA970A4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989634"/>
      </p:ext>
    </p:extLst>
  </p:cSld>
  <p:clrMapOvr>
    <a:masterClrMapping/>
  </p:clrMapOvr>
  <p:transition xmlns:p14="http://schemas.microsoft.com/office/powerpoint/2010/mai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0D2D16-58A6-FA48-8AC9-FD9491523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547729"/>
      </p:ext>
    </p:extLst>
  </p:cSld>
  <p:clrMapOvr>
    <a:masterClrMapping/>
  </p:clrMapOvr>
  <p:transition xmlns:p14="http://schemas.microsoft.com/office/powerpoint/2010/mai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77AC66-1AAA-3D4A-9B9B-1A8605996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59485"/>
      </p:ext>
    </p:extLst>
  </p:cSld>
  <p:clrMapOvr>
    <a:masterClrMapping/>
  </p:clrMapOvr>
  <p:transition xmlns:p14="http://schemas.microsoft.com/office/powerpoint/2010/mai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86111C-9097-724A-8725-638A84733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889321"/>
      </p:ext>
    </p:extLst>
  </p:cSld>
  <p:clrMapOvr>
    <a:masterClrMapping/>
  </p:clrMapOvr>
  <p:transition xmlns:p14="http://schemas.microsoft.com/office/powerpoint/2010/mai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A0F56C-80C2-7A41-8212-40FA91486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604576"/>
      </p:ext>
    </p:extLst>
  </p:cSld>
  <p:clrMapOvr>
    <a:masterClrMapping/>
  </p:clrMapOvr>
  <p:transition xmlns:p14="http://schemas.microsoft.com/office/powerpoint/2010/mai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AU"/>
          </a:p>
        </p:txBody>
      </p:sp>
      <p:sp>
        <p:nvSpPr>
          <p:cNvPr id="7" name="Rectangle 5"/>
          <p:cNvSpPr>
            <a:spLocks noGrp="1" noChangeArrowheads="1"/>
          </p:cNvSpPr>
          <p:nvPr>
            <p:ph type="ftr" sz="quarter" idx="11"/>
          </p:nvPr>
        </p:nvSpPr>
        <p:spPr>
          <a:ln/>
        </p:spPr>
        <p:txBody>
          <a:bodyPr/>
          <a:lstStyle>
            <a:lvl1pPr>
              <a:defRPr/>
            </a:lvl1pPr>
          </a:lstStyle>
          <a:p>
            <a:pPr>
              <a:defRPr/>
            </a:pPr>
            <a:endParaRPr lang="en-AU"/>
          </a:p>
        </p:txBody>
      </p:sp>
      <p:sp>
        <p:nvSpPr>
          <p:cNvPr id="8" name="Rectangle 6"/>
          <p:cNvSpPr>
            <a:spLocks noGrp="1" noChangeArrowheads="1"/>
          </p:cNvSpPr>
          <p:nvPr>
            <p:ph type="sldNum" sz="quarter" idx="12"/>
          </p:nvPr>
        </p:nvSpPr>
        <p:spPr>
          <a:ln/>
        </p:spPr>
        <p:txBody>
          <a:bodyPr/>
          <a:lstStyle>
            <a:lvl1pPr>
              <a:defRPr/>
            </a:lvl1pPr>
          </a:lstStyle>
          <a:p>
            <a:fld id="{00701BD0-B9C3-7D40-88E0-DCB2FA7DF62F}" type="slidenum">
              <a:rPr lang="en-AU"/>
              <a:pPr/>
              <a:t>‹#›</a:t>
            </a:fld>
            <a:endParaRPr lang="en-AU"/>
          </a:p>
        </p:txBody>
      </p:sp>
    </p:spTree>
    <p:extLst>
      <p:ext uri="{BB962C8B-B14F-4D97-AF65-F5344CB8AC3E}">
        <p14:creationId xmlns:p14="http://schemas.microsoft.com/office/powerpoint/2010/main" val="32164963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C1E45B-D627-8044-8F34-CE9303500D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562205"/>
      </p:ext>
    </p:extLst>
  </p:cSld>
  <p:clrMapOvr>
    <a:masterClrMapping/>
  </p:clrMapOvr>
  <p:transition xmlns:p14="http://schemas.microsoft.com/office/powerpoint/2010/mai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24EC0F-E09F-6E4F-95C4-63506C9240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2769948"/>
      </p:ext>
    </p:extLst>
  </p:cSld>
  <p:clrMapOvr>
    <a:masterClrMapping/>
  </p:clrMapOvr>
  <p:transition xmlns:p14="http://schemas.microsoft.com/office/powerpoint/2010/mai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AA4A0-55F4-DE44-92EB-98C6FA976B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094596"/>
      </p:ext>
    </p:extLst>
  </p:cSld>
  <p:clrMapOvr>
    <a:masterClrMapping/>
  </p:clrMapOvr>
  <p:transition xmlns:p14="http://schemas.microsoft.com/office/powerpoint/2010/mai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B49713E-42FE-4D49-905C-294C318E0D6F}" type="slidenum">
              <a:rPr lang="en-US"/>
              <a:pPr>
                <a:defRPr/>
              </a:pPr>
              <a:t>‹#›</a:t>
            </a:fld>
            <a:endParaRPr lang="en-US"/>
          </a:p>
        </p:txBody>
      </p:sp>
    </p:spTree>
    <p:extLst>
      <p:ext uri="{BB962C8B-B14F-4D97-AF65-F5344CB8AC3E}">
        <p14:creationId xmlns:p14="http://schemas.microsoft.com/office/powerpoint/2010/main" val="2100787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DA14556-6922-E64D-923D-E599071A78E5}" type="slidenum">
              <a:rPr lang="en-US"/>
              <a:pPr>
                <a:defRPr/>
              </a:pPr>
              <a:t>‹#›</a:t>
            </a:fld>
            <a:endParaRPr lang="en-US"/>
          </a:p>
        </p:txBody>
      </p:sp>
    </p:spTree>
    <p:extLst>
      <p:ext uri="{BB962C8B-B14F-4D97-AF65-F5344CB8AC3E}">
        <p14:creationId xmlns:p14="http://schemas.microsoft.com/office/powerpoint/2010/main" val="2959343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0D3B2AB-99BB-6541-AC9B-5605B5A3C686}" type="slidenum">
              <a:rPr lang="en-US"/>
              <a:pPr>
                <a:defRPr/>
              </a:pPr>
              <a:t>‹#›</a:t>
            </a:fld>
            <a:endParaRPr lang="en-US"/>
          </a:p>
        </p:txBody>
      </p:sp>
    </p:spTree>
    <p:extLst>
      <p:ext uri="{BB962C8B-B14F-4D97-AF65-F5344CB8AC3E}">
        <p14:creationId xmlns:p14="http://schemas.microsoft.com/office/powerpoint/2010/main" val="38471097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6502776-97CA-5F47-BC23-1744B0C43959}" type="slidenum">
              <a:rPr lang="en-US"/>
              <a:pPr>
                <a:defRPr/>
              </a:pPr>
              <a:t>‹#›</a:t>
            </a:fld>
            <a:endParaRPr lang="en-US"/>
          </a:p>
        </p:txBody>
      </p:sp>
    </p:spTree>
    <p:extLst>
      <p:ext uri="{BB962C8B-B14F-4D97-AF65-F5344CB8AC3E}">
        <p14:creationId xmlns:p14="http://schemas.microsoft.com/office/powerpoint/2010/main" val="8769986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EEE22755-A58A-9749-9472-E4B09FD3B694}" type="slidenum">
              <a:rPr lang="en-US"/>
              <a:pPr>
                <a:defRPr/>
              </a:pPr>
              <a:t>‹#›</a:t>
            </a:fld>
            <a:endParaRPr lang="en-US"/>
          </a:p>
        </p:txBody>
      </p:sp>
    </p:spTree>
    <p:extLst>
      <p:ext uri="{BB962C8B-B14F-4D97-AF65-F5344CB8AC3E}">
        <p14:creationId xmlns:p14="http://schemas.microsoft.com/office/powerpoint/2010/main" val="10754135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19EB638-BEC9-A740-9CB5-B86CE15E1AC4}" type="slidenum">
              <a:rPr lang="en-US"/>
              <a:pPr>
                <a:defRPr/>
              </a:pPr>
              <a:t>‹#›</a:t>
            </a:fld>
            <a:endParaRPr lang="en-US"/>
          </a:p>
        </p:txBody>
      </p:sp>
    </p:spTree>
    <p:extLst>
      <p:ext uri="{BB962C8B-B14F-4D97-AF65-F5344CB8AC3E}">
        <p14:creationId xmlns:p14="http://schemas.microsoft.com/office/powerpoint/2010/main" val="37363257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E9C1E52B-264C-A649-8CB2-888F827173CF}" type="slidenum">
              <a:rPr lang="en-US"/>
              <a:pPr>
                <a:defRPr/>
              </a:pPr>
              <a:t>‹#›</a:t>
            </a:fld>
            <a:endParaRPr lang="en-US"/>
          </a:p>
        </p:txBody>
      </p:sp>
    </p:spTree>
    <p:extLst>
      <p:ext uri="{BB962C8B-B14F-4D97-AF65-F5344CB8AC3E}">
        <p14:creationId xmlns:p14="http://schemas.microsoft.com/office/powerpoint/2010/main" val="164897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3124200"/>
            <a:ext cx="9144000" cy="3581400"/>
            <a:chOff x="0" y="1968"/>
            <a:chExt cx="5760" cy="2256"/>
          </a:xfrm>
        </p:grpSpPr>
        <p:sp>
          <p:nvSpPr>
            <p:cNvPr id="5"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7" name="Rectangle 1029"/>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8" name="Rectangle 1030"/>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9" name="Rectangle 1031"/>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0" name="Rectangle 1032"/>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1" name="Rectangle 1033"/>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2" name="Rectangle 1034"/>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3" name="Rectangle 1035"/>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 name="Rectangle 1036"/>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5" name="Rectangle 1037"/>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6" name="Rectangle 1038"/>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7" name="Rectangle 1039"/>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8" name="Rectangle 1040"/>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9" name="Rectangle 1041"/>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0" name="Rectangle 1042"/>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1" name="Rectangle 1043"/>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2" name="Rectangle 1044"/>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3" name="Rectangle 1045"/>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4" name="Rectangle 1046"/>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5" name="Rectangle 1047"/>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6" name="Rectangle 1048"/>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7" name="Rectangle 1049"/>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8" name="Rectangle 1050"/>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29" name="Rectangle 1051"/>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0" name="Rectangle 1052"/>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1" name="Rectangle 1053"/>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2" name="Rectangle 1054"/>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3" name="Rectangle 1055"/>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4" name="Rectangle 1056"/>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5" name="Rectangle 1057"/>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6" name="Rectangle 1058"/>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7" name="Rectangle 1059"/>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8" name="Rectangle 1060"/>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39" name="Rectangle 1061"/>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0" name="Rectangle 1062"/>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1" name="Rectangle 1063"/>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2" name="Rectangle 1064"/>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3" name="Rectangle 1065"/>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4" name="Rectangle 1066"/>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5" name="Rectangle 1067"/>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6" name="Rectangle 1068"/>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7" name="Rectangle 1069"/>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8" name="Rectangle 1070"/>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49" name="Rectangle 1071"/>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0" name="Rectangle 1072"/>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1" name="Rectangle 1073"/>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2" name="Rectangle 1074"/>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3" name="Rectangle 1075"/>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4" name="Rectangle 1076"/>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5" name="Rectangle 1077"/>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6" name="Rectangle 1078"/>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7" name="Rectangle 1079"/>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8" name="Rectangle 1080"/>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59" name="Rectangle 1081"/>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0" name="Rectangle 1082"/>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1" name="Rectangle 1083"/>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2" name="Rectangle 1084"/>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3" name="Rectangle 1085"/>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4" name="Rectangle 1086"/>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5" name="Rectangle 1087"/>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6" name="Rectangle 1088"/>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67" name="Rectangle 1089"/>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grpSp>
      <p:sp>
        <p:nvSpPr>
          <p:cNvPr id="68" name="Freeform 1094"/>
          <p:cNvSpPr>
            <a:spLocks/>
          </p:cNvSpPr>
          <p:nvPr/>
        </p:nvSpPr>
        <p:spPr bwMode="auto">
          <a:xfrm rot="16200000">
            <a:off x="3871118" y="1005682"/>
            <a:ext cx="150813" cy="4845050"/>
          </a:xfrm>
          <a:custGeom>
            <a:avLst/>
            <a:gdLst/>
            <a:ahLst/>
            <a:cxnLst>
              <a:cxn ang="0">
                <a:pos x="12" y="2948"/>
              </a:cxn>
              <a:cxn ang="0">
                <a:pos x="26" y="2736"/>
              </a:cxn>
              <a:cxn ang="0">
                <a:pos x="44" y="2426"/>
              </a:cxn>
              <a:cxn ang="0">
                <a:pos x="28" y="2676"/>
              </a:cxn>
              <a:cxn ang="0">
                <a:pos x="48" y="2456"/>
              </a:cxn>
              <a:cxn ang="0">
                <a:pos x="54" y="2184"/>
              </a:cxn>
              <a:cxn ang="0">
                <a:pos x="55" y="1854"/>
              </a:cxn>
              <a:cxn ang="0">
                <a:pos x="59" y="1786"/>
              </a:cxn>
              <a:cxn ang="0">
                <a:pos x="55" y="2068"/>
              </a:cxn>
              <a:cxn ang="0">
                <a:pos x="56" y="2374"/>
              </a:cxn>
              <a:cxn ang="0">
                <a:pos x="58" y="1974"/>
              </a:cxn>
              <a:cxn ang="0">
                <a:pos x="60" y="2242"/>
              </a:cxn>
              <a:cxn ang="0">
                <a:pos x="54" y="2426"/>
              </a:cxn>
              <a:cxn ang="0">
                <a:pos x="62" y="2348"/>
              </a:cxn>
              <a:cxn ang="0">
                <a:pos x="68" y="1900"/>
              </a:cxn>
              <a:cxn ang="0">
                <a:pos x="68" y="1732"/>
              </a:cxn>
              <a:cxn ang="0">
                <a:pos x="72" y="1672"/>
              </a:cxn>
              <a:cxn ang="0">
                <a:pos x="80" y="1570"/>
              </a:cxn>
              <a:cxn ang="0">
                <a:pos x="88" y="1492"/>
              </a:cxn>
              <a:cxn ang="0">
                <a:pos x="91" y="1442"/>
              </a:cxn>
              <a:cxn ang="0">
                <a:pos x="93" y="1390"/>
              </a:cxn>
              <a:cxn ang="0">
                <a:pos x="86" y="1320"/>
              </a:cxn>
              <a:cxn ang="0">
                <a:pos x="75" y="1198"/>
              </a:cxn>
              <a:cxn ang="0">
                <a:pos x="66" y="1032"/>
              </a:cxn>
              <a:cxn ang="0">
                <a:pos x="63" y="830"/>
              </a:cxn>
              <a:cxn ang="0">
                <a:pos x="60" y="662"/>
              </a:cxn>
              <a:cxn ang="0">
                <a:pos x="51" y="444"/>
              </a:cxn>
              <a:cxn ang="0">
                <a:pos x="54" y="304"/>
              </a:cxn>
              <a:cxn ang="0">
                <a:pos x="54" y="262"/>
              </a:cxn>
              <a:cxn ang="0">
                <a:pos x="58" y="236"/>
              </a:cxn>
              <a:cxn ang="0">
                <a:pos x="63" y="190"/>
              </a:cxn>
              <a:cxn ang="0">
                <a:pos x="64" y="68"/>
              </a:cxn>
              <a:cxn ang="0">
                <a:pos x="60" y="36"/>
              </a:cxn>
              <a:cxn ang="0">
                <a:pos x="52" y="26"/>
              </a:cxn>
              <a:cxn ang="0">
                <a:pos x="39" y="0"/>
              </a:cxn>
              <a:cxn ang="0">
                <a:pos x="26" y="68"/>
              </a:cxn>
              <a:cxn ang="0">
                <a:pos x="22" y="56"/>
              </a:cxn>
              <a:cxn ang="0">
                <a:pos x="16" y="80"/>
              </a:cxn>
              <a:cxn ang="0">
                <a:pos x="5" y="134"/>
              </a:cxn>
              <a:cxn ang="0">
                <a:pos x="0" y="274"/>
              </a:cxn>
              <a:cxn ang="0">
                <a:pos x="7" y="374"/>
              </a:cxn>
              <a:cxn ang="0">
                <a:pos x="14" y="404"/>
              </a:cxn>
              <a:cxn ang="0">
                <a:pos x="20" y="544"/>
              </a:cxn>
              <a:cxn ang="0">
                <a:pos x="26" y="584"/>
              </a:cxn>
              <a:cxn ang="0">
                <a:pos x="38" y="740"/>
              </a:cxn>
              <a:cxn ang="0">
                <a:pos x="41" y="952"/>
              </a:cxn>
              <a:cxn ang="0">
                <a:pos x="50" y="1282"/>
              </a:cxn>
              <a:cxn ang="0">
                <a:pos x="55" y="1500"/>
              </a:cxn>
              <a:cxn ang="0">
                <a:pos x="38" y="1786"/>
              </a:cxn>
              <a:cxn ang="0">
                <a:pos x="40" y="2148"/>
              </a:cxn>
              <a:cxn ang="0">
                <a:pos x="37" y="2438"/>
              </a:cxn>
              <a:cxn ang="0">
                <a:pos x="22" y="2692"/>
              </a:cxn>
              <a:cxn ang="0">
                <a:pos x="5" y="2936"/>
              </a:cxn>
              <a:cxn ang="0">
                <a:pos x="2" y="3032"/>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w="9525">
            <a:noFill/>
            <a:round/>
            <a:headEnd/>
            <a:tailEnd/>
          </a:ln>
        </p:spPr>
        <p:txBody>
          <a:bodyPr/>
          <a:lstStyle/>
          <a:p>
            <a:pPr>
              <a:defRPr/>
            </a:pPr>
            <a:endParaRPr lang="en-US">
              <a:latin typeface="Arial" pitchFamily="-112" charset="0"/>
              <a:ea typeface="+mn-ea"/>
              <a:cs typeface="+mn-cs"/>
            </a:endParaRPr>
          </a:p>
        </p:txBody>
      </p:sp>
      <p:sp>
        <p:nvSpPr>
          <p:cNvPr id="146500" name="Rectangle 1092"/>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46501" name="Rectangle 1093"/>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1090"/>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1091"/>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1095"/>
          <p:cNvSpPr>
            <a:spLocks noGrp="1" noChangeArrowheads="1"/>
          </p:cNvSpPr>
          <p:nvPr>
            <p:ph type="sldNum" sz="quarter" idx="12"/>
          </p:nvPr>
        </p:nvSpPr>
        <p:spPr/>
        <p:txBody>
          <a:bodyPr/>
          <a:lstStyle>
            <a:lvl1pPr algn="r">
              <a:defRPr/>
            </a:lvl1pPr>
          </a:lstStyle>
          <a:p>
            <a:fld id="{9900305D-CDBF-674F-9CBC-FCB16D3E4F5E}" type="slidenum">
              <a:rPr lang="en-US" altLang="ja-JP"/>
              <a:pPr/>
              <a:t>‹#›</a:t>
            </a:fld>
            <a:endParaRPr lang="en-US" altLang="ja-JP"/>
          </a:p>
        </p:txBody>
      </p:sp>
    </p:spTree>
    <p:extLst>
      <p:ext uri="{BB962C8B-B14F-4D97-AF65-F5344CB8AC3E}">
        <p14:creationId xmlns:p14="http://schemas.microsoft.com/office/powerpoint/2010/main" val="12737100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6D22DE0-3C82-764F-AA92-B507A3FB6A98}" type="slidenum">
              <a:rPr lang="en-US"/>
              <a:pPr>
                <a:defRPr/>
              </a:pPr>
              <a:t>‹#›</a:t>
            </a:fld>
            <a:endParaRPr lang="en-US"/>
          </a:p>
        </p:txBody>
      </p:sp>
    </p:spTree>
    <p:extLst>
      <p:ext uri="{BB962C8B-B14F-4D97-AF65-F5344CB8AC3E}">
        <p14:creationId xmlns:p14="http://schemas.microsoft.com/office/powerpoint/2010/main" val="64208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3F96C6B-0B10-F844-9FD4-7538DE3C8AFA}" type="slidenum">
              <a:rPr lang="en-US"/>
              <a:pPr>
                <a:defRPr/>
              </a:pPr>
              <a:t>‹#›</a:t>
            </a:fld>
            <a:endParaRPr lang="en-US"/>
          </a:p>
        </p:txBody>
      </p:sp>
    </p:spTree>
    <p:extLst>
      <p:ext uri="{BB962C8B-B14F-4D97-AF65-F5344CB8AC3E}">
        <p14:creationId xmlns:p14="http://schemas.microsoft.com/office/powerpoint/2010/main" val="27118925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2FC263D-8F9B-9140-8BB6-8B3B2E64E26F}" type="slidenum">
              <a:rPr lang="en-US"/>
              <a:pPr>
                <a:defRPr/>
              </a:pPr>
              <a:t>‹#›</a:t>
            </a:fld>
            <a:endParaRPr lang="en-US"/>
          </a:p>
        </p:txBody>
      </p:sp>
    </p:spTree>
    <p:extLst>
      <p:ext uri="{BB962C8B-B14F-4D97-AF65-F5344CB8AC3E}">
        <p14:creationId xmlns:p14="http://schemas.microsoft.com/office/powerpoint/2010/main" val="39489873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CF16DEA-9ECB-4B45-8121-9183635042BD}" type="slidenum">
              <a:rPr lang="en-US"/>
              <a:pPr>
                <a:defRPr/>
              </a:pPr>
              <a:t>‹#›</a:t>
            </a:fld>
            <a:endParaRPr lang="en-US"/>
          </a:p>
        </p:txBody>
      </p:sp>
    </p:spTree>
    <p:extLst>
      <p:ext uri="{BB962C8B-B14F-4D97-AF65-F5344CB8AC3E}">
        <p14:creationId xmlns:p14="http://schemas.microsoft.com/office/powerpoint/2010/main" val="7052204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17B6E8E-D98E-324A-8C7B-5FB4C85AA4DB}" type="slidenum">
              <a:rPr lang="en-US"/>
              <a:pPr>
                <a:defRPr/>
              </a:pPr>
              <a:t>‹#›</a:t>
            </a:fld>
            <a:endParaRPr lang="en-US"/>
          </a:p>
        </p:txBody>
      </p:sp>
    </p:spTree>
    <p:extLst>
      <p:ext uri="{BB962C8B-B14F-4D97-AF65-F5344CB8AC3E}">
        <p14:creationId xmlns:p14="http://schemas.microsoft.com/office/powerpoint/2010/main" val="37784118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DC76ACC-A762-1B49-BE60-66B9B9D13C9B}" type="slidenum">
              <a:rPr lang="en-US"/>
              <a:pPr>
                <a:defRPr/>
              </a:pPr>
              <a:t>‹#›</a:t>
            </a:fld>
            <a:endParaRPr lang="en-US"/>
          </a:p>
        </p:txBody>
      </p:sp>
    </p:spTree>
    <p:extLst>
      <p:ext uri="{BB962C8B-B14F-4D97-AF65-F5344CB8AC3E}">
        <p14:creationId xmlns:p14="http://schemas.microsoft.com/office/powerpoint/2010/main" val="36162780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384A404-F132-5248-AC32-37407EDAD318}" type="slidenum">
              <a:rPr lang="en-US"/>
              <a:pPr>
                <a:defRPr/>
              </a:pPr>
              <a:t>‹#›</a:t>
            </a:fld>
            <a:endParaRPr lang="en-US"/>
          </a:p>
        </p:txBody>
      </p:sp>
    </p:spTree>
    <p:extLst>
      <p:ext uri="{BB962C8B-B14F-4D97-AF65-F5344CB8AC3E}">
        <p14:creationId xmlns:p14="http://schemas.microsoft.com/office/powerpoint/2010/main" val="42276478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DE3A0F77-CCAD-4642-A7D0-3303A2D570DB}" type="slidenum">
              <a:rPr lang="en-US"/>
              <a:pPr>
                <a:defRPr/>
              </a:pPr>
              <a:t>‹#›</a:t>
            </a:fld>
            <a:endParaRPr lang="en-US"/>
          </a:p>
        </p:txBody>
      </p:sp>
    </p:spTree>
    <p:extLst>
      <p:ext uri="{BB962C8B-B14F-4D97-AF65-F5344CB8AC3E}">
        <p14:creationId xmlns:p14="http://schemas.microsoft.com/office/powerpoint/2010/main" val="34620694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F820E16-FF78-6F45-9932-2D6668AF0CEC}" type="slidenum">
              <a:rPr lang="en-US"/>
              <a:pPr>
                <a:defRPr/>
              </a:pPr>
              <a:t>‹#›</a:t>
            </a:fld>
            <a:endParaRPr lang="en-US"/>
          </a:p>
        </p:txBody>
      </p:sp>
    </p:spTree>
    <p:extLst>
      <p:ext uri="{BB962C8B-B14F-4D97-AF65-F5344CB8AC3E}">
        <p14:creationId xmlns:p14="http://schemas.microsoft.com/office/powerpoint/2010/main" val="4902703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003B76D-3E3F-8241-BFD8-0E0FEFB66308}" type="slidenum">
              <a:rPr lang="en-US"/>
              <a:pPr>
                <a:defRPr/>
              </a:pPr>
              <a:t>‹#›</a:t>
            </a:fld>
            <a:endParaRPr lang="en-US"/>
          </a:p>
        </p:txBody>
      </p:sp>
    </p:spTree>
    <p:extLst>
      <p:ext uri="{BB962C8B-B14F-4D97-AF65-F5344CB8AC3E}">
        <p14:creationId xmlns:p14="http://schemas.microsoft.com/office/powerpoint/2010/main" val="333938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94"/>
          <p:cNvSpPr>
            <a:spLocks noGrp="1" noChangeArrowheads="1"/>
          </p:cNvSpPr>
          <p:nvPr>
            <p:ph type="sldNum" sz="quarter" idx="12"/>
          </p:nvPr>
        </p:nvSpPr>
        <p:spPr>
          <a:ln/>
        </p:spPr>
        <p:txBody>
          <a:bodyPr/>
          <a:lstStyle>
            <a:lvl1pPr>
              <a:defRPr/>
            </a:lvl1pPr>
          </a:lstStyle>
          <a:p>
            <a:fld id="{5B199E04-6BA0-5947-B843-478EB7B08054}" type="slidenum">
              <a:rPr lang="en-US" altLang="ja-JP"/>
              <a:pPr/>
              <a:t>‹#›</a:t>
            </a:fld>
            <a:endParaRPr lang="en-US" altLang="ja-JP"/>
          </a:p>
        </p:txBody>
      </p:sp>
    </p:spTree>
    <p:extLst>
      <p:ext uri="{BB962C8B-B14F-4D97-AF65-F5344CB8AC3E}">
        <p14:creationId xmlns:p14="http://schemas.microsoft.com/office/powerpoint/2010/main" val="26400069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FBF51945-DA38-A147-A6AB-2E8AA1BFD22C}" type="slidenum">
              <a:rPr lang="en-US"/>
              <a:pPr>
                <a:defRPr/>
              </a:pPr>
              <a:t>‹#›</a:t>
            </a:fld>
            <a:endParaRPr lang="en-US"/>
          </a:p>
        </p:txBody>
      </p:sp>
    </p:spTree>
    <p:extLst>
      <p:ext uri="{BB962C8B-B14F-4D97-AF65-F5344CB8AC3E}">
        <p14:creationId xmlns:p14="http://schemas.microsoft.com/office/powerpoint/2010/main" val="42847249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DBF519F-6BFC-7146-9EFA-4ABD1BD0822C}" type="slidenum">
              <a:rPr lang="en-US"/>
              <a:pPr>
                <a:defRPr/>
              </a:pPr>
              <a:t>‹#›</a:t>
            </a:fld>
            <a:endParaRPr lang="en-US"/>
          </a:p>
        </p:txBody>
      </p:sp>
    </p:spTree>
    <p:extLst>
      <p:ext uri="{BB962C8B-B14F-4D97-AF65-F5344CB8AC3E}">
        <p14:creationId xmlns:p14="http://schemas.microsoft.com/office/powerpoint/2010/main" val="14859908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9110D47F-7E3F-C042-A168-D58CCA991E70}" type="slidenum">
              <a:rPr lang="en-US"/>
              <a:pPr>
                <a:defRPr/>
              </a:pPr>
              <a:t>‹#›</a:t>
            </a:fld>
            <a:endParaRPr lang="en-US"/>
          </a:p>
        </p:txBody>
      </p:sp>
    </p:spTree>
    <p:extLst>
      <p:ext uri="{BB962C8B-B14F-4D97-AF65-F5344CB8AC3E}">
        <p14:creationId xmlns:p14="http://schemas.microsoft.com/office/powerpoint/2010/main" val="22372708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E6A01C2-A542-1C4B-B277-8571B2FFF9BE}" type="slidenum">
              <a:rPr lang="en-US"/>
              <a:pPr>
                <a:defRPr/>
              </a:pPr>
              <a:t>‹#›</a:t>
            </a:fld>
            <a:endParaRPr lang="en-US"/>
          </a:p>
        </p:txBody>
      </p:sp>
    </p:spTree>
    <p:extLst>
      <p:ext uri="{BB962C8B-B14F-4D97-AF65-F5344CB8AC3E}">
        <p14:creationId xmlns:p14="http://schemas.microsoft.com/office/powerpoint/2010/main" val="29094029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9C77A84D-7B59-1546-9211-6E61E113CD40}" type="slidenum">
              <a:rPr lang="en-US"/>
              <a:pPr>
                <a:defRPr/>
              </a:pPr>
              <a:t>‹#›</a:t>
            </a:fld>
            <a:endParaRPr lang="en-US"/>
          </a:p>
        </p:txBody>
      </p:sp>
    </p:spTree>
    <p:extLst>
      <p:ext uri="{BB962C8B-B14F-4D97-AF65-F5344CB8AC3E}">
        <p14:creationId xmlns:p14="http://schemas.microsoft.com/office/powerpoint/2010/main" val="23129086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1B9D28D-96CE-674A-B22E-FA6FF94CC22D}" type="slidenum">
              <a:rPr lang="en-US"/>
              <a:pPr>
                <a:defRPr/>
              </a:pPr>
              <a:t>‹#›</a:t>
            </a:fld>
            <a:endParaRPr lang="en-US"/>
          </a:p>
        </p:txBody>
      </p:sp>
    </p:spTree>
    <p:extLst>
      <p:ext uri="{BB962C8B-B14F-4D97-AF65-F5344CB8AC3E}">
        <p14:creationId xmlns:p14="http://schemas.microsoft.com/office/powerpoint/2010/main" val="27933722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2EE8852-01D9-8342-85B1-6D2D792C5E10}" type="slidenum">
              <a:rPr lang="en-US"/>
              <a:pPr>
                <a:defRPr/>
              </a:pPr>
              <a:t>‹#›</a:t>
            </a:fld>
            <a:endParaRPr lang="en-US"/>
          </a:p>
        </p:txBody>
      </p:sp>
    </p:spTree>
    <p:extLst>
      <p:ext uri="{BB962C8B-B14F-4D97-AF65-F5344CB8AC3E}">
        <p14:creationId xmlns:p14="http://schemas.microsoft.com/office/powerpoint/2010/main" val="226717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94"/>
          <p:cNvSpPr>
            <a:spLocks noGrp="1" noChangeArrowheads="1"/>
          </p:cNvSpPr>
          <p:nvPr>
            <p:ph type="sldNum" sz="quarter" idx="12"/>
          </p:nvPr>
        </p:nvSpPr>
        <p:spPr>
          <a:ln/>
        </p:spPr>
        <p:txBody>
          <a:bodyPr/>
          <a:lstStyle>
            <a:lvl1pPr>
              <a:defRPr/>
            </a:lvl1pPr>
          </a:lstStyle>
          <a:p>
            <a:fld id="{8558E24C-C19B-344B-89DF-0E1BAFAEA794}" type="slidenum">
              <a:rPr lang="en-US" altLang="ja-JP"/>
              <a:pPr/>
              <a:t>‹#›</a:t>
            </a:fld>
            <a:endParaRPr lang="en-US" altLang="ja-JP"/>
          </a:p>
        </p:txBody>
      </p:sp>
    </p:spTree>
    <p:extLst>
      <p:ext uri="{BB962C8B-B14F-4D97-AF65-F5344CB8AC3E}">
        <p14:creationId xmlns:p14="http://schemas.microsoft.com/office/powerpoint/2010/main" val="231107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94"/>
          <p:cNvSpPr>
            <a:spLocks noGrp="1" noChangeArrowheads="1"/>
          </p:cNvSpPr>
          <p:nvPr>
            <p:ph type="sldNum" sz="quarter" idx="12"/>
          </p:nvPr>
        </p:nvSpPr>
        <p:spPr>
          <a:ln/>
        </p:spPr>
        <p:txBody>
          <a:bodyPr/>
          <a:lstStyle>
            <a:lvl1pPr>
              <a:defRPr/>
            </a:lvl1pPr>
          </a:lstStyle>
          <a:p>
            <a:fld id="{23EEF426-49CA-BE44-9E44-3F0631866301}" type="slidenum">
              <a:rPr lang="en-US" altLang="ja-JP"/>
              <a:pPr/>
              <a:t>‹#›</a:t>
            </a:fld>
            <a:endParaRPr lang="en-US" altLang="ja-JP"/>
          </a:p>
        </p:txBody>
      </p:sp>
    </p:spTree>
    <p:extLst>
      <p:ext uri="{BB962C8B-B14F-4D97-AF65-F5344CB8AC3E}">
        <p14:creationId xmlns:p14="http://schemas.microsoft.com/office/powerpoint/2010/main" val="3695478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94"/>
          <p:cNvSpPr>
            <a:spLocks noGrp="1" noChangeArrowheads="1"/>
          </p:cNvSpPr>
          <p:nvPr>
            <p:ph type="sldNum" sz="quarter" idx="12"/>
          </p:nvPr>
        </p:nvSpPr>
        <p:spPr>
          <a:ln/>
        </p:spPr>
        <p:txBody>
          <a:bodyPr/>
          <a:lstStyle>
            <a:lvl1pPr>
              <a:defRPr/>
            </a:lvl1pPr>
          </a:lstStyle>
          <a:p>
            <a:fld id="{06881A26-B469-1248-8225-158605026D9E}" type="slidenum">
              <a:rPr lang="en-US" altLang="ja-JP"/>
              <a:pPr/>
              <a:t>‹#›</a:t>
            </a:fld>
            <a:endParaRPr lang="en-US" altLang="ja-JP"/>
          </a:p>
        </p:txBody>
      </p:sp>
    </p:spTree>
    <p:extLst>
      <p:ext uri="{BB962C8B-B14F-4D97-AF65-F5344CB8AC3E}">
        <p14:creationId xmlns:p14="http://schemas.microsoft.com/office/powerpoint/2010/main" val="398230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E8F369A2-D641-C542-A558-82A94EB9EB51}" type="slidenum">
              <a:rPr lang="en-AU"/>
              <a:pPr/>
              <a:t>‹#›</a:t>
            </a:fld>
            <a:endParaRPr lang="en-AU"/>
          </a:p>
        </p:txBody>
      </p:sp>
    </p:spTree>
    <p:extLst>
      <p:ext uri="{BB962C8B-B14F-4D97-AF65-F5344CB8AC3E}">
        <p14:creationId xmlns:p14="http://schemas.microsoft.com/office/powerpoint/2010/main" val="353621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94"/>
          <p:cNvSpPr>
            <a:spLocks noGrp="1" noChangeArrowheads="1"/>
          </p:cNvSpPr>
          <p:nvPr>
            <p:ph type="sldNum" sz="quarter" idx="12"/>
          </p:nvPr>
        </p:nvSpPr>
        <p:spPr>
          <a:ln/>
        </p:spPr>
        <p:txBody>
          <a:bodyPr/>
          <a:lstStyle>
            <a:lvl1pPr>
              <a:defRPr/>
            </a:lvl1pPr>
          </a:lstStyle>
          <a:p>
            <a:fld id="{5626CE1E-A70F-E341-9C84-41B876B8A301}" type="slidenum">
              <a:rPr lang="en-US" altLang="ja-JP"/>
              <a:pPr/>
              <a:t>‹#›</a:t>
            </a:fld>
            <a:endParaRPr lang="en-US" altLang="ja-JP"/>
          </a:p>
        </p:txBody>
      </p:sp>
    </p:spTree>
    <p:extLst>
      <p:ext uri="{BB962C8B-B14F-4D97-AF65-F5344CB8AC3E}">
        <p14:creationId xmlns:p14="http://schemas.microsoft.com/office/powerpoint/2010/main" val="873533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94"/>
          <p:cNvSpPr>
            <a:spLocks noGrp="1" noChangeArrowheads="1"/>
          </p:cNvSpPr>
          <p:nvPr>
            <p:ph type="sldNum" sz="quarter" idx="12"/>
          </p:nvPr>
        </p:nvSpPr>
        <p:spPr>
          <a:ln/>
        </p:spPr>
        <p:txBody>
          <a:bodyPr/>
          <a:lstStyle>
            <a:lvl1pPr>
              <a:defRPr/>
            </a:lvl1pPr>
          </a:lstStyle>
          <a:p>
            <a:fld id="{87AD204B-C075-104A-B0BA-10FBB8C55D06}" type="slidenum">
              <a:rPr lang="en-US" altLang="ja-JP"/>
              <a:pPr/>
              <a:t>‹#›</a:t>
            </a:fld>
            <a:endParaRPr lang="en-US" altLang="ja-JP"/>
          </a:p>
        </p:txBody>
      </p:sp>
    </p:spTree>
    <p:extLst>
      <p:ext uri="{BB962C8B-B14F-4D97-AF65-F5344CB8AC3E}">
        <p14:creationId xmlns:p14="http://schemas.microsoft.com/office/powerpoint/2010/main" val="2878966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94"/>
          <p:cNvSpPr>
            <a:spLocks noGrp="1" noChangeArrowheads="1"/>
          </p:cNvSpPr>
          <p:nvPr>
            <p:ph type="sldNum" sz="quarter" idx="12"/>
          </p:nvPr>
        </p:nvSpPr>
        <p:spPr>
          <a:ln/>
        </p:spPr>
        <p:txBody>
          <a:bodyPr/>
          <a:lstStyle>
            <a:lvl1pPr>
              <a:defRPr/>
            </a:lvl1pPr>
          </a:lstStyle>
          <a:p>
            <a:fld id="{6CF32391-EF0C-4341-80D1-9CAB1FD5521A}" type="slidenum">
              <a:rPr lang="en-US" altLang="ja-JP"/>
              <a:pPr/>
              <a:t>‹#›</a:t>
            </a:fld>
            <a:endParaRPr lang="en-US" altLang="ja-JP"/>
          </a:p>
        </p:txBody>
      </p:sp>
    </p:spTree>
    <p:extLst>
      <p:ext uri="{BB962C8B-B14F-4D97-AF65-F5344CB8AC3E}">
        <p14:creationId xmlns:p14="http://schemas.microsoft.com/office/powerpoint/2010/main" val="164610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94"/>
          <p:cNvSpPr>
            <a:spLocks noGrp="1" noChangeArrowheads="1"/>
          </p:cNvSpPr>
          <p:nvPr>
            <p:ph type="sldNum" sz="quarter" idx="12"/>
          </p:nvPr>
        </p:nvSpPr>
        <p:spPr>
          <a:ln/>
        </p:spPr>
        <p:txBody>
          <a:bodyPr/>
          <a:lstStyle>
            <a:lvl1pPr>
              <a:defRPr/>
            </a:lvl1pPr>
          </a:lstStyle>
          <a:p>
            <a:fld id="{00933DAD-0A71-4945-B09E-72E24EDDD339}" type="slidenum">
              <a:rPr lang="en-US" altLang="ja-JP"/>
              <a:pPr/>
              <a:t>‹#›</a:t>
            </a:fld>
            <a:endParaRPr lang="en-US" altLang="ja-JP"/>
          </a:p>
        </p:txBody>
      </p:sp>
    </p:spTree>
    <p:extLst>
      <p:ext uri="{BB962C8B-B14F-4D97-AF65-F5344CB8AC3E}">
        <p14:creationId xmlns:p14="http://schemas.microsoft.com/office/powerpoint/2010/main" val="257595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94"/>
          <p:cNvSpPr>
            <a:spLocks noGrp="1" noChangeArrowheads="1"/>
          </p:cNvSpPr>
          <p:nvPr>
            <p:ph type="sldNum" sz="quarter" idx="12"/>
          </p:nvPr>
        </p:nvSpPr>
        <p:spPr>
          <a:ln/>
        </p:spPr>
        <p:txBody>
          <a:bodyPr/>
          <a:lstStyle>
            <a:lvl1pPr>
              <a:defRPr/>
            </a:lvl1pPr>
          </a:lstStyle>
          <a:p>
            <a:fld id="{94E9EFBB-CFB4-7C43-A883-E6D0E522BAB4}" type="slidenum">
              <a:rPr lang="en-US" altLang="ja-JP"/>
              <a:pPr/>
              <a:t>‹#›</a:t>
            </a:fld>
            <a:endParaRPr lang="en-US" altLang="ja-JP"/>
          </a:p>
        </p:txBody>
      </p:sp>
    </p:spTree>
    <p:extLst>
      <p:ext uri="{BB962C8B-B14F-4D97-AF65-F5344CB8AC3E}">
        <p14:creationId xmlns:p14="http://schemas.microsoft.com/office/powerpoint/2010/main" val="1034237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9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94"/>
          <p:cNvSpPr>
            <a:spLocks noGrp="1" noChangeArrowheads="1"/>
          </p:cNvSpPr>
          <p:nvPr>
            <p:ph type="sldNum" sz="quarter" idx="12"/>
          </p:nvPr>
        </p:nvSpPr>
        <p:spPr>
          <a:ln/>
        </p:spPr>
        <p:txBody>
          <a:bodyPr/>
          <a:lstStyle>
            <a:lvl1pPr>
              <a:defRPr/>
            </a:lvl1pPr>
          </a:lstStyle>
          <a:p>
            <a:fld id="{2B63CFB9-F727-8345-9F09-AABB1231C1A9}" type="slidenum">
              <a:rPr lang="en-US" altLang="ja-JP"/>
              <a:pPr/>
              <a:t>‹#›</a:t>
            </a:fld>
            <a:endParaRPr lang="en-US" altLang="ja-JP"/>
          </a:p>
        </p:txBody>
      </p:sp>
    </p:spTree>
    <p:extLst>
      <p:ext uri="{BB962C8B-B14F-4D97-AF65-F5344CB8AC3E}">
        <p14:creationId xmlns:p14="http://schemas.microsoft.com/office/powerpoint/2010/main" val="1201582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25" name="Oval 8"/>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US">
                    <a:latin typeface="Arial" pitchFamily="-112" charset="0"/>
                    <a:ea typeface="+mn-ea"/>
                    <a:cs typeface="+mn-cs"/>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US">
                    <a:latin typeface="Arial" pitchFamily="-112" charset="0"/>
                    <a:ea typeface="+mn-ea"/>
                    <a:cs typeface="+mn-cs"/>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3" name="Oval 18"/>
                <p:cNvSpPr>
                  <a:spLocks noChangeArrowheads="1"/>
                </p:cNvSpPr>
                <p:nvPr userDrawn="1"/>
              </p:nvSpPr>
              <p:spPr bwMode="auto">
                <a:xfrm>
                  <a:off x="240" y="240"/>
                  <a:ext cx="2451" cy="2305"/>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US">
                    <a:latin typeface="Arial" pitchFamily="-112" charset="0"/>
                    <a:ea typeface="+mn-ea"/>
                    <a:cs typeface="+mn-cs"/>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ffectLst/>
          </p:spPr>
          <p:txBody>
            <a:bodyPr wrap="none" anchor="ctr"/>
            <a:lstStyle/>
            <a:p>
              <a:pPr>
                <a:defRPr/>
              </a:pPr>
              <a:endParaRPr lang="en-US">
                <a:latin typeface="Arial" pitchFamily="-112" charset="0"/>
                <a:ea typeface="+mn-ea"/>
                <a:cs typeface="+mn-cs"/>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ffectLst/>
          </p:spPr>
          <p:txBody>
            <a:bodyPr wrap="none" anchor="ctr"/>
            <a:lstStyle/>
            <a:p>
              <a:pPr>
                <a:defRPr/>
              </a:pPr>
              <a:endParaRPr lang="en-US">
                <a:latin typeface="Arial" pitchFamily="-112" charset="0"/>
                <a:ea typeface="+mn-ea"/>
                <a:cs typeface="+mn-cs"/>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grpSp>
      <p:sp>
        <p:nvSpPr>
          <p:cNvPr id="142361"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42362"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fld id="{09A0113D-7691-5B48-9310-EA4FEA0ADA76}" type="slidenum">
              <a:rPr lang="en-US"/>
              <a:pPr/>
              <a:t>‹#›</a:t>
            </a:fld>
            <a:endParaRPr lang="en-US"/>
          </a:p>
        </p:txBody>
      </p:sp>
    </p:spTree>
    <p:extLst>
      <p:ext uri="{BB962C8B-B14F-4D97-AF65-F5344CB8AC3E}">
        <p14:creationId xmlns:p14="http://schemas.microsoft.com/office/powerpoint/2010/main" val="1145993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5754FE56-51C8-624D-BEF9-F121EFE77D25}" type="slidenum">
              <a:rPr lang="en-US"/>
              <a:pPr/>
              <a:t>‹#›</a:t>
            </a:fld>
            <a:endParaRPr lang="en-US"/>
          </a:p>
        </p:txBody>
      </p:sp>
    </p:spTree>
    <p:extLst>
      <p:ext uri="{BB962C8B-B14F-4D97-AF65-F5344CB8AC3E}">
        <p14:creationId xmlns:p14="http://schemas.microsoft.com/office/powerpoint/2010/main" val="413295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E8BBD9AD-614E-CB47-BF67-D9481CEB912D}" type="slidenum">
              <a:rPr lang="en-US"/>
              <a:pPr/>
              <a:t>‹#›</a:t>
            </a:fld>
            <a:endParaRPr lang="en-US"/>
          </a:p>
        </p:txBody>
      </p:sp>
    </p:spTree>
    <p:extLst>
      <p:ext uri="{BB962C8B-B14F-4D97-AF65-F5344CB8AC3E}">
        <p14:creationId xmlns:p14="http://schemas.microsoft.com/office/powerpoint/2010/main" val="3822818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59F986CE-2FBB-1E4D-B090-800C320F98EF}" type="slidenum">
              <a:rPr lang="en-US"/>
              <a:pPr/>
              <a:t>‹#›</a:t>
            </a:fld>
            <a:endParaRPr lang="en-US"/>
          </a:p>
        </p:txBody>
      </p:sp>
    </p:spTree>
    <p:extLst>
      <p:ext uri="{BB962C8B-B14F-4D97-AF65-F5344CB8AC3E}">
        <p14:creationId xmlns:p14="http://schemas.microsoft.com/office/powerpoint/2010/main" val="379169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fld id="{6DC940C0-A7C4-C741-B2E5-7F1F40B68581}" type="slidenum">
              <a:rPr lang="en-AU"/>
              <a:pPr/>
              <a:t>‹#›</a:t>
            </a:fld>
            <a:endParaRPr lang="en-AU"/>
          </a:p>
        </p:txBody>
      </p:sp>
    </p:spTree>
    <p:extLst>
      <p:ext uri="{BB962C8B-B14F-4D97-AF65-F5344CB8AC3E}">
        <p14:creationId xmlns:p14="http://schemas.microsoft.com/office/powerpoint/2010/main" val="344934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fld id="{F5E97325-1351-4940-AB55-D61342BF67A8}" type="slidenum">
              <a:rPr lang="en-US"/>
              <a:pPr/>
              <a:t>‹#›</a:t>
            </a:fld>
            <a:endParaRPr lang="en-US"/>
          </a:p>
        </p:txBody>
      </p:sp>
    </p:spTree>
    <p:extLst>
      <p:ext uri="{BB962C8B-B14F-4D97-AF65-F5344CB8AC3E}">
        <p14:creationId xmlns:p14="http://schemas.microsoft.com/office/powerpoint/2010/main" val="898106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fld id="{B2C03B5B-DFC3-774A-84EA-FA1FE61A32E6}" type="slidenum">
              <a:rPr lang="en-US"/>
              <a:pPr/>
              <a:t>‹#›</a:t>
            </a:fld>
            <a:endParaRPr lang="en-US"/>
          </a:p>
        </p:txBody>
      </p:sp>
    </p:spTree>
    <p:extLst>
      <p:ext uri="{BB962C8B-B14F-4D97-AF65-F5344CB8AC3E}">
        <p14:creationId xmlns:p14="http://schemas.microsoft.com/office/powerpoint/2010/main" val="1582036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fld id="{5A90424A-9B0E-AB46-9CD2-90A02B68850B}" type="slidenum">
              <a:rPr lang="en-US"/>
              <a:pPr/>
              <a:t>‹#›</a:t>
            </a:fld>
            <a:endParaRPr lang="en-US"/>
          </a:p>
        </p:txBody>
      </p:sp>
    </p:spTree>
    <p:extLst>
      <p:ext uri="{BB962C8B-B14F-4D97-AF65-F5344CB8AC3E}">
        <p14:creationId xmlns:p14="http://schemas.microsoft.com/office/powerpoint/2010/main" val="2045577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DAEC6B33-DF72-1348-A45C-97062603F7C8}" type="slidenum">
              <a:rPr lang="en-US"/>
              <a:pPr/>
              <a:t>‹#›</a:t>
            </a:fld>
            <a:endParaRPr lang="en-US"/>
          </a:p>
        </p:txBody>
      </p:sp>
    </p:spTree>
    <p:extLst>
      <p:ext uri="{BB962C8B-B14F-4D97-AF65-F5344CB8AC3E}">
        <p14:creationId xmlns:p14="http://schemas.microsoft.com/office/powerpoint/2010/main" val="2403530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78D81BA4-C483-924E-9757-6A8F0447DD6A}" type="slidenum">
              <a:rPr lang="en-US"/>
              <a:pPr/>
              <a:t>‹#›</a:t>
            </a:fld>
            <a:endParaRPr lang="en-US"/>
          </a:p>
        </p:txBody>
      </p:sp>
    </p:spTree>
    <p:extLst>
      <p:ext uri="{BB962C8B-B14F-4D97-AF65-F5344CB8AC3E}">
        <p14:creationId xmlns:p14="http://schemas.microsoft.com/office/powerpoint/2010/main" val="1403295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60963F3A-8162-A94A-A38D-70E53711DE54}" type="slidenum">
              <a:rPr lang="en-US"/>
              <a:pPr/>
              <a:t>‹#›</a:t>
            </a:fld>
            <a:endParaRPr lang="en-US"/>
          </a:p>
        </p:txBody>
      </p:sp>
    </p:spTree>
    <p:extLst>
      <p:ext uri="{BB962C8B-B14F-4D97-AF65-F5344CB8AC3E}">
        <p14:creationId xmlns:p14="http://schemas.microsoft.com/office/powerpoint/2010/main" val="3828315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1E634DA7-F111-3447-B2D7-2FAF8579E161}" type="slidenum">
              <a:rPr lang="en-US"/>
              <a:pPr/>
              <a:t>‹#›</a:t>
            </a:fld>
            <a:endParaRPr lang="en-US"/>
          </a:p>
        </p:txBody>
      </p:sp>
    </p:spTree>
    <p:extLst>
      <p:ext uri="{BB962C8B-B14F-4D97-AF65-F5344CB8AC3E}">
        <p14:creationId xmlns:p14="http://schemas.microsoft.com/office/powerpoint/2010/main" val="731984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1CF3B4-F282-E749-BDC0-578110F7A68E}" type="slidenum">
              <a:rPr lang="en-US"/>
              <a:pPr/>
              <a:t>‹#›</a:t>
            </a:fld>
            <a:endParaRPr lang="en-US"/>
          </a:p>
        </p:txBody>
      </p:sp>
    </p:spTree>
    <p:extLst>
      <p:ext uri="{BB962C8B-B14F-4D97-AF65-F5344CB8AC3E}">
        <p14:creationId xmlns:p14="http://schemas.microsoft.com/office/powerpoint/2010/main" val="495046075"/>
      </p:ext>
    </p:extLst>
  </p:cSld>
  <p:clrMapOvr>
    <a:masterClrMapping/>
  </p:clrMapOvr>
  <p:transition xmlns:p14="http://schemas.microsoft.com/office/powerpoint/2010/mai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BF91C5-B0E6-F141-AD54-C3BE1CDD2D23}" type="slidenum">
              <a:rPr lang="en-US"/>
              <a:pPr/>
              <a:t>‹#›</a:t>
            </a:fld>
            <a:endParaRPr lang="en-US"/>
          </a:p>
        </p:txBody>
      </p:sp>
    </p:spTree>
    <p:extLst>
      <p:ext uri="{BB962C8B-B14F-4D97-AF65-F5344CB8AC3E}">
        <p14:creationId xmlns:p14="http://schemas.microsoft.com/office/powerpoint/2010/main" val="3750383993"/>
      </p:ext>
    </p:extLst>
  </p:cSld>
  <p:clrMapOvr>
    <a:masterClrMapping/>
  </p:clrMapOvr>
  <p:transition xmlns:p14="http://schemas.microsoft.com/office/powerpoint/2010/mai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7F8E3E-7BE1-8C4E-968B-EB82D8FA48F1}" type="slidenum">
              <a:rPr lang="en-US"/>
              <a:pPr/>
              <a:t>‹#›</a:t>
            </a:fld>
            <a:endParaRPr lang="en-US"/>
          </a:p>
        </p:txBody>
      </p:sp>
    </p:spTree>
    <p:extLst>
      <p:ext uri="{BB962C8B-B14F-4D97-AF65-F5344CB8AC3E}">
        <p14:creationId xmlns:p14="http://schemas.microsoft.com/office/powerpoint/2010/main" val="2687757217"/>
      </p:ext>
    </p:extLst>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98415EEF-9F47-EB4A-9A70-ABF3B7B92AB1}" type="slidenum">
              <a:rPr lang="en-AU"/>
              <a:pPr/>
              <a:t>‹#›</a:t>
            </a:fld>
            <a:endParaRPr lang="en-AU"/>
          </a:p>
        </p:txBody>
      </p:sp>
    </p:spTree>
    <p:extLst>
      <p:ext uri="{BB962C8B-B14F-4D97-AF65-F5344CB8AC3E}">
        <p14:creationId xmlns:p14="http://schemas.microsoft.com/office/powerpoint/2010/main" val="3537736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C97E3AC-A592-9F42-AF1E-62C1BBF5DE8C}" type="slidenum">
              <a:rPr lang="en-US"/>
              <a:pPr/>
              <a:t>‹#›</a:t>
            </a:fld>
            <a:endParaRPr lang="en-US"/>
          </a:p>
        </p:txBody>
      </p:sp>
    </p:spTree>
    <p:extLst>
      <p:ext uri="{BB962C8B-B14F-4D97-AF65-F5344CB8AC3E}">
        <p14:creationId xmlns:p14="http://schemas.microsoft.com/office/powerpoint/2010/main" val="1903311005"/>
      </p:ext>
    </p:extLst>
  </p:cSld>
  <p:clrMapOvr>
    <a:masterClrMapping/>
  </p:clrMapOvr>
  <p:transition xmlns:p14="http://schemas.microsoft.com/office/powerpoint/2010/mai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1099F1B-71D7-6B4C-8CC3-6A07097E5AAB}" type="slidenum">
              <a:rPr lang="en-US"/>
              <a:pPr/>
              <a:t>‹#›</a:t>
            </a:fld>
            <a:endParaRPr lang="en-US"/>
          </a:p>
        </p:txBody>
      </p:sp>
    </p:spTree>
    <p:extLst>
      <p:ext uri="{BB962C8B-B14F-4D97-AF65-F5344CB8AC3E}">
        <p14:creationId xmlns:p14="http://schemas.microsoft.com/office/powerpoint/2010/main" val="1483097166"/>
      </p:ext>
    </p:extLst>
  </p:cSld>
  <p:clrMapOvr>
    <a:masterClrMapping/>
  </p:clrMapOvr>
  <p:transition xmlns:p14="http://schemas.microsoft.com/office/powerpoint/2010/mai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34C9861-4E15-6749-BDB5-804F2F45257A}" type="slidenum">
              <a:rPr lang="en-US"/>
              <a:pPr/>
              <a:t>‹#›</a:t>
            </a:fld>
            <a:endParaRPr lang="en-US"/>
          </a:p>
        </p:txBody>
      </p:sp>
    </p:spTree>
    <p:extLst>
      <p:ext uri="{BB962C8B-B14F-4D97-AF65-F5344CB8AC3E}">
        <p14:creationId xmlns:p14="http://schemas.microsoft.com/office/powerpoint/2010/main" val="895575993"/>
      </p:ext>
    </p:extLst>
  </p:cSld>
  <p:clrMapOvr>
    <a:masterClrMapping/>
  </p:clrMapOvr>
  <p:transition xmlns:p14="http://schemas.microsoft.com/office/powerpoint/2010/mai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BC95745-6D36-BD4C-AA66-C3D7887CD8D1}" type="slidenum">
              <a:rPr lang="en-US"/>
              <a:pPr/>
              <a:t>‹#›</a:t>
            </a:fld>
            <a:endParaRPr lang="en-US"/>
          </a:p>
        </p:txBody>
      </p:sp>
    </p:spTree>
    <p:extLst>
      <p:ext uri="{BB962C8B-B14F-4D97-AF65-F5344CB8AC3E}">
        <p14:creationId xmlns:p14="http://schemas.microsoft.com/office/powerpoint/2010/main" val="2716689292"/>
      </p:ext>
    </p:extLst>
  </p:cSld>
  <p:clrMapOvr>
    <a:masterClrMapping/>
  </p:clrMapOvr>
  <p:transition xmlns:p14="http://schemas.microsoft.com/office/powerpoint/2010/mai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E04F88-825B-A94D-B53A-70751D8AC511}" type="slidenum">
              <a:rPr lang="en-US"/>
              <a:pPr/>
              <a:t>‹#›</a:t>
            </a:fld>
            <a:endParaRPr lang="en-US"/>
          </a:p>
        </p:txBody>
      </p:sp>
    </p:spTree>
    <p:extLst>
      <p:ext uri="{BB962C8B-B14F-4D97-AF65-F5344CB8AC3E}">
        <p14:creationId xmlns:p14="http://schemas.microsoft.com/office/powerpoint/2010/main" val="2098421730"/>
      </p:ext>
    </p:extLst>
  </p:cSld>
  <p:clrMapOvr>
    <a:masterClrMapping/>
  </p:clrMapOvr>
  <p:transition xmlns:p14="http://schemas.microsoft.com/office/powerpoint/2010/mai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F158AC-9A2D-F544-A99C-03A3FF3E16DB}" type="slidenum">
              <a:rPr lang="en-US"/>
              <a:pPr/>
              <a:t>‹#›</a:t>
            </a:fld>
            <a:endParaRPr lang="en-US"/>
          </a:p>
        </p:txBody>
      </p:sp>
    </p:spTree>
    <p:extLst>
      <p:ext uri="{BB962C8B-B14F-4D97-AF65-F5344CB8AC3E}">
        <p14:creationId xmlns:p14="http://schemas.microsoft.com/office/powerpoint/2010/main" val="334163492"/>
      </p:ext>
    </p:extLst>
  </p:cSld>
  <p:clrMapOvr>
    <a:masterClrMapping/>
  </p:clrMapOvr>
  <p:transition xmlns:p14="http://schemas.microsoft.com/office/powerpoint/2010/mai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A433D5-20B0-844E-9140-4CB081CA8608}" type="slidenum">
              <a:rPr lang="en-US"/>
              <a:pPr/>
              <a:t>‹#›</a:t>
            </a:fld>
            <a:endParaRPr lang="en-US"/>
          </a:p>
        </p:txBody>
      </p:sp>
    </p:spTree>
    <p:extLst>
      <p:ext uri="{BB962C8B-B14F-4D97-AF65-F5344CB8AC3E}">
        <p14:creationId xmlns:p14="http://schemas.microsoft.com/office/powerpoint/2010/main" val="987428286"/>
      </p:ext>
    </p:extLst>
  </p:cSld>
  <p:clrMapOvr>
    <a:masterClrMapping/>
  </p:clrMapOvr>
  <p:transition xmlns:p14="http://schemas.microsoft.com/office/powerpoint/2010/mai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A1213E-67DA-F340-A277-0505398A56D0}" type="slidenum">
              <a:rPr lang="en-US"/>
              <a:pPr/>
              <a:t>‹#›</a:t>
            </a:fld>
            <a:endParaRPr lang="en-US"/>
          </a:p>
        </p:txBody>
      </p:sp>
    </p:spTree>
    <p:extLst>
      <p:ext uri="{BB962C8B-B14F-4D97-AF65-F5344CB8AC3E}">
        <p14:creationId xmlns:p14="http://schemas.microsoft.com/office/powerpoint/2010/main" val="2541884753"/>
      </p:ext>
    </p:extLst>
  </p:cSld>
  <p:clrMapOvr>
    <a:masterClrMapping/>
  </p:clrMapOvr>
  <p:transition xmlns:p14="http://schemas.microsoft.com/office/powerpoint/2010/mai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90774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48102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fld id="{73B0F45D-EB39-D743-BB8E-FA29F1186DE3}" type="slidenum">
              <a:rPr lang="en-AU"/>
              <a:pPr/>
              <a:t>‹#›</a:t>
            </a:fld>
            <a:endParaRPr lang="en-AU"/>
          </a:p>
        </p:txBody>
      </p:sp>
    </p:spTree>
    <p:extLst>
      <p:ext uri="{BB962C8B-B14F-4D97-AF65-F5344CB8AC3E}">
        <p14:creationId xmlns:p14="http://schemas.microsoft.com/office/powerpoint/2010/main" val="6213349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974464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704100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76405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66456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736637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312288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4125083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996850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62553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13110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fld id="{4DAE4DAC-C480-2443-8767-EE5F11F82D2A}" type="slidenum">
              <a:rPr lang="en-AU"/>
              <a:pPr/>
              <a:t>‹#›</a:t>
            </a:fld>
            <a:endParaRPr lang="en-AU"/>
          </a:p>
        </p:txBody>
      </p:sp>
    </p:spTree>
    <p:extLst>
      <p:ext uri="{BB962C8B-B14F-4D97-AF65-F5344CB8AC3E}">
        <p14:creationId xmlns:p14="http://schemas.microsoft.com/office/powerpoint/2010/main" val="4111038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126564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390826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1037946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84128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89466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11/9/15</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8687232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11/9/15</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704866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11/9/15</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303055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7584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11/9/15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2333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fld id="{323CB097-7D49-9A48-8DFC-FF6D5D088877}" type="slidenum">
              <a:rPr lang="en-AU"/>
              <a:pPr/>
              <a:t>‹#›</a:t>
            </a:fld>
            <a:endParaRPr lang="en-AU"/>
          </a:p>
        </p:txBody>
      </p:sp>
    </p:spTree>
    <p:extLst>
      <p:ext uri="{BB962C8B-B14F-4D97-AF65-F5344CB8AC3E}">
        <p14:creationId xmlns:p14="http://schemas.microsoft.com/office/powerpoint/2010/main" val="12596777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117660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11/9/15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64986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8284611"/>
      </p:ext>
    </p:extLst>
  </p:cSld>
  <p:clrMapOvr>
    <a:masterClrMapping/>
  </p:clrMapOvr>
  <p:transition xmlns:p14="http://schemas.microsoft.com/office/powerpoint/2010/mai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259794"/>
      </p:ext>
    </p:extLst>
  </p:cSld>
  <p:clrMapOvr>
    <a:masterClrMapping/>
  </p:clrMapOvr>
  <p:transition xmlns:p14="http://schemas.microsoft.com/office/powerpoint/2010/mai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4175633"/>
      </p:ext>
    </p:extLst>
  </p:cSld>
  <p:clrMapOvr>
    <a:masterClrMapping/>
  </p:clrMapOvr>
  <p:transition xmlns:p14="http://schemas.microsoft.com/office/powerpoint/2010/mai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0710383"/>
      </p:ext>
    </p:extLst>
  </p:cSld>
  <p:clrMapOvr>
    <a:masterClrMapping/>
  </p:clrMapOvr>
  <p:transition xmlns:p14="http://schemas.microsoft.com/office/powerpoint/2010/mai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140988"/>
      </p:ext>
    </p:extLst>
  </p:cSld>
  <p:clrMapOvr>
    <a:masterClrMapping/>
  </p:clrMapOvr>
  <p:transition xmlns:p14="http://schemas.microsoft.com/office/powerpoint/2010/mai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33201565"/>
      </p:ext>
    </p:extLst>
  </p:cSld>
  <p:clrMapOvr>
    <a:masterClrMapping/>
  </p:clrMapOvr>
  <p:transition xmlns:p14="http://schemas.microsoft.com/office/powerpoint/2010/mai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03006"/>
      </p:ext>
    </p:extLst>
  </p:cSld>
  <p:clrMapOvr>
    <a:masterClrMapping/>
  </p:clrMapOvr>
  <p:transition xmlns:p14="http://schemas.microsoft.com/office/powerpoint/2010/mai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4085627"/>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A950C93E-24DD-4842-9A44-79DEC08C145A}" type="slidenum">
              <a:rPr lang="en-AU"/>
              <a:pPr/>
              <a:t>‹#›</a:t>
            </a:fld>
            <a:endParaRPr lang="en-AU"/>
          </a:p>
        </p:txBody>
      </p:sp>
    </p:spTree>
    <p:extLst>
      <p:ext uri="{BB962C8B-B14F-4D97-AF65-F5344CB8AC3E}">
        <p14:creationId xmlns:p14="http://schemas.microsoft.com/office/powerpoint/2010/main" val="28799293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770330"/>
      </p:ext>
    </p:extLst>
  </p:cSld>
  <p:clrMapOvr>
    <a:masterClrMapping/>
  </p:clrMapOvr>
  <p:transition xmlns:p14="http://schemas.microsoft.com/office/powerpoint/2010/mai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354175"/>
      </p:ext>
    </p:extLst>
  </p:cSld>
  <p:clrMapOvr>
    <a:masterClrMapping/>
  </p:clrMapOvr>
  <p:transition xmlns:p14="http://schemas.microsoft.com/office/powerpoint/2010/mai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868521"/>
      </p:ext>
    </p:extLst>
  </p:cSld>
  <p:clrMapOvr>
    <a:masterClrMapping/>
  </p:clrMapOvr>
  <p:transition xmlns:p14="http://schemas.microsoft.com/office/powerpoint/2010/mai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a:defRPr/>
            </a:pPr>
            <a:r>
              <a:rPr lang="en-US" sz="2000" b="1">
                <a:solidFill>
                  <a:srgbClr val="FFD34A"/>
                </a:solidFill>
                <a:latin typeface="Times" pitchFamily="-112" charset="0"/>
                <a:ea typeface="ＭＳ Ｐゴシック" pitchFamily="-112" charset="-128"/>
                <a:cs typeface="ＭＳ Ｐゴシック" pitchFamily="-112" charset="-128"/>
              </a:rPr>
              <a:t>        THE                                    </a:t>
            </a:r>
          </a:p>
          <a:p>
            <a:pPr>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032509369"/>
      </p:ext>
    </p:extLst>
  </p:cSld>
  <p:clrMapOvr>
    <a:masterClrMapping/>
  </p:clrMapOvr>
  <p:transition xmlns:p14="http://schemas.microsoft.com/office/powerpoint/2010/mai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D03C39-2D17-6047-A5A3-24089DC24D14}"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4238817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0BB8B4-A4CB-C040-9546-BF1C20134D46}"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7330634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B4C25-C7D0-B843-BC8A-6F522549C07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747008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B4D1F3-CEA1-C341-A7B9-5566918007BF}"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771324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8BB6C9-9CEA-624E-963B-6D631C1FA7BB}"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7008963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D250FB-DE9A-DF4F-A7E5-8FD0D396695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7019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fld id="{44AA1DB1-71A6-8A4E-AC13-A86607D13F89}" type="slidenum">
              <a:rPr lang="en-AU"/>
              <a:pPr/>
              <a:t>‹#›</a:t>
            </a:fld>
            <a:endParaRPr lang="en-AU"/>
          </a:p>
        </p:txBody>
      </p:sp>
    </p:spTree>
    <p:extLst>
      <p:ext uri="{BB962C8B-B14F-4D97-AF65-F5344CB8AC3E}">
        <p14:creationId xmlns:p14="http://schemas.microsoft.com/office/powerpoint/2010/main" val="412743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9E8B75-2388-CD4A-A4BA-F2D48F91E404}"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2405128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7C80D6-236F-F940-826C-099168C3D2A0}"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41929045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97A1B1-2540-B249-8E2D-EB8577F0873E}"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184359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F03BB-7E47-414B-8D0C-814BC5FF0FEB}"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837643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B0C72-8BB0-C14E-9A03-F10593DDA3D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98907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6948C-6B18-ED41-BD1E-8ED205306E04}"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8236705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8A98A-FBB2-FF4C-B003-6A33F1133D77}"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9715625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1110C3B-6E12-4940-A47B-25882ED7BB19}"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5286700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232525462"/>
      </p:ext>
    </p:extLst>
  </p:cSld>
  <p:clrMapOvr>
    <a:masterClrMapping/>
  </p:clrMapOvr>
  <p:transition xmlns:p14="http://schemas.microsoft.com/office/powerpoint/2010/main" spd="med">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835908215"/>
      </p:ext>
    </p:extLst>
  </p:cSld>
  <p:clrMapOvr>
    <a:masterClrMapping/>
  </p:clrMapOvr>
  <p:transition xmlns:p14="http://schemas.microsoft.com/office/powerpoint/2010/main" spd="med">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theme" Target="../theme/theme10.xml"/><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1.xml"/><Relationship Id="rId12" Type="http://schemas.openxmlformats.org/officeDocument/2006/relationships/theme" Target="../theme/theme12.xml"/><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9" Type="http://schemas.openxmlformats.org/officeDocument/2006/relationships/slideLayout" Target="../slideLayouts/slideLayout129.xml"/><Relationship Id="rId10"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theme" Target="../theme/theme13.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3.xml"/><Relationship Id="rId12" Type="http://schemas.openxmlformats.org/officeDocument/2006/relationships/theme" Target="../theme/theme14.xml"/><Relationship Id="rId1" Type="http://schemas.openxmlformats.org/officeDocument/2006/relationships/slideLayout" Target="../slideLayouts/slideLayout143.xml"/><Relationship Id="rId2" Type="http://schemas.openxmlformats.org/officeDocument/2006/relationships/slideLayout" Target="../slideLayouts/slideLayout144.xml"/><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4.xml"/><Relationship Id="rId12" Type="http://schemas.openxmlformats.org/officeDocument/2006/relationships/slideLayout" Target="../slideLayouts/slideLayout165.xml"/><Relationship Id="rId13" Type="http://schemas.openxmlformats.org/officeDocument/2006/relationships/slideLayout" Target="../slideLayouts/slideLayout166.xml"/><Relationship Id="rId14" Type="http://schemas.openxmlformats.org/officeDocument/2006/relationships/theme" Target="../theme/theme15.xml"/><Relationship Id="rId1" Type="http://schemas.openxmlformats.org/officeDocument/2006/relationships/slideLayout" Target="../slideLayouts/slideLayout154.xml"/><Relationship Id="rId2" Type="http://schemas.openxmlformats.org/officeDocument/2006/relationships/slideLayout" Target="../slideLayouts/slideLayout155.xml"/><Relationship Id="rId3" Type="http://schemas.openxmlformats.org/officeDocument/2006/relationships/slideLayout" Target="../slideLayouts/slideLayout156.xml"/><Relationship Id="rId4" Type="http://schemas.openxmlformats.org/officeDocument/2006/relationships/slideLayout" Target="../slideLayouts/slideLayout157.xml"/><Relationship Id="rId5" Type="http://schemas.openxmlformats.org/officeDocument/2006/relationships/slideLayout" Target="../slideLayouts/slideLayout158.xml"/><Relationship Id="rId6" Type="http://schemas.openxmlformats.org/officeDocument/2006/relationships/slideLayout" Target="../slideLayouts/slideLayout159.xml"/><Relationship Id="rId7" Type="http://schemas.openxmlformats.org/officeDocument/2006/relationships/slideLayout" Target="../slideLayouts/slideLayout160.xml"/><Relationship Id="rId8" Type="http://schemas.openxmlformats.org/officeDocument/2006/relationships/slideLayout" Target="../slideLayouts/slideLayout161.xml"/><Relationship Id="rId9" Type="http://schemas.openxmlformats.org/officeDocument/2006/relationships/slideLayout" Target="../slideLayouts/slideLayout162.xml"/><Relationship Id="rId10"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1.wmf"/><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theme" Target="../theme/theme7.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slideLayout" Target="../slideLayouts/slideLayout97.xml"/><Relationship Id="rId15" Type="http://schemas.openxmlformats.org/officeDocument/2006/relationships/theme" Target="../theme/theme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8.xml"/><Relationship Id="rId12" Type="http://schemas.openxmlformats.org/officeDocument/2006/relationships/theme" Target="../theme/theme9.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9" Type="http://schemas.openxmlformats.org/officeDocument/2006/relationships/slideLayout" Target="../slideLayouts/slideLayout106.xml"/><Relationship Id="rId10"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1DAD93-5E1B-F446-9F2F-FFED136A24AE}"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AU"/>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AU"/>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BD1DAD93-5E1B-F446-9F2F-FFED136A24AE}"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49858" name="Group 2"/>
          <p:cNvGrpSpPr>
            <a:grpSpLocks/>
          </p:cNvGrpSpPr>
          <p:nvPr/>
        </p:nvGrpSpPr>
        <p:grpSpPr bwMode="auto">
          <a:xfrm>
            <a:off x="0" y="0"/>
            <a:ext cx="9145588" cy="6845300"/>
            <a:chOff x="0" y="0"/>
            <a:chExt cx="5761" cy="4312"/>
          </a:xfrm>
        </p:grpSpPr>
        <p:sp>
          <p:nvSpPr>
            <p:cNvPr id="24986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endParaRPr>
            </a:p>
          </p:txBody>
        </p:sp>
        <p:sp useBgFill="1">
          <p:nvSpPr>
            <p:cNvPr id="24986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Times New Roman" charset="0"/>
              </a:endParaRPr>
            </a:p>
          </p:txBody>
        </p:sp>
      </p:grpSp>
      <p:sp>
        <p:nvSpPr>
          <p:cNvPr id="24985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4986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892700"/>
      </p:ext>
    </p:extLst>
  </p:cSld>
  <p:clrMap bg1="dk2" tx1="lt1" bg2="dk1" tx2="lt2" accent1="accent1" accent2="accent2" accent3="accent3" accent4="accent4" accent5="accent5" accent6="accent6" hlink="hlink" folHlink="folHlink"/>
  <p:sldLayoutIdLst>
    <p:sldLayoutId id="214748393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solidFill>
                  <a:srgbClr val="000000"/>
                </a:solidFill>
                <a:effectLst/>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solidFill>
                  <a:srgbClr val="000000"/>
                </a:solidFill>
                <a:effectLst/>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solidFill>
                  <a:srgbClr val="000000"/>
                </a:solidFill>
                <a:effectLst/>
                <a:latin typeface="Times New Roman" charset="0"/>
                <a:cs typeface="+mn-cs"/>
              </a:defRPr>
            </a:lvl1pPr>
          </a:lstStyle>
          <a:p>
            <a:pPr>
              <a:defRPr/>
            </a:pPr>
            <a:fld id="{FE54E90F-F393-CC4C-94E4-44E1C6467D16}" type="slidenum">
              <a:rPr lang="en-US"/>
              <a:pPr>
                <a:defRPr/>
              </a:pPr>
              <a:t>‹#›</a:t>
            </a:fld>
            <a:endParaRPr lang="en-US"/>
          </a:p>
        </p:txBody>
      </p:sp>
    </p:spTree>
    <p:extLst>
      <p:ext uri="{BB962C8B-B14F-4D97-AF65-F5344CB8AC3E}">
        <p14:creationId xmlns:p14="http://schemas.microsoft.com/office/powerpoint/2010/main" val="394732294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000000"/>
              </a:solidFill>
              <a:latin typeface="Times New Roman"/>
            </a:endParaRPr>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000000"/>
              </a:solidFill>
              <a:latin typeface="Times New Roman"/>
            </a:endParaRPr>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4A7BFA29-2512-7F40-B3E8-A51B3EB57A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5305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E1BFE9F8-1692-E84A-8B33-B5EF3ABA3AFF}" type="slidenum">
              <a:rPr lang="en-US"/>
              <a:pPr>
                <a:defRPr/>
              </a:pPr>
              <a:t>‹#›</a:t>
            </a:fld>
            <a:endParaRPr lang="en-US"/>
          </a:p>
        </p:txBody>
      </p:sp>
    </p:spTree>
    <p:extLst>
      <p:ext uri="{BB962C8B-B14F-4D97-AF65-F5344CB8AC3E}">
        <p14:creationId xmlns:p14="http://schemas.microsoft.com/office/powerpoint/2010/main" val="155462556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6F1D2CC1-F2A8-0A4B-9049-1363FE471EC3}" type="slidenum">
              <a:rPr lang="en-US"/>
              <a:pPr>
                <a:defRPr/>
              </a:pPr>
              <a:t>‹#›</a:t>
            </a:fld>
            <a:endParaRPr lang="en-US"/>
          </a:p>
        </p:txBody>
      </p:sp>
    </p:spTree>
    <p:extLst>
      <p:ext uri="{BB962C8B-B14F-4D97-AF65-F5344CB8AC3E}">
        <p14:creationId xmlns:p14="http://schemas.microsoft.com/office/powerpoint/2010/main" val="333733027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026"/>
          <p:cNvGrpSpPr>
            <a:grpSpLocks/>
          </p:cNvGrpSpPr>
          <p:nvPr/>
        </p:nvGrpSpPr>
        <p:grpSpPr bwMode="auto">
          <a:xfrm>
            <a:off x="0" y="2286000"/>
            <a:ext cx="9144000" cy="3581400"/>
            <a:chOff x="0" y="1968"/>
            <a:chExt cx="5760" cy="2256"/>
          </a:xfrm>
        </p:grpSpPr>
        <p:sp>
          <p:nvSpPr>
            <p:cNvPr id="145411" name="Rectangle 1027"/>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2" name="Rectangle 1028"/>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3" name="Rectangle 1029"/>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4" name="Rectangle 1030"/>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5" name="Rectangle 1031"/>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6" name="Rectangle 1032"/>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7" name="Rectangle 1033"/>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8" name="Rectangle 1034"/>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19" name="Rectangle 1035"/>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0" name="Rectangle 1036"/>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1" name="Rectangle 1037"/>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2" name="Rectangle 1038"/>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3" name="Rectangle 1039"/>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4" name="Rectangle 1040"/>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5" name="Rectangle 1041"/>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6" name="Rectangle 1042"/>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7" name="Rectangle 1043"/>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8" name="Rectangle 1044"/>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29" name="Rectangle 1045"/>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0" name="Rectangle 1046"/>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1" name="Rectangle 1047"/>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2" name="Rectangle 1048"/>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3" name="Rectangle 1049"/>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4" name="Rectangle 1050"/>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5" name="Rectangle 1051"/>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6" name="Rectangle 1052"/>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7" name="Rectangle 1053"/>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8" name="Rectangle 1054"/>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39" name="Rectangle 1055"/>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0" name="Rectangle 1056"/>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1" name="Rectangle 1057"/>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2" name="Rectangle 1058"/>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3" name="Rectangle 1059"/>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4" name="Rectangle 1060"/>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5" name="Rectangle 1061"/>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6" name="Rectangle 1062"/>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7" name="Rectangle 1063"/>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8" name="Rectangle 1064"/>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49" name="Rectangle 1065"/>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0" name="Rectangle 1066"/>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1" name="Rectangle 1067"/>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2" name="Rectangle 1068"/>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3" name="Rectangle 1069"/>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4" name="Rectangle 1070"/>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5" name="Rectangle 1071"/>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6" name="Rectangle 1072"/>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7" name="Rectangle 1073"/>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8" name="Rectangle 1074"/>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59" name="Rectangle 1075"/>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0" name="Rectangle 1076"/>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1" name="Rectangle 1077"/>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2" name="Rectangle 1078"/>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3" name="Rectangle 1079"/>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4" name="Rectangle 1080"/>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5" name="Rectangle 1081"/>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6" name="Rectangle 1082"/>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7" name="Rectangle 1083"/>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8" name="Rectangle 1084"/>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69" name="Rectangle 1085"/>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70" name="Rectangle 1086"/>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71" name="Rectangle 1087"/>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72" name="Rectangle 1088"/>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sp>
          <p:nvSpPr>
            <p:cNvPr id="145473" name="Rectangle 1089"/>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p>
              <a:pPr>
                <a:defRPr/>
              </a:pPr>
              <a:endParaRPr lang="en-US">
                <a:latin typeface="Arial" pitchFamily="-112" charset="0"/>
                <a:ea typeface="+mn-ea"/>
                <a:cs typeface="+mn-cs"/>
              </a:endParaRPr>
            </a:p>
          </p:txBody>
        </p:sp>
      </p:grpSp>
      <p:sp>
        <p:nvSpPr>
          <p:cNvPr id="3075" name="Rectangle 1090"/>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076" name="Rectangle 1091"/>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45476" name="Rectangle 1092"/>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mn-lt"/>
                <a:ea typeface="+mn-ea"/>
                <a:cs typeface="+mn-cs"/>
              </a:defRPr>
            </a:lvl1pPr>
          </a:lstStyle>
          <a:p>
            <a:pPr>
              <a:defRPr/>
            </a:pPr>
            <a:endParaRPr lang="en-US" altLang="ja-JP"/>
          </a:p>
        </p:txBody>
      </p:sp>
      <p:sp>
        <p:nvSpPr>
          <p:cNvPr id="145477" name="Rectangle 1093"/>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mn-lt"/>
                <a:ea typeface="+mn-ea"/>
                <a:cs typeface="+mn-cs"/>
              </a:defRPr>
            </a:lvl1pPr>
          </a:lstStyle>
          <a:p>
            <a:pPr>
              <a:defRPr/>
            </a:pPr>
            <a:endParaRPr lang="en-US" altLang="ja-JP"/>
          </a:p>
        </p:txBody>
      </p:sp>
      <p:sp>
        <p:nvSpPr>
          <p:cNvPr id="145478" name="Rectangle 1094"/>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Helvetica" charset="0"/>
                <a:ea typeface="Osaka" charset="0"/>
                <a:cs typeface="Osaka" charset="0"/>
              </a:defRPr>
            </a:lvl1pPr>
          </a:lstStyle>
          <a:p>
            <a:fld id="{CCCAE4D8-EDEB-E84B-9062-BA311F9D1740}" type="slidenum">
              <a:rPr lang="en-US" altLang="ja-JP"/>
              <a:pPr/>
              <a:t>‹#›</a:t>
            </a:fld>
            <a:endParaRPr lang="en-US" altLang="ja-JP"/>
          </a:p>
        </p:txBody>
      </p:sp>
      <p:pic>
        <p:nvPicPr>
          <p:cNvPr id="3080" name="Picture 10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56"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8839200" cy="6858000"/>
            <a:chOff x="0" y="0"/>
            <a:chExt cx="5568" cy="4320"/>
          </a:xfrm>
        </p:grpSpPr>
        <p:grpSp>
          <p:nvGrpSpPr>
            <p:cNvPr id="4104" name="Group 3"/>
            <p:cNvGrpSpPr>
              <a:grpSpLocks/>
            </p:cNvGrpSpPr>
            <p:nvPr userDrawn="1"/>
          </p:nvGrpSpPr>
          <p:grpSpPr bwMode="auto">
            <a:xfrm>
              <a:off x="0" y="0"/>
              <a:ext cx="3216" cy="3072"/>
              <a:chOff x="0" y="0"/>
              <a:chExt cx="2928" cy="2784"/>
            </a:xfrm>
          </p:grpSpPr>
          <p:sp>
            <p:nvSpPr>
              <p:cNvPr id="141316" name="Oval 4"/>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17" name="Oval 5"/>
              <p:cNvSpPr>
                <a:spLocks noChangeArrowheads="1"/>
              </p:cNvSpPr>
              <p:nvPr userDrawn="1"/>
            </p:nvSpPr>
            <p:spPr bwMode="auto">
              <a:xfrm>
                <a:off x="240" y="240"/>
                <a:ext cx="2445" cy="230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18" name="Oval 6"/>
              <p:cNvSpPr>
                <a:spLocks noChangeArrowheads="1"/>
              </p:cNvSpPr>
              <p:nvPr userDrawn="1"/>
            </p:nvSpPr>
            <p:spPr bwMode="auto">
              <a:xfrm>
                <a:off x="480" y="480"/>
                <a:ext cx="1968" cy="1822"/>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19" name="Oval 7"/>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20"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ffectLst/>
            </p:spPr>
            <p:txBody>
              <a:bodyPr wrap="none" anchor="ctr"/>
              <a:lstStyle/>
              <a:p>
                <a:pPr>
                  <a:defRPr/>
                </a:pPr>
                <a:endParaRPr lang="en-US">
                  <a:latin typeface="Arial" pitchFamily="-112" charset="0"/>
                  <a:ea typeface="+mn-ea"/>
                  <a:cs typeface="+mn-cs"/>
                </a:endParaRPr>
              </a:p>
            </p:txBody>
          </p:sp>
        </p:grpSp>
        <p:grpSp>
          <p:nvGrpSpPr>
            <p:cNvPr id="4105" name="Group 9"/>
            <p:cNvGrpSpPr>
              <a:grpSpLocks/>
            </p:cNvGrpSpPr>
            <p:nvPr userDrawn="1"/>
          </p:nvGrpSpPr>
          <p:grpSpPr bwMode="auto">
            <a:xfrm>
              <a:off x="2016" y="2016"/>
              <a:ext cx="2448" cy="2304"/>
              <a:chOff x="0" y="0"/>
              <a:chExt cx="2928" cy="2784"/>
            </a:xfrm>
          </p:grpSpPr>
          <p:sp>
            <p:nvSpPr>
              <p:cNvPr id="141322" name="Oval 10"/>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23"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24"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25"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26"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ffectLst/>
            </p:spPr>
            <p:txBody>
              <a:bodyPr wrap="none" anchor="ctr"/>
              <a:lstStyle/>
              <a:p>
                <a:pPr>
                  <a:defRPr/>
                </a:pPr>
                <a:endParaRPr lang="en-US">
                  <a:latin typeface="Arial" pitchFamily="-112" charset="0"/>
                  <a:ea typeface="+mn-ea"/>
                  <a:cs typeface="+mn-cs"/>
                </a:endParaRPr>
              </a:p>
            </p:txBody>
          </p:sp>
        </p:grpSp>
        <p:grpSp>
          <p:nvGrpSpPr>
            <p:cNvPr id="4106" name="Group 15"/>
            <p:cNvGrpSpPr>
              <a:grpSpLocks/>
            </p:cNvGrpSpPr>
            <p:nvPr userDrawn="1"/>
          </p:nvGrpSpPr>
          <p:grpSpPr bwMode="auto">
            <a:xfrm>
              <a:off x="2832" y="96"/>
              <a:ext cx="2736" cy="2592"/>
              <a:chOff x="0" y="0"/>
              <a:chExt cx="2928" cy="2784"/>
            </a:xfrm>
          </p:grpSpPr>
          <p:sp>
            <p:nvSpPr>
              <p:cNvPr id="141328" name="Oval 16"/>
              <p:cNvSpPr>
                <a:spLocks noChangeArrowheads="1"/>
              </p:cNvSpPr>
              <p:nvPr userDrawn="1"/>
            </p:nvSpPr>
            <p:spPr bwMode="auto">
              <a:xfrm>
                <a:off x="0" y="0"/>
                <a:ext cx="2928" cy="278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29" name="Oval 17"/>
              <p:cNvSpPr>
                <a:spLocks noChangeArrowheads="1"/>
              </p:cNvSpPr>
              <p:nvPr userDrawn="1"/>
            </p:nvSpPr>
            <p:spPr bwMode="auto">
              <a:xfrm>
                <a:off x="240" y="240"/>
                <a:ext cx="2451" cy="2305"/>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30"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31"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ffectLst/>
            </p:spPr>
            <p:txBody>
              <a:bodyPr wrap="none" anchor="ctr"/>
              <a:lstStyle/>
              <a:p>
                <a:pPr>
                  <a:defRPr/>
                </a:pPr>
                <a:endParaRPr lang="en-US">
                  <a:latin typeface="Arial" pitchFamily="-112" charset="0"/>
                  <a:ea typeface="+mn-ea"/>
                  <a:cs typeface="+mn-cs"/>
                </a:endParaRPr>
              </a:p>
            </p:txBody>
          </p:sp>
          <p:sp>
            <p:nvSpPr>
              <p:cNvPr id="141332"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ffectLst/>
            </p:spPr>
            <p:txBody>
              <a:bodyPr wrap="none" anchor="ctr"/>
              <a:lstStyle/>
              <a:p>
                <a:pPr>
                  <a:defRPr/>
                </a:pPr>
                <a:endParaRPr lang="en-US">
                  <a:latin typeface="Arial" pitchFamily="-112" charset="0"/>
                  <a:ea typeface="+mn-ea"/>
                  <a:cs typeface="+mn-cs"/>
                </a:endParaRPr>
              </a:p>
            </p:txBody>
          </p:sp>
        </p:grpSp>
      </p:grpSp>
      <p:sp>
        <p:nvSpPr>
          <p:cNvPr id="4099"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35"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latin typeface="+mn-lt"/>
                <a:ea typeface="+mn-ea"/>
                <a:cs typeface="+mn-cs"/>
              </a:defRPr>
            </a:lvl1pPr>
          </a:lstStyle>
          <a:p>
            <a:pPr>
              <a:defRPr/>
            </a:pPr>
            <a:endParaRPr lang="en-US"/>
          </a:p>
        </p:txBody>
      </p:sp>
      <p:sp>
        <p:nvSpPr>
          <p:cNvPr id="14133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mn-ea"/>
                <a:cs typeface="+mn-cs"/>
              </a:defRPr>
            </a:lvl1pPr>
          </a:lstStyle>
          <a:p>
            <a:pPr>
              <a:defRPr/>
            </a:pPr>
            <a:endParaRPr lang="en-US"/>
          </a:p>
        </p:txBody>
      </p:sp>
      <p:sp>
        <p:nvSpPr>
          <p:cNvPr id="141337"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Times New Roman" charset="0"/>
              </a:defRPr>
            </a:lvl1pPr>
          </a:lstStyle>
          <a:p>
            <a:fld id="{22FAAE2D-94AC-1143-A564-02E92014B44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7"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D813700F-42ED-4E4C-ADA3-BA089874FD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295791471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11/9/15</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401700853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eaLnBrk="0" hangingPunct="0">
                  <a:defRPr/>
                </a:pPr>
                <a:endParaRPr lang="en-US" sz="900">
                  <a:solidFill>
                    <a:srgbClr val="FFA27C"/>
                  </a:solidFill>
                  <a:latin typeface="Arial" pitchFamily="-107"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sz="900">
                  <a:solidFill>
                    <a:srgbClr val="FFA27C"/>
                  </a:solidFill>
                </a:endParaRPr>
              </a:p>
            </p:txBody>
          </p:sp>
        </p:grpSp>
      </p:grpSp>
    </p:spTree>
    <p:extLst>
      <p:ext uri="{BB962C8B-B14F-4D97-AF65-F5344CB8AC3E}">
        <p14:creationId xmlns:p14="http://schemas.microsoft.com/office/powerpoint/2010/main" val="2865355425"/>
      </p:ext>
    </p:extLst>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A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6FAD684-2936-2545-A0FC-DB767D45937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39431273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71763796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1" Type="http://schemas.openxmlformats.org/officeDocument/2006/relationships/themeOverride" Target="../theme/themeOverride1.xml"/><Relationship Id="rId2"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1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2.bin"/><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3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22.xml"/><Relationship Id="rId3"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notesSlide" Target="../notesSlides/notesSlide23.xml"/><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0.xml"/><Relationship Id="rId3"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1.xml"/><Relationship Id="rId3" Type="http://schemas.openxmlformats.org/officeDocument/2006/relationships/image" Target="../media/image3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 Id="rId3"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3.xml"/><Relationship Id="rId3"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15.xml"/><Relationship Id="rId3"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5.xml"/><Relationship Id="rId3"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6.xml"/><Relationship Id="rId3"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7.xml"/><Relationship Id="rId3"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8.xml"/><Relationship Id="rId3"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9.xml"/><Relationship Id="rId3" Type="http://schemas.openxmlformats.org/officeDocument/2006/relationships/image" Target="../media/image4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0.xml"/><Relationship Id="rId3" Type="http://schemas.openxmlformats.org/officeDocument/2006/relationships/image" Target="../media/image4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1.xml"/><Relationship Id="rId3" Type="http://schemas.openxmlformats.org/officeDocument/2006/relationships/image" Target="../media/image4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43.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0.xml"/><Relationship Id="rId4" Type="http://schemas.openxmlformats.org/officeDocument/2006/relationships/notesSlide" Target="../notesSlides/notesSlide4.xml"/><Relationship Id="rId5" Type="http://schemas.openxmlformats.org/officeDocument/2006/relationships/oleObject" Target="../embeddings/oleObject1.bin"/><Relationship Id="rId6" Type="http://schemas.openxmlformats.org/officeDocument/2006/relationships/image" Target="../media/image5.emf"/><Relationship Id="rId1" Type="http://schemas.openxmlformats.org/officeDocument/2006/relationships/themeOverride" Target="../theme/themeOverride2.xml"/><Relationship Id="rId2"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png"/><Relationship Id="rId5" Type="http://schemas.openxmlformats.org/officeDocument/2006/relationships/image" Target="../media/image8.gif"/><Relationship Id="rId6" Type="http://schemas.openxmlformats.org/officeDocument/2006/relationships/image" Target="../media/image9.gif"/><Relationship Id="rId7" Type="http://schemas.openxmlformats.org/officeDocument/2006/relationships/image" Target="../media/image10.gi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5234" name="Picture 1" descr="lamentations.jpg"/>
          <p:cNvPicPr>
            <a:picLocks noChangeAspect="1"/>
          </p:cNvPicPr>
          <p:nvPr/>
        </p:nvPicPr>
        <p:blipFill>
          <a:blip r:embed="rId4">
            <a:extLst>
              <a:ext uri="{28A0092B-C50C-407E-A947-70E740481C1C}">
                <a14:useLocalDpi xmlns:a14="http://schemas.microsoft.com/office/drawing/2010/main" val="0"/>
              </a:ext>
            </a:extLst>
          </a:blip>
          <a:srcRect b="6570"/>
          <a:stretch>
            <a:fillRect/>
          </a:stretch>
        </p:blipFill>
        <p:spPr bwMode="auto">
          <a:xfrm>
            <a:off x="0" y="919163"/>
            <a:ext cx="9144000" cy="589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2"/>
          <p:cNvSpPr>
            <a:spLocks noGrp="1" noChangeArrowheads="1"/>
          </p:cNvSpPr>
          <p:nvPr>
            <p:ph type="title"/>
          </p:nvPr>
        </p:nvSpPr>
        <p:spPr>
          <a:xfrm>
            <a:off x="0" y="0"/>
            <a:ext cx="9144000" cy="908050"/>
          </a:xfrm>
        </p:spPr>
        <p:txBody>
          <a:bodyPr/>
          <a:lstStyle/>
          <a:p>
            <a:pPr eaLnBrk="1" hangingPunct="1"/>
            <a:r>
              <a:rPr lang="en-US" sz="5400" b="1" dirty="0">
                <a:solidFill>
                  <a:srgbClr val="E6E6E6"/>
                </a:solidFill>
                <a:latin typeface="Boca Raton ICG Solid" charset="0"/>
                <a:ea typeface="ＭＳ Ｐゴシック" charset="0"/>
                <a:cs typeface="ＭＳ Ｐゴシック" charset="0"/>
              </a:rPr>
              <a:t>CA THƯƠNG</a:t>
            </a:r>
            <a:endParaRPr lang="en-AU" sz="5400" b="1" dirty="0">
              <a:solidFill>
                <a:srgbClr val="E6E6E6"/>
              </a:solidFill>
              <a:latin typeface="Boca Raton ICG Solid" charset="0"/>
              <a:ea typeface="ＭＳ Ｐゴシック" charset="0"/>
              <a:cs typeface="ＭＳ Ｐゴシック" charset="0"/>
            </a:endParaRPr>
          </a:p>
        </p:txBody>
      </p:sp>
      <p:sp>
        <p:nvSpPr>
          <p:cNvPr id="4"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err="1" smtClean="0">
                <a:solidFill>
                  <a:srgbClr val="FFFFFF"/>
                </a:solidFill>
                <a:effectLst>
                  <a:outerShdw blurRad="38100" dist="38100" dir="2700000" algn="tl">
                    <a:srgbClr val="000000"/>
                  </a:outerShdw>
                </a:effectLst>
                <a:latin typeface="Arial"/>
                <a:cs typeface="Arial"/>
              </a:rPr>
              <a:t>www.biblestudydownloads.com</a:t>
            </a:r>
            <a:endParaRPr lang="en-US" sz="2000" b="1" kern="0" dirty="0" smtClean="0">
              <a:solidFill>
                <a:srgbClr val="FFFFFF"/>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336863899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381000" y="304800"/>
            <a:ext cx="8229600" cy="1143000"/>
          </a:xfrm>
        </p:spPr>
        <p:txBody>
          <a:bodyPr/>
          <a:lstStyle/>
          <a:p>
            <a:pPr eaLnBrk="1" hangingPunct="1"/>
            <a:r>
              <a:rPr lang="en-US" b="1">
                <a:solidFill>
                  <a:schemeClr val="bg1"/>
                </a:solidFill>
                <a:latin typeface="Arial" charset="0"/>
                <a:ea typeface="ＭＳ Ｐゴシック" charset="0"/>
              </a:rPr>
              <a:t>Phóng sự</a:t>
            </a:r>
            <a:endParaRPr lang="en-AU" b="1">
              <a:solidFill>
                <a:schemeClr val="bg1"/>
              </a:solidFill>
              <a:latin typeface="Arial" charset="0"/>
              <a:ea typeface="ＭＳ Ｐゴシック" charset="0"/>
            </a:endParaRPr>
          </a:p>
        </p:txBody>
      </p:sp>
      <p:sp>
        <p:nvSpPr>
          <p:cNvPr id="12291" name="Rectangle 5"/>
          <p:cNvSpPr>
            <a:spLocks noChangeArrowheads="1"/>
          </p:cNvSpPr>
          <p:nvPr/>
        </p:nvSpPr>
        <p:spPr bwMode="auto">
          <a:xfrm>
            <a:off x="304800" y="12954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2400" b="1">
                <a:solidFill>
                  <a:schemeClr val="bg1"/>
                </a:solidFill>
              </a:rPr>
              <a:t>2 Vua 25:8-12</a:t>
            </a:r>
          </a:p>
          <a:p>
            <a:pPr>
              <a:lnSpc>
                <a:spcPct val="90000"/>
              </a:lnSpc>
              <a:spcBef>
                <a:spcPct val="20000"/>
              </a:spcBef>
            </a:pPr>
            <a:endParaRPr lang="en-US" sz="2400" b="1">
              <a:solidFill>
                <a:schemeClr val="bg1"/>
              </a:solidFill>
            </a:endParaRPr>
          </a:p>
          <a:p>
            <a:r>
              <a:rPr lang="en-US" sz="2400" b="1">
                <a:solidFill>
                  <a:schemeClr val="bg1"/>
                </a:solidFill>
              </a:rPr>
              <a:t>Ngày mồng bảy tháng năm, năm thứ mười chín đời Nê-bu-cát-nết-sa, vua Ba-by-lôn, quan thị vệ Nê-bu-xa-ra-đan, tôi tớ của vua Ba-by-lôn, đến Giê-ru-sa-lem. Người thiêu đốt đền thờ Đức Giê-hô-va, cung của vua, và mọi nhà trong thành Giê-ru-sa-lem; thiêu đốt luôn các nhà của người sang trọng. Đoạn, đạo quân Canh-đê, vâng lịnh quan thị vệ, phá đổ vách thành chung quanh Giê-ru-sa-lem. Quan thị vệ Nê-bu-xa-ra-đan bắt dân cư còn sót lại trong thành, luôn với những kẻ hàng đầu vua Ba-by-lôn và đám dân còn lại khác, mà dẫn đi làm phu tù. Quan thị vệ chỉ chừa lại trong xứ những người nghèo khổ hơn hết, đặng trồng nho và làm ruộng.</a:t>
            </a:r>
            <a:endParaRPr lang="en-AU" sz="2400" b="1">
              <a:solidFill>
                <a:schemeClr val="bg1"/>
              </a:solidFill>
            </a:endParaRPr>
          </a:p>
        </p:txBody>
      </p:sp>
    </p:spTree>
  </p:cSld>
  <p:clrMapOvr>
    <a:masterClrMapping/>
  </p:clrMapOvr>
  <p:transition xmlns:p14="http://schemas.microsoft.com/office/powerpoint/2010/main" spd="slow">
    <p:cover dir="r"/>
    <p:sndAc>
      <p:stSnd>
        <p:snd r:embed="rId3" name="type.wav"/>
      </p:stSnd>
    </p:sndAc>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01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b="1">
              <a:solidFill>
                <a:srgbClr val="000000"/>
              </a:solidFill>
              <a:effectLst>
                <a:outerShdw blurRad="38100" dist="38100" dir="2700000" algn="tl">
                  <a:srgbClr val="000000">
                    <a:alpha val="43137"/>
                  </a:srgbClr>
                </a:outerShdw>
              </a:effectLst>
              <a:latin typeface="Times New Roman" charset="0"/>
            </a:endParaRPr>
          </a:p>
        </p:txBody>
      </p:sp>
      <p:sp>
        <p:nvSpPr>
          <p:cNvPr id="520195" name="Rectangle 3"/>
          <p:cNvSpPr>
            <a:spLocks noChangeArrowheads="1"/>
          </p:cNvSpPr>
          <p:nvPr/>
        </p:nvSpPr>
        <p:spPr bwMode="auto">
          <a:xfrm>
            <a:off x="-1590675" y="-776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400" b="1">
              <a:solidFill>
                <a:srgbClr val="000000"/>
              </a:solidFill>
              <a:effectLst>
                <a:outerShdw blurRad="38100" dist="38100" dir="2700000" algn="tl">
                  <a:srgbClr val="000000">
                    <a:alpha val="43137"/>
                  </a:srgbClr>
                </a:outerShdw>
              </a:effectLst>
              <a:latin typeface="Times New Roman" charset="0"/>
            </a:endParaRPr>
          </a:p>
        </p:txBody>
      </p:sp>
      <p:pic>
        <p:nvPicPr>
          <p:cNvPr id="1075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5"/>
            <a:ext cx="86772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7" name="Text Box 5"/>
          <p:cNvSpPr txBox="1">
            <a:spLocks noChangeArrowheads="1"/>
          </p:cNvSpPr>
          <p:nvPr/>
        </p:nvSpPr>
        <p:spPr bwMode="auto">
          <a:xfrm>
            <a:off x="5181600" y="12700"/>
            <a:ext cx="3962400"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rabicPeriod"/>
              <a:defRPr/>
            </a:pPr>
            <a:r>
              <a:rPr lang="en-US" sz="3600" b="1" dirty="0" smtClean="0">
                <a:solidFill>
                  <a:srgbClr val="FFFFFF"/>
                </a:solidFill>
                <a:latin typeface="Helvetica" charset="0"/>
              </a:rPr>
              <a:t>Babylonians break through     </a:t>
            </a:r>
          </a:p>
          <a:p>
            <a:pPr>
              <a:defRPr/>
            </a:pPr>
            <a:r>
              <a:rPr lang="en-US" sz="3600" b="1" dirty="0" smtClean="0">
                <a:solidFill>
                  <a:srgbClr val="FFFFFF"/>
                </a:solidFill>
                <a:latin typeface="Helvetica" charset="0"/>
              </a:rPr>
              <a:t>              the wall. </a:t>
            </a:r>
          </a:p>
        </p:txBody>
      </p:sp>
      <p:sp>
        <p:nvSpPr>
          <p:cNvPr id="520198" name="Text Box 6"/>
          <p:cNvSpPr txBox="1">
            <a:spLocks noChangeArrowheads="1"/>
          </p:cNvSpPr>
          <p:nvPr/>
        </p:nvSpPr>
        <p:spPr bwMode="auto">
          <a:xfrm>
            <a:off x="152400" y="317500"/>
            <a:ext cx="4419600"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3600" b="1" dirty="0" smtClean="0">
                <a:solidFill>
                  <a:srgbClr val="FFFFFF"/>
                </a:solidFill>
                <a:latin typeface="Helvetica" charset="0"/>
              </a:rPr>
              <a:t>2.  Zedekiah and his troops flee and are captured </a:t>
            </a:r>
          </a:p>
        </p:txBody>
      </p:sp>
      <p:sp>
        <p:nvSpPr>
          <p:cNvPr id="520199" name="Text Box 7"/>
          <p:cNvSpPr txBox="1">
            <a:spLocks noChangeArrowheads="1"/>
          </p:cNvSpPr>
          <p:nvPr/>
        </p:nvSpPr>
        <p:spPr bwMode="auto">
          <a:xfrm>
            <a:off x="4267200" y="62484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i="1" dirty="0">
                <a:solidFill>
                  <a:srgbClr val="FFFFFF"/>
                </a:solidFill>
                <a:latin typeface="Times New Roman" charset="0"/>
              </a:rPr>
              <a:t>Nelson</a:t>
            </a:r>
            <a:r>
              <a:rPr lang="fr-FR" altLang="ja-JP" sz="2800" b="1" i="1" dirty="0">
                <a:solidFill>
                  <a:srgbClr val="FFFFFF"/>
                </a:solidFill>
                <a:latin typeface="Arial"/>
              </a:rPr>
              <a:t>'</a:t>
            </a:r>
            <a:r>
              <a:rPr lang="en-US" sz="2800" b="1" i="1" dirty="0">
                <a:solidFill>
                  <a:srgbClr val="FFFFFF"/>
                </a:solidFill>
                <a:latin typeface="Times New Roman" charset="0"/>
              </a:rPr>
              <a:t>s 3-D Bible </a:t>
            </a:r>
            <a:r>
              <a:rPr lang="en-US" sz="2800" b="1" i="1" dirty="0" err="1">
                <a:solidFill>
                  <a:srgbClr val="FFFFFF"/>
                </a:solidFill>
                <a:latin typeface="Times New Roman" charset="0"/>
              </a:rPr>
              <a:t>mapbook</a:t>
            </a:r>
            <a:endParaRPr lang="en-US" sz="2800" b="1" i="1" dirty="0">
              <a:solidFill>
                <a:srgbClr val="FFFFFF"/>
              </a:solidFill>
              <a:latin typeface="Times New Roman" charset="0"/>
            </a:endParaRPr>
          </a:p>
        </p:txBody>
      </p:sp>
    </p:spTree>
    <p:extLst>
      <p:ext uri="{BB962C8B-B14F-4D97-AF65-F5344CB8AC3E}">
        <p14:creationId xmlns:p14="http://schemas.microsoft.com/office/powerpoint/2010/main" val="46589260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0198"/>
                                        </p:tgtEl>
                                        <p:attrNameLst>
                                          <p:attrName>style.visibility</p:attrName>
                                        </p:attrNameLst>
                                      </p:cBhvr>
                                      <p:to>
                                        <p:strVal val="visible"/>
                                      </p:to>
                                    </p:set>
                                    <p:animEffect transition="in" filter="dissolve">
                                      <p:cBhvr>
                                        <p:cTn id="7" dur="500"/>
                                        <p:tgtEl>
                                          <p:spTgt spid="52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1218"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b="1">
              <a:solidFill>
                <a:srgbClr val="000000"/>
              </a:solidFill>
              <a:effectLst>
                <a:outerShdw blurRad="38100" dist="38100" dir="2700000" algn="tl">
                  <a:srgbClr val="000000">
                    <a:alpha val="43137"/>
                  </a:srgbClr>
                </a:outerShdw>
              </a:effectLst>
              <a:latin typeface="Times New Roman" charset="0"/>
            </a:endParaRPr>
          </a:p>
        </p:txBody>
      </p:sp>
      <p:sp>
        <p:nvSpPr>
          <p:cNvPr id="521219" name="Rectangle 3"/>
          <p:cNvSpPr>
            <a:spLocks noChangeArrowheads="1"/>
          </p:cNvSpPr>
          <p:nvPr/>
        </p:nvSpPr>
        <p:spPr bwMode="auto">
          <a:xfrm>
            <a:off x="-1590675" y="-776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400" b="1">
              <a:solidFill>
                <a:srgbClr val="000000"/>
              </a:solidFill>
              <a:effectLst>
                <a:outerShdw blurRad="38100" dist="38100" dir="2700000" algn="tl">
                  <a:srgbClr val="000000">
                    <a:alpha val="43137"/>
                  </a:srgbClr>
                </a:outerShdw>
              </a:effectLst>
              <a:latin typeface="Times New Roman" charset="0"/>
            </a:endParaRPr>
          </a:p>
        </p:txBody>
      </p:sp>
      <p:pic>
        <p:nvPicPr>
          <p:cNvPr id="1085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5"/>
            <a:ext cx="86772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221" name="Text Box 5"/>
          <p:cNvSpPr txBox="1">
            <a:spLocks noChangeArrowheads="1"/>
          </p:cNvSpPr>
          <p:nvPr/>
        </p:nvSpPr>
        <p:spPr bwMode="auto">
          <a:xfrm>
            <a:off x="228600" y="152400"/>
            <a:ext cx="8839200" cy="25638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3600" b="1" dirty="0" smtClean="0">
                <a:solidFill>
                  <a:srgbClr val="FFFFFF"/>
                </a:solidFill>
                <a:effectLst>
                  <a:glow rad="228600">
                    <a:srgbClr val="000000"/>
                  </a:glow>
                </a:effectLst>
                <a:latin typeface="Helvetica" charset="0"/>
              </a:rPr>
              <a:t>3. Temple and other buildings burned and walls destroyed by the Babylonian commander </a:t>
            </a:r>
          </a:p>
          <a:p>
            <a:pPr>
              <a:spcBef>
                <a:spcPct val="50000"/>
              </a:spcBef>
              <a:defRPr/>
            </a:pPr>
            <a:endParaRPr lang="en-US" sz="3600" b="1" dirty="0" smtClean="0">
              <a:solidFill>
                <a:srgbClr val="FFFFFF"/>
              </a:solidFill>
              <a:effectLst>
                <a:glow rad="228600">
                  <a:srgbClr val="000000"/>
                </a:glow>
              </a:effectLst>
              <a:latin typeface="Helvetica" charset="0"/>
            </a:endParaRPr>
          </a:p>
        </p:txBody>
      </p:sp>
      <p:sp>
        <p:nvSpPr>
          <p:cNvPr id="521222" name="Text Box 6"/>
          <p:cNvSpPr txBox="1">
            <a:spLocks noChangeArrowheads="1"/>
          </p:cNvSpPr>
          <p:nvPr/>
        </p:nvSpPr>
        <p:spPr bwMode="auto">
          <a:xfrm>
            <a:off x="6477000" y="1371600"/>
            <a:ext cx="2667000" cy="34163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marL="546100" indent="-546100">
              <a:defRPr/>
            </a:pPr>
            <a:r>
              <a:rPr lang="en-US" sz="3600" b="1" dirty="0" smtClean="0">
                <a:solidFill>
                  <a:srgbClr val="FFFFFF"/>
                </a:solidFill>
                <a:effectLst>
                  <a:glow rad="228600">
                    <a:srgbClr val="000000"/>
                  </a:glow>
                </a:effectLst>
                <a:latin typeface="Helvetica" charset="0"/>
              </a:rPr>
              <a:t>4. The people are taken into exile.</a:t>
            </a:r>
          </a:p>
        </p:txBody>
      </p:sp>
      <p:sp>
        <p:nvSpPr>
          <p:cNvPr id="521223" name="Text Box 7"/>
          <p:cNvSpPr txBox="1">
            <a:spLocks noChangeArrowheads="1"/>
          </p:cNvSpPr>
          <p:nvPr/>
        </p:nvSpPr>
        <p:spPr bwMode="auto">
          <a:xfrm>
            <a:off x="4267200" y="62484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i="1" dirty="0">
                <a:solidFill>
                  <a:srgbClr val="FFFFFF"/>
                </a:solidFill>
                <a:latin typeface="Times New Roman" charset="0"/>
              </a:rPr>
              <a:t>Nelson</a:t>
            </a:r>
            <a:r>
              <a:rPr lang="fr-FR" altLang="ja-JP" sz="2800" b="1" i="1" dirty="0">
                <a:solidFill>
                  <a:srgbClr val="FFFFFF"/>
                </a:solidFill>
                <a:latin typeface="Arial"/>
              </a:rPr>
              <a:t>'</a:t>
            </a:r>
            <a:r>
              <a:rPr lang="en-US" sz="2800" b="1" i="1" dirty="0">
                <a:solidFill>
                  <a:srgbClr val="FFFFFF"/>
                </a:solidFill>
                <a:latin typeface="Times New Roman" charset="0"/>
              </a:rPr>
              <a:t>s 3-D Bible </a:t>
            </a:r>
            <a:r>
              <a:rPr lang="en-US" sz="2800" b="1" i="1" dirty="0" err="1">
                <a:solidFill>
                  <a:srgbClr val="FFFFFF"/>
                </a:solidFill>
                <a:latin typeface="Times New Roman" charset="0"/>
              </a:rPr>
              <a:t>mapbook</a:t>
            </a:r>
            <a:endParaRPr lang="en-US" sz="2800" b="1" i="1" dirty="0">
              <a:solidFill>
                <a:srgbClr val="FFFFFF"/>
              </a:solidFill>
              <a:latin typeface="Times New Roman" charset="0"/>
            </a:endParaRPr>
          </a:p>
        </p:txBody>
      </p:sp>
    </p:spTree>
    <p:extLst>
      <p:ext uri="{BB962C8B-B14F-4D97-AF65-F5344CB8AC3E}">
        <p14:creationId xmlns:p14="http://schemas.microsoft.com/office/powerpoint/2010/main" val="302252423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1222"/>
                                        </p:tgtEl>
                                        <p:attrNameLst>
                                          <p:attrName>style.visibility</p:attrName>
                                        </p:attrNameLst>
                                      </p:cBhvr>
                                      <p:to>
                                        <p:strVal val="visible"/>
                                      </p:to>
                                    </p:set>
                                    <p:animEffect transition="in" filter="dissolve">
                                      <p:cBhvr>
                                        <p:cTn id="7" dur="500"/>
                                        <p:tgtEl>
                                          <p:spTgt spid="521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b="1">
              <a:solidFill>
                <a:srgbClr val="000000"/>
              </a:solidFill>
              <a:effectLst>
                <a:outerShdw blurRad="38100" dist="38100" dir="2700000" algn="tl">
                  <a:srgbClr val="000000">
                    <a:alpha val="43137"/>
                  </a:srgbClr>
                </a:outerShdw>
              </a:effectLst>
              <a:latin typeface="Times New Roman" charset="0"/>
            </a:endParaRPr>
          </a:p>
        </p:txBody>
      </p:sp>
      <p:sp>
        <p:nvSpPr>
          <p:cNvPr id="522243" name="Rectangle 3"/>
          <p:cNvSpPr>
            <a:spLocks noChangeArrowheads="1"/>
          </p:cNvSpPr>
          <p:nvPr/>
        </p:nvSpPr>
        <p:spPr bwMode="auto">
          <a:xfrm>
            <a:off x="-1590675" y="-776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400" b="1">
              <a:solidFill>
                <a:srgbClr val="000000"/>
              </a:solidFill>
              <a:effectLst>
                <a:outerShdw blurRad="38100" dist="38100" dir="2700000" algn="tl">
                  <a:srgbClr val="000000">
                    <a:alpha val="43137"/>
                  </a:srgbClr>
                </a:outerShdw>
              </a:effectLst>
              <a:latin typeface="Times New Roman" charset="0"/>
            </a:endParaRPr>
          </a:p>
        </p:txBody>
      </p:sp>
      <p:pic>
        <p:nvPicPr>
          <p:cNvPr id="1095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5"/>
            <a:ext cx="86772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45" name="Text Box 5"/>
          <p:cNvSpPr txBox="1">
            <a:spLocks noChangeArrowheads="1"/>
          </p:cNvSpPr>
          <p:nvPr/>
        </p:nvSpPr>
        <p:spPr bwMode="auto">
          <a:xfrm>
            <a:off x="251520" y="116632"/>
            <a:ext cx="83058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3600" b="1" dirty="0" smtClean="0">
                <a:solidFill>
                  <a:srgbClr val="FFFFFF"/>
                </a:solidFill>
                <a:latin typeface="Helvetica" charset="0"/>
              </a:rPr>
              <a:t>5. Temple valuables are taken away. </a:t>
            </a:r>
          </a:p>
        </p:txBody>
      </p:sp>
      <p:sp>
        <p:nvSpPr>
          <p:cNvPr id="522246" name="Text Box 6"/>
          <p:cNvSpPr txBox="1">
            <a:spLocks noChangeArrowheads="1"/>
          </p:cNvSpPr>
          <p:nvPr/>
        </p:nvSpPr>
        <p:spPr bwMode="auto">
          <a:xfrm>
            <a:off x="4572000" y="62484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i="1" dirty="0">
                <a:solidFill>
                  <a:srgbClr val="FFFFFF"/>
                </a:solidFill>
                <a:latin typeface="Times New Roman" charset="0"/>
              </a:rPr>
              <a:t>Nelson</a:t>
            </a:r>
            <a:r>
              <a:rPr lang="fr-FR" altLang="ja-JP" sz="2800" b="1" i="1" dirty="0">
                <a:solidFill>
                  <a:srgbClr val="FFFFFF"/>
                </a:solidFill>
                <a:latin typeface="Arial"/>
              </a:rPr>
              <a:t>'</a:t>
            </a:r>
            <a:r>
              <a:rPr lang="en-US" sz="2800" b="1" i="1" dirty="0">
                <a:solidFill>
                  <a:srgbClr val="FFFFFF"/>
                </a:solidFill>
                <a:latin typeface="Times New Roman" charset="0"/>
              </a:rPr>
              <a:t>s 3-D Bible </a:t>
            </a:r>
            <a:r>
              <a:rPr lang="en-US" sz="2800" b="1" i="1" dirty="0" err="1">
                <a:solidFill>
                  <a:srgbClr val="FFFFFF"/>
                </a:solidFill>
                <a:latin typeface="Times New Roman" charset="0"/>
              </a:rPr>
              <a:t>mapbook</a:t>
            </a:r>
            <a:endParaRPr lang="en-US" sz="2800" b="1" i="1" dirty="0">
              <a:solidFill>
                <a:srgbClr val="FFFFFF"/>
              </a:solidFill>
              <a:latin typeface="Times New Roman" charset="0"/>
            </a:endParaRPr>
          </a:p>
        </p:txBody>
      </p:sp>
      <p:sp>
        <p:nvSpPr>
          <p:cNvPr id="522247" name="Text Box 7"/>
          <p:cNvSpPr txBox="1">
            <a:spLocks noChangeArrowheads="1"/>
          </p:cNvSpPr>
          <p:nvPr/>
        </p:nvSpPr>
        <p:spPr bwMode="auto">
          <a:xfrm>
            <a:off x="251520" y="878632"/>
            <a:ext cx="79248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3600" b="1" dirty="0" smtClean="0">
                <a:solidFill>
                  <a:srgbClr val="FFFFFF"/>
                </a:solidFill>
                <a:latin typeface="Helvetica" charset="0"/>
              </a:rPr>
              <a:t>6. Jeremiah is released.</a:t>
            </a:r>
          </a:p>
        </p:txBody>
      </p:sp>
    </p:spTree>
    <p:extLst>
      <p:ext uri="{BB962C8B-B14F-4D97-AF65-F5344CB8AC3E}">
        <p14:creationId xmlns:p14="http://schemas.microsoft.com/office/powerpoint/2010/main" val="216515770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47"/>
                                        </p:tgtEl>
                                        <p:attrNameLst>
                                          <p:attrName>style.visibility</p:attrName>
                                        </p:attrNameLst>
                                      </p:cBhvr>
                                      <p:to>
                                        <p:strVal val="visible"/>
                                      </p:to>
                                    </p:set>
                                    <p:animEffect transition="in" filter="dissolve">
                                      <p:cBhvr>
                                        <p:cTn id="7" dur="500"/>
                                        <p:tgtEl>
                                          <p:spTgt spid="522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wailing wall wide again even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052" name="Rectangle 4"/>
          <p:cNvSpPr>
            <a:spLocks noGrp="1" noChangeArrowheads="1"/>
          </p:cNvSpPr>
          <p:nvPr>
            <p:ph type="title"/>
          </p:nvPr>
        </p:nvSpPr>
        <p:spPr>
          <a:xfrm>
            <a:off x="609600" y="0"/>
            <a:ext cx="8229600" cy="792163"/>
          </a:xfrm>
        </p:spPr>
        <p:txBody>
          <a:bodyPr/>
          <a:lstStyle/>
          <a:p>
            <a:pPr eaLnBrk="1" hangingPunct="1">
              <a:defRPr/>
            </a:pPr>
            <a:r>
              <a:rPr lang="en-US" sz="5400" smtClean="0">
                <a:solidFill>
                  <a:schemeClr val="tx1"/>
                </a:solidFill>
                <a:effectLst>
                  <a:outerShdw blurRad="38100" dist="38100" dir="2700000" algn="tl">
                    <a:srgbClr val="C0C0C0"/>
                  </a:outerShdw>
                </a:effectLst>
                <a:latin typeface="Footlight MT Light" pitchFamily="18" charset="0"/>
                <a:cs typeface="+mj-cs"/>
              </a:rPr>
              <a:t>CA THƯƠNG</a:t>
            </a:r>
            <a:endParaRPr lang="en-AU" sz="5400" smtClean="0">
              <a:solidFill>
                <a:schemeClr val="tx1"/>
              </a:solidFill>
              <a:effectLst>
                <a:outerShdw blurRad="38100" dist="38100" dir="2700000" algn="tl">
                  <a:srgbClr val="C0C0C0"/>
                </a:outerShdw>
              </a:effectLst>
              <a:latin typeface="Footlight MT Light" pitchFamily="18" charset="0"/>
              <a:cs typeface="+mj-cs"/>
            </a:endParaRPr>
          </a:p>
        </p:txBody>
      </p:sp>
      <p:pic>
        <p:nvPicPr>
          <p:cNvPr id="13316" name="Picture 6" descr="lamentations statue large b&amp;w"/>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419600" y="1143000"/>
            <a:ext cx="3948113" cy="5410200"/>
          </a:xfrm>
          <a:noFill/>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800" smtClean="0">
                <a:effectLst>
                  <a:outerShdw blurRad="38100" dist="38100" dir="2700000" algn="tl">
                    <a:srgbClr val="C0C0C0"/>
                  </a:outerShdw>
                </a:effectLst>
                <a:latin typeface="Circle" pitchFamily="34" charset="0"/>
                <a:cs typeface="+mj-cs"/>
              </a:rPr>
              <a:t>Thể loại</a:t>
            </a:r>
            <a:endParaRPr lang="en-AU" sz="4800" smtClean="0">
              <a:effectLst>
                <a:outerShdw blurRad="38100" dist="38100" dir="2700000" algn="tl">
                  <a:srgbClr val="C0C0C0"/>
                </a:outerShdw>
              </a:effectLst>
              <a:latin typeface="Circle" pitchFamily="34" charset="0"/>
              <a:cs typeface="+mj-cs"/>
            </a:endParaRPr>
          </a:p>
        </p:txBody>
      </p:sp>
      <p:pic>
        <p:nvPicPr>
          <p:cNvPr id="14339" name="Picture 4" descr="mosa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76825" y="3213100"/>
            <a:ext cx="3714750" cy="2532063"/>
          </a:xfrm>
          <a:noFill/>
        </p:spPr>
      </p:pic>
      <p:sp>
        <p:nvSpPr>
          <p:cNvPr id="14340" name="Text Box 6"/>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t>495</a:t>
            </a:r>
            <a:endParaRPr lang="en-US"/>
          </a:p>
        </p:txBody>
      </p:sp>
      <p:sp>
        <p:nvSpPr>
          <p:cNvPr id="6151" name="Rectangle 7"/>
          <p:cNvSpPr>
            <a:spLocks noChangeArrowheads="1"/>
          </p:cNvSpPr>
          <p:nvPr/>
        </p:nvSpPr>
        <p:spPr bwMode="auto">
          <a:xfrm>
            <a:off x="304800" y="1828800"/>
            <a:ext cx="6629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400" b="1">
                <a:solidFill>
                  <a:schemeClr val="tx2"/>
                </a:solidFill>
              </a:rPr>
              <a:t>Các Vua</a:t>
            </a:r>
          </a:p>
          <a:p>
            <a:pPr marL="342900" indent="-342900">
              <a:lnSpc>
                <a:spcPct val="90000"/>
              </a:lnSpc>
              <a:spcBef>
                <a:spcPct val="20000"/>
              </a:spcBef>
              <a:buFont typeface="Wingdings" charset="0"/>
              <a:buChar char="Ø"/>
            </a:pPr>
            <a:r>
              <a:rPr lang="en-US" sz="2400" b="1">
                <a:solidFill>
                  <a:schemeClr val="tx2"/>
                </a:solidFill>
              </a:rPr>
              <a:t>Những chi tiết cụ thể </a:t>
            </a:r>
          </a:p>
          <a:p>
            <a:pPr marL="342900" indent="-342900">
              <a:lnSpc>
                <a:spcPct val="90000"/>
              </a:lnSpc>
              <a:spcBef>
                <a:spcPct val="20000"/>
              </a:spcBef>
              <a:buFont typeface="Wingdings" charset="0"/>
              <a:buChar char="Ø"/>
            </a:pPr>
            <a:r>
              <a:rPr lang="en-US" sz="2400" b="1">
                <a:solidFill>
                  <a:schemeClr val="tx2"/>
                </a:solidFill>
              </a:rPr>
              <a:t>Sự kiện, sự việc thật </a:t>
            </a:r>
          </a:p>
          <a:p>
            <a:pPr marL="342900" indent="-342900">
              <a:lnSpc>
                <a:spcPct val="90000"/>
              </a:lnSpc>
              <a:spcBef>
                <a:spcPct val="20000"/>
              </a:spcBef>
            </a:pPr>
            <a:endParaRPr lang="en-US" sz="2400" b="1">
              <a:solidFill>
                <a:schemeClr val="tx2"/>
              </a:solidFill>
            </a:endParaRPr>
          </a:p>
          <a:p>
            <a:pPr marL="342900" indent="-342900">
              <a:lnSpc>
                <a:spcPct val="90000"/>
              </a:lnSpc>
              <a:spcBef>
                <a:spcPct val="20000"/>
              </a:spcBef>
            </a:pPr>
            <a:r>
              <a:rPr lang="en-US" sz="2400" b="1">
                <a:solidFill>
                  <a:schemeClr val="tx2"/>
                </a:solidFill>
              </a:rPr>
              <a:t>Ca Thương</a:t>
            </a:r>
          </a:p>
          <a:p>
            <a:pPr marL="342900" indent="-342900">
              <a:lnSpc>
                <a:spcPct val="90000"/>
              </a:lnSpc>
              <a:spcBef>
                <a:spcPct val="20000"/>
              </a:spcBef>
              <a:buFont typeface="Wingdings" charset="0"/>
              <a:buChar char="Ø"/>
            </a:pPr>
            <a:r>
              <a:rPr lang="en-US" sz="2400" b="1">
                <a:solidFill>
                  <a:schemeClr val="tx2"/>
                </a:solidFill>
              </a:rPr>
              <a:t>Hình ảnh nhạy cảm sinh động</a:t>
            </a:r>
          </a:p>
          <a:p>
            <a:pPr marL="342900" indent="-342900">
              <a:lnSpc>
                <a:spcPct val="90000"/>
              </a:lnSpc>
              <a:spcBef>
                <a:spcPct val="20000"/>
              </a:spcBef>
              <a:buFont typeface="Wingdings" charset="0"/>
              <a:buChar char="Ø"/>
            </a:pPr>
            <a:r>
              <a:rPr lang="en-US" sz="2400" b="1">
                <a:solidFill>
                  <a:schemeClr val="tx2"/>
                </a:solidFill>
              </a:rPr>
              <a:t>Thiếu ngày tháng và tên tuổi</a:t>
            </a:r>
          </a:p>
          <a:p>
            <a:pPr marL="342900" indent="-342900">
              <a:lnSpc>
                <a:spcPct val="90000"/>
              </a:lnSpc>
              <a:spcBef>
                <a:spcPct val="20000"/>
              </a:spcBef>
              <a:buFont typeface="Wingdings" charset="0"/>
              <a:buChar char="Ø"/>
            </a:pPr>
            <a:r>
              <a:rPr lang="en-US" sz="2400" b="1">
                <a:solidFill>
                  <a:schemeClr val="tx2"/>
                </a:solidFill>
              </a:rPr>
              <a:t>Không theo thứ tự liên tục</a:t>
            </a:r>
          </a:p>
          <a:p>
            <a:pPr marL="342900" indent="-342900">
              <a:lnSpc>
                <a:spcPct val="90000"/>
              </a:lnSpc>
              <a:spcBef>
                <a:spcPct val="20000"/>
              </a:spcBef>
              <a:buFont typeface="Wingdings" charset="0"/>
              <a:buChar char="Ø"/>
            </a:pPr>
            <a:r>
              <a:rPr lang="en-US" sz="2400" b="1">
                <a:solidFill>
                  <a:schemeClr val="tx2"/>
                </a:solidFill>
              </a:rPr>
              <a:t>Không theo văn xuôi</a:t>
            </a:r>
          </a:p>
          <a:p>
            <a:pPr marL="342900" indent="-342900">
              <a:lnSpc>
                <a:spcPct val="90000"/>
              </a:lnSpc>
              <a:spcBef>
                <a:spcPct val="20000"/>
              </a:spcBef>
              <a:buFont typeface="Wingdings" charset="0"/>
              <a:buChar char="Ø"/>
            </a:pPr>
            <a:r>
              <a:rPr lang="en-US" sz="2400" b="1">
                <a:solidFill>
                  <a:schemeClr val="tx2"/>
                </a:solidFill>
              </a:rPr>
              <a:t>Không tên người bị giết </a:t>
            </a:r>
          </a:p>
          <a:p>
            <a:pPr marL="342900" indent="-342900">
              <a:lnSpc>
                <a:spcPct val="90000"/>
              </a:lnSpc>
              <a:spcBef>
                <a:spcPct val="20000"/>
              </a:spcBef>
              <a:buFont typeface="Wingdings" charset="0"/>
              <a:buChar char="Ø"/>
            </a:pPr>
            <a:r>
              <a:rPr lang="en-US" sz="2400" b="1">
                <a:solidFill>
                  <a:schemeClr val="tx2"/>
                </a:solidFill>
              </a:rPr>
              <a:t>Không bày tỏ nỗi đau riêng tư</a:t>
            </a:r>
            <a:endParaRPr lang="en-AU" sz="2400" b="1">
              <a:solidFill>
                <a:schemeClr val="tx2"/>
              </a:solidFill>
            </a:endParaRP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slide(fromBottom)">
                                      <p:cBhvr>
                                        <p:cTn id="7" dur="500"/>
                                        <p:tgtEl>
                                          <p:spTgt spid="61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151">
                                            <p:txEl>
                                              <p:pRg st="1" end="1"/>
                                            </p:txEl>
                                          </p:spTgt>
                                        </p:tgtEl>
                                        <p:attrNameLst>
                                          <p:attrName>style.visibility</p:attrName>
                                        </p:attrNameLst>
                                      </p:cBhvr>
                                      <p:to>
                                        <p:strVal val="visible"/>
                                      </p:to>
                                    </p:set>
                                    <p:animEffect transition="in" filter="slide(fromBottom)">
                                      <p:cBhvr>
                                        <p:cTn id="12" dur="500"/>
                                        <p:tgtEl>
                                          <p:spTgt spid="61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6151">
                                            <p:txEl>
                                              <p:pRg st="2" end="2"/>
                                            </p:txEl>
                                          </p:spTgt>
                                        </p:tgtEl>
                                        <p:attrNameLst>
                                          <p:attrName>style.visibility</p:attrName>
                                        </p:attrNameLst>
                                      </p:cBhvr>
                                      <p:to>
                                        <p:strVal val="visible"/>
                                      </p:to>
                                    </p:set>
                                    <p:animEffect transition="in" filter="slide(fromBottom)">
                                      <p:cBhvr>
                                        <p:cTn id="17" dur="500"/>
                                        <p:tgtEl>
                                          <p:spTgt spid="61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6151">
                                            <p:txEl>
                                              <p:pRg st="4" end="4"/>
                                            </p:txEl>
                                          </p:spTgt>
                                        </p:tgtEl>
                                        <p:attrNameLst>
                                          <p:attrName>style.visibility</p:attrName>
                                        </p:attrNameLst>
                                      </p:cBhvr>
                                      <p:to>
                                        <p:strVal val="visible"/>
                                      </p:to>
                                    </p:set>
                                    <p:animEffect transition="in" filter="slide(fromBottom)">
                                      <p:cBhvr>
                                        <p:cTn id="22" dur="500"/>
                                        <p:tgtEl>
                                          <p:spTgt spid="61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6151">
                                            <p:txEl>
                                              <p:pRg st="5" end="5"/>
                                            </p:txEl>
                                          </p:spTgt>
                                        </p:tgtEl>
                                        <p:attrNameLst>
                                          <p:attrName>style.visibility</p:attrName>
                                        </p:attrNameLst>
                                      </p:cBhvr>
                                      <p:to>
                                        <p:strVal val="visible"/>
                                      </p:to>
                                    </p:set>
                                    <p:animEffect transition="in" filter="slide(fromBottom)">
                                      <p:cBhvr>
                                        <p:cTn id="27" dur="500"/>
                                        <p:tgtEl>
                                          <p:spTgt spid="61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6151">
                                            <p:txEl>
                                              <p:pRg st="6" end="6"/>
                                            </p:txEl>
                                          </p:spTgt>
                                        </p:tgtEl>
                                        <p:attrNameLst>
                                          <p:attrName>style.visibility</p:attrName>
                                        </p:attrNameLst>
                                      </p:cBhvr>
                                      <p:to>
                                        <p:strVal val="visible"/>
                                      </p:to>
                                    </p:set>
                                    <p:animEffect transition="in" filter="slide(fromBottom)">
                                      <p:cBhvr>
                                        <p:cTn id="32" dur="500"/>
                                        <p:tgtEl>
                                          <p:spTgt spid="615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6151">
                                            <p:txEl>
                                              <p:pRg st="7" end="7"/>
                                            </p:txEl>
                                          </p:spTgt>
                                        </p:tgtEl>
                                        <p:attrNameLst>
                                          <p:attrName>style.visibility</p:attrName>
                                        </p:attrNameLst>
                                      </p:cBhvr>
                                      <p:to>
                                        <p:strVal val="visible"/>
                                      </p:to>
                                    </p:set>
                                    <p:animEffect transition="in" filter="slide(fromBottom)">
                                      <p:cBhvr>
                                        <p:cTn id="37" dur="500"/>
                                        <p:tgtEl>
                                          <p:spTgt spid="6151">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6151">
                                            <p:txEl>
                                              <p:pRg st="8" end="8"/>
                                            </p:txEl>
                                          </p:spTgt>
                                        </p:tgtEl>
                                        <p:attrNameLst>
                                          <p:attrName>style.visibility</p:attrName>
                                        </p:attrNameLst>
                                      </p:cBhvr>
                                      <p:to>
                                        <p:strVal val="visible"/>
                                      </p:to>
                                    </p:set>
                                    <p:animEffect transition="in" filter="slide(fromBottom)">
                                      <p:cBhvr>
                                        <p:cTn id="42" dur="500"/>
                                        <p:tgtEl>
                                          <p:spTgt spid="6151">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6151">
                                            <p:txEl>
                                              <p:pRg st="9" end="9"/>
                                            </p:txEl>
                                          </p:spTgt>
                                        </p:tgtEl>
                                        <p:attrNameLst>
                                          <p:attrName>style.visibility</p:attrName>
                                        </p:attrNameLst>
                                      </p:cBhvr>
                                      <p:to>
                                        <p:strVal val="visible"/>
                                      </p:to>
                                    </p:set>
                                    <p:animEffect transition="in" filter="slide(fromBottom)">
                                      <p:cBhvr>
                                        <p:cTn id="47" dur="500"/>
                                        <p:tgtEl>
                                          <p:spTgt spid="6151">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6151">
                                            <p:txEl>
                                              <p:pRg st="10" end="10"/>
                                            </p:txEl>
                                          </p:spTgt>
                                        </p:tgtEl>
                                        <p:attrNameLst>
                                          <p:attrName>style.visibility</p:attrName>
                                        </p:attrNameLst>
                                      </p:cBhvr>
                                      <p:to>
                                        <p:strVal val="visible"/>
                                      </p:to>
                                    </p:set>
                                    <p:animEffect transition="in" filter="slide(fromBottom)">
                                      <p:cBhvr>
                                        <p:cTn id="52" dur="500"/>
                                        <p:tgtEl>
                                          <p:spTgt spid="61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5235" name="Text Box 3"/>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a:solidFill>
                  <a:schemeClr val="bg1"/>
                </a:solidFill>
                <a:latin typeface="Times New Roman" charset="0"/>
              </a:rPr>
              <a:t>Walk Through The Bible </a:t>
            </a:r>
            <a:r>
              <a:rPr lang="en-US" sz="2400" b="1">
                <a:solidFill>
                  <a:schemeClr val="bg1"/>
                </a:solidFill>
                <a:latin typeface="Times New Roman" charset="0"/>
                <a:cs typeface="Times New Roman" charset="0"/>
              </a:rPr>
              <a:t>©</a:t>
            </a:r>
            <a:r>
              <a:rPr lang="en-US" sz="2400" b="1">
                <a:solidFill>
                  <a:schemeClr val="bg1"/>
                </a:solidFill>
                <a:latin typeface="Times New Roman" charset="0"/>
              </a:rPr>
              <a:t>1989</a:t>
            </a:r>
          </a:p>
        </p:txBody>
      </p:sp>
      <p:sp>
        <p:nvSpPr>
          <p:cNvPr id="95236" name="Text Box 4"/>
          <p:cNvSpPr txBox="1">
            <a:spLocks noChangeArrowheads="1"/>
          </p:cNvSpPr>
          <p:nvPr/>
        </p:nvSpPr>
        <p:spPr bwMode="auto">
          <a:xfrm>
            <a:off x="107950" y="76200"/>
            <a:ext cx="3887788" cy="823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4800" b="1">
                <a:solidFill>
                  <a:schemeClr val="bg1"/>
                </a:solidFill>
                <a:latin typeface="Times New Roman" charset="0"/>
              </a:rPr>
              <a:t>“</a:t>
            </a:r>
            <a:r>
              <a:rPr lang="en-US" sz="4400" b="1">
                <a:solidFill>
                  <a:schemeClr val="bg1"/>
                </a:solidFill>
              </a:rPr>
              <a:t>Nước mắt</a:t>
            </a:r>
            <a:r>
              <a:rPr lang="en-US" sz="4800" b="1">
                <a:solidFill>
                  <a:schemeClr val="bg1"/>
                </a:solidFill>
                <a:latin typeface="Times New Roman" charset="0"/>
              </a:rPr>
              <a:t>” </a:t>
            </a:r>
          </a:p>
        </p:txBody>
      </p:sp>
      <p:pic>
        <p:nvPicPr>
          <p:cNvPr id="15365" name="Picture 6" descr="Lamentations cartoon"/>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4082" r="5003" b="7523"/>
          <a:stretch>
            <a:fillRect/>
          </a:stretch>
        </p:blipFill>
        <p:spPr bwMode="auto">
          <a:xfrm>
            <a:off x="1609725" y="1463675"/>
            <a:ext cx="5924550"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Rectangle 7"/>
          <p:cNvSpPr>
            <a:spLocks noGrp="1" noChangeArrowheads="1"/>
          </p:cNvSpPr>
          <p:nvPr>
            <p:ph type="title" idx="4294967295"/>
          </p:nvPr>
        </p:nvSpPr>
        <p:spPr>
          <a:xfrm>
            <a:off x="4038600" y="0"/>
            <a:ext cx="5105400" cy="823913"/>
          </a:xfrm>
          <a:effectLst>
            <a:outerShdw blurRad="63500" dist="38099" dir="2700000" algn="ctr" rotWithShape="0">
              <a:schemeClr val="tx1">
                <a:alpha val="74997"/>
              </a:schemeClr>
            </a:outerShdw>
          </a:effectLst>
        </p:spPr>
        <p:txBody>
          <a:bodyPr anchor="t">
            <a:spAutoFit/>
          </a:bodyPr>
          <a:lstStyle/>
          <a:p>
            <a:pPr algn="l" eaLnBrk="1" hangingPunct="1">
              <a:spcBef>
                <a:spcPct val="50000"/>
              </a:spcBef>
            </a:pPr>
            <a:r>
              <a:rPr lang="en-US" sz="4800" b="1" i="1">
                <a:solidFill>
                  <a:schemeClr val="bg1"/>
                </a:solidFill>
                <a:latin typeface="Times New Roman" charset="0"/>
                <a:ea typeface="ＭＳ Ｐゴシック" charset="0"/>
              </a:rPr>
              <a:t>“Lamb-entations” </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95236"/>
                                        </p:tgtEl>
                                        <p:attrNameLst>
                                          <p:attrName>style.visibility</p:attrName>
                                        </p:attrNameLst>
                                      </p:cBhvr>
                                      <p:to>
                                        <p:strVal val="visible"/>
                                      </p:to>
                                    </p:set>
                                    <p:animEffect transition="in" filter="dissolve">
                                      <p:cBhvr>
                                        <p:cTn id="7"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5181600" cy="1096962"/>
          </a:xfrm>
        </p:spPr>
        <p:txBody>
          <a:bodyPr/>
          <a:lstStyle/>
          <a:p>
            <a:pPr eaLnBrk="1" hangingPunct="1"/>
            <a:r>
              <a:rPr lang="en-US" sz="4000">
                <a:solidFill>
                  <a:srgbClr val="006666"/>
                </a:solidFill>
                <a:effectLst>
                  <a:outerShdw blurRad="38100" dist="38100" dir="2700000" algn="tl">
                    <a:srgbClr val="DDDDDD"/>
                  </a:outerShdw>
                </a:effectLst>
                <a:latin typeface="Times New Roman" charset="0"/>
                <a:ea typeface="ＭＳ Ｐゴシック" charset="0"/>
                <a:cs typeface="Times New Roman" charset="0"/>
              </a:rPr>
              <a:t>Tên gọi và Nơi chốn</a:t>
            </a:r>
            <a:endParaRPr lang="en-AU" sz="4000">
              <a:solidFill>
                <a:srgbClr val="006666"/>
              </a:solidFill>
              <a:effectLst>
                <a:outerShdw blurRad="38100" dist="38100" dir="2700000" algn="tl">
                  <a:srgbClr val="DDDDDD"/>
                </a:outerShdw>
              </a:effectLst>
              <a:latin typeface="Times New Roman" charset="0"/>
              <a:ea typeface="ＭＳ Ｐゴシック" charset="0"/>
              <a:cs typeface="Times New Roman" charset="0"/>
            </a:endParaRPr>
          </a:p>
        </p:txBody>
      </p:sp>
      <p:sp>
        <p:nvSpPr>
          <p:cNvPr id="5128" name="Rectangle 8"/>
          <p:cNvSpPr>
            <a:spLocks noChangeArrowheads="1"/>
          </p:cNvSpPr>
          <p:nvPr/>
        </p:nvSpPr>
        <p:spPr bwMode="auto">
          <a:xfrm>
            <a:off x="3352800" y="3743325"/>
            <a:ext cx="2362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Bef>
                <a:spcPct val="20000"/>
              </a:spcBef>
            </a:pPr>
            <a:r>
              <a:rPr lang="en-US" sz="2400" b="1" u="sng"/>
              <a:t>Đọc vào lễ</a:t>
            </a:r>
            <a:r>
              <a:rPr lang="en-US" sz="2400" b="1"/>
              <a:t>:</a:t>
            </a:r>
          </a:p>
          <a:p>
            <a:pPr marL="533400" indent="-533400">
              <a:lnSpc>
                <a:spcPct val="90000"/>
              </a:lnSpc>
              <a:spcBef>
                <a:spcPct val="20000"/>
              </a:spcBef>
            </a:pPr>
            <a:r>
              <a:rPr lang="en-US" sz="2400" b="1"/>
              <a:t>9</a:t>
            </a:r>
            <a:r>
              <a:rPr lang="en-US" sz="2400" b="1" baseline="30000"/>
              <a:t>th</a:t>
            </a:r>
            <a:r>
              <a:rPr lang="en-US" sz="2400" b="1"/>
              <a:t> tháng Ab</a:t>
            </a:r>
          </a:p>
          <a:p>
            <a:pPr marL="533400" indent="-533400">
              <a:lnSpc>
                <a:spcPct val="90000"/>
              </a:lnSpc>
              <a:spcBef>
                <a:spcPct val="20000"/>
              </a:spcBef>
            </a:pPr>
            <a:r>
              <a:rPr lang="en-US" sz="2400" b="1"/>
              <a:t>Lễ Ngũ tuần</a:t>
            </a:r>
          </a:p>
          <a:p>
            <a:pPr marL="533400" indent="-533400">
              <a:lnSpc>
                <a:spcPct val="90000"/>
              </a:lnSpc>
              <a:spcBef>
                <a:spcPct val="20000"/>
              </a:spcBef>
            </a:pPr>
            <a:r>
              <a:rPr lang="en-US" sz="2400" b="1"/>
              <a:t>Lễ Lều tạm</a:t>
            </a:r>
          </a:p>
          <a:p>
            <a:pPr marL="533400" indent="-533400">
              <a:lnSpc>
                <a:spcPct val="90000"/>
              </a:lnSpc>
              <a:spcBef>
                <a:spcPct val="20000"/>
              </a:spcBef>
            </a:pPr>
            <a:r>
              <a:rPr lang="en-US" sz="2400" b="1"/>
              <a:t>Lễ Vượt qua</a:t>
            </a:r>
          </a:p>
          <a:p>
            <a:pPr marL="533400" indent="-533400">
              <a:lnSpc>
                <a:spcPct val="90000"/>
              </a:lnSpc>
              <a:spcBef>
                <a:spcPct val="20000"/>
              </a:spcBef>
            </a:pPr>
            <a:r>
              <a:rPr lang="en-US" sz="2400" b="1"/>
              <a:t>Lễ Phu-rim</a:t>
            </a:r>
            <a:endParaRPr lang="en-AU" sz="2400" b="1">
              <a:solidFill>
                <a:schemeClr val="bg1"/>
              </a:solidFill>
            </a:endParaRPr>
          </a:p>
        </p:txBody>
      </p:sp>
      <p:sp>
        <p:nvSpPr>
          <p:cNvPr id="16388" name="Text Box 9"/>
          <p:cNvSpPr txBox="1">
            <a:spLocks noChangeArrowheads="1"/>
          </p:cNvSpPr>
          <p:nvPr/>
        </p:nvSpPr>
        <p:spPr bwMode="auto">
          <a:xfrm>
            <a:off x="8450263" y="152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rPr>
              <a:t>494</a:t>
            </a:r>
          </a:p>
        </p:txBody>
      </p:sp>
      <p:sp>
        <p:nvSpPr>
          <p:cNvPr id="16389" name="Rectangle 10"/>
          <p:cNvSpPr>
            <a:spLocks noChangeArrowheads="1"/>
          </p:cNvSpPr>
          <p:nvPr/>
        </p:nvSpPr>
        <p:spPr bwMode="auto">
          <a:xfrm>
            <a:off x="5638800" y="0"/>
            <a:ext cx="3505200" cy="3124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6390" name="Text Box 11"/>
          <p:cNvSpPr txBox="1">
            <a:spLocks noChangeArrowheads="1"/>
          </p:cNvSpPr>
          <p:nvPr/>
        </p:nvSpPr>
        <p:spPr bwMode="auto">
          <a:xfrm>
            <a:off x="8305800" y="457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rPr>
              <a:t>427</a:t>
            </a:r>
          </a:p>
        </p:txBody>
      </p:sp>
      <p:pic>
        <p:nvPicPr>
          <p:cNvPr id="16391" name="Picture 7" descr="black cover c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042"/>
          <a:stretch>
            <a:fillRect/>
          </a:stretch>
        </p:blipFill>
        <p:spPr>
          <a:xfrm>
            <a:off x="5638800" y="3048000"/>
            <a:ext cx="3505200" cy="3810000"/>
          </a:xfrm>
          <a:noFill/>
        </p:spPr>
      </p:pic>
      <p:sp>
        <p:nvSpPr>
          <p:cNvPr id="16392" name="Text Box 12"/>
          <p:cNvSpPr txBox="1">
            <a:spLocks noChangeArrowheads="1"/>
          </p:cNvSpPr>
          <p:nvPr/>
        </p:nvSpPr>
        <p:spPr bwMode="auto">
          <a:xfrm>
            <a:off x="830580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rPr>
              <a:t>494</a:t>
            </a:r>
            <a:endParaRPr lang="en-US">
              <a:solidFill>
                <a:schemeClr val="bg1"/>
              </a:solidFill>
            </a:endParaRPr>
          </a:p>
        </p:txBody>
      </p:sp>
      <p:sp>
        <p:nvSpPr>
          <p:cNvPr id="5133" name="Rectangle 13"/>
          <p:cNvSpPr>
            <a:spLocks noChangeArrowheads="1"/>
          </p:cNvSpPr>
          <p:nvPr/>
        </p:nvSpPr>
        <p:spPr bwMode="auto">
          <a:xfrm>
            <a:off x="528638" y="1447800"/>
            <a:ext cx="5257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Bef>
                <a:spcPct val="20000"/>
              </a:spcBef>
            </a:pPr>
            <a:r>
              <a:rPr lang="en-US" sz="2400" b="1" u="sng"/>
              <a:t>Tên tiếng Hê-bơ-rơ</a:t>
            </a:r>
          </a:p>
          <a:p>
            <a:pPr marL="533400" indent="-533400">
              <a:lnSpc>
                <a:spcPct val="90000"/>
              </a:lnSpc>
              <a:spcBef>
                <a:spcPct val="20000"/>
              </a:spcBef>
              <a:buFontTx/>
              <a:buChar char="•"/>
            </a:pPr>
            <a:r>
              <a:rPr lang="en-US" sz="2400" b="1"/>
              <a:t>Hê: “</a:t>
            </a:r>
            <a:r>
              <a:rPr lang="en-US" sz="2400" b="1" i="1"/>
              <a:t>eka</a:t>
            </a:r>
            <a:r>
              <a:rPr lang="en-US" sz="2400" b="1"/>
              <a:t>”</a:t>
            </a:r>
            <a:endParaRPr lang="en-US" sz="2400" b="1" i="1"/>
          </a:p>
          <a:p>
            <a:pPr marL="533400" indent="-533400">
              <a:lnSpc>
                <a:spcPct val="90000"/>
              </a:lnSpc>
              <a:spcBef>
                <a:spcPct val="20000"/>
              </a:spcBef>
              <a:buFontTx/>
              <a:buChar char="•"/>
            </a:pPr>
            <a:r>
              <a:rPr lang="en-US" sz="2400" b="1"/>
              <a:t>Tiếng Anh:</a:t>
            </a:r>
            <a:r>
              <a:rPr lang="en-US" sz="2400" b="1" i="1"/>
              <a:t> “How terrible!  Alas!”</a:t>
            </a:r>
          </a:p>
          <a:p>
            <a:pPr marL="533400" indent="-533400">
              <a:lnSpc>
                <a:spcPct val="90000"/>
              </a:lnSpc>
              <a:spcBef>
                <a:spcPct val="20000"/>
              </a:spcBef>
              <a:buFontTx/>
              <a:buChar char="•"/>
            </a:pPr>
            <a:r>
              <a:rPr lang="en-US" sz="2400" b="1" i="1"/>
              <a:t>Tiếng Việt: Bài ca ai oán</a:t>
            </a:r>
            <a:endParaRPr lang="en-US" sz="2400" b="1"/>
          </a:p>
          <a:p>
            <a:pPr marL="533400" indent="-533400">
              <a:lnSpc>
                <a:spcPct val="90000"/>
              </a:lnSpc>
              <a:spcBef>
                <a:spcPct val="20000"/>
              </a:spcBef>
            </a:pPr>
            <a:endParaRPr lang="en-US" sz="2400" b="1"/>
          </a:p>
          <a:p>
            <a:pPr marL="533400" indent="-533400">
              <a:lnSpc>
                <a:spcPct val="90000"/>
              </a:lnSpc>
              <a:spcBef>
                <a:spcPct val="20000"/>
              </a:spcBef>
            </a:pPr>
            <a:r>
              <a:rPr lang="en-US" sz="2400" b="1" u="sng"/>
              <a:t>Năm Cuộn</a:t>
            </a:r>
            <a:endParaRPr lang="en-US" sz="2400" b="1"/>
          </a:p>
          <a:p>
            <a:pPr marL="533400" indent="-533400">
              <a:lnSpc>
                <a:spcPct val="90000"/>
              </a:lnSpc>
              <a:spcBef>
                <a:spcPct val="20000"/>
              </a:spcBef>
              <a:buFontTx/>
              <a:buAutoNum type="arabicPeriod"/>
            </a:pPr>
            <a:r>
              <a:rPr lang="en-US" sz="2400" b="1"/>
              <a:t>Ca Thương</a:t>
            </a:r>
          </a:p>
          <a:p>
            <a:pPr marL="533400" indent="-533400">
              <a:lnSpc>
                <a:spcPct val="90000"/>
              </a:lnSpc>
              <a:spcBef>
                <a:spcPct val="20000"/>
              </a:spcBef>
              <a:buFontTx/>
              <a:buAutoNum type="arabicPeriod"/>
            </a:pPr>
            <a:r>
              <a:rPr lang="en-US" sz="2400" b="1"/>
              <a:t>Ru-tơ</a:t>
            </a:r>
          </a:p>
          <a:p>
            <a:pPr marL="533400" indent="-533400">
              <a:lnSpc>
                <a:spcPct val="90000"/>
              </a:lnSpc>
              <a:spcBef>
                <a:spcPct val="20000"/>
              </a:spcBef>
              <a:buFontTx/>
              <a:buAutoNum type="arabicPeriod"/>
            </a:pPr>
            <a:r>
              <a:rPr lang="en-US" sz="2400" b="1"/>
              <a:t>Truyền đạo</a:t>
            </a:r>
          </a:p>
          <a:p>
            <a:pPr marL="533400" indent="-533400">
              <a:lnSpc>
                <a:spcPct val="90000"/>
              </a:lnSpc>
              <a:spcBef>
                <a:spcPct val="20000"/>
              </a:spcBef>
              <a:buFontTx/>
              <a:buAutoNum type="arabicPeriod"/>
            </a:pPr>
            <a:r>
              <a:rPr lang="en-US" sz="2400" b="1"/>
              <a:t>Nhã Ca</a:t>
            </a:r>
          </a:p>
          <a:p>
            <a:pPr marL="533400" indent="-533400">
              <a:lnSpc>
                <a:spcPct val="90000"/>
              </a:lnSpc>
              <a:spcBef>
                <a:spcPct val="20000"/>
              </a:spcBef>
              <a:buFontTx/>
              <a:buAutoNum type="arabicPeriod"/>
            </a:pPr>
            <a:r>
              <a:rPr lang="en-US" sz="2400" b="1"/>
              <a:t>Ê-xơ-tê</a:t>
            </a:r>
            <a:endParaRPr lang="en-AU" sz="2400" b="1">
              <a:solidFill>
                <a:schemeClr val="bg1"/>
              </a:solidFill>
            </a:endParaRPr>
          </a:p>
        </p:txBody>
      </p:sp>
    </p:spTree>
  </p:cSld>
  <p:clrMapOvr>
    <a:masterClrMapping/>
  </p:clrMapOvr>
  <p:transition xmlns:p14="http://schemas.microsoft.com/office/powerpoint/2010/main" spd="med">
    <p:cover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33">
                                            <p:txEl>
                                              <p:pRg st="0" end="0"/>
                                            </p:txEl>
                                          </p:spTgt>
                                        </p:tgtEl>
                                        <p:attrNameLst>
                                          <p:attrName>style.visibility</p:attrName>
                                        </p:attrNameLst>
                                      </p:cBhvr>
                                      <p:to>
                                        <p:strVal val="visible"/>
                                      </p:to>
                                    </p:set>
                                    <p:animEffect transition="in" filter="checkerboard(across)">
                                      <p:cBhvr>
                                        <p:cTn id="7" dur="500"/>
                                        <p:tgtEl>
                                          <p:spTgt spid="51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133">
                                            <p:txEl>
                                              <p:pRg st="1" end="1"/>
                                            </p:txEl>
                                          </p:spTgt>
                                        </p:tgtEl>
                                        <p:attrNameLst>
                                          <p:attrName>style.visibility</p:attrName>
                                        </p:attrNameLst>
                                      </p:cBhvr>
                                      <p:to>
                                        <p:strVal val="visible"/>
                                      </p:to>
                                    </p:set>
                                    <p:animEffect transition="in" filter="checkerboard(across)">
                                      <p:cBhvr>
                                        <p:cTn id="12" dur="500"/>
                                        <p:tgtEl>
                                          <p:spTgt spid="51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133">
                                            <p:txEl>
                                              <p:pRg st="2" end="2"/>
                                            </p:txEl>
                                          </p:spTgt>
                                        </p:tgtEl>
                                        <p:attrNameLst>
                                          <p:attrName>style.visibility</p:attrName>
                                        </p:attrNameLst>
                                      </p:cBhvr>
                                      <p:to>
                                        <p:strVal val="visible"/>
                                      </p:to>
                                    </p:set>
                                    <p:animEffect transition="in" filter="checkerboard(across)">
                                      <p:cBhvr>
                                        <p:cTn id="17" dur="500"/>
                                        <p:tgtEl>
                                          <p:spTgt spid="51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133">
                                            <p:txEl>
                                              <p:pRg st="3" end="3"/>
                                            </p:txEl>
                                          </p:spTgt>
                                        </p:tgtEl>
                                        <p:attrNameLst>
                                          <p:attrName>style.visibility</p:attrName>
                                        </p:attrNameLst>
                                      </p:cBhvr>
                                      <p:to>
                                        <p:strVal val="visible"/>
                                      </p:to>
                                    </p:set>
                                    <p:animEffect transition="in" filter="checkerboard(across)">
                                      <p:cBhvr>
                                        <p:cTn id="22" dur="500"/>
                                        <p:tgtEl>
                                          <p:spTgt spid="51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133">
                                            <p:txEl>
                                              <p:pRg st="5" end="5"/>
                                            </p:txEl>
                                          </p:spTgt>
                                        </p:tgtEl>
                                        <p:attrNameLst>
                                          <p:attrName>style.visibility</p:attrName>
                                        </p:attrNameLst>
                                      </p:cBhvr>
                                      <p:to>
                                        <p:strVal val="visible"/>
                                      </p:to>
                                    </p:set>
                                    <p:animEffect transition="in" filter="checkerboard(across)">
                                      <p:cBhvr>
                                        <p:cTn id="27" dur="500"/>
                                        <p:tgtEl>
                                          <p:spTgt spid="513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5" presetClass="entr" presetSubtype="0" fill="hold" nodeType="clickEffect">
                                  <p:stCondLst>
                                    <p:cond delay="0"/>
                                  </p:stCondLst>
                                  <p:childTnLst>
                                    <p:set>
                                      <p:cBhvr>
                                        <p:cTn id="31" dur="1" fill="hold">
                                          <p:stCondLst>
                                            <p:cond delay="0"/>
                                          </p:stCondLst>
                                        </p:cTn>
                                        <p:tgtEl>
                                          <p:spTgt spid="5128">
                                            <p:txEl>
                                              <p:pRg st="0" end="0"/>
                                            </p:txEl>
                                          </p:spTgt>
                                        </p:tgtEl>
                                        <p:attrNameLst>
                                          <p:attrName>style.visibility</p:attrName>
                                        </p:attrNameLst>
                                      </p:cBhvr>
                                      <p:to>
                                        <p:strVal val="visible"/>
                                      </p:to>
                                    </p:set>
                                    <p:anim calcmode="lin" valueType="num">
                                      <p:cBhvr>
                                        <p:cTn id="32" dur="1000" fill="hold"/>
                                        <p:tgtEl>
                                          <p:spTgt spid="5128">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5128">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512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12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133">
                                            <p:txEl>
                                              <p:pRg st="6" end="6"/>
                                            </p:txEl>
                                          </p:spTgt>
                                        </p:tgtEl>
                                        <p:attrNameLst>
                                          <p:attrName>style.visibility</p:attrName>
                                        </p:attrNameLst>
                                      </p:cBhvr>
                                      <p:to>
                                        <p:strVal val="visible"/>
                                      </p:to>
                                    </p:set>
                                    <p:animEffect transition="in" filter="checkerboard(across)">
                                      <p:cBhvr>
                                        <p:cTn id="40" dur="500"/>
                                        <p:tgtEl>
                                          <p:spTgt spid="5133">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nodeType="clickEffect">
                                  <p:stCondLst>
                                    <p:cond delay="0"/>
                                  </p:stCondLst>
                                  <p:childTnLst>
                                    <p:set>
                                      <p:cBhvr>
                                        <p:cTn id="44" dur="1" fill="hold">
                                          <p:stCondLst>
                                            <p:cond delay="0"/>
                                          </p:stCondLst>
                                        </p:cTn>
                                        <p:tgtEl>
                                          <p:spTgt spid="5128">
                                            <p:txEl>
                                              <p:pRg st="1" end="1"/>
                                            </p:txEl>
                                          </p:spTgt>
                                        </p:tgtEl>
                                        <p:attrNameLst>
                                          <p:attrName>style.visibility</p:attrName>
                                        </p:attrNameLst>
                                      </p:cBhvr>
                                      <p:to>
                                        <p:strVal val="visible"/>
                                      </p:to>
                                    </p:set>
                                    <p:anim calcmode="lin" valueType="num">
                                      <p:cBhvr>
                                        <p:cTn id="45" dur="1000" fill="hold"/>
                                        <p:tgtEl>
                                          <p:spTgt spid="5128">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5128">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512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12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5133">
                                            <p:txEl>
                                              <p:pRg st="7" end="7"/>
                                            </p:txEl>
                                          </p:spTgt>
                                        </p:tgtEl>
                                        <p:attrNameLst>
                                          <p:attrName>style.visibility</p:attrName>
                                        </p:attrNameLst>
                                      </p:cBhvr>
                                      <p:to>
                                        <p:strVal val="visible"/>
                                      </p:to>
                                    </p:set>
                                    <p:animEffect transition="in" filter="checkerboard(across)">
                                      <p:cBhvr>
                                        <p:cTn id="53" dur="500"/>
                                        <p:tgtEl>
                                          <p:spTgt spid="5133">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5" presetClass="entr" presetSubtype="0" fill="hold" nodeType="clickEffect">
                                  <p:stCondLst>
                                    <p:cond delay="0"/>
                                  </p:stCondLst>
                                  <p:childTnLst>
                                    <p:set>
                                      <p:cBhvr>
                                        <p:cTn id="57" dur="1" fill="hold">
                                          <p:stCondLst>
                                            <p:cond delay="0"/>
                                          </p:stCondLst>
                                        </p:cTn>
                                        <p:tgtEl>
                                          <p:spTgt spid="5128">
                                            <p:txEl>
                                              <p:pRg st="2" end="2"/>
                                            </p:txEl>
                                          </p:spTgt>
                                        </p:tgtEl>
                                        <p:attrNameLst>
                                          <p:attrName>style.visibility</p:attrName>
                                        </p:attrNameLst>
                                      </p:cBhvr>
                                      <p:to>
                                        <p:strVal val="visible"/>
                                      </p:to>
                                    </p:set>
                                    <p:anim calcmode="lin" valueType="num">
                                      <p:cBhvr>
                                        <p:cTn id="58" dur="1000" fill="hold"/>
                                        <p:tgtEl>
                                          <p:spTgt spid="5128">
                                            <p:txEl>
                                              <p:pRg st="2" end="2"/>
                                            </p:txEl>
                                          </p:spTgt>
                                        </p:tgtEl>
                                        <p:attrNameLst>
                                          <p:attrName>ppt_w</p:attrName>
                                        </p:attrNameLst>
                                      </p:cBhvr>
                                      <p:tavLst>
                                        <p:tav tm="0">
                                          <p:val>
                                            <p:fltVal val="0"/>
                                          </p:val>
                                        </p:tav>
                                        <p:tav tm="100000">
                                          <p:val>
                                            <p:strVal val="#ppt_w"/>
                                          </p:val>
                                        </p:tav>
                                      </p:tavLst>
                                    </p:anim>
                                    <p:anim calcmode="lin" valueType="num">
                                      <p:cBhvr>
                                        <p:cTn id="59" dur="1000" fill="hold"/>
                                        <p:tgtEl>
                                          <p:spTgt spid="5128">
                                            <p:txEl>
                                              <p:pRg st="2" end="2"/>
                                            </p:txEl>
                                          </p:spTgt>
                                        </p:tgtEl>
                                        <p:attrNameLst>
                                          <p:attrName>ppt_h</p:attrName>
                                        </p:attrNameLst>
                                      </p:cBhvr>
                                      <p:tavLst>
                                        <p:tav tm="0">
                                          <p:val>
                                            <p:fltVal val="0"/>
                                          </p:val>
                                        </p:tav>
                                        <p:tav tm="100000">
                                          <p:val>
                                            <p:strVal val="#ppt_h"/>
                                          </p:val>
                                        </p:tav>
                                      </p:tavLst>
                                    </p:anim>
                                    <p:anim calcmode="lin" valueType="num">
                                      <p:cBhvr>
                                        <p:cTn id="60" dur="1000" fill="hold"/>
                                        <p:tgtEl>
                                          <p:spTgt spid="512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512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5133">
                                            <p:txEl>
                                              <p:pRg st="8" end="8"/>
                                            </p:txEl>
                                          </p:spTgt>
                                        </p:tgtEl>
                                        <p:attrNameLst>
                                          <p:attrName>style.visibility</p:attrName>
                                        </p:attrNameLst>
                                      </p:cBhvr>
                                      <p:to>
                                        <p:strVal val="visible"/>
                                      </p:to>
                                    </p:set>
                                    <p:animEffect transition="in" filter="checkerboard(across)">
                                      <p:cBhvr>
                                        <p:cTn id="66" dur="500"/>
                                        <p:tgtEl>
                                          <p:spTgt spid="5133">
                                            <p:txEl>
                                              <p:pRg st="8" end="8"/>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nodeType="clickEffect">
                                  <p:stCondLst>
                                    <p:cond delay="0"/>
                                  </p:stCondLst>
                                  <p:childTnLst>
                                    <p:set>
                                      <p:cBhvr>
                                        <p:cTn id="70" dur="1" fill="hold">
                                          <p:stCondLst>
                                            <p:cond delay="0"/>
                                          </p:stCondLst>
                                        </p:cTn>
                                        <p:tgtEl>
                                          <p:spTgt spid="5128">
                                            <p:txEl>
                                              <p:pRg st="3" end="3"/>
                                            </p:txEl>
                                          </p:spTgt>
                                        </p:tgtEl>
                                        <p:attrNameLst>
                                          <p:attrName>style.visibility</p:attrName>
                                        </p:attrNameLst>
                                      </p:cBhvr>
                                      <p:to>
                                        <p:strVal val="visible"/>
                                      </p:to>
                                    </p:set>
                                    <p:anim calcmode="lin" valueType="num">
                                      <p:cBhvr>
                                        <p:cTn id="71" dur="1000" fill="hold"/>
                                        <p:tgtEl>
                                          <p:spTgt spid="5128">
                                            <p:txEl>
                                              <p:pRg st="3" end="3"/>
                                            </p:txEl>
                                          </p:spTgt>
                                        </p:tgtEl>
                                        <p:attrNameLst>
                                          <p:attrName>ppt_w</p:attrName>
                                        </p:attrNameLst>
                                      </p:cBhvr>
                                      <p:tavLst>
                                        <p:tav tm="0">
                                          <p:val>
                                            <p:fltVal val="0"/>
                                          </p:val>
                                        </p:tav>
                                        <p:tav tm="100000">
                                          <p:val>
                                            <p:strVal val="#ppt_w"/>
                                          </p:val>
                                        </p:tav>
                                      </p:tavLst>
                                    </p:anim>
                                    <p:anim calcmode="lin" valueType="num">
                                      <p:cBhvr>
                                        <p:cTn id="72" dur="1000" fill="hold"/>
                                        <p:tgtEl>
                                          <p:spTgt spid="5128">
                                            <p:txEl>
                                              <p:pRg st="3" end="3"/>
                                            </p:txEl>
                                          </p:spTgt>
                                        </p:tgtEl>
                                        <p:attrNameLst>
                                          <p:attrName>ppt_h</p:attrName>
                                        </p:attrNameLst>
                                      </p:cBhvr>
                                      <p:tavLst>
                                        <p:tav tm="0">
                                          <p:val>
                                            <p:fltVal val="0"/>
                                          </p:val>
                                        </p:tav>
                                        <p:tav tm="100000">
                                          <p:val>
                                            <p:strVal val="#ppt_h"/>
                                          </p:val>
                                        </p:tav>
                                      </p:tavLst>
                                    </p:anim>
                                    <p:anim calcmode="lin" valueType="num">
                                      <p:cBhvr>
                                        <p:cTn id="73" dur="1000" fill="hold"/>
                                        <p:tgtEl>
                                          <p:spTgt spid="512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12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nodeType="clickEffect">
                                  <p:stCondLst>
                                    <p:cond delay="0"/>
                                  </p:stCondLst>
                                  <p:childTnLst>
                                    <p:set>
                                      <p:cBhvr>
                                        <p:cTn id="78" dur="1" fill="hold">
                                          <p:stCondLst>
                                            <p:cond delay="0"/>
                                          </p:stCondLst>
                                        </p:cTn>
                                        <p:tgtEl>
                                          <p:spTgt spid="5133">
                                            <p:txEl>
                                              <p:pRg st="9" end="9"/>
                                            </p:txEl>
                                          </p:spTgt>
                                        </p:tgtEl>
                                        <p:attrNameLst>
                                          <p:attrName>style.visibility</p:attrName>
                                        </p:attrNameLst>
                                      </p:cBhvr>
                                      <p:to>
                                        <p:strVal val="visible"/>
                                      </p:to>
                                    </p:set>
                                    <p:animEffect transition="in" filter="checkerboard(across)">
                                      <p:cBhvr>
                                        <p:cTn id="79" dur="500"/>
                                        <p:tgtEl>
                                          <p:spTgt spid="5133">
                                            <p:txEl>
                                              <p:pRg st="9" end="9"/>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5" presetClass="entr" presetSubtype="0" fill="hold" nodeType="clickEffect">
                                  <p:stCondLst>
                                    <p:cond delay="0"/>
                                  </p:stCondLst>
                                  <p:childTnLst>
                                    <p:set>
                                      <p:cBhvr>
                                        <p:cTn id="83" dur="1" fill="hold">
                                          <p:stCondLst>
                                            <p:cond delay="0"/>
                                          </p:stCondLst>
                                        </p:cTn>
                                        <p:tgtEl>
                                          <p:spTgt spid="5128">
                                            <p:txEl>
                                              <p:pRg st="4" end="4"/>
                                            </p:txEl>
                                          </p:spTgt>
                                        </p:tgtEl>
                                        <p:attrNameLst>
                                          <p:attrName>style.visibility</p:attrName>
                                        </p:attrNameLst>
                                      </p:cBhvr>
                                      <p:to>
                                        <p:strVal val="visible"/>
                                      </p:to>
                                    </p:set>
                                    <p:anim calcmode="lin" valueType="num">
                                      <p:cBhvr>
                                        <p:cTn id="84" dur="1000" fill="hold"/>
                                        <p:tgtEl>
                                          <p:spTgt spid="5128">
                                            <p:txEl>
                                              <p:pRg st="4" end="4"/>
                                            </p:txEl>
                                          </p:spTgt>
                                        </p:tgtEl>
                                        <p:attrNameLst>
                                          <p:attrName>ppt_w</p:attrName>
                                        </p:attrNameLst>
                                      </p:cBhvr>
                                      <p:tavLst>
                                        <p:tav tm="0">
                                          <p:val>
                                            <p:fltVal val="0"/>
                                          </p:val>
                                        </p:tav>
                                        <p:tav tm="100000">
                                          <p:val>
                                            <p:strVal val="#ppt_w"/>
                                          </p:val>
                                        </p:tav>
                                      </p:tavLst>
                                    </p:anim>
                                    <p:anim calcmode="lin" valueType="num">
                                      <p:cBhvr>
                                        <p:cTn id="85" dur="1000" fill="hold"/>
                                        <p:tgtEl>
                                          <p:spTgt spid="5128">
                                            <p:txEl>
                                              <p:pRg st="4" end="4"/>
                                            </p:txEl>
                                          </p:spTgt>
                                        </p:tgtEl>
                                        <p:attrNameLst>
                                          <p:attrName>ppt_h</p:attrName>
                                        </p:attrNameLst>
                                      </p:cBhvr>
                                      <p:tavLst>
                                        <p:tav tm="0">
                                          <p:val>
                                            <p:fltVal val="0"/>
                                          </p:val>
                                        </p:tav>
                                        <p:tav tm="100000">
                                          <p:val>
                                            <p:strVal val="#ppt_h"/>
                                          </p:val>
                                        </p:tav>
                                      </p:tavLst>
                                    </p:anim>
                                    <p:anim calcmode="lin" valueType="num">
                                      <p:cBhvr>
                                        <p:cTn id="86" dur="1000" fill="hold"/>
                                        <p:tgtEl>
                                          <p:spTgt spid="512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512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nodeType="clickEffect">
                                  <p:stCondLst>
                                    <p:cond delay="0"/>
                                  </p:stCondLst>
                                  <p:childTnLst>
                                    <p:set>
                                      <p:cBhvr>
                                        <p:cTn id="91" dur="1" fill="hold">
                                          <p:stCondLst>
                                            <p:cond delay="0"/>
                                          </p:stCondLst>
                                        </p:cTn>
                                        <p:tgtEl>
                                          <p:spTgt spid="5133">
                                            <p:txEl>
                                              <p:pRg st="10" end="10"/>
                                            </p:txEl>
                                          </p:spTgt>
                                        </p:tgtEl>
                                        <p:attrNameLst>
                                          <p:attrName>style.visibility</p:attrName>
                                        </p:attrNameLst>
                                      </p:cBhvr>
                                      <p:to>
                                        <p:strVal val="visible"/>
                                      </p:to>
                                    </p:set>
                                    <p:animEffect transition="in" filter="checkerboard(across)">
                                      <p:cBhvr>
                                        <p:cTn id="92" dur="500"/>
                                        <p:tgtEl>
                                          <p:spTgt spid="5133">
                                            <p:txEl>
                                              <p:pRg st="10" end="1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5" presetClass="entr" presetSubtype="0" fill="hold" nodeType="clickEffect">
                                  <p:stCondLst>
                                    <p:cond delay="0"/>
                                  </p:stCondLst>
                                  <p:childTnLst>
                                    <p:set>
                                      <p:cBhvr>
                                        <p:cTn id="96" dur="1" fill="hold">
                                          <p:stCondLst>
                                            <p:cond delay="0"/>
                                          </p:stCondLst>
                                        </p:cTn>
                                        <p:tgtEl>
                                          <p:spTgt spid="5128">
                                            <p:txEl>
                                              <p:pRg st="5" end="5"/>
                                            </p:txEl>
                                          </p:spTgt>
                                        </p:tgtEl>
                                        <p:attrNameLst>
                                          <p:attrName>style.visibility</p:attrName>
                                        </p:attrNameLst>
                                      </p:cBhvr>
                                      <p:to>
                                        <p:strVal val="visible"/>
                                      </p:to>
                                    </p:set>
                                    <p:anim calcmode="lin" valueType="num">
                                      <p:cBhvr>
                                        <p:cTn id="97" dur="1000" fill="hold"/>
                                        <p:tgtEl>
                                          <p:spTgt spid="5128">
                                            <p:txEl>
                                              <p:pRg st="5" end="5"/>
                                            </p:txEl>
                                          </p:spTgt>
                                        </p:tgtEl>
                                        <p:attrNameLst>
                                          <p:attrName>ppt_w</p:attrName>
                                        </p:attrNameLst>
                                      </p:cBhvr>
                                      <p:tavLst>
                                        <p:tav tm="0">
                                          <p:val>
                                            <p:fltVal val="0"/>
                                          </p:val>
                                        </p:tav>
                                        <p:tav tm="100000">
                                          <p:val>
                                            <p:strVal val="#ppt_w"/>
                                          </p:val>
                                        </p:tav>
                                      </p:tavLst>
                                    </p:anim>
                                    <p:anim calcmode="lin" valueType="num">
                                      <p:cBhvr>
                                        <p:cTn id="98" dur="1000" fill="hold"/>
                                        <p:tgtEl>
                                          <p:spTgt spid="5128">
                                            <p:txEl>
                                              <p:pRg st="5" end="5"/>
                                            </p:txEl>
                                          </p:spTgt>
                                        </p:tgtEl>
                                        <p:attrNameLst>
                                          <p:attrName>ppt_h</p:attrName>
                                        </p:attrNameLst>
                                      </p:cBhvr>
                                      <p:tavLst>
                                        <p:tav tm="0">
                                          <p:val>
                                            <p:fltVal val="0"/>
                                          </p:val>
                                        </p:tav>
                                        <p:tav tm="100000">
                                          <p:val>
                                            <p:strVal val="#ppt_h"/>
                                          </p:val>
                                        </p:tav>
                                      </p:tavLst>
                                    </p:anim>
                                    <p:anim calcmode="lin" valueType="num">
                                      <p:cBhvr>
                                        <p:cTn id="99" dur="1000" fill="hold"/>
                                        <p:tgtEl>
                                          <p:spTgt spid="512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512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solidFill>
                  <a:srgbClr val="663300"/>
                </a:solidFill>
                <a:effectLst>
                  <a:outerShdw blurRad="38100" dist="38100" dir="2700000" algn="tl">
                    <a:srgbClr val="DDDDDD"/>
                  </a:outerShdw>
                </a:effectLst>
                <a:latin typeface="Aachen" charset="0"/>
                <a:ea typeface="ＭＳ Ｐゴシック" charset="0"/>
                <a:cs typeface="Aachen" charset="0"/>
              </a:rPr>
              <a:t>Sử dụng trong truyền thống</a:t>
            </a:r>
            <a:endParaRPr lang="en-AU">
              <a:solidFill>
                <a:srgbClr val="663300"/>
              </a:solidFill>
              <a:effectLst>
                <a:outerShdw blurRad="38100" dist="38100" dir="2700000" algn="tl">
                  <a:srgbClr val="DDDDDD"/>
                </a:outerShdw>
              </a:effectLst>
              <a:latin typeface="Aachen" charset="0"/>
              <a:ea typeface="ＭＳ Ｐゴシック" charset="0"/>
              <a:cs typeface="Aachen" charset="0"/>
            </a:endParaRPr>
          </a:p>
        </p:txBody>
      </p:sp>
      <p:pic>
        <p:nvPicPr>
          <p:cNvPr id="17411" name="Picture 4" descr="lamentatio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2057400"/>
            <a:ext cx="4343400" cy="3124200"/>
          </a:xfrm>
          <a:noFill/>
        </p:spPr>
      </p:pic>
      <p:sp>
        <p:nvSpPr>
          <p:cNvPr id="17412" name="Rectangle 6"/>
          <p:cNvSpPr>
            <a:spLocks noChangeArrowheads="1"/>
          </p:cNvSpPr>
          <p:nvPr/>
        </p:nvSpPr>
        <p:spPr bwMode="auto">
          <a:xfrm>
            <a:off x="152400" y="158115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400" b="1"/>
              <a:t>9th of Ab  (586 TC &amp; </a:t>
            </a:r>
          </a:p>
          <a:p>
            <a:pPr marL="342900" indent="-342900">
              <a:spcBef>
                <a:spcPct val="20000"/>
              </a:spcBef>
            </a:pPr>
            <a:r>
              <a:rPr lang="en-US" sz="2400" b="1"/>
              <a:t>	SC 70)</a:t>
            </a:r>
          </a:p>
          <a:p>
            <a:pPr marL="342900" indent="-342900">
              <a:spcBef>
                <a:spcPct val="20000"/>
              </a:spcBef>
              <a:buFontTx/>
              <a:buChar char="•"/>
            </a:pPr>
            <a:r>
              <a:rPr lang="en-US" sz="2400" b="1"/>
              <a:t>Bar Kochba bị đánh bại tại Betar (SC 135)</a:t>
            </a:r>
          </a:p>
          <a:p>
            <a:pPr marL="342900" indent="-342900">
              <a:spcBef>
                <a:spcPct val="20000"/>
              </a:spcBef>
              <a:buFontTx/>
              <a:buChar char="•"/>
            </a:pPr>
            <a:r>
              <a:rPr lang="en-US" sz="2400" b="1"/>
              <a:t>Do Thái bị trục xuất khỏi Tây Ban Nha (SC 1492) </a:t>
            </a:r>
          </a:p>
          <a:p>
            <a:pPr marL="342900" indent="-342900">
              <a:spcBef>
                <a:spcPct val="20000"/>
              </a:spcBef>
              <a:buFontTx/>
              <a:buChar char="•"/>
            </a:pPr>
            <a:r>
              <a:rPr lang="en-US" sz="2400" b="1"/>
              <a:t>Tường “Than khóc” (Tây)</a:t>
            </a:r>
          </a:p>
          <a:p>
            <a:pPr marL="342900" indent="-342900">
              <a:spcBef>
                <a:spcPct val="20000"/>
              </a:spcBef>
              <a:buFontTx/>
              <a:buChar char="•"/>
            </a:pPr>
            <a:r>
              <a:rPr lang="en-US" sz="2400" b="1"/>
              <a:t>Nghi lễ Công giáo</a:t>
            </a:r>
            <a:endParaRPr lang="en-AU" sz="2400" b="1"/>
          </a:p>
          <a:p>
            <a:pPr marL="342900" indent="-342900">
              <a:spcBef>
                <a:spcPct val="20000"/>
              </a:spcBef>
              <a:buFontTx/>
              <a:buChar char="•"/>
            </a:pPr>
            <a:endParaRPr lang="en-AU" sz="2800" b="1"/>
          </a:p>
        </p:txBody>
      </p:sp>
    </p:spTree>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800">
                <a:solidFill>
                  <a:srgbClr val="800000"/>
                </a:solidFill>
                <a:effectLst>
                  <a:outerShdw blurRad="38100" dist="38100" dir="2700000" algn="tl">
                    <a:srgbClr val="DDDDDD"/>
                  </a:outerShdw>
                </a:effectLst>
                <a:latin typeface="Circle" charset="0"/>
                <a:ea typeface="ＭＳ Ｐゴシック" charset="0"/>
              </a:rPr>
              <a:t>Bối cảnh Lịch sử</a:t>
            </a:r>
            <a:endParaRPr lang="en-AU" sz="4800">
              <a:solidFill>
                <a:srgbClr val="800000"/>
              </a:solidFill>
              <a:effectLst>
                <a:outerShdw blurRad="38100" dist="38100" dir="2700000" algn="tl">
                  <a:srgbClr val="DDDDDD"/>
                </a:outerShdw>
              </a:effectLst>
              <a:latin typeface="Circle" charset="0"/>
              <a:ea typeface="ＭＳ Ｐゴシック" charset="0"/>
            </a:endParaRPr>
          </a:p>
        </p:txBody>
      </p:sp>
      <p:sp>
        <p:nvSpPr>
          <p:cNvPr id="18435" name="Rectangle 4"/>
          <p:cNvSpPr>
            <a:spLocks noChangeArrowheads="1"/>
          </p:cNvSpPr>
          <p:nvPr/>
        </p:nvSpPr>
        <p:spPr bwMode="auto">
          <a:xfrm>
            <a:off x="0" y="1322388"/>
            <a:ext cx="8839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charset="0"/>
              <a:buChar char="Ø"/>
              <a:tabLst>
                <a:tab pos="457200" algn="l"/>
              </a:tabLst>
            </a:pPr>
            <a:r>
              <a:rPr lang="en-US" sz="2400" b="1"/>
              <a:t> Trực tiếp ngay sau khi Giê-ru-sa-lem sụp đổ năm 586 TC</a:t>
            </a:r>
            <a:endParaRPr lang="en-AU" sz="2400" b="1"/>
          </a:p>
          <a:p>
            <a:pPr>
              <a:buFont typeface="Wingdings" charset="0"/>
              <a:buChar char="Ø"/>
              <a:tabLst>
                <a:tab pos="457200" algn="l"/>
              </a:tabLst>
            </a:pPr>
            <a:r>
              <a:rPr lang="en-US" sz="2400" b="1"/>
              <a:t> Vua dòng Đa-vít – được Chúa xức dầu – bị truất phế và lưu đày</a:t>
            </a:r>
            <a:endParaRPr lang="en-AU" sz="2400" b="1"/>
          </a:p>
          <a:p>
            <a:pPr>
              <a:buFont typeface="Wingdings" charset="0"/>
              <a:buChar char="Ø"/>
              <a:tabLst>
                <a:tab pos="457200" algn="l"/>
              </a:tabLst>
            </a:pPr>
            <a:r>
              <a:rPr lang="en-US" sz="2400" b="1"/>
              <a:t> Tất cả bị lưu đày ngoại trừ những </a:t>
            </a:r>
          </a:p>
          <a:p>
            <a:pPr>
              <a:tabLst>
                <a:tab pos="457200" algn="l"/>
              </a:tabLst>
            </a:pPr>
            <a:r>
              <a:rPr lang="en-US" sz="2400" b="1"/>
              <a:t>    người nghèo nhất</a:t>
            </a:r>
            <a:endParaRPr lang="en-AU" sz="2400" b="1"/>
          </a:p>
          <a:p>
            <a:pPr>
              <a:buFont typeface="Wingdings" charset="0"/>
              <a:buChar char="Ø"/>
              <a:tabLst>
                <a:tab pos="457200" algn="l"/>
              </a:tabLst>
            </a:pPr>
            <a:r>
              <a:rPr lang="en-US" sz="2400" b="1"/>
              <a:t> Đền thờ bị làm ô uế và bị đốt</a:t>
            </a:r>
            <a:endParaRPr lang="en-AU" sz="2400" b="1"/>
          </a:p>
          <a:p>
            <a:pPr>
              <a:buFont typeface="Wingdings" charset="0"/>
              <a:buChar char="Ø"/>
              <a:tabLst>
                <a:tab pos="457200" algn="l"/>
              </a:tabLst>
            </a:pPr>
            <a:r>
              <a:rPr lang="en-US" sz="2400" b="1"/>
              <a:t> Cần có cái nhìn viễn cảnh</a:t>
            </a:r>
          </a:p>
        </p:txBody>
      </p:sp>
      <p:pic>
        <p:nvPicPr>
          <p:cNvPr id="18436" name="Picture 6" descr="etch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86400" y="2514600"/>
            <a:ext cx="3368675" cy="4191000"/>
          </a:xfrm>
          <a:noFill/>
        </p:spPr>
      </p:pic>
      <p:sp>
        <p:nvSpPr>
          <p:cNvPr id="18437" name="Text Box 8"/>
          <p:cNvSpPr txBox="1">
            <a:spLocks noChangeArrowheads="1"/>
          </p:cNvSpPr>
          <p:nvPr/>
        </p:nvSpPr>
        <p:spPr bwMode="auto">
          <a:xfrm>
            <a:off x="8450263" y="152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t>494</a:t>
            </a:r>
          </a:p>
        </p:txBody>
      </p:sp>
    </p:spTree>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80000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Từ</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Khóa</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2134544"/>
            <a:ext cx="9144000" cy="19891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7200" b="1" dirty="0" smtClean="0">
                <a:solidFill>
                  <a:srgbClr val="FFFFFF"/>
                </a:solidFill>
                <a:effectLst>
                  <a:glow rad="127000">
                    <a:srgbClr val="000000"/>
                  </a:glow>
                </a:effectLst>
                <a:latin typeface="Arial" charset="0"/>
                <a:ea typeface="ＭＳ Ｐゴシック" charset="0"/>
                <a:cs typeface="ＭＳ Ｐゴシック" charset="0"/>
              </a:rPr>
              <a:t>Confession</a:t>
            </a:r>
            <a:endParaRPr lang="en-US" sz="40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smtClean="0">
                <a:solidFill>
                  <a:srgbClr val="FFFFFF"/>
                </a:solidFill>
                <a:effectLst>
                  <a:glow rad="127000">
                    <a:srgbClr val="000000"/>
                  </a:glow>
                </a:effectLst>
                <a:latin typeface="Arial" charset="0"/>
                <a:ea typeface="ＭＳ Ｐゴシック" charset="0"/>
                <a:cs typeface="ＭＳ Ｐゴシック" charset="0"/>
              </a:rPr>
              <a:t>Lamentations</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363170" y="65344"/>
            <a:ext cx="6981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493</a:t>
            </a:r>
          </a:p>
          <a:p>
            <a:pPr algn="ctr" defTabSz="457200" fontAlgn="auto">
              <a:spcBef>
                <a:spcPts val="0"/>
              </a:spcBef>
              <a:spcAft>
                <a:spcPts val="0"/>
              </a:spcAft>
            </a:pPr>
            <a:r>
              <a:rPr lang="en-US" altLang="zh-CN" b="1" dirty="0">
                <a:solidFill>
                  <a:prstClr val="white"/>
                </a:solidFill>
                <a:effectLst>
                  <a:outerShdw blurRad="50800" dist="38100" dir="2700000" algn="tl" rotWithShape="0">
                    <a:srgbClr val="000000">
                      <a:alpha val="96000"/>
                    </a:srgbClr>
                  </a:outerShdw>
                </a:effectLst>
                <a:latin typeface="Arial"/>
                <a:cs typeface="Arial"/>
              </a:rPr>
              <a:t>343</a:t>
            </a:r>
          </a:p>
        </p:txBody>
      </p:sp>
    </p:spTree>
    <p:extLst>
      <p:ext uri="{BB962C8B-B14F-4D97-AF65-F5344CB8AC3E}">
        <p14:creationId xmlns:p14="http://schemas.microsoft.com/office/powerpoint/2010/main" val="2636772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50531"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650</a:t>
            </a:r>
          </a:p>
        </p:txBody>
      </p:sp>
      <p:sp>
        <p:nvSpPr>
          <p:cNvPr id="150532" name="Text Box 4"/>
          <p:cNvSpPr txBox="1">
            <a:spLocks noChangeArrowheads="1"/>
          </p:cNvSpPr>
          <p:nvPr/>
        </p:nvSpPr>
        <p:spPr bwMode="auto">
          <a:xfrm>
            <a:off x="5343525" y="4067175"/>
            <a:ext cx="600075"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7 0 0 </a:t>
            </a:r>
          </a:p>
        </p:txBody>
      </p:sp>
      <p:sp>
        <p:nvSpPr>
          <p:cNvPr id="150533" name="Text Box 5"/>
          <p:cNvSpPr txBox="1">
            <a:spLocks noChangeArrowheads="1"/>
          </p:cNvSpPr>
          <p:nvPr/>
        </p:nvSpPr>
        <p:spPr bwMode="auto">
          <a:xfrm>
            <a:off x="4114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800</a:t>
            </a:r>
          </a:p>
        </p:txBody>
      </p:sp>
      <p:sp>
        <p:nvSpPr>
          <p:cNvPr id="150534" name="Text Box 6"/>
          <p:cNvSpPr txBox="1">
            <a:spLocks noChangeArrowheads="1"/>
          </p:cNvSpPr>
          <p:nvPr/>
        </p:nvSpPr>
        <p:spPr bwMode="auto">
          <a:xfrm>
            <a:off x="27432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900</a:t>
            </a:r>
          </a:p>
        </p:txBody>
      </p:sp>
      <p:sp>
        <p:nvSpPr>
          <p:cNvPr id="150535" name="Text Box 7"/>
          <p:cNvSpPr txBox="1">
            <a:spLocks noChangeArrowheads="1"/>
          </p:cNvSpPr>
          <p:nvPr/>
        </p:nvSpPr>
        <p:spPr bwMode="auto">
          <a:xfrm>
            <a:off x="20574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950</a:t>
            </a:r>
          </a:p>
        </p:txBody>
      </p:sp>
      <p:sp>
        <p:nvSpPr>
          <p:cNvPr id="150536" name="Text Box 8"/>
          <p:cNvSpPr txBox="1">
            <a:spLocks noChangeArrowheads="1"/>
          </p:cNvSpPr>
          <p:nvPr/>
        </p:nvSpPr>
        <p:spPr bwMode="auto">
          <a:xfrm>
            <a:off x="13716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1000</a:t>
            </a:r>
          </a:p>
        </p:txBody>
      </p:sp>
      <p:sp>
        <p:nvSpPr>
          <p:cNvPr id="150537" name="Text Box 9"/>
          <p:cNvSpPr txBox="1">
            <a:spLocks noChangeArrowheads="1"/>
          </p:cNvSpPr>
          <p:nvPr/>
        </p:nvSpPr>
        <p:spPr bwMode="auto">
          <a:xfrm>
            <a:off x="6858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600</a:t>
            </a:r>
          </a:p>
        </p:txBody>
      </p:sp>
      <p:sp>
        <p:nvSpPr>
          <p:cNvPr id="150538" name="Text Box 10"/>
          <p:cNvSpPr txBox="1">
            <a:spLocks noChangeArrowheads="1"/>
          </p:cNvSpPr>
          <p:nvPr/>
        </p:nvSpPr>
        <p:spPr bwMode="auto">
          <a:xfrm>
            <a:off x="81534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500</a:t>
            </a:r>
          </a:p>
        </p:txBody>
      </p:sp>
      <p:grpSp>
        <p:nvGrpSpPr>
          <p:cNvPr id="19467" name="Group 11"/>
          <p:cNvGrpSpPr>
            <a:grpSpLocks/>
          </p:cNvGrpSpPr>
          <p:nvPr/>
        </p:nvGrpSpPr>
        <p:grpSpPr bwMode="auto">
          <a:xfrm>
            <a:off x="66675" y="3044825"/>
            <a:ext cx="9534525" cy="844550"/>
            <a:chOff x="42" y="1918"/>
            <a:chExt cx="6006" cy="532"/>
          </a:xfrm>
        </p:grpSpPr>
        <p:grpSp>
          <p:nvGrpSpPr>
            <p:cNvPr id="19486" name="Group 12"/>
            <p:cNvGrpSpPr>
              <a:grpSpLocks/>
            </p:cNvGrpSpPr>
            <p:nvPr/>
          </p:nvGrpSpPr>
          <p:grpSpPr bwMode="auto">
            <a:xfrm>
              <a:off x="96" y="1918"/>
              <a:ext cx="1296" cy="530"/>
              <a:chOff x="96" y="1918"/>
              <a:chExt cx="1296" cy="530"/>
            </a:xfrm>
          </p:grpSpPr>
          <p:sp>
            <p:nvSpPr>
              <p:cNvPr id="150541"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42"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43"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44"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grpSp>
        <p:grpSp>
          <p:nvGrpSpPr>
            <p:cNvPr id="19487" name="Group 17"/>
            <p:cNvGrpSpPr>
              <a:grpSpLocks/>
            </p:cNvGrpSpPr>
            <p:nvPr/>
          </p:nvGrpSpPr>
          <p:grpSpPr bwMode="auto">
            <a:xfrm>
              <a:off x="1824" y="1920"/>
              <a:ext cx="1296" cy="530"/>
              <a:chOff x="96" y="1918"/>
              <a:chExt cx="1296" cy="530"/>
            </a:xfrm>
          </p:grpSpPr>
          <p:sp>
            <p:nvSpPr>
              <p:cNvPr id="150546"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47"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48"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49"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grpSp>
        <p:grpSp>
          <p:nvGrpSpPr>
            <p:cNvPr id="19488" name="Group 22"/>
            <p:cNvGrpSpPr>
              <a:grpSpLocks/>
            </p:cNvGrpSpPr>
            <p:nvPr/>
          </p:nvGrpSpPr>
          <p:grpSpPr bwMode="auto">
            <a:xfrm>
              <a:off x="3552" y="1920"/>
              <a:ext cx="1296" cy="530"/>
              <a:chOff x="96" y="1918"/>
              <a:chExt cx="1296" cy="530"/>
            </a:xfrm>
          </p:grpSpPr>
          <p:sp>
            <p:nvSpPr>
              <p:cNvPr id="150551"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52"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53"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54"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grpSp>
        <p:sp>
          <p:nvSpPr>
            <p:cNvPr id="150555"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56"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sp>
          <p:nvSpPr>
            <p:cNvPr id="150557"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pitchFamily="34" charset="0"/>
                <a:ea typeface="ＭＳ Ｐゴシック" pitchFamily="34" charset="-128"/>
                <a:cs typeface="+mn-cs"/>
              </a:endParaRPr>
            </a:p>
          </p:txBody>
        </p:sp>
      </p:grpSp>
      <p:sp>
        <p:nvSpPr>
          <p:cNvPr id="150558" name="Text Box 30"/>
          <p:cNvSpPr txBox="1">
            <a:spLocks noChangeArrowheads="1"/>
          </p:cNvSpPr>
          <p:nvPr/>
        </p:nvSpPr>
        <p:spPr bwMode="auto">
          <a:xfrm>
            <a:off x="7543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550</a:t>
            </a:r>
          </a:p>
        </p:txBody>
      </p:sp>
      <p:sp>
        <p:nvSpPr>
          <p:cNvPr id="150559" name="Text Box 31"/>
          <p:cNvSpPr txBox="1">
            <a:spLocks noChangeArrowheads="1"/>
          </p:cNvSpPr>
          <p:nvPr/>
        </p:nvSpPr>
        <p:spPr bwMode="auto">
          <a:xfrm>
            <a:off x="4724400" y="4067175"/>
            <a:ext cx="600075"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7 5 0 </a:t>
            </a:r>
          </a:p>
        </p:txBody>
      </p:sp>
      <p:sp>
        <p:nvSpPr>
          <p:cNvPr id="150560" name="Text Box 32"/>
          <p:cNvSpPr txBox="1">
            <a:spLocks noChangeArrowheads="1"/>
          </p:cNvSpPr>
          <p:nvPr/>
        </p:nvSpPr>
        <p:spPr bwMode="auto">
          <a:xfrm>
            <a:off x="3429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850</a:t>
            </a:r>
          </a:p>
        </p:txBody>
      </p:sp>
      <p:sp>
        <p:nvSpPr>
          <p:cNvPr id="150561" name="Text Box 33"/>
          <p:cNvSpPr txBox="1">
            <a:spLocks noChangeArrowheads="1"/>
          </p:cNvSpPr>
          <p:nvPr/>
        </p:nvSpPr>
        <p:spPr bwMode="auto">
          <a:xfrm>
            <a:off x="685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1050</a:t>
            </a:r>
          </a:p>
        </p:txBody>
      </p:sp>
      <p:sp>
        <p:nvSpPr>
          <p:cNvPr id="150562" name="Text Box 34"/>
          <p:cNvSpPr txBox="1">
            <a:spLocks noChangeArrowheads="1"/>
          </p:cNvSpPr>
          <p:nvPr/>
        </p:nvSpPr>
        <p:spPr bwMode="auto">
          <a:xfrm>
            <a:off x="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1100</a:t>
            </a:r>
          </a:p>
        </p:txBody>
      </p:sp>
      <p:sp>
        <p:nvSpPr>
          <p:cNvPr id="150563" name="Text Box 35"/>
          <p:cNvSpPr txBox="1">
            <a:spLocks noChangeArrowheads="1"/>
          </p:cNvSpPr>
          <p:nvPr/>
        </p:nvSpPr>
        <p:spPr bwMode="auto">
          <a:xfrm>
            <a:off x="8763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ＭＳ Ｐゴシック" pitchFamily="34" charset="-128"/>
                <a:cs typeface="Arial" pitchFamily="34" charset="0"/>
              </a:rPr>
              <a:t> 450</a:t>
            </a:r>
          </a:p>
        </p:txBody>
      </p:sp>
      <p:sp>
        <p:nvSpPr>
          <p:cNvPr id="150564" name="Text Box 36"/>
          <p:cNvSpPr txBox="1">
            <a:spLocks noChangeArrowheads="1"/>
          </p:cNvSpPr>
          <p:nvPr/>
        </p:nvSpPr>
        <p:spPr bwMode="auto">
          <a:xfrm>
            <a:off x="304800" y="838200"/>
            <a:ext cx="2514600" cy="15875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00FFFF"/>
                </a:solidFill>
                <a:latin typeface="Arial" pitchFamily="34" charset="0"/>
                <a:ea typeface="ＭＳ Ｐゴシック" pitchFamily="34" charset="-128"/>
                <a:cs typeface="Arial" pitchFamily="34" charset="0"/>
              </a:rPr>
              <a:t>Vương quốc thống nhất</a:t>
            </a:r>
          </a:p>
          <a:p>
            <a:pPr algn="ctr">
              <a:spcBef>
                <a:spcPct val="50000"/>
              </a:spcBef>
              <a:defRPr/>
            </a:pPr>
            <a:r>
              <a:rPr lang="en-US" sz="2800" b="1">
                <a:solidFill>
                  <a:srgbClr val="00FFFF"/>
                </a:solidFill>
                <a:latin typeface="Times New Roman" pitchFamily="18" charset="0"/>
                <a:ea typeface="ＭＳ Ｐゴシック" pitchFamily="34" charset="-128"/>
                <a:cs typeface="Arial" pitchFamily="34" charset="0"/>
              </a:rPr>
              <a:t>1050-930</a:t>
            </a:r>
          </a:p>
        </p:txBody>
      </p:sp>
      <p:sp>
        <p:nvSpPr>
          <p:cNvPr id="150565" name="Text Box 37"/>
          <p:cNvSpPr txBox="1">
            <a:spLocks noChangeArrowheads="1"/>
          </p:cNvSpPr>
          <p:nvPr/>
        </p:nvSpPr>
        <p:spPr bwMode="auto">
          <a:xfrm>
            <a:off x="2590800" y="838200"/>
            <a:ext cx="2514600" cy="15875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FFFF00"/>
                </a:solidFill>
                <a:latin typeface="Arial" pitchFamily="34" charset="0"/>
                <a:ea typeface="ＭＳ Ｐゴシック" pitchFamily="34" charset="-128"/>
                <a:cs typeface="Arial" pitchFamily="34" charset="0"/>
              </a:rPr>
              <a:t>Vương quốc phân chia</a:t>
            </a:r>
          </a:p>
          <a:p>
            <a:pPr algn="ctr">
              <a:spcBef>
                <a:spcPct val="50000"/>
              </a:spcBef>
              <a:defRPr/>
            </a:pPr>
            <a:r>
              <a:rPr lang="en-US" sz="2800" b="1">
                <a:solidFill>
                  <a:srgbClr val="FFFF00"/>
                </a:solidFill>
                <a:latin typeface="Times New Roman" pitchFamily="18" charset="0"/>
                <a:ea typeface="ＭＳ Ｐゴシック" pitchFamily="34" charset="-128"/>
                <a:cs typeface="Arial" pitchFamily="34" charset="0"/>
              </a:rPr>
              <a:t>930-722</a:t>
            </a:r>
          </a:p>
        </p:txBody>
      </p:sp>
      <p:sp>
        <p:nvSpPr>
          <p:cNvPr id="150566" name="Text Box 38"/>
          <p:cNvSpPr txBox="1">
            <a:spLocks noChangeArrowheads="1"/>
          </p:cNvSpPr>
          <p:nvPr/>
        </p:nvSpPr>
        <p:spPr bwMode="auto">
          <a:xfrm>
            <a:off x="5029200" y="838200"/>
            <a:ext cx="2514600" cy="15875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FF99FF"/>
                </a:solidFill>
                <a:latin typeface="Arial" pitchFamily="34" charset="0"/>
                <a:ea typeface="ＭＳ Ｐゴシック" pitchFamily="34" charset="-128"/>
                <a:cs typeface="Arial" pitchFamily="34" charset="0"/>
              </a:rPr>
              <a:t>Vương quốc đơn độc</a:t>
            </a:r>
          </a:p>
          <a:p>
            <a:pPr algn="ctr">
              <a:spcBef>
                <a:spcPct val="50000"/>
              </a:spcBef>
              <a:defRPr/>
            </a:pPr>
            <a:r>
              <a:rPr lang="en-US" sz="2800" b="1">
                <a:solidFill>
                  <a:srgbClr val="FF99FF"/>
                </a:solidFill>
                <a:latin typeface="Times New Roman" pitchFamily="18" charset="0"/>
                <a:ea typeface="ＭＳ Ｐゴシック" pitchFamily="34" charset="-128"/>
                <a:cs typeface="Arial" pitchFamily="34" charset="0"/>
              </a:rPr>
              <a:t>722-586</a:t>
            </a:r>
          </a:p>
        </p:txBody>
      </p:sp>
      <p:sp>
        <p:nvSpPr>
          <p:cNvPr id="150567" name="Text Box 39"/>
          <p:cNvSpPr txBox="1">
            <a:spLocks noChangeArrowheads="1"/>
          </p:cNvSpPr>
          <p:nvPr/>
        </p:nvSpPr>
        <p:spPr bwMode="auto">
          <a:xfrm>
            <a:off x="5867400" y="6172200"/>
            <a:ext cx="3048000" cy="579438"/>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b="1">
                <a:solidFill>
                  <a:srgbClr val="66FF66"/>
                </a:solidFill>
                <a:latin typeface="Times New Roman" charset="0"/>
                <a:cs typeface="Arial" charset="0"/>
              </a:rPr>
              <a:t>Lưu đày  </a:t>
            </a:r>
            <a:r>
              <a:rPr lang="en-US" sz="2800" b="1">
                <a:solidFill>
                  <a:srgbClr val="66FF66"/>
                </a:solidFill>
                <a:latin typeface="Times New Roman" charset="0"/>
                <a:cs typeface="Arial" charset="0"/>
              </a:rPr>
              <a:t>586-536</a:t>
            </a:r>
          </a:p>
        </p:txBody>
      </p:sp>
      <p:sp>
        <p:nvSpPr>
          <p:cNvPr id="150568"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0569" name="Text Box 41"/>
          <p:cNvSpPr txBox="1">
            <a:spLocks noChangeArrowheads="1"/>
          </p:cNvSpPr>
          <p:nvPr/>
        </p:nvSpPr>
        <p:spPr bwMode="auto">
          <a:xfrm>
            <a:off x="7391400" y="838200"/>
            <a:ext cx="2133600" cy="2319338"/>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800" b="1">
                <a:solidFill>
                  <a:srgbClr val="FFCC00"/>
                </a:solidFill>
                <a:cs typeface="Arial" charset="0"/>
              </a:rPr>
              <a:t>Hậu lưu đày</a:t>
            </a:r>
            <a:endParaRPr lang="en-US" sz="3200" b="1">
              <a:solidFill>
                <a:srgbClr val="FFCC00"/>
              </a:solidFill>
              <a:latin typeface="Times New Roman" charset="0"/>
              <a:cs typeface="Arial" charset="0"/>
            </a:endParaRPr>
          </a:p>
          <a:p>
            <a:pPr algn="ctr" eaLnBrk="1" hangingPunct="1">
              <a:spcBef>
                <a:spcPct val="50000"/>
              </a:spcBef>
            </a:pPr>
            <a:r>
              <a:rPr lang="en-US" sz="2800" b="1">
                <a:solidFill>
                  <a:srgbClr val="FFCC00"/>
                </a:solidFill>
                <a:latin typeface="Times New Roman" charset="0"/>
                <a:cs typeface="Arial" charset="0"/>
              </a:rPr>
              <a:t>536-425</a:t>
            </a:r>
          </a:p>
          <a:p>
            <a:pPr algn="ctr" eaLnBrk="1" hangingPunct="1">
              <a:spcBef>
                <a:spcPct val="50000"/>
              </a:spcBef>
            </a:pPr>
            <a:endParaRPr lang="en-US" sz="3200" b="1">
              <a:solidFill>
                <a:srgbClr val="FFCC00"/>
              </a:solidFill>
              <a:latin typeface="Times New Roman" charset="0"/>
              <a:cs typeface="Arial" charset="0"/>
            </a:endParaRPr>
          </a:p>
        </p:txBody>
      </p:sp>
      <p:sp>
        <p:nvSpPr>
          <p:cNvPr id="150570"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a typeface="ＭＳ Ｐゴシック" pitchFamily="34" charset="-128"/>
              <a:cs typeface="+mn-cs"/>
            </a:endParaRPr>
          </a:p>
        </p:txBody>
      </p:sp>
      <p:sp>
        <p:nvSpPr>
          <p:cNvPr id="150571"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a typeface="ＭＳ Ｐゴシック" pitchFamily="34" charset="-128"/>
              <a:cs typeface="+mn-cs"/>
            </a:endParaRPr>
          </a:p>
        </p:txBody>
      </p:sp>
      <p:sp>
        <p:nvSpPr>
          <p:cNvPr id="150572"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a typeface="ＭＳ Ｐゴシック" pitchFamily="34" charset="-128"/>
              <a:cs typeface="+mn-cs"/>
            </a:endParaRPr>
          </a:p>
        </p:txBody>
      </p:sp>
      <p:sp>
        <p:nvSpPr>
          <p:cNvPr id="150573"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Arial" pitchFamily="34" charset="0"/>
              <a:ea typeface="ＭＳ Ｐゴシック" pitchFamily="34" charset="-128"/>
              <a:cs typeface="+mn-cs"/>
            </a:endParaRPr>
          </a:p>
        </p:txBody>
      </p:sp>
      <p:sp>
        <p:nvSpPr>
          <p:cNvPr id="98354" name="Rectangle 50"/>
          <p:cNvSpPr>
            <a:spLocks noChangeArrowheads="1"/>
          </p:cNvSpPr>
          <p:nvPr/>
        </p:nvSpPr>
        <p:spPr bwMode="auto">
          <a:xfrm>
            <a:off x="-76200" y="76200"/>
            <a:ext cx="3640138" cy="457200"/>
          </a:xfrm>
          <a:prstGeom prst="rect">
            <a:avLst/>
          </a:prstGeom>
          <a:noFill/>
          <a:ln w="9525">
            <a:noFill/>
            <a:miter lim="800000"/>
            <a:headEnd/>
            <a:tailEnd/>
          </a:ln>
          <a:effectLst>
            <a:outerShdw dist="35921" dir="2700000" algn="ctr" rotWithShape="0">
              <a:schemeClr val="tx2">
                <a:alpha val="74997"/>
              </a:schemeClr>
            </a:outerShdw>
          </a:effectLst>
        </p:spPr>
        <p:txBody>
          <a:bodyPr anchor="ctr"/>
          <a:lstStyle/>
          <a:p>
            <a:pPr>
              <a:defRPr/>
            </a:pPr>
            <a:r>
              <a:rPr lang="en-US" sz="2800">
                <a:solidFill>
                  <a:schemeClr val="bg1"/>
                </a:solidFill>
                <a:latin typeface="Arial" pitchFamily="34" charset="0"/>
                <a:ea typeface="ＭＳ Ｐゴシック" pitchFamily="34" charset="-128"/>
                <a:cs typeface="+mn-cs"/>
              </a:rPr>
              <a:t>Dòng thời gian</a:t>
            </a:r>
          </a:p>
        </p:txBody>
      </p:sp>
      <p:sp>
        <p:nvSpPr>
          <p:cNvPr id="98348" name="Text Box 44"/>
          <p:cNvSpPr txBox="1">
            <a:spLocks noChangeArrowheads="1"/>
          </p:cNvSpPr>
          <p:nvPr/>
        </p:nvSpPr>
        <p:spPr bwMode="auto">
          <a:xfrm>
            <a:off x="3962400" y="120650"/>
            <a:ext cx="51816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defRPr/>
            </a:pPr>
            <a:r>
              <a:rPr lang="en-US" sz="3600" b="1">
                <a:solidFill>
                  <a:schemeClr val="bg1"/>
                </a:solidFill>
                <a:latin typeface="Times New Roman" pitchFamily="18" charset="0"/>
                <a:ea typeface="ＭＳ Ｐゴシック" pitchFamily="34" charset="-128"/>
                <a:cs typeface="+mn-cs"/>
              </a:rPr>
              <a:t>Giê-rê-mi 627-580 TC.</a:t>
            </a:r>
            <a:endParaRPr lang="en-US" sz="3200" b="1">
              <a:solidFill>
                <a:schemeClr val="bg1"/>
              </a:solidFill>
              <a:latin typeface="Times New Roman" pitchFamily="18" charset="0"/>
              <a:ea typeface="ＭＳ Ｐゴシック" pitchFamily="34" charset="-128"/>
              <a:cs typeface="+mn-cs"/>
            </a:endParaRPr>
          </a:p>
        </p:txBody>
      </p:sp>
    </p:spTree>
  </p:cSld>
  <p:clrMapOvr>
    <a:masterClrMapping/>
  </p:clrMapOvr>
  <p:transition xmlns:p14="http://schemas.microsoft.com/office/powerpoint/2010/main">
    <p:blinds dir="vert"/>
    <p:sndAc>
      <p:stSnd>
        <p:snd r:embed="rId2" name="camera.wav"/>
      </p:stSnd>
    </p:sndAc>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50564"/>
                                        </p:tgtEl>
                                        <p:attrNameLst>
                                          <p:attrName>style.visibility</p:attrName>
                                        </p:attrNameLst>
                                      </p:cBhvr>
                                      <p:to>
                                        <p:strVal val="visible"/>
                                      </p:to>
                                    </p:set>
                                    <p:animEffect transition="in" filter="dissolve">
                                      <p:cBhvr>
                                        <p:cTn id="7" dur="500"/>
                                        <p:tgtEl>
                                          <p:spTgt spid="150564"/>
                                        </p:tgtEl>
                                      </p:cBhvr>
                                    </p:animEffect>
                                  </p:childTnLst>
                                </p:cTn>
                              </p:par>
                            </p:childTnLst>
                          </p:cTn>
                        </p:par>
                        <p:par>
                          <p:cTn id="8" fill="hold" nodeType="afterGroup">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150570"/>
                                        </p:tgtEl>
                                        <p:attrNameLst>
                                          <p:attrName>style.visibility</p:attrName>
                                        </p:attrNameLst>
                                      </p:cBhvr>
                                      <p:to>
                                        <p:strVal val="visible"/>
                                      </p:to>
                                    </p:set>
                                    <p:animEffect transition="in" filter="wipe(left)">
                                      <p:cBhvr>
                                        <p:cTn id="11" dur="500"/>
                                        <p:tgtEl>
                                          <p:spTgt spid="150570"/>
                                        </p:tgtEl>
                                      </p:cBhvr>
                                    </p:animEffect>
                                  </p:childTnLst>
                                </p:cTn>
                              </p:par>
                            </p:childTnLst>
                          </p:cTn>
                        </p:par>
                        <p:par>
                          <p:cTn id="12" fill="hold" nodeType="afterGroup">
                            <p:stCondLst>
                              <p:cond delay="4000"/>
                            </p:stCondLst>
                            <p:childTnLst>
                              <p:par>
                                <p:cTn id="13" presetID="9" presetClass="entr" presetSubtype="0" fill="hold" grpId="0" nodeType="afterEffect">
                                  <p:stCondLst>
                                    <p:cond delay="2000"/>
                                  </p:stCondLst>
                                  <p:childTnLst>
                                    <p:set>
                                      <p:cBhvr>
                                        <p:cTn id="14" dur="1" fill="hold">
                                          <p:stCondLst>
                                            <p:cond delay="0"/>
                                          </p:stCondLst>
                                        </p:cTn>
                                        <p:tgtEl>
                                          <p:spTgt spid="150565"/>
                                        </p:tgtEl>
                                        <p:attrNameLst>
                                          <p:attrName>style.visibility</p:attrName>
                                        </p:attrNameLst>
                                      </p:cBhvr>
                                      <p:to>
                                        <p:strVal val="visible"/>
                                      </p:to>
                                    </p:set>
                                    <p:animEffect transition="in" filter="dissolve">
                                      <p:cBhvr>
                                        <p:cTn id="15" dur="500"/>
                                        <p:tgtEl>
                                          <p:spTgt spid="150565"/>
                                        </p:tgtEl>
                                      </p:cBhvr>
                                    </p:animEffect>
                                  </p:childTnLst>
                                </p:cTn>
                              </p:par>
                            </p:childTnLst>
                          </p:cTn>
                        </p:par>
                        <p:par>
                          <p:cTn id="16" fill="hold" nodeType="afterGroup">
                            <p:stCondLst>
                              <p:cond delay="6500"/>
                            </p:stCondLst>
                            <p:childTnLst>
                              <p:par>
                                <p:cTn id="17" presetID="22" presetClass="entr" presetSubtype="8" fill="hold" grpId="0" nodeType="afterEffect">
                                  <p:stCondLst>
                                    <p:cond delay="1000"/>
                                  </p:stCondLst>
                                  <p:childTnLst>
                                    <p:set>
                                      <p:cBhvr>
                                        <p:cTn id="18" dur="1" fill="hold">
                                          <p:stCondLst>
                                            <p:cond delay="0"/>
                                          </p:stCondLst>
                                        </p:cTn>
                                        <p:tgtEl>
                                          <p:spTgt spid="150571"/>
                                        </p:tgtEl>
                                        <p:attrNameLst>
                                          <p:attrName>style.visibility</p:attrName>
                                        </p:attrNameLst>
                                      </p:cBhvr>
                                      <p:to>
                                        <p:strVal val="visible"/>
                                      </p:to>
                                    </p:set>
                                    <p:animEffect transition="in" filter="wipe(left)">
                                      <p:cBhvr>
                                        <p:cTn id="19" dur="500"/>
                                        <p:tgtEl>
                                          <p:spTgt spid="150571"/>
                                        </p:tgtEl>
                                      </p:cBhvr>
                                    </p:animEffect>
                                  </p:childTnLst>
                                </p:cTn>
                              </p:par>
                            </p:childTnLst>
                          </p:cTn>
                        </p:par>
                        <p:par>
                          <p:cTn id="20" fill="hold" nodeType="afterGroup">
                            <p:stCondLst>
                              <p:cond delay="8000"/>
                            </p:stCondLst>
                            <p:childTnLst>
                              <p:par>
                                <p:cTn id="21" presetID="9" presetClass="entr" presetSubtype="0" fill="hold" grpId="0" nodeType="afterEffect">
                                  <p:stCondLst>
                                    <p:cond delay="2000"/>
                                  </p:stCondLst>
                                  <p:childTnLst>
                                    <p:set>
                                      <p:cBhvr>
                                        <p:cTn id="22" dur="1" fill="hold">
                                          <p:stCondLst>
                                            <p:cond delay="0"/>
                                          </p:stCondLst>
                                        </p:cTn>
                                        <p:tgtEl>
                                          <p:spTgt spid="150566"/>
                                        </p:tgtEl>
                                        <p:attrNameLst>
                                          <p:attrName>style.visibility</p:attrName>
                                        </p:attrNameLst>
                                      </p:cBhvr>
                                      <p:to>
                                        <p:strVal val="visible"/>
                                      </p:to>
                                    </p:set>
                                    <p:animEffect transition="in" filter="dissolve">
                                      <p:cBhvr>
                                        <p:cTn id="23" dur="500"/>
                                        <p:tgtEl>
                                          <p:spTgt spid="150566"/>
                                        </p:tgtEl>
                                      </p:cBhvr>
                                    </p:animEffect>
                                  </p:childTnLst>
                                </p:cTn>
                              </p:par>
                            </p:childTnLst>
                          </p:cTn>
                        </p:par>
                        <p:par>
                          <p:cTn id="24" fill="hold" nodeType="afterGroup">
                            <p:stCondLst>
                              <p:cond delay="10500"/>
                            </p:stCondLst>
                            <p:childTnLst>
                              <p:par>
                                <p:cTn id="25" presetID="22" presetClass="entr" presetSubtype="8" fill="hold" grpId="0" nodeType="afterEffect">
                                  <p:stCondLst>
                                    <p:cond delay="1000"/>
                                  </p:stCondLst>
                                  <p:childTnLst>
                                    <p:set>
                                      <p:cBhvr>
                                        <p:cTn id="26" dur="1" fill="hold">
                                          <p:stCondLst>
                                            <p:cond delay="0"/>
                                          </p:stCondLst>
                                        </p:cTn>
                                        <p:tgtEl>
                                          <p:spTgt spid="150572"/>
                                        </p:tgtEl>
                                        <p:attrNameLst>
                                          <p:attrName>style.visibility</p:attrName>
                                        </p:attrNameLst>
                                      </p:cBhvr>
                                      <p:to>
                                        <p:strVal val="visible"/>
                                      </p:to>
                                    </p:set>
                                    <p:animEffect transition="in" filter="wipe(left)">
                                      <p:cBhvr>
                                        <p:cTn id="27" dur="500"/>
                                        <p:tgtEl>
                                          <p:spTgt spid="150572"/>
                                        </p:tgtEl>
                                      </p:cBhvr>
                                    </p:animEffect>
                                  </p:childTnLst>
                                </p:cTn>
                              </p:par>
                            </p:childTnLst>
                          </p:cTn>
                        </p:par>
                        <p:par>
                          <p:cTn id="28" fill="hold" nodeType="afterGroup">
                            <p:stCondLst>
                              <p:cond delay="12000"/>
                            </p:stCondLst>
                            <p:childTnLst>
                              <p:par>
                                <p:cTn id="29" presetID="9" presetClass="entr" presetSubtype="0" fill="hold" grpId="0" nodeType="afterEffect">
                                  <p:stCondLst>
                                    <p:cond delay="2000"/>
                                  </p:stCondLst>
                                  <p:childTnLst>
                                    <p:set>
                                      <p:cBhvr>
                                        <p:cTn id="30" dur="1" fill="hold">
                                          <p:stCondLst>
                                            <p:cond delay="0"/>
                                          </p:stCondLst>
                                        </p:cTn>
                                        <p:tgtEl>
                                          <p:spTgt spid="150567"/>
                                        </p:tgtEl>
                                        <p:attrNameLst>
                                          <p:attrName>style.visibility</p:attrName>
                                        </p:attrNameLst>
                                      </p:cBhvr>
                                      <p:to>
                                        <p:strVal val="visible"/>
                                      </p:to>
                                    </p:set>
                                    <p:animEffect transition="in" filter="dissolve">
                                      <p:cBhvr>
                                        <p:cTn id="31" dur="500"/>
                                        <p:tgtEl>
                                          <p:spTgt spid="150567"/>
                                        </p:tgtEl>
                                      </p:cBhvr>
                                    </p:animEffect>
                                  </p:childTnLst>
                                </p:cTn>
                              </p:par>
                            </p:childTnLst>
                          </p:cTn>
                        </p:par>
                        <p:par>
                          <p:cTn id="32" fill="hold" nodeType="afterGroup">
                            <p:stCondLst>
                              <p:cond delay="14500"/>
                            </p:stCondLst>
                            <p:childTnLst>
                              <p:par>
                                <p:cTn id="33" presetID="22" presetClass="entr" presetSubtype="4" fill="hold" grpId="0" nodeType="afterEffect">
                                  <p:stCondLst>
                                    <p:cond delay="2000"/>
                                  </p:stCondLst>
                                  <p:childTnLst>
                                    <p:set>
                                      <p:cBhvr>
                                        <p:cTn id="34" dur="1" fill="hold">
                                          <p:stCondLst>
                                            <p:cond delay="0"/>
                                          </p:stCondLst>
                                        </p:cTn>
                                        <p:tgtEl>
                                          <p:spTgt spid="150568"/>
                                        </p:tgtEl>
                                        <p:attrNameLst>
                                          <p:attrName>style.visibility</p:attrName>
                                        </p:attrNameLst>
                                      </p:cBhvr>
                                      <p:to>
                                        <p:strVal val="visible"/>
                                      </p:to>
                                    </p:set>
                                    <p:animEffect transition="in" filter="wipe(down)">
                                      <p:cBhvr>
                                        <p:cTn id="35" dur="500"/>
                                        <p:tgtEl>
                                          <p:spTgt spid="150568"/>
                                        </p:tgtEl>
                                      </p:cBhvr>
                                    </p:animEffect>
                                  </p:childTnLst>
                                </p:cTn>
                              </p:par>
                            </p:childTnLst>
                          </p:cTn>
                        </p:par>
                        <p:par>
                          <p:cTn id="36" fill="hold" nodeType="afterGroup">
                            <p:stCondLst>
                              <p:cond delay="17000"/>
                            </p:stCondLst>
                            <p:childTnLst>
                              <p:par>
                                <p:cTn id="37" presetID="9" presetClass="entr" presetSubtype="0" fill="hold" grpId="0" nodeType="afterEffect">
                                  <p:stCondLst>
                                    <p:cond delay="2000"/>
                                  </p:stCondLst>
                                  <p:childTnLst>
                                    <p:set>
                                      <p:cBhvr>
                                        <p:cTn id="38" dur="1" fill="hold">
                                          <p:stCondLst>
                                            <p:cond delay="0"/>
                                          </p:stCondLst>
                                        </p:cTn>
                                        <p:tgtEl>
                                          <p:spTgt spid="150569"/>
                                        </p:tgtEl>
                                        <p:attrNameLst>
                                          <p:attrName>style.visibility</p:attrName>
                                        </p:attrNameLst>
                                      </p:cBhvr>
                                      <p:to>
                                        <p:strVal val="visible"/>
                                      </p:to>
                                    </p:set>
                                    <p:animEffect transition="in" filter="dissolve">
                                      <p:cBhvr>
                                        <p:cTn id="39" dur="500"/>
                                        <p:tgtEl>
                                          <p:spTgt spid="150569"/>
                                        </p:tgtEl>
                                      </p:cBhvr>
                                    </p:animEffect>
                                  </p:childTnLst>
                                </p:cTn>
                              </p:par>
                            </p:childTnLst>
                          </p:cTn>
                        </p:par>
                        <p:par>
                          <p:cTn id="40" fill="hold" nodeType="afterGroup">
                            <p:stCondLst>
                              <p:cond delay="19500"/>
                            </p:stCondLst>
                            <p:childTnLst>
                              <p:par>
                                <p:cTn id="41" presetID="22" presetClass="entr" presetSubtype="8" fill="hold" grpId="0" nodeType="afterEffect">
                                  <p:stCondLst>
                                    <p:cond delay="1000"/>
                                  </p:stCondLst>
                                  <p:childTnLst>
                                    <p:set>
                                      <p:cBhvr>
                                        <p:cTn id="42" dur="1" fill="hold">
                                          <p:stCondLst>
                                            <p:cond delay="0"/>
                                          </p:stCondLst>
                                        </p:cTn>
                                        <p:tgtEl>
                                          <p:spTgt spid="150573"/>
                                        </p:tgtEl>
                                        <p:attrNameLst>
                                          <p:attrName>style.visibility</p:attrName>
                                        </p:attrNameLst>
                                      </p:cBhvr>
                                      <p:to>
                                        <p:strVal val="visible"/>
                                      </p:to>
                                    </p:set>
                                    <p:animEffect transition="in" filter="wipe(left)">
                                      <p:cBhvr>
                                        <p:cTn id="43" dur="500"/>
                                        <p:tgtEl>
                                          <p:spTgt spid="150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64" grpId="0" autoUpdateAnimBg="0"/>
      <p:bldP spid="150565" grpId="0" autoUpdateAnimBg="0"/>
      <p:bldP spid="150566" grpId="0" autoUpdateAnimBg="0"/>
      <p:bldP spid="150567" grpId="0" autoUpdateAnimBg="0"/>
      <p:bldP spid="150568" grpId="0" animBg="1"/>
      <p:bldP spid="150569" grpId="0" autoUpdateAnimBg="0"/>
      <p:bldP spid="150570" grpId="0" animBg="1"/>
      <p:bldP spid="150571" grpId="0" animBg="1"/>
      <p:bldP spid="150572" grpId="0" animBg="1"/>
      <p:bldP spid="1505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LAMENTS yellow and r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8993188"/>
          </a:xfrm>
          <a:noFill/>
        </p:spPr>
      </p:pic>
      <p:sp>
        <p:nvSpPr>
          <p:cNvPr id="22530" name="Rectangle 2"/>
          <p:cNvSpPr>
            <a:spLocks noGrp="1" noChangeArrowheads="1"/>
          </p:cNvSpPr>
          <p:nvPr>
            <p:ph type="title"/>
          </p:nvPr>
        </p:nvSpPr>
        <p:spPr>
          <a:xfrm>
            <a:off x="457200" y="274638"/>
            <a:ext cx="2514600" cy="1096962"/>
          </a:xfrm>
          <a:effectLst>
            <a:outerShdw blurRad="63500" dist="38099" dir="2700000" algn="ctr" rotWithShape="0">
              <a:schemeClr val="accent2">
                <a:alpha val="74997"/>
              </a:schemeClr>
            </a:outerShdw>
          </a:effectLst>
        </p:spPr>
        <p:txBody>
          <a:bodyPr/>
          <a:lstStyle/>
          <a:p>
            <a:pPr eaLnBrk="1" hangingPunct="1"/>
            <a:r>
              <a:rPr lang="en-US" sz="4800">
                <a:solidFill>
                  <a:schemeClr val="bg1"/>
                </a:solidFill>
                <a:latin typeface="Times New Roman" charset="0"/>
                <a:ea typeface="ＭＳ Ｐゴシック" charset="0"/>
                <a:cs typeface="Times New Roman" charset="0"/>
              </a:rPr>
              <a:t>Tác giả</a:t>
            </a:r>
            <a:endParaRPr lang="en-AU" sz="4800">
              <a:solidFill>
                <a:schemeClr val="bg1"/>
              </a:solidFill>
              <a:latin typeface="Times New Roman" charset="0"/>
              <a:ea typeface="ＭＳ Ｐゴシック" charset="0"/>
              <a:cs typeface="Times New Roman" charset="0"/>
            </a:endParaRPr>
          </a:p>
        </p:txBody>
      </p:sp>
      <p:sp>
        <p:nvSpPr>
          <p:cNvPr id="22532" name="Rectangle 4"/>
          <p:cNvSpPr>
            <a:spLocks noChangeArrowheads="1"/>
          </p:cNvSpPr>
          <p:nvPr/>
        </p:nvSpPr>
        <p:spPr bwMode="auto">
          <a:xfrm>
            <a:off x="4643438" y="3844925"/>
            <a:ext cx="4500562" cy="2647950"/>
          </a:xfrm>
          <a:prstGeom prst="rect">
            <a:avLst/>
          </a:prstGeom>
          <a:noFill/>
          <a:ln>
            <a:noFill/>
          </a:ln>
          <a:effectLst>
            <a:outerShdw blurRad="63500" dist="38099" dir="2700000" algn="ctr" rotWithShape="0">
              <a:srgbClr val="FF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2400" b="1" u="sng">
                <a:solidFill>
                  <a:schemeClr val="bg1"/>
                </a:solidFill>
              </a:rPr>
              <a:t>Giê-rê-mi, dựa trên…</a:t>
            </a:r>
          </a:p>
          <a:p>
            <a:pPr algn="ctr">
              <a:tabLst>
                <a:tab pos="457200" algn="l"/>
              </a:tabLst>
            </a:pPr>
            <a:endParaRPr lang="en-AU" sz="2400" b="1" u="sng">
              <a:solidFill>
                <a:schemeClr val="bg1"/>
              </a:solidFill>
            </a:endParaRPr>
          </a:p>
          <a:p>
            <a:pPr>
              <a:buFont typeface="Wingdings" charset="0"/>
              <a:buChar char="Ø"/>
              <a:tabLst>
                <a:tab pos="457200" algn="l"/>
              </a:tabLst>
            </a:pPr>
            <a:r>
              <a:rPr lang="en-US" sz="2400" b="1">
                <a:solidFill>
                  <a:schemeClr val="bg1"/>
                </a:solidFill>
              </a:rPr>
              <a:t>Văn phong và ngữ vựng</a:t>
            </a:r>
            <a:endParaRPr lang="en-AU" sz="2400" b="1">
              <a:solidFill>
                <a:schemeClr val="bg1"/>
              </a:solidFill>
            </a:endParaRPr>
          </a:p>
          <a:p>
            <a:pPr>
              <a:buFont typeface="Wingdings" charset="0"/>
              <a:buChar char="Ø"/>
              <a:tabLst>
                <a:tab pos="457200" algn="l"/>
              </a:tabLst>
            </a:pPr>
            <a:r>
              <a:rPr lang="en-US" sz="2400" b="1">
                <a:solidFill>
                  <a:schemeClr val="bg1"/>
                </a:solidFill>
              </a:rPr>
              <a:t>Truyền thống &amp; Lời chứng</a:t>
            </a:r>
            <a:endParaRPr lang="en-AU" sz="2400" b="1">
              <a:solidFill>
                <a:schemeClr val="bg1"/>
              </a:solidFill>
            </a:endParaRPr>
          </a:p>
          <a:p>
            <a:pPr>
              <a:buFont typeface="Wingdings" charset="0"/>
              <a:buChar char="Ø"/>
              <a:tabLst>
                <a:tab pos="457200" algn="l"/>
              </a:tabLst>
            </a:pPr>
            <a:r>
              <a:rPr lang="en-US" sz="2400" b="1">
                <a:solidFill>
                  <a:schemeClr val="bg1"/>
                </a:solidFill>
              </a:rPr>
              <a:t>Bản tường thuật tận mắt</a:t>
            </a:r>
            <a:endParaRPr lang="en-AU" sz="2400" b="1">
              <a:solidFill>
                <a:schemeClr val="bg1"/>
              </a:solidFill>
            </a:endParaRPr>
          </a:p>
          <a:p>
            <a:pPr>
              <a:buFont typeface="Wingdings" charset="0"/>
              <a:buChar char="Ø"/>
              <a:tabLst>
                <a:tab pos="457200" algn="l"/>
              </a:tabLst>
            </a:pPr>
            <a:r>
              <a:rPr lang="en-US" sz="2400" b="1">
                <a:solidFill>
                  <a:schemeClr val="bg1"/>
                </a:solidFill>
              </a:rPr>
              <a:t>LXX </a:t>
            </a:r>
            <a:endParaRPr lang="en-AU" sz="2400" b="1">
              <a:solidFill>
                <a:schemeClr val="bg1"/>
              </a:solidFill>
            </a:endParaRPr>
          </a:p>
          <a:p>
            <a:pPr algn="ctr">
              <a:tabLst>
                <a:tab pos="457200" algn="l"/>
              </a:tabLst>
            </a:pPr>
            <a:endParaRPr lang="en-US" sz="2400" b="1">
              <a:solidFill>
                <a:schemeClr val="bg1"/>
              </a:solidFill>
            </a:endParaRPr>
          </a:p>
        </p:txBody>
      </p:sp>
      <p:sp>
        <p:nvSpPr>
          <p:cNvPr id="22533" name="Text Box 5"/>
          <p:cNvSpPr txBox="1">
            <a:spLocks noChangeArrowheads="1"/>
          </p:cNvSpPr>
          <p:nvPr/>
        </p:nvSpPr>
        <p:spPr bwMode="auto">
          <a:xfrm>
            <a:off x="8382000" y="76200"/>
            <a:ext cx="69215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b="1">
                <a:solidFill>
                  <a:schemeClr val="bg1"/>
                </a:solidFill>
                <a:latin typeface="Arial" pitchFamily="-112" charset="0"/>
                <a:ea typeface="+mn-ea"/>
                <a:cs typeface="+mn-cs"/>
              </a:rPr>
              <a:t>494</a:t>
            </a:r>
          </a:p>
        </p:txBody>
      </p:sp>
    </p:spTree>
  </p:cSld>
  <p:clrMapOvr>
    <a:masterClrMapping/>
  </p:clrMapOvr>
  <p:transition xmlns:p14="http://schemas.microsoft.com/office/powerpoint/2010/main" spd="med">
    <p:cover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AMENTS yellow and re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77788"/>
            <a:ext cx="9144000" cy="8993188"/>
          </a:xfrm>
          <a:noFill/>
        </p:spPr>
      </p:pic>
      <p:sp>
        <p:nvSpPr>
          <p:cNvPr id="50179" name="Rectangle 3"/>
          <p:cNvSpPr>
            <a:spLocks noGrp="1" noChangeArrowheads="1"/>
          </p:cNvSpPr>
          <p:nvPr>
            <p:ph type="title"/>
          </p:nvPr>
        </p:nvSpPr>
        <p:spPr>
          <a:xfrm>
            <a:off x="457200" y="274638"/>
            <a:ext cx="2514600" cy="1096962"/>
          </a:xfrm>
          <a:effectLst>
            <a:outerShdw blurRad="63500" dist="38099" dir="2700000" algn="ctr" rotWithShape="0">
              <a:schemeClr val="accent2">
                <a:alpha val="74997"/>
              </a:schemeClr>
            </a:outerShdw>
          </a:effectLst>
        </p:spPr>
        <p:txBody>
          <a:bodyPr/>
          <a:lstStyle/>
          <a:p>
            <a:pPr eaLnBrk="1" hangingPunct="1"/>
            <a:r>
              <a:rPr lang="en-US" sz="4800">
                <a:solidFill>
                  <a:schemeClr val="bg1"/>
                </a:solidFill>
                <a:latin typeface="Times New Roman" charset="0"/>
                <a:ea typeface="ＭＳ Ｐゴシック" charset="0"/>
                <a:cs typeface="Times New Roman" charset="0"/>
              </a:rPr>
              <a:t>Tác giả</a:t>
            </a:r>
            <a:endParaRPr lang="en-AU" sz="4800">
              <a:solidFill>
                <a:schemeClr val="bg1"/>
              </a:solidFill>
              <a:latin typeface="Times New Roman" charset="0"/>
              <a:ea typeface="ＭＳ Ｐゴシック" charset="0"/>
              <a:cs typeface="Times New Roman" charset="0"/>
            </a:endParaRPr>
          </a:p>
        </p:txBody>
      </p:sp>
      <p:sp>
        <p:nvSpPr>
          <p:cNvPr id="50181" name="Rectangle 5"/>
          <p:cNvSpPr>
            <a:spLocks noChangeArrowheads="1"/>
          </p:cNvSpPr>
          <p:nvPr/>
        </p:nvSpPr>
        <p:spPr bwMode="auto">
          <a:xfrm>
            <a:off x="4800600" y="4313238"/>
            <a:ext cx="4191000" cy="2647950"/>
          </a:xfrm>
          <a:prstGeom prst="rect">
            <a:avLst/>
          </a:prstGeom>
          <a:noFill/>
          <a:ln>
            <a:noFill/>
          </a:ln>
          <a:effectLst>
            <a:outerShdw blurRad="63500" dist="38099" dir="2700000" algn="ctr" rotWithShape="0">
              <a:srgbClr val="FF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2400" b="1" u="sng">
                <a:solidFill>
                  <a:schemeClr val="bg1"/>
                </a:solidFill>
              </a:rPr>
              <a:t>Không biết?</a:t>
            </a:r>
          </a:p>
          <a:p>
            <a:pPr algn="ctr">
              <a:tabLst>
                <a:tab pos="457200" algn="l"/>
              </a:tabLst>
            </a:pPr>
            <a:endParaRPr lang="en-US" sz="2400" b="1" u="sng">
              <a:solidFill>
                <a:schemeClr val="bg1"/>
              </a:solidFill>
            </a:endParaRPr>
          </a:p>
          <a:p>
            <a:pPr>
              <a:buFont typeface="Wingdings" charset="0"/>
              <a:buChar char="Ø"/>
              <a:tabLst>
                <a:tab pos="457200" algn="l"/>
              </a:tabLst>
            </a:pPr>
            <a:r>
              <a:rPr lang="en-US" sz="2400" b="1">
                <a:solidFill>
                  <a:schemeClr val="bg1"/>
                </a:solidFill>
              </a:rPr>
              <a:t>MT</a:t>
            </a:r>
          </a:p>
          <a:p>
            <a:pPr>
              <a:buFont typeface="Wingdings" charset="0"/>
              <a:buChar char="Ø"/>
              <a:tabLst>
                <a:tab pos="457200" algn="l"/>
              </a:tabLst>
            </a:pPr>
            <a:r>
              <a:rPr lang="en-US" sz="2400" b="1">
                <a:solidFill>
                  <a:schemeClr val="bg1"/>
                </a:solidFill>
              </a:rPr>
              <a:t>Các học giả hiện đại</a:t>
            </a:r>
          </a:p>
          <a:p>
            <a:pPr>
              <a:buFont typeface="Wingdings" charset="0"/>
              <a:buChar char="Ø"/>
              <a:tabLst>
                <a:tab pos="457200" algn="l"/>
              </a:tabLst>
            </a:pPr>
            <a:r>
              <a:rPr lang="en-US" sz="2400" b="1">
                <a:solidFill>
                  <a:schemeClr val="bg1"/>
                </a:solidFill>
              </a:rPr>
              <a:t>Sự liên kết</a:t>
            </a:r>
          </a:p>
          <a:p>
            <a:pPr>
              <a:buFont typeface="Wingdings" charset="0"/>
              <a:buChar char="Ø"/>
              <a:tabLst>
                <a:tab pos="457200" algn="l"/>
              </a:tabLst>
            </a:pPr>
            <a:r>
              <a:rPr lang="en-US" sz="2400" b="1">
                <a:solidFill>
                  <a:schemeClr val="bg1"/>
                </a:solidFill>
              </a:rPr>
              <a:t>Cho phép giới độc giả rộng rãi hơn?</a:t>
            </a:r>
          </a:p>
        </p:txBody>
      </p:sp>
      <p:sp>
        <p:nvSpPr>
          <p:cNvPr id="21509" name="Text Box 6"/>
          <p:cNvSpPr txBox="1">
            <a:spLocks noChangeArrowheads="1"/>
          </p:cNvSpPr>
          <p:nvPr/>
        </p:nvSpPr>
        <p:spPr bwMode="auto">
          <a:xfrm>
            <a:off x="8450263" y="152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rPr>
              <a:t>494</a:t>
            </a:r>
          </a:p>
        </p:txBody>
      </p:sp>
    </p:spTree>
  </p:cSld>
  <p:clrMapOvr>
    <a:masterClrMapping/>
  </p:clrMapOvr>
  <p:transition xmlns:p14="http://schemas.microsoft.com/office/powerpoint/2010/main" spd="med">
    <p:cover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Jeremia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420"/>
          <a:stretch>
            <a:fillRect/>
          </a:stretch>
        </p:blipFill>
        <p:spPr>
          <a:xfrm>
            <a:off x="2376488" y="0"/>
            <a:ext cx="6767512" cy="6858000"/>
          </a:xfrm>
          <a:noFill/>
        </p:spPr>
      </p:pic>
      <p:sp>
        <p:nvSpPr>
          <p:cNvPr id="26626" name="Rectangle 2"/>
          <p:cNvSpPr>
            <a:spLocks noGrp="1" noChangeArrowheads="1"/>
          </p:cNvSpPr>
          <p:nvPr>
            <p:ph type="title"/>
          </p:nvPr>
        </p:nvSpPr>
        <p:spPr>
          <a:xfrm>
            <a:off x="381000" y="2924175"/>
            <a:ext cx="3352800" cy="1325563"/>
          </a:xfrm>
          <a:solidFill>
            <a:schemeClr val="accent1"/>
          </a:solidFill>
        </p:spPr>
        <p:txBody>
          <a:bodyPr/>
          <a:lstStyle/>
          <a:p>
            <a:pPr eaLnBrk="1" hangingPunct="1">
              <a:defRPr/>
            </a:pPr>
            <a:r>
              <a:rPr lang="en-US" sz="4800" smtClean="0">
                <a:solidFill>
                  <a:schemeClr val="accent2"/>
                </a:solidFill>
                <a:effectLst>
                  <a:outerShdw blurRad="38100" dist="38100" dir="2700000" algn="tl">
                    <a:srgbClr val="000000"/>
                  </a:outerShdw>
                </a:effectLst>
                <a:latin typeface="Circle" pitchFamily="34" charset="0"/>
                <a:cs typeface="+mj-cs"/>
              </a:rPr>
              <a:t>Mục tiêu</a:t>
            </a:r>
            <a:endParaRPr lang="en-AU" sz="4800" smtClean="0">
              <a:solidFill>
                <a:schemeClr val="accent2"/>
              </a:solidFill>
              <a:effectLst>
                <a:outerShdw blurRad="38100" dist="38100" dir="2700000" algn="tl">
                  <a:srgbClr val="000000"/>
                </a:outerShdw>
              </a:effectLst>
              <a:latin typeface="Circle" pitchFamily="34" charset="0"/>
              <a:cs typeface="+mj-cs"/>
            </a:endParaRPr>
          </a:p>
        </p:txBody>
      </p:sp>
      <p:sp>
        <p:nvSpPr>
          <p:cNvPr id="26627" name="Rectangle 3"/>
          <p:cNvSpPr>
            <a:spLocks noChangeArrowheads="1"/>
          </p:cNvSpPr>
          <p:nvPr/>
        </p:nvSpPr>
        <p:spPr bwMode="auto">
          <a:xfrm>
            <a:off x="304800" y="4292600"/>
            <a:ext cx="6248400" cy="2227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7663" indent="-347663">
              <a:buFontTx/>
              <a:buChar char="•"/>
              <a:tabLst>
                <a:tab pos="347663" algn="l"/>
              </a:tabLst>
            </a:pPr>
            <a:r>
              <a:rPr lang="en-US" sz="2800" b="1"/>
              <a:t>Sự biểu lộ nỗi đau buồn</a:t>
            </a:r>
          </a:p>
          <a:p>
            <a:pPr marL="347663" indent="-347663">
              <a:buFontTx/>
              <a:buChar char="•"/>
              <a:tabLst>
                <a:tab pos="347663" algn="l"/>
              </a:tabLst>
            </a:pPr>
            <a:r>
              <a:rPr lang="en-US" sz="2800" b="1"/>
              <a:t>Xưng tội</a:t>
            </a:r>
          </a:p>
          <a:p>
            <a:pPr marL="347663" indent="-347663">
              <a:buFontTx/>
              <a:buChar char="•"/>
              <a:tabLst>
                <a:tab pos="347663" algn="l"/>
              </a:tabLst>
            </a:pPr>
            <a:r>
              <a:rPr lang="en-US" sz="2800" b="1"/>
              <a:t>Nhớ lại những nguyên nhân sự đoán phạt &amp; và sự thành tín của Đức Chúa Trời</a:t>
            </a:r>
            <a:endParaRPr lang="en-US" sz="2000" b="1"/>
          </a:p>
        </p:txBody>
      </p:sp>
      <p:sp>
        <p:nvSpPr>
          <p:cNvPr id="26629" name="Text Box 5"/>
          <p:cNvSpPr txBox="1">
            <a:spLocks noChangeArrowheads="1"/>
          </p:cNvSpPr>
          <p:nvPr/>
        </p:nvSpPr>
        <p:spPr bwMode="auto">
          <a:xfrm>
            <a:off x="8382000" y="76200"/>
            <a:ext cx="692150" cy="457200"/>
          </a:xfrm>
          <a:prstGeom prst="rect">
            <a:avLst/>
          </a:prstGeom>
          <a:solidFill>
            <a:srgbClr val="660066"/>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400" b="1">
                <a:solidFill>
                  <a:schemeClr val="bg1"/>
                </a:solidFill>
                <a:latin typeface="Arial" pitchFamily="-112" charset="0"/>
                <a:ea typeface="+mn-ea"/>
                <a:cs typeface="+mn-cs"/>
              </a:rPr>
              <a:t>497</a:t>
            </a: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n_book_glasses_s-e127493473357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title"/>
          </p:nvPr>
        </p:nvSpPr>
        <p:spPr>
          <a:xfrm>
            <a:off x="314325" y="71438"/>
            <a:ext cx="8686800" cy="868362"/>
          </a:xfrm>
        </p:spPr>
        <p:txBody>
          <a:bodyPr/>
          <a:lstStyle/>
          <a:p>
            <a:pPr eaLnBrk="1" hangingPunct="1"/>
            <a:r>
              <a:rPr lang="en-AU">
                <a:solidFill>
                  <a:srgbClr val="008000"/>
                </a:solidFill>
                <a:effectLst>
                  <a:outerShdw blurRad="38100" dist="38100" dir="2700000" algn="tl">
                    <a:srgbClr val="DDDDDD"/>
                  </a:outerShdw>
                </a:effectLst>
                <a:latin typeface="Crystal" charset="0"/>
                <a:ea typeface="ＭＳ Ｐゴシック" charset="0"/>
              </a:rPr>
              <a:t>Những lựa chọn cấu trúc</a:t>
            </a:r>
          </a:p>
        </p:txBody>
      </p:sp>
      <p:sp>
        <p:nvSpPr>
          <p:cNvPr id="23555" name="Rectangle 42"/>
          <p:cNvSpPr>
            <a:spLocks noChangeArrowheads="1"/>
          </p:cNvSpPr>
          <p:nvPr/>
        </p:nvSpPr>
        <p:spPr bwMode="auto">
          <a:xfrm>
            <a:off x="-1905000" y="3643313"/>
            <a:ext cx="628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AU"/>
          </a:p>
          <a:p>
            <a:r>
              <a:rPr lang="en-US"/>
              <a:t>Rick</a:t>
            </a:r>
          </a:p>
        </p:txBody>
      </p:sp>
      <p:graphicFrame>
        <p:nvGraphicFramePr>
          <p:cNvPr id="99363" name="Group 35"/>
          <p:cNvGraphicFramePr>
            <a:graphicFrameLocks noGrp="1"/>
          </p:cNvGraphicFramePr>
          <p:nvPr>
            <p:ph idx="1"/>
            <p:extLst>
              <p:ext uri="{D42A27DB-BD31-4B8C-83A1-F6EECF244321}">
                <p14:modId xmlns:p14="http://schemas.microsoft.com/office/powerpoint/2010/main" val="385331715"/>
              </p:ext>
            </p:extLst>
          </p:nvPr>
        </p:nvGraphicFramePr>
        <p:xfrm>
          <a:off x="381000" y="1143000"/>
          <a:ext cx="8382000" cy="5680075"/>
        </p:xfrm>
        <a:graphic>
          <a:graphicData uri="http://schemas.openxmlformats.org/drawingml/2006/table">
            <a:tbl>
              <a:tblPr/>
              <a:tblGrid>
                <a:gridCol w="590600"/>
                <a:gridCol w="3177670"/>
                <a:gridCol w="2469927"/>
                <a:gridCol w="2143803"/>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AU"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L="91434" marR="91434" marT="45726" marB="4572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ＭＳ Ｐゴシック" charset="0"/>
                        </a:rPr>
                        <a:t>Hillers</a:t>
                      </a:r>
                      <a:endParaRPr kumimoji="0" lang="en-AU"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FFFFFF"/>
                          </a:solidFill>
                          <a:effectLst/>
                          <a:latin typeface="Arial" charset="0"/>
                          <a:ea typeface="ＭＳ Ｐゴシック" charset="0"/>
                          <a:cs typeface="ＭＳ Ｐゴシック" charset="0"/>
                        </a:rPr>
                        <a:t>NIVSB</a:t>
                      </a:r>
                      <a:endParaRPr kumimoji="0" lang="en-AU" sz="24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ＭＳ Ｐゴシック" charset="0"/>
                        </a:rPr>
                        <a:t>Griffith</a:t>
                      </a:r>
                      <a:endParaRPr kumimoji="0" lang="en-AU" sz="24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rgbClr val="800000"/>
                    </a:solidFill>
                  </a:tcPr>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ea typeface="ＭＳ Ｐゴシック" charset="0"/>
                          <a:cs typeface="ＭＳ Ｐゴシック" charset="0"/>
                        </a:rPr>
                        <a:t>1</a:t>
                      </a:r>
                      <a:endParaRPr kumimoji="0" lang="en-AU"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4" marR="91434" marT="45726" marB="4572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Có</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đau</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đớn</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nào</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như</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đau</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đớn</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của</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tôi</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không</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a:t>
                      </a:r>
                      <a:endParaRPr kumimoji="0" lang="en-AU"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Cảnh nghèo khổ và hoang tàn của Giê-ru-sa-lem</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Mô tả sự sụp đố </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7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ea typeface="ＭＳ Ｐゴシック" charset="0"/>
                          <a:cs typeface="ＭＳ Ｐゴシック" charset="0"/>
                        </a:rPr>
                        <a:t>2</a:t>
                      </a:r>
                      <a:endParaRPr kumimoji="0" lang="en-AU"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4" marR="91434" marT="45726" marB="4572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Chúa</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trở</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nên</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như</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một</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kẻ</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thù</a:t>
                      </a:r>
                      <a:endParaRPr kumimoji="0" lang="en-AU"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Cơn giận của Chúa đối cùng dân sự của Ngài</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Nhận thức sự đoán phạt</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9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ea typeface="ＭＳ Ｐゴシック" charset="0"/>
                          <a:cs typeface="ＭＳ Ｐゴシック" charset="0"/>
                        </a:rPr>
                        <a:t>3</a:t>
                      </a:r>
                      <a:endParaRPr kumimoji="0" lang="en-AU"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4" marR="91434" marT="45726" marB="4572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Mọi</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người</a:t>
                      </a:r>
                      <a:endParaRPr kumimoji="0" lang="en-AU"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Sự phàn nàn của Giu-đa – Căn bản của sự an ủi</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Những cảm xúc của Giê-rê-mi</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ea typeface="ＭＳ Ｐゴシック" charset="0"/>
                          <a:cs typeface="ＭＳ Ｐゴシック" charset="0"/>
                        </a:rPr>
                        <a:t>4</a:t>
                      </a:r>
                      <a:endParaRPr kumimoji="0" lang="en-AU"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4" marR="91434" marT="45726" marB="4572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Giới</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hạn</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của</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sự</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chịu</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khổ</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endParaRPr kumimoji="0" lang="en-AU"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Tương phản giữa quá khứ và hiện tại của Si-ôn</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Những người lãnh đạo đáng tin </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2400" b="1" i="0" u="none" strike="noStrike" cap="none" normalizeH="0" baseline="0" dirty="0" smtClean="0">
                          <a:ln>
                            <a:noFill/>
                          </a:ln>
                          <a:solidFill>
                            <a:schemeClr val="tx1"/>
                          </a:solidFill>
                          <a:effectLst/>
                          <a:latin typeface="Arial" charset="0"/>
                          <a:ea typeface="ＭＳ Ｐゴシック" charset="0"/>
                          <a:cs typeface="ＭＳ Ｐゴシック" charset="0"/>
                        </a:rPr>
                        <a:t>5</a:t>
                      </a:r>
                      <a:endParaRPr kumimoji="0" lang="en-AU"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4" marR="91434" marT="45726" marB="45726"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Cầu</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nguyện</a:t>
                      </a:r>
                      <a:endParaRPr kumimoji="0" lang="en-AU"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Sự kêu cầu của Giu-đa về sự tha thứ của Đức Chúa Trời</a:t>
                      </a:r>
                      <a:endParaRPr kumimoji="0" lang="en-AU" sz="1800" b="1"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Cầu</a:t>
                      </a:r>
                      <a:r>
                        <a:rPr kumimoji="0" lang="en-US" sz="1800" b="1" i="0" u="none" strike="noStrike" cap="none" normalizeH="0" baseline="0" dirty="0">
                          <a:ln>
                            <a:noFill/>
                          </a:ln>
                          <a:solidFill>
                            <a:schemeClr val="tx1"/>
                          </a:solidFill>
                          <a:effectLst/>
                          <a:latin typeface="Arial" charset="0"/>
                          <a:ea typeface="ＭＳ Ｐゴシック" charset="0"/>
                          <a:cs typeface="ＭＳ Ｐゴシック" charset="0"/>
                        </a:rPr>
                        <a:t> </a:t>
                      </a:r>
                      <a:r>
                        <a:rPr kumimoji="0" lang="en-US" sz="1800" b="1" i="0" u="none" strike="noStrike" cap="none" normalizeH="0" baseline="0" dirty="0" err="1">
                          <a:ln>
                            <a:noFill/>
                          </a:ln>
                          <a:solidFill>
                            <a:schemeClr val="tx1"/>
                          </a:solidFill>
                          <a:effectLst/>
                          <a:latin typeface="Arial" charset="0"/>
                          <a:ea typeface="ＭＳ Ｐゴシック" charset="0"/>
                          <a:cs typeface="ＭＳ Ｐゴシック" charset="0"/>
                        </a:rPr>
                        <a:t>nguyện</a:t>
                      </a:r>
                      <a:endParaRPr kumimoji="0" lang="en-AU" sz="18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openbook.200w.tn.jpg"/>
          <p:cNvPicPr>
            <a:picLocks noChangeAspect="1"/>
          </p:cNvPicPr>
          <p:nvPr/>
        </p:nvPicPr>
        <p:blipFill>
          <a:blip r:embed="rId3">
            <a:extLst>
              <a:ext uri="{28A0092B-C50C-407E-A947-70E740481C1C}">
                <a14:useLocalDpi xmlns:a14="http://schemas.microsoft.com/office/drawing/2010/main" val="0"/>
              </a:ext>
            </a:extLst>
          </a:blip>
          <a:srcRect t="10471" b="1946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a:xfrm>
            <a:off x="457200" y="274638"/>
            <a:ext cx="7859216" cy="994122"/>
          </a:xfrm>
          <a:solidFill>
            <a:schemeClr val="tx1"/>
          </a:solidFill>
        </p:spPr>
        <p:txBody>
          <a:bodyPr/>
          <a:lstStyle/>
          <a:p>
            <a:pPr eaLnBrk="1" hangingPunct="1"/>
            <a:r>
              <a:rPr lang="en-US" sz="4800" dirty="0" err="1">
                <a:solidFill>
                  <a:srgbClr val="FFFFFF"/>
                </a:solidFill>
                <a:latin typeface="Crystal" charset="0"/>
                <a:ea typeface="ＭＳ Ｐゴシック" charset="0"/>
              </a:rPr>
              <a:t>Cấu</a:t>
            </a:r>
            <a:r>
              <a:rPr lang="en-US" sz="4800" dirty="0">
                <a:solidFill>
                  <a:srgbClr val="FFFFFF"/>
                </a:solidFill>
                <a:latin typeface="Crystal" charset="0"/>
                <a:ea typeface="ＭＳ Ｐゴシック" charset="0"/>
              </a:rPr>
              <a:t> </a:t>
            </a:r>
            <a:r>
              <a:rPr lang="en-US" sz="4800" dirty="0" err="1">
                <a:solidFill>
                  <a:srgbClr val="FFFFFF"/>
                </a:solidFill>
                <a:latin typeface="Crystal" charset="0"/>
                <a:ea typeface="ＭＳ Ｐゴシック" charset="0"/>
              </a:rPr>
              <a:t>trúc</a:t>
            </a:r>
            <a:endParaRPr lang="en-AU" sz="4800" dirty="0">
              <a:solidFill>
                <a:srgbClr val="FFFFFF"/>
              </a:solidFill>
              <a:latin typeface="Crystal" charset="0"/>
              <a:ea typeface="ＭＳ Ｐゴシック" charset="0"/>
            </a:endParaRPr>
          </a:p>
        </p:txBody>
      </p:sp>
      <p:sp>
        <p:nvSpPr>
          <p:cNvPr id="24579" name="Rectangle 3"/>
          <p:cNvSpPr>
            <a:spLocks noChangeArrowheads="1"/>
          </p:cNvSpPr>
          <p:nvPr/>
        </p:nvSpPr>
        <p:spPr bwMode="auto">
          <a:xfrm>
            <a:off x="609600" y="1340768"/>
            <a:ext cx="8077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2800" b="1" dirty="0" err="1"/>
              <a:t>Nhiều</a:t>
            </a:r>
            <a:r>
              <a:rPr lang="en-US" sz="2800" b="1" dirty="0"/>
              <a:t> </a:t>
            </a:r>
            <a:r>
              <a:rPr lang="en-US" sz="2800" b="1" dirty="0" err="1"/>
              <a:t>dòng</a:t>
            </a:r>
            <a:r>
              <a:rPr lang="en-US" sz="2800" b="1" dirty="0"/>
              <a:t> </a:t>
            </a:r>
            <a:r>
              <a:rPr lang="en-US" sz="2800" b="1" dirty="0" err="1"/>
              <a:t>thơ</a:t>
            </a:r>
            <a:r>
              <a:rPr lang="en-US" sz="2800" b="1" dirty="0"/>
              <a:t> </a:t>
            </a:r>
            <a:r>
              <a:rPr lang="en-US" sz="2800" b="1" dirty="0" err="1"/>
              <a:t>chữ</a:t>
            </a:r>
            <a:r>
              <a:rPr lang="en-US" sz="2800" b="1" dirty="0"/>
              <a:t> </a:t>
            </a:r>
            <a:r>
              <a:rPr lang="en-US" sz="2800" b="1" dirty="0" err="1"/>
              <a:t>đầu</a:t>
            </a:r>
            <a:r>
              <a:rPr lang="en-US" sz="2800" b="1" dirty="0"/>
              <a:t> (</a:t>
            </a:r>
            <a:r>
              <a:rPr lang="en-US" sz="2800" b="1" dirty="0" err="1"/>
              <a:t>chiết</a:t>
            </a:r>
            <a:r>
              <a:rPr lang="en-US" sz="2800" b="1" dirty="0"/>
              <a:t> </a:t>
            </a:r>
            <a:r>
              <a:rPr lang="en-US" sz="2800" b="1" dirty="0" err="1"/>
              <a:t>tự</a:t>
            </a:r>
            <a:r>
              <a:rPr lang="en-US" sz="2800" b="1" dirty="0"/>
              <a:t>)  &amp; </a:t>
            </a:r>
            <a:r>
              <a:rPr lang="en-US" sz="2800" b="1" dirty="0" err="1"/>
              <a:t>cấu</a:t>
            </a:r>
            <a:r>
              <a:rPr lang="en-US" sz="2800" b="1" dirty="0"/>
              <a:t> </a:t>
            </a:r>
            <a:r>
              <a:rPr lang="en-US" sz="2800" b="1" dirty="0" err="1"/>
              <a:t>trúc</a:t>
            </a:r>
            <a:r>
              <a:rPr lang="en-US" sz="2800" b="1" dirty="0"/>
              <a:t> </a:t>
            </a:r>
            <a:r>
              <a:rPr lang="en-US" sz="2800" b="1" dirty="0" err="1"/>
              <a:t>giao</a:t>
            </a:r>
            <a:r>
              <a:rPr lang="en-US" sz="2800" b="1" dirty="0"/>
              <a:t> </a:t>
            </a:r>
            <a:r>
              <a:rPr lang="en-US" sz="2800" b="1" dirty="0" err="1"/>
              <a:t>thoa</a:t>
            </a:r>
            <a:r>
              <a:rPr lang="en-US" sz="2800" b="1" dirty="0"/>
              <a:t> (</a:t>
            </a:r>
            <a:r>
              <a:rPr lang="en-US" sz="2800" b="1" dirty="0" err="1"/>
              <a:t>bắt</a:t>
            </a:r>
            <a:r>
              <a:rPr lang="en-US" sz="2800" b="1" dirty="0"/>
              <a:t> </a:t>
            </a:r>
            <a:r>
              <a:rPr lang="en-US" sz="2800" b="1" dirty="0" err="1"/>
              <a:t>chéo</a:t>
            </a:r>
            <a:r>
              <a:rPr lang="en-US" sz="2800" b="1" dirty="0"/>
              <a:t>) </a:t>
            </a:r>
            <a:r>
              <a:rPr lang="en-US" sz="2800" b="1" dirty="0" err="1"/>
              <a:t>trong</a:t>
            </a:r>
            <a:r>
              <a:rPr lang="en-US" sz="2800" b="1" dirty="0"/>
              <a:t> </a:t>
            </a:r>
            <a:r>
              <a:rPr lang="en-US" sz="2800" b="1" dirty="0" err="1"/>
              <a:t>cấu</a:t>
            </a:r>
            <a:r>
              <a:rPr lang="en-US" sz="2800" b="1" dirty="0"/>
              <a:t> </a:t>
            </a:r>
            <a:r>
              <a:rPr lang="en-US" sz="2800" b="1" dirty="0" err="1"/>
              <a:t>trúc</a:t>
            </a:r>
            <a:r>
              <a:rPr lang="en-US" sz="2800" b="1" dirty="0"/>
              <a:t>:</a:t>
            </a:r>
          </a:p>
          <a:p>
            <a:pPr algn="ctr">
              <a:tabLst>
                <a:tab pos="457200" algn="l"/>
              </a:tabLst>
            </a:pPr>
            <a:endParaRPr lang="en-US" sz="2800" b="1" dirty="0"/>
          </a:p>
          <a:p>
            <a:pPr algn="ctr">
              <a:tabLst>
                <a:tab pos="457200" algn="l"/>
              </a:tabLst>
            </a:pPr>
            <a:r>
              <a:rPr lang="en-US" sz="2800" b="1" dirty="0" err="1"/>
              <a:t>Chương</a:t>
            </a:r>
            <a:r>
              <a:rPr lang="en-US" sz="2800" b="1" dirty="0"/>
              <a:t> 1-2 </a:t>
            </a:r>
            <a:r>
              <a:rPr lang="en-US" sz="2800" b="1" dirty="0" err="1"/>
              <a:t>và</a:t>
            </a:r>
            <a:r>
              <a:rPr lang="en-US" sz="2800" b="1" dirty="0"/>
              <a:t> 4-5 </a:t>
            </a:r>
            <a:r>
              <a:rPr lang="en-US" sz="2800" b="1" dirty="0" err="1"/>
              <a:t>có</a:t>
            </a:r>
            <a:r>
              <a:rPr lang="en-US" sz="2800" b="1" dirty="0"/>
              <a:t> 22 </a:t>
            </a:r>
            <a:r>
              <a:rPr lang="en-US" sz="2800" b="1" dirty="0" err="1"/>
              <a:t>câu</a:t>
            </a:r>
            <a:endParaRPr lang="en-US" sz="2800" b="1" dirty="0"/>
          </a:p>
          <a:p>
            <a:pPr algn="ctr">
              <a:tabLst>
                <a:tab pos="457200" algn="l"/>
              </a:tabLst>
            </a:pPr>
            <a:endParaRPr lang="en-US" sz="2800" b="1" dirty="0"/>
          </a:p>
          <a:p>
            <a:pPr algn="ctr">
              <a:tabLst>
                <a:tab pos="457200" algn="l"/>
              </a:tabLst>
            </a:pPr>
            <a:r>
              <a:rPr lang="en-US" sz="2800" b="1" dirty="0" err="1"/>
              <a:t>Chương</a:t>
            </a:r>
            <a:r>
              <a:rPr lang="en-US" sz="2800" b="1" dirty="0"/>
              <a:t> 1-4 </a:t>
            </a:r>
            <a:r>
              <a:rPr lang="en-US" sz="2800" b="1" dirty="0" err="1"/>
              <a:t>tất</a:t>
            </a:r>
            <a:r>
              <a:rPr lang="en-US" sz="2800" b="1" dirty="0"/>
              <a:t> </a:t>
            </a:r>
            <a:r>
              <a:rPr lang="en-US" sz="2800" b="1" dirty="0" err="1"/>
              <a:t>cả</a:t>
            </a:r>
            <a:r>
              <a:rPr lang="en-US" sz="2800" b="1" dirty="0"/>
              <a:t> </a:t>
            </a:r>
            <a:r>
              <a:rPr lang="en-US" sz="2800" b="1" dirty="0" err="1"/>
              <a:t>đều</a:t>
            </a:r>
            <a:r>
              <a:rPr lang="en-US" sz="2800" b="1" dirty="0"/>
              <a:t> </a:t>
            </a:r>
            <a:r>
              <a:rPr lang="en-US" sz="2800" b="1" dirty="0" err="1"/>
              <a:t>là</a:t>
            </a:r>
            <a:r>
              <a:rPr lang="en-US" sz="2800" b="1" dirty="0"/>
              <a:t> </a:t>
            </a:r>
            <a:r>
              <a:rPr lang="en-US" sz="2800" b="1" dirty="0" err="1"/>
              <a:t>thơ</a:t>
            </a:r>
            <a:r>
              <a:rPr lang="en-US" sz="2800" b="1" dirty="0"/>
              <a:t> </a:t>
            </a:r>
            <a:r>
              <a:rPr lang="en-US" sz="2800" b="1" dirty="0" err="1"/>
              <a:t>chiết</a:t>
            </a:r>
            <a:r>
              <a:rPr lang="en-US" sz="2800" b="1" dirty="0"/>
              <a:t> </a:t>
            </a:r>
            <a:r>
              <a:rPr lang="en-US" sz="2800" b="1" dirty="0" err="1"/>
              <a:t>tự</a:t>
            </a:r>
            <a:endParaRPr lang="en-US" sz="2800" b="1" dirty="0"/>
          </a:p>
          <a:p>
            <a:pPr algn="ctr">
              <a:tabLst>
                <a:tab pos="457200" algn="l"/>
              </a:tabLst>
            </a:pPr>
            <a:endParaRPr lang="en-US" sz="2800" b="1" dirty="0"/>
          </a:p>
          <a:p>
            <a:pPr algn="ctr">
              <a:tabLst>
                <a:tab pos="457200" algn="l"/>
              </a:tabLst>
            </a:pPr>
            <a:r>
              <a:rPr lang="en-US" sz="2800" b="1" dirty="0" err="1"/>
              <a:t>Chương</a:t>
            </a:r>
            <a:r>
              <a:rPr lang="en-US" sz="2800" b="1" dirty="0"/>
              <a:t> 3 </a:t>
            </a:r>
            <a:r>
              <a:rPr lang="en-US" sz="2800" b="1" dirty="0" err="1"/>
              <a:t>là</a:t>
            </a:r>
            <a:r>
              <a:rPr lang="en-US" sz="2800" b="1" dirty="0"/>
              <a:t> </a:t>
            </a:r>
            <a:r>
              <a:rPr lang="en-US" sz="2800" b="1" dirty="0" err="1"/>
              <a:t>ba</a:t>
            </a:r>
            <a:r>
              <a:rPr lang="en-US" sz="2800" b="1" dirty="0"/>
              <a:t> </a:t>
            </a:r>
            <a:r>
              <a:rPr lang="en-US" sz="2800" b="1" dirty="0" err="1"/>
              <a:t>cấu</a:t>
            </a:r>
            <a:r>
              <a:rPr lang="en-US" sz="2800" b="1" dirty="0"/>
              <a:t> </a:t>
            </a:r>
            <a:r>
              <a:rPr lang="en-US" sz="2800" b="1" dirty="0" err="1"/>
              <a:t>trúc</a:t>
            </a:r>
            <a:r>
              <a:rPr lang="en-US" sz="2800" b="1" dirty="0"/>
              <a:t> </a:t>
            </a:r>
            <a:r>
              <a:rPr lang="en-US" sz="2800" b="1" dirty="0" err="1"/>
              <a:t>chiết</a:t>
            </a:r>
            <a:r>
              <a:rPr lang="en-US" sz="2800" b="1" dirty="0"/>
              <a:t> </a:t>
            </a:r>
            <a:r>
              <a:rPr lang="en-US" sz="2800" b="1" dirty="0" err="1"/>
              <a:t>tự</a:t>
            </a:r>
            <a:r>
              <a:rPr lang="en-US" sz="2800" b="1" dirty="0"/>
              <a:t> </a:t>
            </a:r>
            <a:r>
              <a:rPr lang="en-US" sz="2800" b="1" dirty="0" err="1"/>
              <a:t>của</a:t>
            </a:r>
            <a:r>
              <a:rPr lang="en-US" sz="2800" b="1" dirty="0"/>
              <a:t> 66 </a:t>
            </a:r>
            <a:r>
              <a:rPr lang="en-US" sz="2800" b="1" dirty="0" err="1"/>
              <a:t>câu</a:t>
            </a:r>
            <a:r>
              <a:rPr lang="en-US" sz="2800" b="1" dirty="0"/>
              <a:t>.</a:t>
            </a:r>
          </a:p>
        </p:txBody>
      </p:sp>
      <p:sp>
        <p:nvSpPr>
          <p:cNvPr id="24580" name="Text Box 6"/>
          <p:cNvSpPr txBox="1">
            <a:spLocks noChangeArrowheads="1"/>
          </p:cNvSpPr>
          <p:nvPr/>
        </p:nvSpPr>
        <p:spPr bwMode="auto">
          <a:xfrm>
            <a:off x="8450263" y="152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t>495</a:t>
            </a:r>
          </a:p>
        </p:txBody>
      </p:sp>
    </p:spTree>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pPr algn="r">
              <a:defRPr/>
            </a:pPr>
            <a:endParaRPr lang="en-US" sz="2400" b="1">
              <a:effectLst>
                <a:outerShdw blurRad="38100" dist="38100" dir="2700000" algn="tl">
                  <a:srgbClr val="FFFFFF"/>
                </a:outerShdw>
              </a:effectLst>
              <a:latin typeface="Times New Roman" pitchFamily="-112" charset="0"/>
              <a:ea typeface="+mn-ea"/>
              <a:cs typeface="+mn-cs"/>
            </a:endParaRPr>
          </a:p>
        </p:txBody>
      </p:sp>
      <p:sp>
        <p:nvSpPr>
          <p:cNvPr id="99337" name="Text Box 9"/>
          <p:cNvSpPr txBox="1">
            <a:spLocks noChangeArrowheads="1"/>
          </p:cNvSpPr>
          <p:nvPr/>
        </p:nvSpPr>
        <p:spPr bwMode="auto">
          <a:xfrm>
            <a:off x="-76200" y="6216650"/>
            <a:ext cx="1295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600" b="1">
                <a:solidFill>
                  <a:schemeClr val="bg1"/>
                </a:solidFill>
                <a:effectLst>
                  <a:outerShdw blurRad="38100" dist="38100" dir="2700000" algn="tl">
                    <a:srgbClr val="808080"/>
                  </a:outerShdw>
                </a:effectLst>
                <a:latin typeface="Times New Roman" charset="0"/>
              </a:rPr>
              <a:t>Dòng</a:t>
            </a:r>
          </a:p>
        </p:txBody>
      </p:sp>
      <p:sp>
        <p:nvSpPr>
          <p:cNvPr id="99336" name="Rectangle 8"/>
          <p:cNvSpPr>
            <a:spLocks noChangeArrowheads="1"/>
          </p:cNvSpPr>
          <p:nvPr/>
        </p:nvSpPr>
        <p:spPr bwMode="auto">
          <a:xfrm>
            <a:off x="7086600" y="4419600"/>
            <a:ext cx="1219200" cy="18288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9343" name="Text Box 15"/>
          <p:cNvSpPr txBox="1">
            <a:spLocks noChangeArrowheads="1"/>
          </p:cNvSpPr>
          <p:nvPr/>
        </p:nvSpPr>
        <p:spPr bwMode="auto">
          <a:xfrm>
            <a:off x="1066800" y="15240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1</a:t>
            </a:r>
          </a:p>
        </p:txBody>
      </p:sp>
      <p:sp>
        <p:nvSpPr>
          <p:cNvPr id="99344" name="Text Box 16"/>
          <p:cNvSpPr txBox="1">
            <a:spLocks noChangeArrowheads="1"/>
          </p:cNvSpPr>
          <p:nvPr/>
        </p:nvSpPr>
        <p:spPr bwMode="auto">
          <a:xfrm>
            <a:off x="2590800" y="15240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2</a:t>
            </a:r>
          </a:p>
        </p:txBody>
      </p:sp>
      <p:sp>
        <p:nvSpPr>
          <p:cNvPr id="99345" name="Text Box 17"/>
          <p:cNvSpPr txBox="1">
            <a:spLocks noChangeArrowheads="1"/>
          </p:cNvSpPr>
          <p:nvPr/>
        </p:nvSpPr>
        <p:spPr bwMode="auto">
          <a:xfrm>
            <a:off x="4114800" y="15240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3</a:t>
            </a:r>
          </a:p>
        </p:txBody>
      </p:sp>
      <p:sp>
        <p:nvSpPr>
          <p:cNvPr id="99346" name="Text Box 18"/>
          <p:cNvSpPr txBox="1">
            <a:spLocks noChangeArrowheads="1"/>
          </p:cNvSpPr>
          <p:nvPr/>
        </p:nvSpPr>
        <p:spPr bwMode="auto">
          <a:xfrm>
            <a:off x="5715000" y="15240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4</a:t>
            </a:r>
          </a:p>
        </p:txBody>
      </p:sp>
      <p:sp>
        <p:nvSpPr>
          <p:cNvPr id="99347" name="Text Box 19"/>
          <p:cNvSpPr txBox="1">
            <a:spLocks noChangeArrowheads="1"/>
          </p:cNvSpPr>
          <p:nvPr/>
        </p:nvSpPr>
        <p:spPr bwMode="auto">
          <a:xfrm>
            <a:off x="7315200" y="15240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5</a:t>
            </a:r>
          </a:p>
        </p:txBody>
      </p:sp>
      <p:sp>
        <p:nvSpPr>
          <p:cNvPr id="99348" name="Text Box 20"/>
          <p:cNvSpPr txBox="1">
            <a:spLocks noChangeArrowheads="1"/>
          </p:cNvSpPr>
          <p:nvPr/>
        </p:nvSpPr>
        <p:spPr bwMode="auto">
          <a:xfrm>
            <a:off x="8382000" y="76200"/>
            <a:ext cx="685800" cy="457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effectLst>
                  <a:outerShdw blurRad="38100" dist="38100" dir="2700000" algn="tl">
                    <a:srgbClr val="808080"/>
                  </a:outerShdw>
                </a:effectLst>
                <a:latin typeface="Times New Roman" charset="0"/>
              </a:rPr>
              <a:t>495</a:t>
            </a:r>
          </a:p>
        </p:txBody>
      </p:sp>
      <p:sp>
        <p:nvSpPr>
          <p:cNvPr id="99356" name="Rectangle 28"/>
          <p:cNvSpPr>
            <a:spLocks noChangeArrowheads="1"/>
          </p:cNvSpPr>
          <p:nvPr/>
        </p:nvSpPr>
        <p:spPr bwMode="auto">
          <a:xfrm>
            <a:off x="5581650" y="2743200"/>
            <a:ext cx="1219200" cy="3505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9357" name="Text Box 29"/>
          <p:cNvSpPr txBox="1">
            <a:spLocks noChangeArrowheads="1"/>
          </p:cNvSpPr>
          <p:nvPr/>
        </p:nvSpPr>
        <p:spPr bwMode="auto">
          <a:xfrm>
            <a:off x="5562600" y="2819400"/>
            <a:ext cx="1219200" cy="30607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3600" b="1">
                <a:effectLst>
                  <a:outerShdw blurRad="38100" dist="38100" dir="2700000" algn="tl">
                    <a:srgbClr val="FFFFFF"/>
                  </a:outerShdw>
                </a:effectLst>
                <a:latin typeface="Times New Roman" charset="0"/>
              </a:rPr>
              <a:t>A</a:t>
            </a:r>
          </a:p>
          <a:p>
            <a:pPr algn="ctr" eaLnBrk="1" hangingPunct="1">
              <a:spcBef>
                <a:spcPct val="10000"/>
              </a:spcBef>
            </a:pPr>
            <a:endParaRPr lang="en-US" sz="3600" b="1">
              <a:effectLst>
                <a:outerShdw blurRad="38100" dist="38100" dir="2700000" algn="tl">
                  <a:srgbClr val="FFFFFF"/>
                </a:outerShdw>
              </a:effectLst>
              <a:latin typeface="Times New Roman" charset="0"/>
            </a:endParaRPr>
          </a:p>
          <a:p>
            <a:pPr algn="ctr" eaLnBrk="1" hangingPunct="1">
              <a:spcBef>
                <a:spcPct val="10000"/>
              </a:spcBef>
            </a:pPr>
            <a:r>
              <a:rPr lang="en-US" sz="3600" b="1">
                <a:effectLst>
                  <a:outerShdw blurRad="38100" dist="38100" dir="2700000" algn="tl">
                    <a:srgbClr val="FFFFFF"/>
                  </a:outerShdw>
                </a:effectLst>
                <a:latin typeface="Times New Roman" charset="0"/>
              </a:rPr>
              <a:t>B</a:t>
            </a:r>
          </a:p>
          <a:p>
            <a:pPr algn="ctr" eaLnBrk="1" hangingPunct="1">
              <a:spcBef>
                <a:spcPct val="10000"/>
              </a:spcBef>
            </a:pPr>
            <a:endParaRPr lang="en-US" sz="3600" b="1">
              <a:effectLst>
                <a:outerShdw blurRad="38100" dist="38100" dir="2700000" algn="tl">
                  <a:srgbClr val="FFFFFF"/>
                </a:outerShdw>
              </a:effectLst>
              <a:latin typeface="Times New Roman" charset="0"/>
            </a:endParaRPr>
          </a:p>
          <a:p>
            <a:pPr algn="ctr" eaLnBrk="1" hangingPunct="1">
              <a:spcBef>
                <a:spcPct val="10000"/>
              </a:spcBef>
            </a:pPr>
            <a:r>
              <a:rPr lang="en-US" sz="3600" b="1">
                <a:effectLst>
                  <a:outerShdw blurRad="38100" dist="38100" dir="2700000" algn="tl">
                    <a:srgbClr val="FFFFFF"/>
                  </a:outerShdw>
                </a:effectLst>
                <a:latin typeface="Times New Roman" charset="0"/>
              </a:rPr>
              <a:t>C</a:t>
            </a:r>
          </a:p>
        </p:txBody>
      </p:sp>
      <p:sp>
        <p:nvSpPr>
          <p:cNvPr id="99359" name="Rectangle 31"/>
          <p:cNvSpPr>
            <a:spLocks noChangeArrowheads="1"/>
          </p:cNvSpPr>
          <p:nvPr/>
        </p:nvSpPr>
        <p:spPr bwMode="auto">
          <a:xfrm>
            <a:off x="2571750" y="4419600"/>
            <a:ext cx="1219200" cy="18288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9360" name="Text Box 32"/>
          <p:cNvSpPr txBox="1">
            <a:spLocks noChangeArrowheads="1"/>
          </p:cNvSpPr>
          <p:nvPr/>
        </p:nvSpPr>
        <p:spPr bwMode="auto">
          <a:xfrm>
            <a:off x="2514600" y="4343400"/>
            <a:ext cx="1219200" cy="185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3600" b="1">
                <a:effectLst>
                  <a:outerShdw blurRad="38100" dist="38100" dir="2700000" algn="tl">
                    <a:srgbClr val="FFFFFF"/>
                  </a:outerShdw>
                </a:effectLst>
                <a:latin typeface="Times New Roman" charset="0"/>
              </a:rPr>
              <a:t>A</a:t>
            </a:r>
          </a:p>
          <a:p>
            <a:pPr algn="ctr" eaLnBrk="1" hangingPunct="1">
              <a:spcBef>
                <a:spcPct val="10000"/>
              </a:spcBef>
            </a:pPr>
            <a:r>
              <a:rPr lang="en-US" sz="3600" b="1">
                <a:effectLst>
                  <a:outerShdw blurRad="38100" dist="38100" dir="2700000" algn="tl">
                    <a:srgbClr val="FFFFFF"/>
                  </a:outerShdw>
                </a:effectLst>
                <a:latin typeface="Times New Roman" charset="0"/>
              </a:rPr>
              <a:t>B</a:t>
            </a:r>
          </a:p>
          <a:p>
            <a:pPr algn="ctr" eaLnBrk="1" hangingPunct="1">
              <a:spcBef>
                <a:spcPct val="10000"/>
              </a:spcBef>
            </a:pPr>
            <a:r>
              <a:rPr lang="en-US" sz="3600" b="1">
                <a:effectLst>
                  <a:outerShdw blurRad="38100" dist="38100" dir="2700000" algn="tl">
                    <a:srgbClr val="FFFFFF"/>
                  </a:outerShdw>
                </a:effectLst>
                <a:latin typeface="Times New Roman" charset="0"/>
              </a:rPr>
              <a:t>C</a:t>
            </a:r>
          </a:p>
        </p:txBody>
      </p:sp>
      <p:sp>
        <p:nvSpPr>
          <p:cNvPr id="99362" name="Rectangle 34"/>
          <p:cNvSpPr>
            <a:spLocks noChangeArrowheads="1"/>
          </p:cNvSpPr>
          <p:nvPr/>
        </p:nvSpPr>
        <p:spPr bwMode="auto">
          <a:xfrm>
            <a:off x="1066800" y="4419600"/>
            <a:ext cx="1219200" cy="18288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9363" name="Text Box 35"/>
          <p:cNvSpPr txBox="1">
            <a:spLocks noChangeArrowheads="1"/>
          </p:cNvSpPr>
          <p:nvPr/>
        </p:nvSpPr>
        <p:spPr bwMode="auto">
          <a:xfrm>
            <a:off x="990600" y="4343400"/>
            <a:ext cx="1219200" cy="185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3600" b="1">
                <a:effectLst>
                  <a:outerShdw blurRad="38100" dist="38100" dir="2700000" algn="tl">
                    <a:srgbClr val="FFFFFF"/>
                  </a:outerShdw>
                </a:effectLst>
                <a:latin typeface="Times New Roman" charset="0"/>
              </a:rPr>
              <a:t>A</a:t>
            </a:r>
          </a:p>
          <a:p>
            <a:pPr algn="ctr" eaLnBrk="1" hangingPunct="1">
              <a:spcBef>
                <a:spcPct val="10000"/>
              </a:spcBef>
            </a:pPr>
            <a:r>
              <a:rPr lang="en-US" sz="3600" b="1">
                <a:effectLst>
                  <a:outerShdw blurRad="38100" dist="38100" dir="2700000" algn="tl">
                    <a:srgbClr val="FFFFFF"/>
                  </a:outerShdw>
                </a:effectLst>
                <a:latin typeface="Times New Roman" charset="0"/>
              </a:rPr>
              <a:t>B</a:t>
            </a:r>
          </a:p>
          <a:p>
            <a:pPr algn="ctr" eaLnBrk="1" hangingPunct="1">
              <a:spcBef>
                <a:spcPct val="10000"/>
              </a:spcBef>
            </a:pPr>
            <a:r>
              <a:rPr lang="en-US" sz="3600" b="1">
                <a:effectLst>
                  <a:outerShdw blurRad="38100" dist="38100" dir="2700000" algn="tl">
                    <a:srgbClr val="FFFFFF"/>
                  </a:outerShdw>
                </a:effectLst>
                <a:latin typeface="Times New Roman" charset="0"/>
              </a:rPr>
              <a:t>C</a:t>
            </a:r>
          </a:p>
        </p:txBody>
      </p:sp>
      <p:sp>
        <p:nvSpPr>
          <p:cNvPr id="99365" name="Rectangle 37"/>
          <p:cNvSpPr>
            <a:spLocks noChangeArrowheads="1"/>
          </p:cNvSpPr>
          <p:nvPr/>
        </p:nvSpPr>
        <p:spPr bwMode="auto">
          <a:xfrm>
            <a:off x="4076700" y="762000"/>
            <a:ext cx="1219200" cy="54864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9366" name="Text Box 38"/>
          <p:cNvSpPr txBox="1">
            <a:spLocks noChangeArrowheads="1"/>
          </p:cNvSpPr>
          <p:nvPr/>
        </p:nvSpPr>
        <p:spPr bwMode="auto">
          <a:xfrm>
            <a:off x="4038600" y="914400"/>
            <a:ext cx="1333500" cy="54244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3600" b="1">
                <a:effectLst>
                  <a:outerShdw blurRad="38100" dist="38100" dir="2700000" algn="tl">
                    <a:srgbClr val="FFFFFF"/>
                  </a:outerShdw>
                </a:effectLst>
                <a:latin typeface="Times New Roman" charset="0"/>
              </a:rPr>
              <a:t>AAA</a:t>
            </a:r>
          </a:p>
          <a:p>
            <a:pPr algn="ctr" eaLnBrk="1" hangingPunct="1">
              <a:spcBef>
                <a:spcPct val="10000"/>
              </a:spcBef>
            </a:pPr>
            <a:r>
              <a:rPr lang="en-US" sz="3600" b="1">
                <a:effectLst>
                  <a:outerShdw blurRad="38100" dist="38100" dir="2700000" algn="tl">
                    <a:srgbClr val="FFFFFF"/>
                  </a:outerShdw>
                </a:effectLst>
                <a:latin typeface="Times New Roman" charset="0"/>
              </a:rPr>
              <a:t>BBB</a:t>
            </a:r>
          </a:p>
          <a:p>
            <a:pPr algn="ctr" eaLnBrk="1" hangingPunct="1">
              <a:spcBef>
                <a:spcPct val="10000"/>
              </a:spcBef>
            </a:pPr>
            <a:r>
              <a:rPr lang="en-US" sz="3600" b="1">
                <a:effectLst>
                  <a:outerShdw blurRad="38100" dist="38100" dir="2700000" algn="tl">
                    <a:srgbClr val="FFFFFF"/>
                  </a:outerShdw>
                </a:effectLst>
                <a:latin typeface="Times New Roman" charset="0"/>
              </a:rPr>
              <a:t>CCC</a:t>
            </a:r>
          </a:p>
          <a:p>
            <a:pPr algn="ctr" eaLnBrk="1" hangingPunct="1">
              <a:spcBef>
                <a:spcPct val="10000"/>
              </a:spcBef>
            </a:pPr>
            <a:r>
              <a:rPr lang="en-US" sz="3600" b="1">
                <a:effectLst>
                  <a:outerShdw blurRad="38100" dist="38100" dir="2700000" algn="tl">
                    <a:srgbClr val="FFFFFF"/>
                  </a:outerShdw>
                </a:effectLst>
                <a:latin typeface="Times New Roman" charset="0"/>
              </a:rPr>
              <a:t>DDD</a:t>
            </a:r>
          </a:p>
          <a:p>
            <a:pPr algn="ctr" eaLnBrk="1" hangingPunct="1">
              <a:spcBef>
                <a:spcPct val="10000"/>
              </a:spcBef>
            </a:pPr>
            <a:r>
              <a:rPr lang="en-US" sz="3600" b="1">
                <a:effectLst>
                  <a:outerShdw blurRad="38100" dist="38100" dir="2700000" algn="tl">
                    <a:srgbClr val="FFFFFF"/>
                  </a:outerShdw>
                </a:effectLst>
                <a:latin typeface="Times New Roman" charset="0"/>
              </a:rPr>
              <a:t>EEE</a:t>
            </a:r>
          </a:p>
          <a:p>
            <a:pPr algn="ctr" eaLnBrk="1" hangingPunct="1">
              <a:spcBef>
                <a:spcPct val="10000"/>
              </a:spcBef>
            </a:pPr>
            <a:r>
              <a:rPr lang="en-US" sz="3600" b="1">
                <a:effectLst>
                  <a:outerShdw blurRad="38100" dist="38100" dir="2700000" algn="tl">
                    <a:srgbClr val="FFFFFF"/>
                  </a:outerShdw>
                </a:effectLst>
                <a:latin typeface="Times New Roman" charset="0"/>
              </a:rPr>
              <a:t>FFF</a:t>
            </a:r>
          </a:p>
          <a:p>
            <a:pPr algn="ctr" eaLnBrk="1" hangingPunct="1">
              <a:spcBef>
                <a:spcPct val="10000"/>
              </a:spcBef>
            </a:pPr>
            <a:r>
              <a:rPr lang="en-US" sz="3600" b="1">
                <a:effectLst>
                  <a:outerShdw blurRad="38100" dist="38100" dir="2700000" algn="tl">
                    <a:srgbClr val="FFFFFF"/>
                  </a:outerShdw>
                </a:effectLst>
                <a:latin typeface="Times New Roman" charset="0"/>
              </a:rPr>
              <a:t>GGG</a:t>
            </a:r>
          </a:p>
          <a:p>
            <a:pPr algn="ctr" eaLnBrk="1" hangingPunct="1">
              <a:spcBef>
                <a:spcPct val="10000"/>
              </a:spcBef>
            </a:pPr>
            <a:r>
              <a:rPr lang="en-US" sz="3600" b="1">
                <a:effectLst>
                  <a:outerShdw blurRad="38100" dist="38100" dir="2700000" algn="tl">
                    <a:srgbClr val="FFFFFF"/>
                  </a:outerShdw>
                </a:effectLst>
                <a:latin typeface="Times New Roman" charset="0"/>
              </a:rPr>
              <a:t>HHHIII</a:t>
            </a:r>
          </a:p>
        </p:txBody>
      </p:sp>
      <p:sp>
        <p:nvSpPr>
          <p:cNvPr id="99369" name="Text Box 41"/>
          <p:cNvSpPr txBox="1">
            <a:spLocks noChangeArrowheads="1"/>
          </p:cNvSpPr>
          <p:nvPr/>
        </p:nvSpPr>
        <p:spPr bwMode="auto">
          <a:xfrm>
            <a:off x="1143000" y="6216650"/>
            <a:ext cx="914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a:solidFill>
                  <a:schemeClr val="bg1"/>
                </a:solidFill>
                <a:effectLst>
                  <a:outerShdw blurRad="38100" dist="38100" dir="2700000" algn="tl">
                    <a:srgbClr val="808080"/>
                  </a:outerShdw>
                </a:effectLst>
                <a:latin typeface="Times New Roman" charset="0"/>
              </a:rPr>
              <a:t>22</a:t>
            </a:r>
          </a:p>
        </p:txBody>
      </p:sp>
      <p:sp>
        <p:nvSpPr>
          <p:cNvPr id="99370" name="Text Box 42"/>
          <p:cNvSpPr txBox="1">
            <a:spLocks noChangeArrowheads="1"/>
          </p:cNvSpPr>
          <p:nvPr/>
        </p:nvSpPr>
        <p:spPr bwMode="auto">
          <a:xfrm>
            <a:off x="2667000" y="6216650"/>
            <a:ext cx="914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a:solidFill>
                  <a:schemeClr val="bg1"/>
                </a:solidFill>
                <a:effectLst>
                  <a:outerShdw blurRad="38100" dist="38100" dir="2700000" algn="tl">
                    <a:srgbClr val="808080"/>
                  </a:outerShdw>
                </a:effectLst>
                <a:latin typeface="Times New Roman" charset="0"/>
              </a:rPr>
              <a:t>22</a:t>
            </a:r>
          </a:p>
        </p:txBody>
      </p:sp>
      <p:sp>
        <p:nvSpPr>
          <p:cNvPr id="99371" name="Text Box 43"/>
          <p:cNvSpPr txBox="1">
            <a:spLocks noChangeArrowheads="1"/>
          </p:cNvSpPr>
          <p:nvPr/>
        </p:nvSpPr>
        <p:spPr bwMode="auto">
          <a:xfrm>
            <a:off x="4191000" y="6216650"/>
            <a:ext cx="914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a:solidFill>
                  <a:schemeClr val="bg1"/>
                </a:solidFill>
                <a:effectLst>
                  <a:outerShdw blurRad="38100" dist="38100" dir="2700000" algn="tl">
                    <a:srgbClr val="808080"/>
                  </a:outerShdw>
                </a:effectLst>
                <a:latin typeface="Times New Roman" charset="0"/>
              </a:rPr>
              <a:t>66</a:t>
            </a:r>
          </a:p>
        </p:txBody>
      </p:sp>
      <p:sp>
        <p:nvSpPr>
          <p:cNvPr id="99372" name="Text Box 44"/>
          <p:cNvSpPr txBox="1">
            <a:spLocks noChangeArrowheads="1"/>
          </p:cNvSpPr>
          <p:nvPr/>
        </p:nvSpPr>
        <p:spPr bwMode="auto">
          <a:xfrm>
            <a:off x="5715000" y="6216650"/>
            <a:ext cx="914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a:solidFill>
                  <a:schemeClr val="bg1"/>
                </a:solidFill>
                <a:effectLst>
                  <a:outerShdw blurRad="38100" dist="38100" dir="2700000" algn="tl">
                    <a:srgbClr val="808080"/>
                  </a:outerShdw>
                </a:effectLst>
                <a:latin typeface="Times New Roman" charset="0"/>
              </a:rPr>
              <a:t>44</a:t>
            </a:r>
          </a:p>
        </p:txBody>
      </p:sp>
      <p:sp>
        <p:nvSpPr>
          <p:cNvPr id="99373" name="Text Box 45"/>
          <p:cNvSpPr txBox="1">
            <a:spLocks noChangeArrowheads="1"/>
          </p:cNvSpPr>
          <p:nvPr/>
        </p:nvSpPr>
        <p:spPr bwMode="auto">
          <a:xfrm>
            <a:off x="7239000" y="6216650"/>
            <a:ext cx="914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b="1">
                <a:solidFill>
                  <a:schemeClr val="bg1"/>
                </a:solidFill>
                <a:effectLst>
                  <a:outerShdw blurRad="38100" dist="38100" dir="2700000" algn="tl">
                    <a:srgbClr val="808080"/>
                  </a:outerShdw>
                </a:effectLst>
                <a:latin typeface="Times New Roman" charset="0"/>
              </a:rPr>
              <a:t>22</a:t>
            </a:r>
          </a:p>
        </p:txBody>
      </p:sp>
      <p:sp>
        <p:nvSpPr>
          <p:cNvPr id="99374" name="Text Box 46"/>
          <p:cNvSpPr txBox="1">
            <a:spLocks noChangeArrowheads="1"/>
          </p:cNvSpPr>
          <p:nvPr/>
        </p:nvSpPr>
        <p:spPr bwMode="auto">
          <a:xfrm>
            <a:off x="1066800" y="1447800"/>
            <a:ext cx="2514600" cy="1187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i="1">
                <a:solidFill>
                  <a:schemeClr val="bg1"/>
                </a:solidFill>
                <a:effectLst>
                  <a:outerShdw blurRad="38100" dist="38100" dir="2700000" algn="tl">
                    <a:srgbClr val="808080"/>
                  </a:outerShdw>
                </a:effectLst>
              </a:rPr>
              <a:t>Lưu ý: mẫu tự Hê-bơ-rơ có 22 phụ âm</a:t>
            </a:r>
          </a:p>
        </p:txBody>
      </p:sp>
      <p:sp>
        <p:nvSpPr>
          <p:cNvPr id="99375" name="Rectangle 47"/>
          <p:cNvSpPr>
            <a:spLocks noGrp="1" noChangeArrowheads="1"/>
          </p:cNvSpPr>
          <p:nvPr>
            <p:ph type="title" idx="4294967295"/>
          </p:nvPr>
        </p:nvSpPr>
        <p:spPr>
          <a:xfrm rot="16200000">
            <a:off x="-2125662" y="2657475"/>
            <a:ext cx="4953000" cy="701675"/>
          </a:xfrm>
          <a:effectLst>
            <a:outerShdw blurRad="63500" dist="38099" dir="2700000" algn="ctr" rotWithShape="0">
              <a:schemeClr val="tx1">
                <a:alpha val="74997"/>
              </a:schemeClr>
            </a:outerShdw>
          </a:effectLst>
        </p:spPr>
        <p:txBody>
          <a:bodyPr anchor="t">
            <a:spAutoFit/>
          </a:bodyPr>
          <a:lstStyle/>
          <a:p>
            <a:pPr eaLnBrk="1" hangingPunct="1">
              <a:spcBef>
                <a:spcPct val="50000"/>
              </a:spcBef>
            </a:pPr>
            <a:r>
              <a:rPr lang="en-US" sz="4000" b="1">
                <a:solidFill>
                  <a:schemeClr val="bg1"/>
                </a:solidFill>
                <a:latin typeface="Arial" charset="0"/>
                <a:ea typeface="ＭＳ Ｐゴシック" charset="0"/>
              </a:rPr>
              <a:t>Cấu trúc chiết tự</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62"/>
                                        </p:tgtEl>
                                        <p:attrNameLst>
                                          <p:attrName>style.visibility</p:attrName>
                                        </p:attrNameLst>
                                      </p:cBhvr>
                                      <p:to>
                                        <p:strVal val="visible"/>
                                      </p:to>
                                    </p:set>
                                    <p:animEffect transition="in" filter="wipe(down)">
                                      <p:cBhvr>
                                        <p:cTn id="7" dur="500"/>
                                        <p:tgtEl>
                                          <p:spTgt spid="9936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9369"/>
                                        </p:tgtEl>
                                        <p:attrNameLst>
                                          <p:attrName>style.visibility</p:attrName>
                                        </p:attrNameLst>
                                      </p:cBhvr>
                                      <p:to>
                                        <p:strVal val="visible"/>
                                      </p:to>
                                    </p:set>
                                    <p:anim calcmode="lin" valueType="num">
                                      <p:cBhvr additive="base">
                                        <p:cTn id="10" dur="500" fill="hold"/>
                                        <p:tgtEl>
                                          <p:spTgt spid="99369"/>
                                        </p:tgtEl>
                                        <p:attrNameLst>
                                          <p:attrName>ppt_x</p:attrName>
                                        </p:attrNameLst>
                                      </p:cBhvr>
                                      <p:tavLst>
                                        <p:tav tm="0">
                                          <p:val>
                                            <p:strVal val="#ppt_x"/>
                                          </p:val>
                                        </p:tav>
                                        <p:tav tm="100000">
                                          <p:val>
                                            <p:strVal val="#ppt_x"/>
                                          </p:val>
                                        </p:tav>
                                      </p:tavLst>
                                    </p:anim>
                                    <p:anim calcmode="lin" valueType="num">
                                      <p:cBhvr additive="base">
                                        <p:cTn id="11" dur="500" fill="hold"/>
                                        <p:tgtEl>
                                          <p:spTgt spid="99369"/>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9359"/>
                                        </p:tgtEl>
                                        <p:attrNameLst>
                                          <p:attrName>style.visibility</p:attrName>
                                        </p:attrNameLst>
                                      </p:cBhvr>
                                      <p:to>
                                        <p:strVal val="visible"/>
                                      </p:to>
                                    </p:set>
                                    <p:animEffect transition="in" filter="wipe(down)">
                                      <p:cBhvr>
                                        <p:cTn id="16" dur="500"/>
                                        <p:tgtEl>
                                          <p:spTgt spid="9935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99370"/>
                                        </p:tgtEl>
                                        <p:attrNameLst>
                                          <p:attrName>style.visibility</p:attrName>
                                        </p:attrNameLst>
                                      </p:cBhvr>
                                      <p:to>
                                        <p:strVal val="visible"/>
                                      </p:to>
                                    </p:set>
                                    <p:anim calcmode="lin" valueType="num">
                                      <p:cBhvr additive="base">
                                        <p:cTn id="19" dur="500" fill="hold"/>
                                        <p:tgtEl>
                                          <p:spTgt spid="99370"/>
                                        </p:tgtEl>
                                        <p:attrNameLst>
                                          <p:attrName>ppt_x</p:attrName>
                                        </p:attrNameLst>
                                      </p:cBhvr>
                                      <p:tavLst>
                                        <p:tav tm="0">
                                          <p:val>
                                            <p:strVal val="#ppt_x"/>
                                          </p:val>
                                        </p:tav>
                                        <p:tav tm="100000">
                                          <p:val>
                                            <p:strVal val="#ppt_x"/>
                                          </p:val>
                                        </p:tav>
                                      </p:tavLst>
                                    </p:anim>
                                    <p:anim calcmode="lin" valueType="num">
                                      <p:cBhvr additive="base">
                                        <p:cTn id="20" dur="500" fill="hold"/>
                                        <p:tgtEl>
                                          <p:spTgt spid="9937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9365"/>
                                        </p:tgtEl>
                                        <p:attrNameLst>
                                          <p:attrName>style.visibility</p:attrName>
                                        </p:attrNameLst>
                                      </p:cBhvr>
                                      <p:to>
                                        <p:strVal val="visible"/>
                                      </p:to>
                                    </p:set>
                                    <p:animEffect transition="in" filter="wipe(down)">
                                      <p:cBhvr>
                                        <p:cTn id="25" dur="500"/>
                                        <p:tgtEl>
                                          <p:spTgt spid="99365"/>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99371"/>
                                        </p:tgtEl>
                                        <p:attrNameLst>
                                          <p:attrName>style.visibility</p:attrName>
                                        </p:attrNameLst>
                                      </p:cBhvr>
                                      <p:to>
                                        <p:strVal val="visible"/>
                                      </p:to>
                                    </p:set>
                                    <p:anim calcmode="lin" valueType="num">
                                      <p:cBhvr additive="base">
                                        <p:cTn id="28" dur="500" fill="hold"/>
                                        <p:tgtEl>
                                          <p:spTgt spid="99371"/>
                                        </p:tgtEl>
                                        <p:attrNameLst>
                                          <p:attrName>ppt_x</p:attrName>
                                        </p:attrNameLst>
                                      </p:cBhvr>
                                      <p:tavLst>
                                        <p:tav tm="0">
                                          <p:val>
                                            <p:strVal val="#ppt_x"/>
                                          </p:val>
                                        </p:tav>
                                        <p:tav tm="100000">
                                          <p:val>
                                            <p:strVal val="#ppt_x"/>
                                          </p:val>
                                        </p:tav>
                                      </p:tavLst>
                                    </p:anim>
                                    <p:anim calcmode="lin" valueType="num">
                                      <p:cBhvr additive="base">
                                        <p:cTn id="29" dur="500" fill="hold"/>
                                        <p:tgtEl>
                                          <p:spTgt spid="9937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9356"/>
                                        </p:tgtEl>
                                        <p:attrNameLst>
                                          <p:attrName>style.visibility</p:attrName>
                                        </p:attrNameLst>
                                      </p:cBhvr>
                                      <p:to>
                                        <p:strVal val="visible"/>
                                      </p:to>
                                    </p:set>
                                    <p:animEffect transition="in" filter="wipe(down)">
                                      <p:cBhvr>
                                        <p:cTn id="34" dur="500"/>
                                        <p:tgtEl>
                                          <p:spTgt spid="99356"/>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99372"/>
                                        </p:tgtEl>
                                        <p:attrNameLst>
                                          <p:attrName>style.visibility</p:attrName>
                                        </p:attrNameLst>
                                      </p:cBhvr>
                                      <p:to>
                                        <p:strVal val="visible"/>
                                      </p:to>
                                    </p:set>
                                    <p:anim calcmode="lin" valueType="num">
                                      <p:cBhvr additive="base">
                                        <p:cTn id="37" dur="500" fill="hold"/>
                                        <p:tgtEl>
                                          <p:spTgt spid="99372"/>
                                        </p:tgtEl>
                                        <p:attrNameLst>
                                          <p:attrName>ppt_x</p:attrName>
                                        </p:attrNameLst>
                                      </p:cBhvr>
                                      <p:tavLst>
                                        <p:tav tm="0">
                                          <p:val>
                                            <p:strVal val="#ppt_x"/>
                                          </p:val>
                                        </p:tav>
                                        <p:tav tm="100000">
                                          <p:val>
                                            <p:strVal val="#ppt_x"/>
                                          </p:val>
                                        </p:tav>
                                      </p:tavLst>
                                    </p:anim>
                                    <p:anim calcmode="lin" valueType="num">
                                      <p:cBhvr additive="base">
                                        <p:cTn id="38" dur="500" fill="hold"/>
                                        <p:tgtEl>
                                          <p:spTgt spid="9937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9336"/>
                                        </p:tgtEl>
                                        <p:attrNameLst>
                                          <p:attrName>style.visibility</p:attrName>
                                        </p:attrNameLst>
                                      </p:cBhvr>
                                      <p:to>
                                        <p:strVal val="visible"/>
                                      </p:to>
                                    </p:set>
                                    <p:animEffect transition="in" filter="wipe(down)">
                                      <p:cBhvr>
                                        <p:cTn id="43" dur="500"/>
                                        <p:tgtEl>
                                          <p:spTgt spid="99336"/>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99373"/>
                                        </p:tgtEl>
                                        <p:attrNameLst>
                                          <p:attrName>style.visibility</p:attrName>
                                        </p:attrNameLst>
                                      </p:cBhvr>
                                      <p:to>
                                        <p:strVal val="visible"/>
                                      </p:to>
                                    </p:set>
                                    <p:anim calcmode="lin" valueType="num">
                                      <p:cBhvr additive="base">
                                        <p:cTn id="46" dur="500" fill="hold"/>
                                        <p:tgtEl>
                                          <p:spTgt spid="99373"/>
                                        </p:tgtEl>
                                        <p:attrNameLst>
                                          <p:attrName>ppt_x</p:attrName>
                                        </p:attrNameLst>
                                      </p:cBhvr>
                                      <p:tavLst>
                                        <p:tav tm="0">
                                          <p:val>
                                            <p:strVal val="#ppt_x"/>
                                          </p:val>
                                        </p:tav>
                                        <p:tav tm="100000">
                                          <p:val>
                                            <p:strVal val="#ppt_x"/>
                                          </p:val>
                                        </p:tav>
                                      </p:tavLst>
                                    </p:anim>
                                    <p:anim calcmode="lin" valueType="num">
                                      <p:cBhvr additive="base">
                                        <p:cTn id="47" dur="500" fill="hold"/>
                                        <p:tgtEl>
                                          <p:spTgt spid="9937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99374"/>
                                        </p:tgtEl>
                                        <p:attrNameLst>
                                          <p:attrName>style.visibility</p:attrName>
                                        </p:attrNameLst>
                                      </p:cBhvr>
                                      <p:to>
                                        <p:strVal val="visible"/>
                                      </p:to>
                                    </p:set>
                                    <p:anim calcmode="lin" valueType="num">
                                      <p:cBhvr>
                                        <p:cTn id="52" dur="1000" fill="hold"/>
                                        <p:tgtEl>
                                          <p:spTgt spid="99374"/>
                                        </p:tgtEl>
                                        <p:attrNameLst>
                                          <p:attrName>ppt_w</p:attrName>
                                        </p:attrNameLst>
                                      </p:cBhvr>
                                      <p:tavLst>
                                        <p:tav tm="0">
                                          <p:val>
                                            <p:fltVal val="0"/>
                                          </p:val>
                                        </p:tav>
                                        <p:tav tm="100000">
                                          <p:val>
                                            <p:strVal val="#ppt_w"/>
                                          </p:val>
                                        </p:tav>
                                      </p:tavLst>
                                    </p:anim>
                                    <p:anim calcmode="lin" valueType="num">
                                      <p:cBhvr>
                                        <p:cTn id="53" dur="1000" fill="hold"/>
                                        <p:tgtEl>
                                          <p:spTgt spid="99374"/>
                                        </p:tgtEl>
                                        <p:attrNameLst>
                                          <p:attrName>ppt_h</p:attrName>
                                        </p:attrNameLst>
                                      </p:cBhvr>
                                      <p:tavLst>
                                        <p:tav tm="0">
                                          <p:val>
                                            <p:fltVal val="0"/>
                                          </p:val>
                                        </p:tav>
                                        <p:tav tm="100000">
                                          <p:val>
                                            <p:strVal val="#ppt_h"/>
                                          </p:val>
                                        </p:tav>
                                      </p:tavLst>
                                    </p:anim>
                                    <p:anim calcmode="lin" valueType="num">
                                      <p:cBhvr>
                                        <p:cTn id="54" dur="1000" fill="hold"/>
                                        <p:tgtEl>
                                          <p:spTgt spid="99374"/>
                                        </p:tgtEl>
                                        <p:attrNameLst>
                                          <p:attrName>style.rotation</p:attrName>
                                        </p:attrNameLst>
                                      </p:cBhvr>
                                      <p:tavLst>
                                        <p:tav tm="0">
                                          <p:val>
                                            <p:fltVal val="90"/>
                                          </p:val>
                                        </p:tav>
                                        <p:tav tm="100000">
                                          <p:val>
                                            <p:fltVal val="0"/>
                                          </p:val>
                                        </p:tav>
                                      </p:tavLst>
                                    </p:anim>
                                    <p:animEffect transition="in" filter="fade">
                                      <p:cBhvr>
                                        <p:cTn id="55" dur="1000"/>
                                        <p:tgtEl>
                                          <p:spTgt spid="9937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99363"/>
                                        </p:tgtEl>
                                        <p:attrNameLst>
                                          <p:attrName>style.visibility</p:attrName>
                                        </p:attrNameLst>
                                      </p:cBhvr>
                                      <p:to>
                                        <p:strVal val="visible"/>
                                      </p:to>
                                    </p:set>
                                    <p:animEffect transition="in" filter="wipe(up)">
                                      <p:cBhvr>
                                        <p:cTn id="60" dur="500"/>
                                        <p:tgtEl>
                                          <p:spTgt spid="9936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99360"/>
                                        </p:tgtEl>
                                        <p:attrNameLst>
                                          <p:attrName>style.visibility</p:attrName>
                                        </p:attrNameLst>
                                      </p:cBhvr>
                                      <p:to>
                                        <p:strVal val="visible"/>
                                      </p:to>
                                    </p:set>
                                    <p:animEffect transition="in" filter="wipe(up)">
                                      <p:cBhvr>
                                        <p:cTn id="65" dur="500"/>
                                        <p:tgtEl>
                                          <p:spTgt spid="9936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99366"/>
                                        </p:tgtEl>
                                        <p:attrNameLst>
                                          <p:attrName>style.visibility</p:attrName>
                                        </p:attrNameLst>
                                      </p:cBhvr>
                                      <p:to>
                                        <p:strVal val="visible"/>
                                      </p:to>
                                    </p:set>
                                    <p:animEffect transition="in" filter="wipe(up)">
                                      <p:cBhvr>
                                        <p:cTn id="70" dur="500"/>
                                        <p:tgtEl>
                                          <p:spTgt spid="9936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99357"/>
                                        </p:tgtEl>
                                        <p:attrNameLst>
                                          <p:attrName>style.visibility</p:attrName>
                                        </p:attrNameLst>
                                      </p:cBhvr>
                                      <p:to>
                                        <p:strVal val="visible"/>
                                      </p:to>
                                    </p:set>
                                    <p:animEffect transition="in" filter="wipe(up)">
                                      <p:cBhvr>
                                        <p:cTn id="75" dur="500"/>
                                        <p:tgtEl>
                                          <p:spTgt spid="99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P spid="99356" grpId="0" animBg="1"/>
      <p:bldP spid="99357" grpId="0"/>
      <p:bldP spid="99359" grpId="0" animBg="1"/>
      <p:bldP spid="99360" grpId="0"/>
      <p:bldP spid="99362" grpId="0" animBg="1"/>
      <p:bldP spid="99363" grpId="0"/>
      <p:bldP spid="99365" grpId="0" animBg="1"/>
      <p:bldP spid="99366" grpId="0"/>
      <p:bldP spid="99369" grpId="0"/>
      <p:bldP spid="99370" grpId="0"/>
      <p:bldP spid="99371" grpId="0"/>
      <p:bldP spid="99372" grpId="0"/>
      <p:bldP spid="99373" grpId="0"/>
      <p:bldP spid="993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p:spPr>
        <p:txBody>
          <a:bodyPr wrap="none" anchor="ctr"/>
          <a:lstStyle/>
          <a:p>
            <a:pPr algn="r">
              <a:defRPr/>
            </a:pPr>
            <a:endParaRPr lang="en-US" sz="2400" b="1">
              <a:effectLst>
                <a:outerShdw blurRad="38100" dist="38100" dir="2700000" algn="tl">
                  <a:srgbClr val="FFFFFF"/>
                </a:outerShdw>
              </a:effectLst>
              <a:latin typeface="Times New Roman" pitchFamily="-112" charset="0"/>
              <a:ea typeface="+mn-ea"/>
              <a:cs typeface="+mn-cs"/>
            </a:endParaRPr>
          </a:p>
        </p:txBody>
      </p:sp>
      <p:sp>
        <p:nvSpPr>
          <p:cNvPr id="26627" name="Rectangle 8"/>
          <p:cNvSpPr>
            <a:spLocks noChangeArrowheads="1"/>
          </p:cNvSpPr>
          <p:nvPr/>
        </p:nvSpPr>
        <p:spPr bwMode="auto">
          <a:xfrm>
            <a:off x="7162800" y="4724400"/>
            <a:ext cx="1676400" cy="13716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7294" name="Text Box 14"/>
          <p:cNvSpPr txBox="1">
            <a:spLocks noChangeArrowheads="1"/>
          </p:cNvSpPr>
          <p:nvPr/>
        </p:nvSpPr>
        <p:spPr bwMode="auto">
          <a:xfrm>
            <a:off x="7239000" y="5029200"/>
            <a:ext cx="1676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2000" b="1">
                <a:effectLst>
                  <a:outerShdw blurRad="38100" dist="38100" dir="2700000" algn="tl">
                    <a:srgbClr val="FFFFFF"/>
                  </a:outerShdw>
                </a:effectLst>
                <a:latin typeface="Microsoft Sans Serif" charset="0"/>
              </a:rPr>
              <a:t>Đáp ứng của dân sót</a:t>
            </a:r>
          </a:p>
        </p:txBody>
      </p:sp>
      <p:sp>
        <p:nvSpPr>
          <p:cNvPr id="97295" name="Text Box 15"/>
          <p:cNvSpPr txBox="1">
            <a:spLocks noChangeArrowheads="1"/>
          </p:cNvSpPr>
          <p:nvPr/>
        </p:nvSpPr>
        <p:spPr bwMode="auto">
          <a:xfrm>
            <a:off x="457200" y="118745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1</a:t>
            </a:r>
          </a:p>
        </p:txBody>
      </p:sp>
      <p:sp>
        <p:nvSpPr>
          <p:cNvPr id="97296" name="Text Box 16"/>
          <p:cNvSpPr txBox="1">
            <a:spLocks noChangeArrowheads="1"/>
          </p:cNvSpPr>
          <p:nvPr/>
        </p:nvSpPr>
        <p:spPr bwMode="auto">
          <a:xfrm>
            <a:off x="2133600" y="118745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2</a:t>
            </a:r>
          </a:p>
        </p:txBody>
      </p:sp>
      <p:sp>
        <p:nvSpPr>
          <p:cNvPr id="97297" name="Text Box 17"/>
          <p:cNvSpPr txBox="1">
            <a:spLocks noChangeArrowheads="1"/>
          </p:cNvSpPr>
          <p:nvPr/>
        </p:nvSpPr>
        <p:spPr bwMode="auto">
          <a:xfrm>
            <a:off x="3962400" y="118745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3</a:t>
            </a:r>
          </a:p>
        </p:txBody>
      </p:sp>
      <p:sp>
        <p:nvSpPr>
          <p:cNvPr id="97298" name="Text Box 18"/>
          <p:cNvSpPr txBox="1">
            <a:spLocks noChangeArrowheads="1"/>
          </p:cNvSpPr>
          <p:nvPr/>
        </p:nvSpPr>
        <p:spPr bwMode="auto">
          <a:xfrm>
            <a:off x="5715000" y="118745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4</a:t>
            </a:r>
          </a:p>
        </p:txBody>
      </p:sp>
      <p:sp>
        <p:nvSpPr>
          <p:cNvPr id="97299" name="Text Box 19"/>
          <p:cNvSpPr txBox="1">
            <a:spLocks noChangeArrowheads="1"/>
          </p:cNvSpPr>
          <p:nvPr/>
        </p:nvSpPr>
        <p:spPr bwMode="auto">
          <a:xfrm>
            <a:off x="7467600" y="1187450"/>
            <a:ext cx="1219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600" b="1">
                <a:solidFill>
                  <a:schemeClr val="bg1"/>
                </a:solidFill>
                <a:effectLst>
                  <a:outerShdw blurRad="38100" dist="38100" dir="2700000" algn="tl">
                    <a:srgbClr val="808080"/>
                  </a:outerShdw>
                </a:effectLst>
                <a:latin typeface="Times New Roman" charset="0"/>
              </a:rPr>
              <a:t>5</a:t>
            </a:r>
          </a:p>
        </p:txBody>
      </p:sp>
      <p:sp>
        <p:nvSpPr>
          <p:cNvPr id="26634" name="Rectangle 20"/>
          <p:cNvSpPr>
            <a:spLocks noChangeArrowheads="1"/>
          </p:cNvSpPr>
          <p:nvPr/>
        </p:nvSpPr>
        <p:spPr bwMode="auto">
          <a:xfrm>
            <a:off x="5486400" y="3352800"/>
            <a:ext cx="1676400" cy="13716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7308" name="Text Box 28"/>
          <p:cNvSpPr txBox="1">
            <a:spLocks noChangeArrowheads="1"/>
          </p:cNvSpPr>
          <p:nvPr/>
        </p:nvSpPr>
        <p:spPr bwMode="auto">
          <a:xfrm>
            <a:off x="5562600" y="3505200"/>
            <a:ext cx="14478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2000" b="1">
                <a:effectLst>
                  <a:outerShdw blurRad="38100" dist="38100" dir="2700000" algn="tl">
                    <a:srgbClr val="FFFFFF"/>
                  </a:outerShdw>
                </a:effectLst>
                <a:latin typeface="Microsoft Sans Serif" charset="0"/>
              </a:rPr>
              <a:t>Cơn giận của ĐGHV</a:t>
            </a:r>
          </a:p>
        </p:txBody>
      </p:sp>
      <p:sp>
        <p:nvSpPr>
          <p:cNvPr id="26636" name="Rectangle 21"/>
          <p:cNvSpPr>
            <a:spLocks noChangeArrowheads="1"/>
          </p:cNvSpPr>
          <p:nvPr/>
        </p:nvSpPr>
        <p:spPr bwMode="auto">
          <a:xfrm>
            <a:off x="3733800" y="1981200"/>
            <a:ext cx="1676400" cy="13716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7309" name="Text Box 29"/>
          <p:cNvSpPr txBox="1">
            <a:spLocks noChangeArrowheads="1"/>
          </p:cNvSpPr>
          <p:nvPr/>
        </p:nvSpPr>
        <p:spPr bwMode="auto">
          <a:xfrm>
            <a:off x="3810000" y="2286000"/>
            <a:ext cx="16002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2000" b="1">
                <a:effectLst>
                  <a:outerShdw blurRad="38100" dist="38100" dir="2700000" algn="tl">
                    <a:srgbClr val="FFFFFF"/>
                  </a:outerShdw>
                </a:effectLst>
                <a:latin typeface="Microsoft Sans Serif" charset="0"/>
              </a:rPr>
              <a:t>Đáp ứng của GRM</a:t>
            </a:r>
          </a:p>
        </p:txBody>
      </p:sp>
      <p:sp>
        <p:nvSpPr>
          <p:cNvPr id="26638" name="Rectangle 22"/>
          <p:cNvSpPr>
            <a:spLocks noChangeArrowheads="1"/>
          </p:cNvSpPr>
          <p:nvPr/>
        </p:nvSpPr>
        <p:spPr bwMode="auto">
          <a:xfrm>
            <a:off x="1981200" y="3352800"/>
            <a:ext cx="1676400" cy="13716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7310" name="Text Box 30"/>
          <p:cNvSpPr txBox="1">
            <a:spLocks noChangeArrowheads="1"/>
          </p:cNvSpPr>
          <p:nvPr/>
        </p:nvSpPr>
        <p:spPr bwMode="auto">
          <a:xfrm>
            <a:off x="2057400" y="3657600"/>
            <a:ext cx="1600200" cy="10064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2000" b="1">
                <a:effectLst>
                  <a:outerShdw blurRad="38100" dist="38100" dir="2700000" algn="tl">
                    <a:srgbClr val="FFFFFF"/>
                  </a:outerShdw>
                </a:effectLst>
                <a:latin typeface="Microsoft Sans Serif" charset="0"/>
              </a:rPr>
              <a:t>Sự đoán phạt của ĐCT</a:t>
            </a:r>
          </a:p>
        </p:txBody>
      </p:sp>
      <p:sp>
        <p:nvSpPr>
          <p:cNvPr id="26640" name="Rectangle 23"/>
          <p:cNvSpPr>
            <a:spLocks noChangeArrowheads="1"/>
          </p:cNvSpPr>
          <p:nvPr/>
        </p:nvSpPr>
        <p:spPr bwMode="auto">
          <a:xfrm>
            <a:off x="304800" y="4724400"/>
            <a:ext cx="1676400" cy="13716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97311" name="Text Box 31"/>
          <p:cNvSpPr txBox="1">
            <a:spLocks noChangeArrowheads="1"/>
          </p:cNvSpPr>
          <p:nvPr/>
        </p:nvSpPr>
        <p:spPr bwMode="auto">
          <a:xfrm>
            <a:off x="304800" y="5089525"/>
            <a:ext cx="1752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10000"/>
              </a:spcBef>
            </a:pPr>
            <a:r>
              <a:rPr lang="en-US" sz="2000" b="1">
                <a:effectLst>
                  <a:outerShdw blurRad="38100" dist="38100" dir="2700000" algn="tl">
                    <a:srgbClr val="FFFFFF"/>
                  </a:outerShdw>
                </a:effectLst>
                <a:latin typeface="Microsoft Sans Serif" charset="0"/>
              </a:rPr>
              <a:t>Sự hoang tàn của GRSL</a:t>
            </a:r>
          </a:p>
        </p:txBody>
      </p:sp>
      <p:sp>
        <p:nvSpPr>
          <p:cNvPr id="97313" name="Line 33"/>
          <p:cNvSpPr>
            <a:spLocks noChangeShapeType="1"/>
          </p:cNvSpPr>
          <p:nvPr/>
        </p:nvSpPr>
        <p:spPr bwMode="auto">
          <a:xfrm>
            <a:off x="2514600" y="5486400"/>
            <a:ext cx="4038600" cy="0"/>
          </a:xfrm>
          <a:prstGeom prst="line">
            <a:avLst/>
          </a:prstGeom>
          <a:noFill/>
          <a:ln w="76200">
            <a:solidFill>
              <a:schemeClr val="bg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18" name="Line 38"/>
          <p:cNvSpPr>
            <a:spLocks noChangeShapeType="1"/>
          </p:cNvSpPr>
          <p:nvPr/>
        </p:nvSpPr>
        <p:spPr bwMode="auto">
          <a:xfrm>
            <a:off x="3657600" y="4114800"/>
            <a:ext cx="1600200" cy="0"/>
          </a:xfrm>
          <a:prstGeom prst="line">
            <a:avLst/>
          </a:prstGeom>
          <a:noFill/>
          <a:ln w="76200">
            <a:solidFill>
              <a:schemeClr val="bg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44"/>
          <p:cNvGrpSpPr>
            <a:grpSpLocks/>
          </p:cNvGrpSpPr>
          <p:nvPr/>
        </p:nvGrpSpPr>
        <p:grpSpPr bwMode="auto">
          <a:xfrm>
            <a:off x="3886200" y="3124200"/>
            <a:ext cx="1371600" cy="3429000"/>
            <a:chOff x="2448" y="1968"/>
            <a:chExt cx="864" cy="2160"/>
          </a:xfrm>
        </p:grpSpPr>
        <p:sp>
          <p:nvSpPr>
            <p:cNvPr id="26647" name="AutoShape 32" descr="Papyrus"/>
            <p:cNvSpPr>
              <a:spLocks noChangeArrowheads="1"/>
            </p:cNvSpPr>
            <p:nvPr/>
          </p:nvSpPr>
          <p:spPr bwMode="auto">
            <a:xfrm>
              <a:off x="2448" y="1968"/>
              <a:ext cx="864" cy="2160"/>
            </a:xfrm>
            <a:prstGeom prst="upArrowCallout">
              <a:avLst>
                <a:gd name="adj1" fmla="val 25000"/>
                <a:gd name="adj2" fmla="val 25000"/>
                <a:gd name="adj3" fmla="val 41667"/>
                <a:gd name="adj4" fmla="val 66667"/>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7289" name="Text Box 9"/>
            <p:cNvSpPr txBox="1">
              <a:spLocks noChangeArrowheads="1"/>
            </p:cNvSpPr>
            <p:nvPr/>
          </p:nvSpPr>
          <p:spPr bwMode="auto">
            <a:xfrm>
              <a:off x="2448" y="2994"/>
              <a:ext cx="864" cy="67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200" b="1">
                  <a:effectLst>
                    <a:outerShdw blurRad="38100" dist="38100" dir="2700000" algn="tl">
                      <a:srgbClr val="FFFFFF"/>
                    </a:outerShdw>
                  </a:effectLst>
                </a:rPr>
                <a:t>Tiêu điểm</a:t>
              </a:r>
            </a:p>
          </p:txBody>
        </p:sp>
      </p:grpSp>
      <p:sp>
        <p:nvSpPr>
          <p:cNvPr id="26645" name="Text Box 45"/>
          <p:cNvSpPr txBox="1">
            <a:spLocks noChangeArrowheads="1"/>
          </p:cNvSpPr>
          <p:nvPr/>
        </p:nvSpPr>
        <p:spPr bwMode="auto">
          <a:xfrm>
            <a:off x="8450263" y="152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rPr>
              <a:t>495</a:t>
            </a:r>
          </a:p>
        </p:txBody>
      </p:sp>
      <p:sp>
        <p:nvSpPr>
          <p:cNvPr id="97326" name="Rectangle 46"/>
          <p:cNvSpPr>
            <a:spLocks noGrp="1" noChangeArrowheads="1"/>
          </p:cNvSpPr>
          <p:nvPr>
            <p:ph type="title" idx="4294967295"/>
          </p:nvPr>
        </p:nvSpPr>
        <p:spPr>
          <a:xfrm>
            <a:off x="685800" y="152400"/>
            <a:ext cx="7772400" cy="701675"/>
          </a:xfrm>
          <a:effectLst>
            <a:outerShdw blurRad="63500" dist="38099" dir="2700000" algn="ctr" rotWithShape="0">
              <a:schemeClr val="tx1">
                <a:alpha val="74997"/>
              </a:schemeClr>
            </a:outerShdw>
          </a:effectLst>
        </p:spPr>
        <p:txBody>
          <a:bodyPr anchor="t">
            <a:spAutoFit/>
          </a:bodyPr>
          <a:lstStyle/>
          <a:p>
            <a:pPr eaLnBrk="1" hangingPunct="1">
              <a:spcBef>
                <a:spcPct val="50000"/>
              </a:spcBef>
            </a:pPr>
            <a:r>
              <a:rPr lang="en-US" sz="4000" b="1">
                <a:solidFill>
                  <a:schemeClr val="bg1"/>
                </a:solidFill>
                <a:latin typeface="Arial" charset="0"/>
                <a:ea typeface="ＭＳ Ｐゴシック" charset="0"/>
              </a:rPr>
              <a:t>Cấu trúc giao thoa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313"/>
                                        </p:tgtEl>
                                        <p:attrNameLst>
                                          <p:attrName>style.visibility</p:attrName>
                                        </p:attrNameLst>
                                      </p:cBhvr>
                                      <p:to>
                                        <p:strVal val="visible"/>
                                      </p:to>
                                    </p:set>
                                    <p:animEffect transition="in" filter="wipe(left)">
                                      <p:cBhvr>
                                        <p:cTn id="7" dur="500"/>
                                        <p:tgtEl>
                                          <p:spTgt spid="9731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7318"/>
                                        </p:tgtEl>
                                        <p:attrNameLst>
                                          <p:attrName>style.visibility</p:attrName>
                                        </p:attrNameLst>
                                      </p:cBhvr>
                                      <p:to>
                                        <p:strVal val="visible"/>
                                      </p:to>
                                    </p:set>
                                    <p:animEffect transition="in" filter="wipe(left)">
                                      <p:cBhvr>
                                        <p:cTn id="11" dur="500"/>
                                        <p:tgtEl>
                                          <p:spTgt spid="973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3" grpId="0" animBg="1"/>
      <p:bldP spid="973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8742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87427" name="Rectangle 3"/>
          <p:cNvSpPr>
            <a:spLocks noChangeArrowheads="1"/>
          </p:cNvSpPr>
          <p:nvPr/>
        </p:nvSpPr>
        <p:spPr bwMode="auto">
          <a:xfrm>
            <a:off x="2286000" y="-66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endParaRPr>
          </a:p>
        </p:txBody>
      </p:sp>
      <p:pic>
        <p:nvPicPr>
          <p:cNvPr id="139268" name="Picture 4"/>
          <p:cNvPicPr>
            <a:picLocks noChangeAspect="1" noChangeArrowheads="1"/>
          </p:cNvPicPr>
          <p:nvPr/>
        </p:nvPicPr>
        <p:blipFill>
          <a:blip r:embed="rId3">
            <a:extLst>
              <a:ext uri="{28A0092B-C50C-407E-A947-70E740481C1C}">
                <a14:useLocalDpi xmlns:a14="http://schemas.microsoft.com/office/drawing/2010/main" val="0"/>
              </a:ext>
            </a:extLst>
          </a:blip>
          <a:srcRect l="2971" t="6445" r="3712" b="66029"/>
          <a:stretch>
            <a:fillRect/>
          </a:stretch>
        </p:blipFill>
        <p:spPr bwMode="auto">
          <a:xfrm>
            <a:off x="0" y="1371600"/>
            <a:ext cx="914400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Text Box 5"/>
          <p:cNvSpPr txBox="1">
            <a:spLocks noChangeArrowheads="1"/>
          </p:cNvSpPr>
          <p:nvPr/>
        </p:nvSpPr>
        <p:spPr bwMode="auto">
          <a:xfrm>
            <a:off x="0" y="-26988"/>
            <a:ext cx="9144000" cy="13112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FFFFFF"/>
                </a:solidFill>
              </a:rPr>
              <a:t>Parallels between Lamentations </a:t>
            </a:r>
          </a:p>
          <a:p>
            <a:pPr algn="ctr" eaLnBrk="1" hangingPunct="1"/>
            <a:r>
              <a:rPr lang="en-US" sz="4000">
                <a:solidFill>
                  <a:srgbClr val="FFFFFF"/>
                </a:solidFill>
              </a:rPr>
              <a:t>and Deuteronomy</a:t>
            </a:r>
          </a:p>
        </p:txBody>
      </p:sp>
      <p:sp>
        <p:nvSpPr>
          <p:cNvPr id="139270" name="TextBox 1"/>
          <p:cNvSpPr txBox="1">
            <a:spLocks noChangeArrowheads="1"/>
          </p:cNvSpPr>
          <p:nvPr/>
        </p:nvSpPr>
        <p:spPr bwMode="auto">
          <a:xfrm>
            <a:off x="8410575" y="63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496</a:t>
            </a:r>
          </a:p>
        </p:txBody>
      </p:sp>
      <p:sp>
        <p:nvSpPr>
          <p:cNvPr id="10" name="Text Box 6"/>
          <p:cNvSpPr txBox="1">
            <a:spLocks noChangeArrowheads="1"/>
          </p:cNvSpPr>
          <p:nvPr/>
        </p:nvSpPr>
        <p:spPr bwMode="auto">
          <a:xfrm>
            <a:off x="152400" y="63246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dirty="0">
                <a:solidFill>
                  <a:srgbClr val="000000"/>
                </a:solidFill>
                <a:effectLst>
                  <a:outerShdw blurRad="38100" dist="38100" dir="2700000" algn="tl">
                    <a:srgbClr val="FFFFFF"/>
                  </a:outerShdw>
                </a:effectLst>
              </a:rPr>
              <a:t>Bible Knowledge Commentary</a:t>
            </a:r>
            <a:r>
              <a:rPr lang="en-US" dirty="0">
                <a:solidFill>
                  <a:srgbClr val="000000"/>
                </a:solidFill>
                <a:effectLst>
                  <a:outerShdw blurRad="38100" dist="38100" dir="2700000" algn="tl">
                    <a:srgbClr val="FFFFFF"/>
                  </a:outerShdw>
                </a:effectLst>
              </a:rPr>
              <a:t>, 1:1209</a:t>
            </a:r>
          </a:p>
        </p:txBody>
      </p:sp>
    </p:spTree>
    <p:extLst>
      <p:ext uri="{BB962C8B-B14F-4D97-AF65-F5344CB8AC3E}">
        <p14:creationId xmlns:p14="http://schemas.microsoft.com/office/powerpoint/2010/main" val="158239947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88451" name="Rectangle 3"/>
          <p:cNvSpPr>
            <a:spLocks noChangeArrowheads="1"/>
          </p:cNvSpPr>
          <p:nvPr/>
        </p:nvSpPr>
        <p:spPr bwMode="auto">
          <a:xfrm>
            <a:off x="2286000" y="-66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endParaRPr>
          </a:p>
        </p:txBody>
      </p:sp>
      <p:sp>
        <p:nvSpPr>
          <p:cNvPr id="140291" name="Text Box 4"/>
          <p:cNvSpPr txBox="1">
            <a:spLocks noChangeArrowheads="1"/>
          </p:cNvSpPr>
          <p:nvPr/>
        </p:nvSpPr>
        <p:spPr bwMode="auto">
          <a:xfrm>
            <a:off x="0" y="-26988"/>
            <a:ext cx="9144000" cy="13112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FFFFFF"/>
                </a:solidFill>
              </a:rPr>
              <a:t>Parallels between Lamentations </a:t>
            </a:r>
          </a:p>
          <a:p>
            <a:pPr algn="ctr" eaLnBrk="1" hangingPunct="1"/>
            <a:r>
              <a:rPr lang="en-US" sz="4000">
                <a:solidFill>
                  <a:srgbClr val="FFFFFF"/>
                </a:solidFill>
              </a:rPr>
              <a:t>and Deuteronomy</a:t>
            </a:r>
          </a:p>
        </p:txBody>
      </p:sp>
      <p:pic>
        <p:nvPicPr>
          <p:cNvPr id="140292" name="Picture 5"/>
          <p:cNvPicPr>
            <a:picLocks noChangeAspect="1" noChangeArrowheads="1"/>
          </p:cNvPicPr>
          <p:nvPr/>
        </p:nvPicPr>
        <p:blipFill>
          <a:blip r:embed="rId2">
            <a:extLst>
              <a:ext uri="{28A0092B-C50C-407E-A947-70E740481C1C}">
                <a14:useLocalDpi xmlns:a14="http://schemas.microsoft.com/office/drawing/2010/main" val="0"/>
              </a:ext>
            </a:extLst>
          </a:blip>
          <a:srcRect l="2971" t="34035" r="3712" b="44731"/>
          <a:stretch>
            <a:fillRect/>
          </a:stretch>
        </p:blipFill>
        <p:spPr bwMode="auto">
          <a:xfrm>
            <a:off x="0" y="1962150"/>
            <a:ext cx="91440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Box 8"/>
          <p:cNvSpPr txBox="1">
            <a:spLocks noChangeArrowheads="1"/>
          </p:cNvSpPr>
          <p:nvPr/>
        </p:nvSpPr>
        <p:spPr bwMode="auto">
          <a:xfrm>
            <a:off x="8410575" y="63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496</a:t>
            </a:r>
          </a:p>
        </p:txBody>
      </p:sp>
      <p:sp>
        <p:nvSpPr>
          <p:cNvPr id="10" name="Text Box 6"/>
          <p:cNvSpPr txBox="1">
            <a:spLocks noChangeArrowheads="1"/>
          </p:cNvSpPr>
          <p:nvPr/>
        </p:nvSpPr>
        <p:spPr bwMode="auto">
          <a:xfrm>
            <a:off x="152400" y="63246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dirty="0">
                <a:solidFill>
                  <a:srgbClr val="000000"/>
                </a:solidFill>
                <a:effectLst>
                  <a:outerShdw blurRad="38100" dist="38100" dir="2700000" algn="tl">
                    <a:srgbClr val="FFFFFF"/>
                  </a:outerShdw>
                </a:effectLst>
              </a:rPr>
              <a:t>Bible Knowledge Commentary</a:t>
            </a:r>
            <a:r>
              <a:rPr lang="en-US" dirty="0">
                <a:solidFill>
                  <a:srgbClr val="000000"/>
                </a:solidFill>
                <a:effectLst>
                  <a:outerShdw blurRad="38100" dist="38100" dir="2700000" algn="tl">
                    <a:srgbClr val="FFFFFF"/>
                  </a:outerShdw>
                </a:effectLst>
              </a:rPr>
              <a:t>, 1:1209</a:t>
            </a:r>
          </a:p>
        </p:txBody>
      </p:sp>
    </p:spTree>
    <p:extLst>
      <p:ext uri="{BB962C8B-B14F-4D97-AF65-F5344CB8AC3E}">
        <p14:creationId xmlns:p14="http://schemas.microsoft.com/office/powerpoint/2010/main" val="326136327"/>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sz="2400">
              <a:solidFill>
                <a:srgbClr val="000000"/>
              </a:solidFill>
              <a:latin typeface="Times New Roman"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Câu</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Chìa</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Khoá</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602007"/>
            <a:ext cx="9144000" cy="365178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457200">
              <a:defRPr/>
            </a:pPr>
            <a:r>
              <a:rPr lang="en-US" sz="4000" b="1" dirty="0">
                <a:solidFill>
                  <a:srgbClr val="FFFFFF"/>
                </a:solidFill>
                <a:effectLst>
                  <a:glow rad="127000">
                    <a:srgbClr val="000000"/>
                  </a:glow>
                </a:effectLst>
                <a:latin typeface="Arial" charset="0"/>
                <a:ea typeface="ＭＳ Ｐゴシック" charset="0"/>
                <a:cs typeface="ＭＳ Ｐゴシック" charset="0"/>
              </a:rPr>
              <a:t>“Because of the L</a:t>
            </a:r>
            <a:r>
              <a:rPr lang="en-US" sz="3600" b="1" dirty="0">
                <a:solidFill>
                  <a:srgbClr val="FFFFFF"/>
                </a:solidFill>
                <a:effectLst>
                  <a:glow rad="127000">
                    <a:srgbClr val="000000"/>
                  </a:glow>
                </a:effectLst>
                <a:latin typeface="Arial" charset="0"/>
                <a:ea typeface="ＭＳ Ｐゴシック" charset="0"/>
                <a:cs typeface="ＭＳ Ｐゴシック" charset="0"/>
              </a:rPr>
              <a:t>ORD</a:t>
            </a:r>
            <a:r>
              <a:rPr lang="en-US" sz="4000" b="1" dirty="0">
                <a:solidFill>
                  <a:srgbClr val="FFFFFF"/>
                </a:solidFill>
                <a:effectLst>
                  <a:glow rad="127000">
                    <a:srgbClr val="000000"/>
                  </a:glow>
                </a:effectLst>
                <a:latin typeface="Arial" charset="0"/>
                <a:ea typeface="ＭＳ Ｐゴシック" charset="0"/>
                <a:cs typeface="ＭＳ Ｐゴシック" charset="0"/>
              </a:rPr>
              <a:t>’s great love we are not consumed, for his compassions never fail.  They are new every morning; great is your faithfulness” (</a:t>
            </a:r>
            <a:r>
              <a:rPr lang="en-US" sz="4000" b="1" dirty="0" smtClean="0">
                <a:solidFill>
                  <a:srgbClr val="FFFFFF"/>
                </a:solidFill>
                <a:effectLst>
                  <a:glow rad="127000">
                    <a:srgbClr val="000000"/>
                  </a:glow>
                </a:effectLst>
                <a:latin typeface="Arial" charset="0"/>
                <a:ea typeface="ＭＳ Ｐゴシック" charset="0"/>
                <a:cs typeface="ＭＳ Ｐゴシック" charset="0"/>
              </a:rPr>
              <a:t>Lam. </a:t>
            </a:r>
            <a:r>
              <a:rPr lang="en-US" sz="4000" b="1" dirty="0">
                <a:solidFill>
                  <a:srgbClr val="FFFFFF"/>
                </a:solidFill>
                <a:effectLst>
                  <a:glow rad="127000">
                    <a:srgbClr val="000000"/>
                  </a:glow>
                </a:effectLst>
                <a:latin typeface="Arial" charset="0"/>
                <a:ea typeface="ＭＳ Ｐゴシック" charset="0"/>
                <a:cs typeface="ＭＳ Ｐゴシック" charset="0"/>
              </a:rPr>
              <a:t>3:22-23</a:t>
            </a:r>
            <a:r>
              <a:rPr lang="en-US" sz="4000" b="1" dirty="0" smtClean="0">
                <a:solidFill>
                  <a:srgbClr val="FFFFFF"/>
                </a:solidFill>
                <a:effectLst>
                  <a:glow rad="127000">
                    <a:srgbClr val="000000"/>
                  </a:glow>
                </a:effectLst>
                <a:latin typeface="Arial" charset="0"/>
                <a:ea typeface="ＭＳ Ｐゴシック" charset="0"/>
                <a:cs typeface="ＭＳ Ｐゴシック" charset="0"/>
              </a:rPr>
              <a:t>).</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defTabSz="457200">
              <a:defRPr/>
            </a:pPr>
            <a:r>
              <a:rPr lang="en-US" sz="4800" b="1" dirty="0">
                <a:solidFill>
                  <a:srgbClr val="FFFFFF"/>
                </a:solidFill>
                <a:effectLst>
                  <a:glow rad="127000">
                    <a:srgbClr val="000000"/>
                  </a:glow>
                </a:effectLst>
                <a:latin typeface="Arial" charset="0"/>
                <a:ea typeface="ＭＳ Ｐゴシック" charset="0"/>
                <a:cs typeface="ＭＳ Ｐゴシック" charset="0"/>
              </a:rPr>
              <a:t>Lamentations</a:t>
            </a:r>
          </a:p>
        </p:txBody>
      </p:sp>
      <p:sp>
        <p:nvSpPr>
          <p:cNvPr id="7" name="Text Box 24"/>
          <p:cNvSpPr txBox="1">
            <a:spLocks noChangeArrowheads="1"/>
          </p:cNvSpPr>
          <p:nvPr/>
        </p:nvSpPr>
        <p:spPr bwMode="auto">
          <a:xfrm>
            <a:off x="8392202"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altLang="zh-CN" b="1" dirty="0">
                <a:solidFill>
                  <a:prstClr val="white"/>
                </a:solidFill>
                <a:effectLst>
                  <a:outerShdw blurRad="50800" dist="38100" dir="2700000" algn="tl" rotWithShape="0">
                    <a:srgbClr val="000000">
                      <a:alpha val="96000"/>
                    </a:srgbClr>
                  </a:outerShdw>
                </a:effectLst>
                <a:latin typeface="Arial"/>
                <a:cs typeface="Arial"/>
              </a:rPr>
              <a:t>493</a:t>
            </a:r>
            <a:endParaRPr lang="en-US" altLang="zh-CN" b="1" dirty="0" smtClean="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42220026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89475" name="Rectangle 3"/>
          <p:cNvSpPr>
            <a:spLocks noChangeArrowheads="1"/>
          </p:cNvSpPr>
          <p:nvPr/>
        </p:nvSpPr>
        <p:spPr bwMode="auto">
          <a:xfrm>
            <a:off x="2286000" y="-66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endParaRPr>
          </a:p>
        </p:txBody>
      </p:sp>
      <p:sp>
        <p:nvSpPr>
          <p:cNvPr id="141315" name="Text Box 4"/>
          <p:cNvSpPr txBox="1">
            <a:spLocks noChangeArrowheads="1"/>
          </p:cNvSpPr>
          <p:nvPr/>
        </p:nvSpPr>
        <p:spPr bwMode="auto">
          <a:xfrm>
            <a:off x="12700" y="-26988"/>
            <a:ext cx="9131300" cy="13112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FFFFFF"/>
                </a:solidFill>
              </a:rPr>
              <a:t>Parallels between Lamentations </a:t>
            </a:r>
          </a:p>
          <a:p>
            <a:pPr algn="ctr" eaLnBrk="1" hangingPunct="1"/>
            <a:r>
              <a:rPr lang="en-US" sz="4000">
                <a:solidFill>
                  <a:srgbClr val="FFFFFF"/>
                </a:solidFill>
              </a:rPr>
              <a:t>and Deuteronomy</a:t>
            </a:r>
          </a:p>
        </p:txBody>
      </p:sp>
      <p:pic>
        <p:nvPicPr>
          <p:cNvPr id="141316" name="Picture 5"/>
          <p:cNvPicPr>
            <a:picLocks noChangeAspect="1" noChangeArrowheads="1"/>
          </p:cNvPicPr>
          <p:nvPr/>
        </p:nvPicPr>
        <p:blipFill>
          <a:blip r:embed="rId2">
            <a:extLst>
              <a:ext uri="{28A0092B-C50C-407E-A947-70E740481C1C}">
                <a14:useLocalDpi xmlns:a14="http://schemas.microsoft.com/office/drawing/2010/main" val="0"/>
              </a:ext>
            </a:extLst>
          </a:blip>
          <a:srcRect l="2934" t="55302" r="2934" b="19078"/>
          <a:stretch>
            <a:fillRect/>
          </a:stretch>
        </p:blipFill>
        <p:spPr bwMode="auto">
          <a:xfrm>
            <a:off x="0" y="1993900"/>
            <a:ext cx="91440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8" name="Text Box 6"/>
          <p:cNvSpPr txBox="1">
            <a:spLocks noChangeArrowheads="1"/>
          </p:cNvSpPr>
          <p:nvPr/>
        </p:nvSpPr>
        <p:spPr bwMode="auto">
          <a:xfrm>
            <a:off x="152400" y="63246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dirty="0">
                <a:solidFill>
                  <a:srgbClr val="000000"/>
                </a:solidFill>
                <a:effectLst>
                  <a:outerShdw blurRad="38100" dist="38100" dir="2700000" algn="tl">
                    <a:srgbClr val="FFFFFF"/>
                  </a:outerShdw>
                </a:effectLst>
              </a:rPr>
              <a:t>Bible Knowledge Commentary</a:t>
            </a:r>
            <a:r>
              <a:rPr lang="en-US" dirty="0">
                <a:solidFill>
                  <a:srgbClr val="000000"/>
                </a:solidFill>
                <a:effectLst>
                  <a:outerShdw blurRad="38100" dist="38100" dir="2700000" algn="tl">
                    <a:srgbClr val="FFFFFF"/>
                  </a:outerShdw>
                </a:effectLst>
              </a:rPr>
              <a:t>, 1:1209</a:t>
            </a:r>
          </a:p>
        </p:txBody>
      </p:sp>
      <p:sp>
        <p:nvSpPr>
          <p:cNvPr id="141318" name="TextBox 8"/>
          <p:cNvSpPr txBox="1">
            <a:spLocks noChangeArrowheads="1"/>
          </p:cNvSpPr>
          <p:nvPr/>
        </p:nvSpPr>
        <p:spPr bwMode="auto">
          <a:xfrm>
            <a:off x="8410575" y="63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496</a:t>
            </a:r>
          </a:p>
        </p:txBody>
      </p:sp>
    </p:spTree>
    <p:extLst>
      <p:ext uri="{BB962C8B-B14F-4D97-AF65-F5344CB8AC3E}">
        <p14:creationId xmlns:p14="http://schemas.microsoft.com/office/powerpoint/2010/main" val="111791143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0499" name="Rectangle 3"/>
          <p:cNvSpPr>
            <a:spLocks noChangeArrowheads="1"/>
          </p:cNvSpPr>
          <p:nvPr/>
        </p:nvSpPr>
        <p:spPr bwMode="auto">
          <a:xfrm>
            <a:off x="2286000" y="-66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endParaRPr>
          </a:p>
        </p:txBody>
      </p:sp>
      <p:sp>
        <p:nvSpPr>
          <p:cNvPr id="142339" name="Text Box 4"/>
          <p:cNvSpPr txBox="1">
            <a:spLocks noChangeArrowheads="1"/>
          </p:cNvSpPr>
          <p:nvPr/>
        </p:nvSpPr>
        <p:spPr bwMode="auto">
          <a:xfrm>
            <a:off x="12700" y="-26988"/>
            <a:ext cx="9167813" cy="131127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rgbClr val="FFFFFF"/>
                </a:solidFill>
              </a:rPr>
              <a:t>Parallels between Lamentations </a:t>
            </a:r>
          </a:p>
          <a:p>
            <a:pPr algn="ctr" eaLnBrk="1" hangingPunct="1"/>
            <a:r>
              <a:rPr lang="en-US" sz="4000">
                <a:solidFill>
                  <a:srgbClr val="FFFFFF"/>
                </a:solidFill>
              </a:rPr>
              <a:t>and Deuteronomy</a:t>
            </a:r>
          </a:p>
        </p:txBody>
      </p:sp>
      <p:pic>
        <p:nvPicPr>
          <p:cNvPr id="142340" name="Picture 5"/>
          <p:cNvPicPr>
            <a:picLocks noChangeAspect="1" noChangeArrowheads="1"/>
          </p:cNvPicPr>
          <p:nvPr/>
        </p:nvPicPr>
        <p:blipFill>
          <a:blip r:embed="rId2">
            <a:extLst>
              <a:ext uri="{28A0092B-C50C-407E-A947-70E740481C1C}">
                <a14:useLocalDpi xmlns:a14="http://schemas.microsoft.com/office/drawing/2010/main" val="0"/>
              </a:ext>
            </a:extLst>
          </a:blip>
          <a:srcRect l="2934" t="80940" r="2934" b="1822"/>
          <a:stretch>
            <a:fillRect/>
          </a:stretch>
        </p:blipFill>
        <p:spPr bwMode="auto">
          <a:xfrm>
            <a:off x="0" y="1981200"/>
            <a:ext cx="9144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3246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i="1" dirty="0">
                <a:solidFill>
                  <a:srgbClr val="000000"/>
                </a:solidFill>
                <a:effectLst>
                  <a:outerShdw blurRad="38100" dist="38100" dir="2700000" algn="tl">
                    <a:srgbClr val="FFFFFF"/>
                  </a:outerShdw>
                </a:effectLst>
              </a:rPr>
              <a:t>Bible Knowledge Commentary</a:t>
            </a:r>
            <a:r>
              <a:rPr lang="en-US" dirty="0">
                <a:solidFill>
                  <a:srgbClr val="000000"/>
                </a:solidFill>
                <a:effectLst>
                  <a:outerShdw blurRad="38100" dist="38100" dir="2700000" algn="tl">
                    <a:srgbClr val="FFFFFF"/>
                  </a:outerShdw>
                </a:effectLst>
              </a:rPr>
              <a:t>, 1:1209</a:t>
            </a:r>
          </a:p>
        </p:txBody>
      </p:sp>
      <p:sp>
        <p:nvSpPr>
          <p:cNvPr id="142342" name="TextBox 9"/>
          <p:cNvSpPr txBox="1">
            <a:spLocks noChangeArrowheads="1"/>
          </p:cNvSpPr>
          <p:nvPr/>
        </p:nvSpPr>
        <p:spPr bwMode="auto">
          <a:xfrm>
            <a:off x="8410575" y="63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cs typeface="Arial" charset="0"/>
              </a:rPr>
              <a:t>496</a:t>
            </a:r>
          </a:p>
        </p:txBody>
      </p:sp>
    </p:spTree>
    <p:extLst>
      <p:ext uri="{BB962C8B-B14F-4D97-AF65-F5344CB8AC3E}">
        <p14:creationId xmlns:p14="http://schemas.microsoft.com/office/powerpoint/2010/main" val="140509847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27538" y="0"/>
            <a:ext cx="4716462" cy="6858000"/>
          </a:xfrm>
          <a:prstGeom prst="rect">
            <a:avLst/>
          </a:prstGeom>
          <a:solidFill>
            <a:schemeClr val="tx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spAutoFit/>
          </a:bodyPr>
          <a:lstStyle/>
          <a:p>
            <a:endParaRPr lang="en-US" sz="2400">
              <a:solidFill>
                <a:srgbClr val="000000"/>
              </a:solidFill>
              <a:latin typeface="Times New Roman" charset="0"/>
            </a:endParaRPr>
          </a:p>
        </p:txBody>
      </p:sp>
      <p:sp>
        <p:nvSpPr>
          <p:cNvPr id="143362" name="Title 1"/>
          <p:cNvSpPr>
            <a:spLocks noGrp="1"/>
          </p:cNvSpPr>
          <p:nvPr>
            <p:ph type="title"/>
          </p:nvPr>
        </p:nvSpPr>
        <p:spPr>
          <a:xfrm>
            <a:off x="1620838" y="115888"/>
            <a:ext cx="7631112" cy="792162"/>
          </a:xfrm>
        </p:spPr>
        <p:txBody>
          <a:bodyPr/>
          <a:lstStyle/>
          <a:p>
            <a:r>
              <a:rPr lang="en-US" sz="3600" b="1">
                <a:solidFill>
                  <a:srgbClr val="000090"/>
                </a:solidFill>
                <a:latin typeface="Arial" charset="0"/>
                <a:ea typeface="ＭＳ Ｐゴシック" charset="0"/>
              </a:rPr>
              <a:t>Blessings </a:t>
            </a:r>
            <a:r>
              <a:rPr lang="en-US" sz="3600" b="1">
                <a:solidFill>
                  <a:schemeClr val="bg1"/>
                </a:solidFill>
                <a:latin typeface="Arial" charset="0"/>
                <a:ea typeface="ＭＳ Ｐゴシック" charset="0"/>
              </a:rPr>
              <a:t>&amp; </a:t>
            </a:r>
            <a:r>
              <a:rPr lang="en-US" sz="3600" b="1">
                <a:solidFill>
                  <a:srgbClr val="FFFFFF"/>
                </a:solidFill>
                <a:latin typeface="Arial" charset="0"/>
                <a:ea typeface="ＭＳ Ｐゴシック" charset="0"/>
              </a:rPr>
              <a:t>Curses (Deut. 28)</a:t>
            </a:r>
          </a:p>
        </p:txBody>
      </p:sp>
      <p:sp>
        <p:nvSpPr>
          <p:cNvPr id="4" name="Title 1"/>
          <p:cNvSpPr txBox="1">
            <a:spLocks/>
          </p:cNvSpPr>
          <p:nvPr/>
        </p:nvSpPr>
        <p:spPr bwMode="auto">
          <a:xfrm>
            <a:off x="34925" y="1196975"/>
            <a:ext cx="43926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000090"/>
                </a:solidFill>
                <a:cs typeface="Arial" charset="0"/>
              </a:rPr>
              <a:t>Your towns and your fields </a:t>
            </a:r>
            <a:br>
              <a:rPr lang="en-US" sz="2000" b="1">
                <a:solidFill>
                  <a:srgbClr val="000090"/>
                </a:solidFill>
                <a:cs typeface="Arial" charset="0"/>
              </a:rPr>
            </a:br>
            <a:r>
              <a:rPr lang="en-US" sz="2000" b="1">
                <a:solidFill>
                  <a:srgbClr val="000090"/>
                </a:solidFill>
                <a:cs typeface="Arial" charset="0"/>
              </a:rPr>
              <a:t>will be blessed (3)</a:t>
            </a:r>
          </a:p>
        </p:txBody>
      </p:sp>
      <p:sp>
        <p:nvSpPr>
          <p:cNvPr id="5" name="Title 1"/>
          <p:cNvSpPr txBox="1">
            <a:spLocks/>
          </p:cNvSpPr>
          <p:nvPr/>
        </p:nvSpPr>
        <p:spPr bwMode="auto">
          <a:xfrm>
            <a:off x="34925" y="2074863"/>
            <a:ext cx="43926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000090"/>
                </a:solidFill>
                <a:cs typeface="Arial" charset="0"/>
              </a:rPr>
              <a:t>Your children and your crops </a:t>
            </a:r>
            <a:br>
              <a:rPr lang="en-US" sz="2000" b="1">
                <a:solidFill>
                  <a:srgbClr val="000090"/>
                </a:solidFill>
                <a:cs typeface="Arial" charset="0"/>
              </a:rPr>
            </a:br>
            <a:r>
              <a:rPr lang="en-US" sz="2000" b="1">
                <a:solidFill>
                  <a:srgbClr val="000090"/>
                </a:solidFill>
                <a:cs typeface="Arial" charset="0"/>
              </a:rPr>
              <a:t>will be blessed (4)</a:t>
            </a:r>
          </a:p>
        </p:txBody>
      </p:sp>
      <p:sp>
        <p:nvSpPr>
          <p:cNvPr id="6" name="Title 1"/>
          <p:cNvSpPr txBox="1">
            <a:spLocks/>
          </p:cNvSpPr>
          <p:nvPr/>
        </p:nvSpPr>
        <p:spPr bwMode="auto">
          <a:xfrm>
            <a:off x="34925" y="2954338"/>
            <a:ext cx="43926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000090"/>
                </a:solidFill>
                <a:cs typeface="Arial" charset="0"/>
              </a:rPr>
              <a:t>Your fruit baskets and bread-boards will be blessed (5)</a:t>
            </a:r>
          </a:p>
        </p:txBody>
      </p:sp>
      <p:sp>
        <p:nvSpPr>
          <p:cNvPr id="7" name="Title 1"/>
          <p:cNvSpPr txBox="1">
            <a:spLocks/>
          </p:cNvSpPr>
          <p:nvPr/>
        </p:nvSpPr>
        <p:spPr bwMode="auto">
          <a:xfrm>
            <a:off x="34925" y="3832225"/>
            <a:ext cx="43926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000090"/>
                </a:solidFill>
                <a:cs typeface="Arial" charset="0"/>
              </a:rPr>
              <a:t>Wherever you go and whatever you do, you will be blessed (6)</a:t>
            </a:r>
          </a:p>
        </p:txBody>
      </p:sp>
      <p:sp>
        <p:nvSpPr>
          <p:cNvPr id="8" name="Title 1"/>
          <p:cNvSpPr txBox="1">
            <a:spLocks/>
          </p:cNvSpPr>
          <p:nvPr/>
        </p:nvSpPr>
        <p:spPr bwMode="auto">
          <a:xfrm>
            <a:off x="34925" y="4710113"/>
            <a:ext cx="43926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000090"/>
                </a:solidFill>
                <a:cs typeface="Arial" charset="0"/>
              </a:rPr>
              <a:t>Your enemies will attack you from one direction, but they will scatter from you in seven! (7)</a:t>
            </a:r>
          </a:p>
        </p:txBody>
      </p:sp>
      <p:sp>
        <p:nvSpPr>
          <p:cNvPr id="9" name="Title 1"/>
          <p:cNvSpPr txBox="1">
            <a:spLocks/>
          </p:cNvSpPr>
          <p:nvPr/>
        </p:nvSpPr>
        <p:spPr bwMode="auto">
          <a:xfrm>
            <a:off x="34925" y="5805488"/>
            <a:ext cx="43926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000090"/>
                </a:solidFill>
                <a:cs typeface="Arial" charset="0"/>
              </a:rPr>
              <a:t>You will lend to many nations, but you will never need to borrow from them (12)</a:t>
            </a:r>
          </a:p>
        </p:txBody>
      </p:sp>
      <p:sp>
        <p:nvSpPr>
          <p:cNvPr id="10" name="Title 1"/>
          <p:cNvSpPr txBox="1">
            <a:spLocks/>
          </p:cNvSpPr>
          <p:nvPr/>
        </p:nvSpPr>
        <p:spPr bwMode="auto">
          <a:xfrm>
            <a:off x="4572000" y="1196975"/>
            <a:ext cx="43926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Your towns and your fields </a:t>
            </a:r>
            <a:br>
              <a:rPr lang="en-US" sz="2000" b="1">
                <a:solidFill>
                  <a:srgbClr val="FFFFFF"/>
                </a:solidFill>
                <a:cs typeface="Arial" charset="0"/>
              </a:rPr>
            </a:br>
            <a:r>
              <a:rPr lang="en-US" sz="2000" b="1">
                <a:solidFill>
                  <a:srgbClr val="FFFFFF"/>
                </a:solidFill>
                <a:cs typeface="Arial" charset="0"/>
              </a:rPr>
              <a:t>will be cursed (16)</a:t>
            </a:r>
          </a:p>
        </p:txBody>
      </p:sp>
      <p:sp>
        <p:nvSpPr>
          <p:cNvPr id="11" name="Title 1"/>
          <p:cNvSpPr txBox="1">
            <a:spLocks/>
          </p:cNvSpPr>
          <p:nvPr/>
        </p:nvSpPr>
        <p:spPr bwMode="auto">
          <a:xfrm>
            <a:off x="4572000" y="2074863"/>
            <a:ext cx="43926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Your children and your crops </a:t>
            </a:r>
            <a:br>
              <a:rPr lang="en-US" sz="2000" b="1">
                <a:solidFill>
                  <a:srgbClr val="FFFFFF"/>
                </a:solidFill>
                <a:cs typeface="Arial" charset="0"/>
              </a:rPr>
            </a:br>
            <a:r>
              <a:rPr lang="en-US" sz="2000" b="1">
                <a:solidFill>
                  <a:srgbClr val="FFFFFF"/>
                </a:solidFill>
                <a:cs typeface="Arial" charset="0"/>
              </a:rPr>
              <a:t>will be cursed (17)</a:t>
            </a:r>
          </a:p>
        </p:txBody>
      </p:sp>
      <p:sp>
        <p:nvSpPr>
          <p:cNvPr id="12" name="Title 1"/>
          <p:cNvSpPr txBox="1">
            <a:spLocks/>
          </p:cNvSpPr>
          <p:nvPr/>
        </p:nvSpPr>
        <p:spPr bwMode="auto">
          <a:xfrm>
            <a:off x="4572000" y="2954338"/>
            <a:ext cx="43926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Your fruit baskets and bread-boards will be cursed (18)</a:t>
            </a:r>
          </a:p>
        </p:txBody>
      </p:sp>
      <p:sp>
        <p:nvSpPr>
          <p:cNvPr id="13" name="Title 1"/>
          <p:cNvSpPr txBox="1">
            <a:spLocks/>
          </p:cNvSpPr>
          <p:nvPr/>
        </p:nvSpPr>
        <p:spPr bwMode="auto">
          <a:xfrm>
            <a:off x="4572000" y="3832225"/>
            <a:ext cx="43926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Wherever you go and whatever you do, you will be cursed (19)</a:t>
            </a:r>
          </a:p>
        </p:txBody>
      </p:sp>
      <p:sp>
        <p:nvSpPr>
          <p:cNvPr id="14" name="Title 1"/>
          <p:cNvSpPr txBox="1">
            <a:spLocks/>
          </p:cNvSpPr>
          <p:nvPr/>
        </p:nvSpPr>
        <p:spPr bwMode="auto">
          <a:xfrm>
            <a:off x="4572000" y="4710113"/>
            <a:ext cx="43926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You will attack your enemies from one direction, but you will scatter from them in seven! (25)</a:t>
            </a:r>
          </a:p>
        </p:txBody>
      </p:sp>
      <p:sp>
        <p:nvSpPr>
          <p:cNvPr id="15" name="Title 1"/>
          <p:cNvSpPr txBox="1">
            <a:spLocks/>
          </p:cNvSpPr>
          <p:nvPr/>
        </p:nvSpPr>
        <p:spPr bwMode="auto">
          <a:xfrm>
            <a:off x="4572000" y="5805488"/>
            <a:ext cx="43926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solidFill>
                  <a:srgbClr val="FFFFFF"/>
                </a:solidFill>
                <a:cs typeface="Arial" charset="0"/>
              </a:rPr>
              <a:t>They will lend to money to you, but you will not lend to them </a:t>
            </a:r>
            <a:br>
              <a:rPr lang="en-US" sz="2000" b="1">
                <a:solidFill>
                  <a:srgbClr val="FFFFFF"/>
                </a:solidFill>
                <a:cs typeface="Arial" charset="0"/>
              </a:rPr>
            </a:br>
            <a:r>
              <a:rPr lang="en-US" sz="2000" b="1">
                <a:solidFill>
                  <a:srgbClr val="FFFFFF"/>
                </a:solidFill>
                <a:cs typeface="Arial" charset="0"/>
              </a:rPr>
              <a:t>(44)</a:t>
            </a:r>
          </a:p>
        </p:txBody>
      </p:sp>
      <p:sp>
        <p:nvSpPr>
          <p:cNvPr id="143375" name="Rectangle 15"/>
          <p:cNvSpPr>
            <a:spLocks noChangeArrowheads="1"/>
          </p:cNvSpPr>
          <p:nvPr/>
        </p:nvSpPr>
        <p:spPr bwMode="auto">
          <a:xfrm>
            <a:off x="-252413" y="908050"/>
            <a:ext cx="9577388" cy="217488"/>
          </a:xfrm>
          <a:prstGeom prst="rect">
            <a:avLst/>
          </a:prstGeom>
          <a:solidFill>
            <a:srgbClr val="FF00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spAutoFit/>
          </a:bodyPr>
          <a:lstStyle/>
          <a:p>
            <a:endParaRPr lang="en-US" sz="2400">
              <a:solidFill>
                <a:srgbClr val="000000"/>
              </a:solidFill>
              <a:latin typeface="Times New Roman" charset="0"/>
            </a:endParaRPr>
          </a:p>
        </p:txBody>
      </p:sp>
    </p:spTree>
    <p:extLst>
      <p:ext uri="{BB962C8B-B14F-4D97-AF65-F5344CB8AC3E}">
        <p14:creationId xmlns:p14="http://schemas.microsoft.com/office/powerpoint/2010/main" val="880435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5" name="Rectangle 10"/>
          <p:cNvSpPr>
            <a:spLocks noChangeArrowheads="1"/>
          </p:cNvSpPr>
          <p:nvPr/>
        </p:nvSpPr>
        <p:spPr bwMode="auto">
          <a:xfrm>
            <a:off x="457200" y="457200"/>
            <a:ext cx="8229600" cy="5943600"/>
          </a:xfrm>
          <a:prstGeom prst="rect">
            <a:avLst/>
          </a:prstGeom>
          <a:solidFill>
            <a:schemeClr val="accent2"/>
          </a:solidFill>
          <a:ln w="9525">
            <a:miter lim="800000"/>
            <a:headEnd/>
            <a:tailEnd/>
          </a:ln>
          <a:scene3d>
            <a:camera prst="legacyObliqueTopRight"/>
            <a:lightRig rig="legacyFlat4" dir="t"/>
          </a:scene3d>
          <a:sp3d extrusionH="430200" prstMaterial="legacyMetal">
            <a:bevelT w="13500" h="13500" prst="angle"/>
            <a:bevelB w="13500" h="13500" prst="angle"/>
            <a:extrusionClr>
              <a:schemeClr val="accent2"/>
            </a:extrusionClr>
          </a:sp3d>
        </p:spPr>
        <p:txBody>
          <a:bodyPr wrap="none" anchor="ctr">
            <a:spAutoFit/>
            <a:flatTx/>
          </a:bodyPr>
          <a:lstStyle/>
          <a:p>
            <a:pPr>
              <a:spcBef>
                <a:spcPct val="50000"/>
              </a:spcBef>
            </a:pPr>
            <a:endParaRPr lang="en-US" sz="2800">
              <a:solidFill>
                <a:srgbClr val="000000"/>
              </a:solidFill>
              <a:latin typeface="Times New Roman" charset="0"/>
            </a:endParaRPr>
          </a:p>
        </p:txBody>
      </p:sp>
      <p:sp>
        <p:nvSpPr>
          <p:cNvPr id="144386" name="Rectangle 3"/>
          <p:cNvSpPr>
            <a:spLocks noChangeArrowheads="1"/>
          </p:cNvSpPr>
          <p:nvPr/>
        </p:nvSpPr>
        <p:spPr bwMode="auto">
          <a:xfrm>
            <a:off x="685800" y="32766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charset="0"/>
              <a:buChar char="v"/>
            </a:pPr>
            <a:endParaRPr lang="en-US" altLang="zh-CN" sz="3100" b="1">
              <a:solidFill>
                <a:srgbClr val="FFFF00"/>
              </a:solidFill>
              <a:latin typeface="Times" charset="0"/>
              <a:ea typeface="宋体" charset="0"/>
              <a:cs typeface="宋体" charset="0"/>
            </a:endParaRPr>
          </a:p>
        </p:txBody>
      </p:sp>
      <p:sp>
        <p:nvSpPr>
          <p:cNvPr id="144387"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FFFFFF"/>
                </a:solidFill>
              </a:rPr>
              <a:t>220</a:t>
            </a:r>
            <a:endParaRPr lang="en-US">
              <a:solidFill>
                <a:srgbClr val="FFFFFF"/>
              </a:solidFill>
            </a:endParaRPr>
          </a:p>
        </p:txBody>
      </p:sp>
      <p:sp>
        <p:nvSpPr>
          <p:cNvPr id="144388" name="Rectangle 11"/>
          <p:cNvSpPr>
            <a:spLocks noGrp="1" noChangeArrowheads="1"/>
          </p:cNvSpPr>
          <p:nvPr>
            <p:ph type="title" idx="4294967295"/>
          </p:nvPr>
        </p:nvSpPr>
        <p:spPr>
          <a:xfrm>
            <a:off x="1447800" y="228600"/>
            <a:ext cx="6248400" cy="762000"/>
          </a:xfrm>
          <a:solidFill>
            <a:schemeClr val="tx1"/>
          </a:solidFill>
          <a:ln cap="flat">
            <a:solidFill>
              <a:schemeClr val="tx1"/>
            </a:solidFill>
            <a:miter lim="800000"/>
            <a:headEnd/>
            <a:tailEnd/>
          </a:ln>
        </p:spPr>
        <p:txBody>
          <a:bodyPr/>
          <a:lstStyle/>
          <a:p>
            <a:pPr eaLnBrk="1" hangingPunct="1"/>
            <a:r>
              <a:rPr lang="en-US" sz="4000" b="1">
                <a:solidFill>
                  <a:srgbClr val="FFFFFF"/>
                </a:solidFill>
                <a:latin typeface="Arial" charset="0"/>
                <a:ea typeface="ＭＳ Ｐゴシック" charset="0"/>
              </a:rPr>
              <a:t>Prophetic Curses</a:t>
            </a:r>
          </a:p>
        </p:txBody>
      </p:sp>
      <p:pic>
        <p:nvPicPr>
          <p:cNvPr id="144389" name="Picture 6" descr="BS0060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99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2" name="AutoShape 12"/>
          <p:cNvSpPr>
            <a:spLocks noChangeArrowheads="1"/>
          </p:cNvSpPr>
          <p:nvPr/>
        </p:nvSpPr>
        <p:spPr bwMode="auto">
          <a:xfrm>
            <a:off x="6407150" y="1371600"/>
            <a:ext cx="2508250" cy="749300"/>
          </a:xfrm>
          <a:prstGeom prst="cloudCallout">
            <a:avLst>
              <a:gd name="adj1" fmla="val -42847"/>
              <a:gd name="adj2" fmla="val 20572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a:spcBef>
                <a:spcPct val="50000"/>
              </a:spcBef>
            </a:pPr>
            <a:endParaRPr lang="en-US" sz="2800">
              <a:solidFill>
                <a:srgbClr val="000000"/>
              </a:solidFill>
              <a:latin typeface="Times New Roman" charset="0"/>
            </a:endParaRPr>
          </a:p>
        </p:txBody>
      </p:sp>
      <p:sp>
        <p:nvSpPr>
          <p:cNvPr id="97293" name="Text Box 13"/>
          <p:cNvSpPr txBox="1">
            <a:spLocks noChangeArrowheads="1"/>
          </p:cNvSpPr>
          <p:nvPr/>
        </p:nvSpPr>
        <p:spPr bwMode="auto">
          <a:xfrm>
            <a:off x="7010400" y="13716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b="1">
                <a:solidFill>
                  <a:srgbClr val="000000"/>
                </a:solidFill>
              </a:rPr>
              <a:t>Why?</a:t>
            </a:r>
          </a:p>
        </p:txBody>
      </p:sp>
      <p:sp>
        <p:nvSpPr>
          <p:cNvPr id="97294" name="AutoShape 14"/>
          <p:cNvSpPr>
            <a:spLocks noChangeArrowheads="1"/>
          </p:cNvSpPr>
          <p:nvPr/>
        </p:nvSpPr>
        <p:spPr bwMode="auto">
          <a:xfrm>
            <a:off x="3559175" y="2909888"/>
            <a:ext cx="3878263" cy="3370262"/>
          </a:xfrm>
          <a:prstGeom prst="irregularSeal1">
            <a:avLst/>
          </a:prstGeom>
          <a:solidFill>
            <a:srgbClr val="990000"/>
          </a:solidFill>
          <a:ln w="57150" cap="sq">
            <a:solidFill>
              <a:srgbClr val="FFFFFF"/>
            </a:solidFill>
            <a:miter lim="800000"/>
            <a:headEnd/>
            <a:tailEnd/>
          </a:ln>
        </p:spPr>
        <p:txBody>
          <a:bodyPr wrap="none" anchor="ctr">
            <a:spAutoFit/>
          </a:bodyPr>
          <a:lstStyle/>
          <a:p>
            <a:pPr algn="ctr">
              <a:spcBef>
                <a:spcPct val="50000"/>
              </a:spcBef>
            </a:pPr>
            <a:r>
              <a:rPr lang="en-US" sz="7200">
                <a:solidFill>
                  <a:srgbClr val="FFFFFF"/>
                </a:solidFill>
              </a:rPr>
              <a:t>Exile</a:t>
            </a:r>
            <a:endParaRPr lang="en-US" sz="2800">
              <a:solidFill>
                <a:srgbClr val="000000"/>
              </a:solidFill>
            </a:endParaRPr>
          </a:p>
        </p:txBody>
      </p:sp>
      <p:sp>
        <p:nvSpPr>
          <p:cNvPr id="97296" name="AutoShape 16"/>
          <p:cNvSpPr>
            <a:spLocks noChangeArrowheads="1"/>
          </p:cNvSpPr>
          <p:nvPr/>
        </p:nvSpPr>
        <p:spPr bwMode="auto">
          <a:xfrm>
            <a:off x="-19050" y="3963988"/>
            <a:ext cx="2892425" cy="1225550"/>
          </a:xfrm>
          <a:prstGeom prst="horizontalScroll">
            <a:avLst>
              <a:gd name="adj" fmla="val 12500"/>
            </a:avLst>
          </a:prstGeom>
          <a:solidFill>
            <a:srgbClr val="FFFF66"/>
          </a:solidFill>
          <a:ln w="38100" cap="sq">
            <a:solidFill>
              <a:srgbClr val="663300"/>
            </a:solidFill>
            <a:round/>
            <a:headEnd/>
            <a:tailEnd/>
          </a:ln>
        </p:spPr>
        <p:txBody>
          <a:bodyPr wrap="none" anchor="ctr">
            <a:spAutoFit/>
          </a:bodyPr>
          <a:lstStyle/>
          <a:p>
            <a:pPr algn="ctr">
              <a:spcBef>
                <a:spcPct val="50000"/>
              </a:spcBef>
            </a:pPr>
            <a:r>
              <a:rPr lang="en-US" sz="5400" b="1">
                <a:solidFill>
                  <a:srgbClr val="000000"/>
                </a:solidFill>
              </a:rPr>
              <a:t>Deut 28</a:t>
            </a:r>
          </a:p>
        </p:txBody>
      </p:sp>
      <p:sp>
        <p:nvSpPr>
          <p:cNvPr id="97298" name="AutoShape 18"/>
          <p:cNvSpPr>
            <a:spLocks noChangeArrowheads="1"/>
          </p:cNvSpPr>
          <p:nvPr/>
        </p:nvSpPr>
        <p:spPr bwMode="auto">
          <a:xfrm>
            <a:off x="979488" y="1282700"/>
            <a:ext cx="6019800" cy="2743200"/>
          </a:xfrm>
          <a:prstGeom prst="curvedDownArrow">
            <a:avLst>
              <a:gd name="adj1" fmla="val 43889"/>
              <a:gd name="adj2" fmla="val 87778"/>
              <a:gd name="adj3" fmla="val 33333"/>
            </a:avLst>
          </a:prstGeom>
          <a:solidFill>
            <a:srgbClr val="FFFF66"/>
          </a:solidFill>
          <a:ln w="38100" cap="sq">
            <a:solidFill>
              <a:schemeClr val="tx2"/>
            </a:solidFill>
            <a:miter lim="800000"/>
            <a:headEnd/>
            <a:tailEnd/>
          </a:ln>
        </p:spPr>
        <p:txBody>
          <a:bodyPr anchor="ctr">
            <a:spAutoFit/>
          </a:bodyPr>
          <a:lstStyle/>
          <a:p>
            <a:pPr>
              <a:spcBef>
                <a:spcPct val="50000"/>
              </a:spcBef>
            </a:pPr>
            <a:endParaRPr lang="en-US" sz="2800">
              <a:solidFill>
                <a:srgbClr val="000000"/>
              </a:solidFill>
              <a:latin typeface="Times New Roman" charset="0"/>
            </a:endParaRPr>
          </a:p>
        </p:txBody>
      </p:sp>
    </p:spTree>
    <p:extLst>
      <p:ext uri="{BB962C8B-B14F-4D97-AF65-F5344CB8AC3E}">
        <p14:creationId xmlns:p14="http://schemas.microsoft.com/office/powerpoint/2010/main" val="2805944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7298"/>
                                        </p:tgtEl>
                                        <p:attrNameLst>
                                          <p:attrName>style.visibility</p:attrName>
                                        </p:attrNameLst>
                                      </p:cBhvr>
                                      <p:to>
                                        <p:strVal val="visible"/>
                                      </p:to>
                                    </p:set>
                                    <p:animEffect transition="in" filter="wipe(left)">
                                      <p:cBhvr>
                                        <p:cTn id="23" dur="500"/>
                                        <p:tgtEl>
                                          <p:spTgt spid="9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animBg="1"/>
      <p:bldP spid="97293" grpId="0"/>
      <p:bldP spid="97294" grpId="0" animBg="1"/>
      <p:bldP spid="97296" grpId="0" animBg="1"/>
      <p:bldP spid="9729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6433" name="Picture 4" descr="sunrise over Hait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Title 3"/>
          <p:cNvSpPr>
            <a:spLocks noGrp="1"/>
          </p:cNvSpPr>
          <p:nvPr>
            <p:ph type="title" idx="4294967295"/>
          </p:nvPr>
        </p:nvSpPr>
        <p:spPr>
          <a:xfrm>
            <a:off x="687388" y="3357563"/>
            <a:ext cx="7772400" cy="2592387"/>
          </a:xfrm>
        </p:spPr>
        <p:txBody>
          <a:bodyPr/>
          <a:lstStyle/>
          <a:p>
            <a:r>
              <a:rPr lang="en-US" sz="6600" b="1">
                <a:latin typeface="Arial" charset="0"/>
                <a:ea typeface="ＭＳ Ｐゴシック" charset="0"/>
              </a:rPr>
              <a:t>Great is Thy Faithfulness </a:t>
            </a:r>
            <a:br>
              <a:rPr lang="en-US" sz="6600" b="1">
                <a:latin typeface="Arial" charset="0"/>
                <a:ea typeface="ＭＳ Ｐゴシック" charset="0"/>
              </a:rPr>
            </a:br>
            <a:r>
              <a:rPr lang="en-US" sz="5400" b="1">
                <a:latin typeface="Arial" charset="0"/>
                <a:ea typeface="ＭＳ Ｐゴシック" charset="0"/>
              </a:rPr>
              <a:t>(Lamentations 3:22-23)</a:t>
            </a:r>
          </a:p>
        </p:txBody>
      </p:sp>
    </p:spTree>
    <p:extLst>
      <p:ext uri="{BB962C8B-B14F-4D97-AF65-F5344CB8AC3E}">
        <p14:creationId xmlns:p14="http://schemas.microsoft.com/office/powerpoint/2010/main" val="5970127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p:txBody>
          <a:bodyPr/>
          <a:lstStyle/>
          <a:p>
            <a:pPr eaLnBrk="1" hangingPunct="1"/>
            <a:r>
              <a:rPr lang="en-US">
                <a:latin typeface="Arial" charset="0"/>
                <a:ea typeface="ＭＳ Ｐゴシック" charset="0"/>
              </a:rPr>
              <a:t>Great is Thy faithfulness 2/6</a:t>
            </a:r>
          </a:p>
        </p:txBody>
      </p:sp>
      <p:pic>
        <p:nvPicPr>
          <p:cNvPr id="148482" name="Picture 3"/>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152400" y="330200"/>
            <a:ext cx="8769350" cy="39370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Morning by morning new mercies I see!</a:t>
            </a:r>
          </a:p>
          <a:p>
            <a:pPr algn="ctr" eaLnBrk="0" hangingPunct="0">
              <a:defRPr/>
            </a:pPr>
            <a:r>
              <a:rPr lang="en-US" sz="3600" b="1">
                <a:solidFill>
                  <a:srgbClr val="FFFFFF"/>
                </a:solidFill>
              </a:rPr>
              <a:t>All I have needed</a:t>
            </a:r>
          </a:p>
          <a:p>
            <a:pPr algn="ctr" eaLnBrk="0" hangingPunct="0">
              <a:defRPr/>
            </a:pPr>
            <a:r>
              <a:rPr lang="en-US" sz="3600" b="1">
                <a:solidFill>
                  <a:srgbClr val="FFFFFF"/>
                </a:solidFill>
              </a:rPr>
              <a:t>Thy hand hath provided;</a:t>
            </a:r>
          </a:p>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Lord, unto me! </a:t>
            </a:r>
          </a:p>
        </p:txBody>
      </p:sp>
    </p:spTree>
    <p:extLst>
      <p:ext uri="{BB962C8B-B14F-4D97-AF65-F5344CB8AC3E}">
        <p14:creationId xmlns:p14="http://schemas.microsoft.com/office/powerpoint/2010/main" val="7510394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p:txBody>
          <a:bodyPr/>
          <a:lstStyle/>
          <a:p>
            <a:pPr eaLnBrk="1" hangingPunct="1"/>
            <a:r>
              <a:rPr lang="en-US">
                <a:latin typeface="Arial" charset="0"/>
                <a:ea typeface="ＭＳ Ｐゴシック" charset="0"/>
              </a:rPr>
              <a:t>Great is Thy faithfulness 3/6</a:t>
            </a:r>
          </a:p>
        </p:txBody>
      </p:sp>
      <p:pic>
        <p:nvPicPr>
          <p:cNvPr id="149506" name="Picture 3" descr="Landscape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4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280988" y="928688"/>
            <a:ext cx="8693150" cy="39370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600" b="1">
                <a:solidFill>
                  <a:srgbClr val="FFFFFF"/>
                </a:solidFill>
              </a:rPr>
              <a:t>Summer and winter</a:t>
            </a:r>
          </a:p>
          <a:p>
            <a:pPr algn="ctr" eaLnBrk="0" hangingPunct="0">
              <a:defRPr/>
            </a:pPr>
            <a:r>
              <a:rPr lang="en-US" sz="3600" b="1">
                <a:solidFill>
                  <a:srgbClr val="FFFFFF"/>
                </a:solidFill>
              </a:rPr>
              <a:t>and springtime and harvest,</a:t>
            </a:r>
          </a:p>
          <a:p>
            <a:pPr algn="ctr" eaLnBrk="0" hangingPunct="0">
              <a:defRPr/>
            </a:pPr>
            <a:r>
              <a:rPr lang="en-US" sz="3600" b="1">
                <a:solidFill>
                  <a:srgbClr val="FFFFFF"/>
                </a:solidFill>
              </a:rPr>
              <a:t>Sun, moon and stars </a:t>
            </a:r>
            <a:br>
              <a:rPr lang="en-US" sz="3600" b="1">
                <a:solidFill>
                  <a:srgbClr val="FFFFFF"/>
                </a:solidFill>
              </a:rPr>
            </a:br>
            <a:r>
              <a:rPr lang="en-US" sz="3600" b="1">
                <a:solidFill>
                  <a:srgbClr val="FFFFFF"/>
                </a:solidFill>
              </a:rPr>
              <a:t>in their courses above</a:t>
            </a:r>
          </a:p>
          <a:p>
            <a:pPr algn="ctr" eaLnBrk="0" hangingPunct="0">
              <a:defRPr/>
            </a:pPr>
            <a:r>
              <a:rPr lang="en-US" sz="3600" b="1">
                <a:solidFill>
                  <a:srgbClr val="FFFFFF"/>
                </a:solidFill>
              </a:rPr>
              <a:t>Join with all nature in manifold witness</a:t>
            </a:r>
          </a:p>
          <a:p>
            <a:pPr algn="ctr" eaLnBrk="0" hangingPunct="0">
              <a:defRPr/>
            </a:pPr>
            <a:r>
              <a:rPr lang="en-US" sz="3600" b="1">
                <a:solidFill>
                  <a:srgbClr val="FFFFFF"/>
                </a:solidFill>
              </a:rPr>
              <a:t>To Thy great faithfulness, </a:t>
            </a:r>
            <a:br>
              <a:rPr lang="en-US" sz="3600" b="1">
                <a:solidFill>
                  <a:srgbClr val="FFFFFF"/>
                </a:solidFill>
              </a:rPr>
            </a:br>
            <a:r>
              <a:rPr lang="en-US" sz="3600" b="1">
                <a:solidFill>
                  <a:srgbClr val="FFFFFF"/>
                </a:solidFill>
              </a:rPr>
              <a:t>mercy and love</a:t>
            </a:r>
          </a:p>
        </p:txBody>
      </p:sp>
    </p:spTree>
    <p:extLst>
      <p:ext uri="{BB962C8B-B14F-4D97-AF65-F5344CB8AC3E}">
        <p14:creationId xmlns:p14="http://schemas.microsoft.com/office/powerpoint/2010/main" val="5553179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29" name="Rectangle 2"/>
          <p:cNvSpPr>
            <a:spLocks noGrp="1" noChangeArrowheads="1"/>
          </p:cNvSpPr>
          <p:nvPr>
            <p:ph type="title" idx="4294967295"/>
          </p:nvPr>
        </p:nvSpPr>
        <p:spPr/>
        <p:txBody>
          <a:bodyPr/>
          <a:lstStyle/>
          <a:p>
            <a:pPr eaLnBrk="1" hangingPunct="1"/>
            <a:r>
              <a:rPr lang="en-US">
                <a:latin typeface="Arial" charset="0"/>
                <a:ea typeface="ＭＳ Ｐゴシック" charset="0"/>
              </a:rPr>
              <a:t>Great is Thy faithfulness 4/6</a:t>
            </a:r>
          </a:p>
        </p:txBody>
      </p:sp>
      <p:pic>
        <p:nvPicPr>
          <p:cNvPr id="150530" name="Picture 3" descr="5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152400" y="482600"/>
            <a:ext cx="8769350" cy="39370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Morning by morning new mercies I see!</a:t>
            </a:r>
          </a:p>
          <a:p>
            <a:pPr algn="ctr" eaLnBrk="0" hangingPunct="0">
              <a:defRPr/>
            </a:pPr>
            <a:r>
              <a:rPr lang="en-US" sz="3600" b="1">
                <a:solidFill>
                  <a:srgbClr val="FFFFFF"/>
                </a:solidFill>
              </a:rPr>
              <a:t>All I have needed</a:t>
            </a:r>
          </a:p>
          <a:p>
            <a:pPr algn="ctr" eaLnBrk="0" hangingPunct="0">
              <a:defRPr/>
            </a:pPr>
            <a:r>
              <a:rPr lang="en-US" sz="3600" b="1">
                <a:solidFill>
                  <a:srgbClr val="FFFFFF"/>
                </a:solidFill>
              </a:rPr>
              <a:t>Thy hand hath provided;</a:t>
            </a:r>
          </a:p>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Lord, unto me! </a:t>
            </a:r>
          </a:p>
        </p:txBody>
      </p:sp>
    </p:spTree>
    <p:extLst>
      <p:ext uri="{BB962C8B-B14F-4D97-AF65-F5344CB8AC3E}">
        <p14:creationId xmlns:p14="http://schemas.microsoft.com/office/powerpoint/2010/main" val="3122073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3" name="Rectangle 2"/>
          <p:cNvSpPr>
            <a:spLocks noGrp="1" noChangeArrowheads="1"/>
          </p:cNvSpPr>
          <p:nvPr>
            <p:ph type="title" idx="4294967295"/>
          </p:nvPr>
        </p:nvSpPr>
        <p:spPr/>
        <p:txBody>
          <a:bodyPr/>
          <a:lstStyle/>
          <a:p>
            <a:pPr eaLnBrk="1" hangingPunct="1"/>
            <a:r>
              <a:rPr lang="en-US">
                <a:latin typeface="Arial" charset="0"/>
                <a:ea typeface="ＭＳ Ｐゴシック" charset="0"/>
              </a:rPr>
              <a:t>Great is Thy faithfulness 5/6</a:t>
            </a:r>
          </a:p>
        </p:txBody>
      </p:sp>
      <p:pic>
        <p:nvPicPr>
          <p:cNvPr id="151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1225550" y="1676400"/>
            <a:ext cx="6762750" cy="44862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600" b="1">
                <a:solidFill>
                  <a:srgbClr val="FFFFFF"/>
                </a:solidFill>
              </a:rPr>
              <a:t>Pardon for sin and </a:t>
            </a:r>
            <a:br>
              <a:rPr lang="en-US" sz="3600" b="1">
                <a:solidFill>
                  <a:srgbClr val="FFFFFF"/>
                </a:solidFill>
              </a:rPr>
            </a:br>
            <a:r>
              <a:rPr lang="en-US" sz="3600" b="1">
                <a:solidFill>
                  <a:srgbClr val="FFFFFF"/>
                </a:solidFill>
              </a:rPr>
              <a:t>a peace that endureth;</a:t>
            </a:r>
          </a:p>
          <a:p>
            <a:pPr algn="ctr" eaLnBrk="0" hangingPunct="0">
              <a:defRPr/>
            </a:pPr>
            <a:r>
              <a:rPr lang="en-US" sz="3600" b="1">
                <a:solidFill>
                  <a:srgbClr val="FFFFFF"/>
                </a:solidFill>
              </a:rPr>
              <a:t>Thine own dear presence </a:t>
            </a:r>
          </a:p>
          <a:p>
            <a:pPr algn="ctr" eaLnBrk="0" hangingPunct="0">
              <a:defRPr/>
            </a:pPr>
            <a:r>
              <a:rPr lang="en-US" sz="3600" b="1">
                <a:solidFill>
                  <a:srgbClr val="FFFFFF"/>
                </a:solidFill>
              </a:rPr>
              <a:t>to cheer and to guide.</a:t>
            </a:r>
          </a:p>
          <a:p>
            <a:pPr algn="ctr" eaLnBrk="0" hangingPunct="0">
              <a:defRPr/>
            </a:pPr>
            <a:r>
              <a:rPr lang="en-US" sz="3600" b="1">
                <a:solidFill>
                  <a:srgbClr val="FFFFFF"/>
                </a:solidFill>
              </a:rPr>
              <a:t>Strength for today </a:t>
            </a:r>
          </a:p>
          <a:p>
            <a:pPr algn="ctr" eaLnBrk="0" hangingPunct="0">
              <a:defRPr/>
            </a:pPr>
            <a:r>
              <a:rPr lang="en-US" sz="3600" b="1">
                <a:solidFill>
                  <a:srgbClr val="FFFFFF"/>
                </a:solidFill>
              </a:rPr>
              <a:t>and bright hope for tomorrow;</a:t>
            </a:r>
          </a:p>
          <a:p>
            <a:pPr algn="ctr" eaLnBrk="0" hangingPunct="0">
              <a:defRPr/>
            </a:pPr>
            <a:r>
              <a:rPr lang="en-US" sz="3600" b="1">
                <a:solidFill>
                  <a:srgbClr val="FFFFFF"/>
                </a:solidFill>
              </a:rPr>
              <a:t>Blessings all mine,</a:t>
            </a:r>
          </a:p>
          <a:p>
            <a:pPr algn="ctr" eaLnBrk="0" hangingPunct="0">
              <a:defRPr/>
            </a:pPr>
            <a:r>
              <a:rPr lang="en-US" sz="3600" b="1">
                <a:solidFill>
                  <a:srgbClr val="FFFFFF"/>
                </a:solidFill>
              </a:rPr>
              <a:t>with ten thousand beside! </a:t>
            </a:r>
          </a:p>
        </p:txBody>
      </p:sp>
    </p:spTree>
    <p:extLst>
      <p:ext uri="{BB962C8B-B14F-4D97-AF65-F5344CB8AC3E}">
        <p14:creationId xmlns:p14="http://schemas.microsoft.com/office/powerpoint/2010/main" val="7997720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7" name="Rectangle 2"/>
          <p:cNvSpPr>
            <a:spLocks noGrp="1" noChangeArrowheads="1"/>
          </p:cNvSpPr>
          <p:nvPr>
            <p:ph type="title" idx="4294967295"/>
          </p:nvPr>
        </p:nvSpPr>
        <p:spPr/>
        <p:txBody>
          <a:bodyPr/>
          <a:lstStyle/>
          <a:p>
            <a:pPr eaLnBrk="1" hangingPunct="1"/>
            <a:r>
              <a:rPr lang="en-US">
                <a:latin typeface="Arial" charset="0"/>
                <a:ea typeface="ＭＳ Ｐゴシック" charset="0"/>
              </a:rPr>
              <a:t>Great is Thy faithfulness 6/6</a:t>
            </a:r>
          </a:p>
        </p:txBody>
      </p:sp>
      <p:pic>
        <p:nvPicPr>
          <p:cNvPr id="152578" name="Picture 3"/>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222250" y="457200"/>
            <a:ext cx="8769350" cy="39370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Morning by morning new mercies I see!</a:t>
            </a:r>
          </a:p>
          <a:p>
            <a:pPr algn="ctr" eaLnBrk="0" hangingPunct="0">
              <a:defRPr/>
            </a:pPr>
            <a:r>
              <a:rPr lang="en-US" sz="3600" b="1">
                <a:solidFill>
                  <a:srgbClr val="FFFFFF"/>
                </a:solidFill>
              </a:rPr>
              <a:t>All I have needed</a:t>
            </a:r>
          </a:p>
          <a:p>
            <a:pPr algn="ctr" eaLnBrk="0" hangingPunct="0">
              <a:defRPr/>
            </a:pPr>
            <a:r>
              <a:rPr lang="en-US" sz="3600" b="1">
                <a:solidFill>
                  <a:srgbClr val="FFFFFF"/>
                </a:solidFill>
              </a:rPr>
              <a:t>Thy hand hath provided;</a:t>
            </a:r>
          </a:p>
          <a:p>
            <a:pPr algn="ctr" eaLnBrk="0" hangingPunct="0">
              <a:defRPr/>
            </a:pPr>
            <a:r>
              <a:rPr lang="en-US" sz="3600" b="1">
                <a:solidFill>
                  <a:srgbClr val="FFFFFF"/>
                </a:solidFill>
              </a:rPr>
              <a:t>Great is Thy faithfulness,</a:t>
            </a:r>
          </a:p>
          <a:p>
            <a:pPr algn="ctr" eaLnBrk="0" hangingPunct="0">
              <a:defRPr/>
            </a:pPr>
            <a:r>
              <a:rPr lang="en-US" sz="3600" b="1">
                <a:solidFill>
                  <a:srgbClr val="FFFFFF"/>
                </a:solidFill>
              </a:rPr>
              <a:t>Lord, unto me! </a:t>
            </a:r>
          </a:p>
        </p:txBody>
      </p:sp>
    </p:spTree>
    <p:extLst>
      <p:ext uri="{BB962C8B-B14F-4D97-AF65-F5344CB8AC3E}">
        <p14:creationId xmlns:p14="http://schemas.microsoft.com/office/powerpoint/2010/main" val="18582018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966" y="102580"/>
            <a:ext cx="8236820" cy="1166180"/>
          </a:xfrm>
          <a:solidFill>
            <a:schemeClr val="tx1"/>
          </a:solidFill>
        </p:spPr>
        <p:txBody>
          <a:bodyPr/>
          <a:lstStyle/>
          <a:p>
            <a:r>
              <a:rPr lang="en-US" sz="3600" b="1" dirty="0" err="1">
                <a:solidFill>
                  <a:srgbClr val="FFFFFF"/>
                </a:solidFill>
                <a:effectLst>
                  <a:glow rad="127000">
                    <a:srgbClr val="000000"/>
                  </a:glow>
                </a:effectLst>
                <a:latin typeface="Arial" charset="0"/>
              </a:rPr>
              <a:t>Phát</a:t>
            </a:r>
            <a:r>
              <a:rPr lang="en-US" sz="3600" b="1" dirty="0">
                <a:solidFill>
                  <a:srgbClr val="FFFFFF"/>
                </a:solidFill>
                <a:effectLst>
                  <a:glow rad="127000">
                    <a:srgbClr val="000000"/>
                  </a:glow>
                </a:effectLst>
                <a:latin typeface="Arial" charset="0"/>
              </a:rPr>
              <a:t> </a:t>
            </a:r>
            <a:r>
              <a:rPr lang="en-US" sz="3600" b="1" dirty="0" err="1">
                <a:solidFill>
                  <a:srgbClr val="FFFFFF"/>
                </a:solidFill>
                <a:effectLst>
                  <a:glow rad="127000">
                    <a:srgbClr val="000000"/>
                  </a:glow>
                </a:effectLst>
                <a:latin typeface="Arial" charset="0"/>
              </a:rPr>
              <a:t>biểu</a:t>
            </a:r>
            <a:r>
              <a:rPr lang="en-US" sz="3600" b="1" dirty="0">
                <a:solidFill>
                  <a:srgbClr val="FFFFFF"/>
                </a:solidFill>
                <a:effectLst>
                  <a:glow rad="127000">
                    <a:srgbClr val="000000"/>
                  </a:glow>
                </a:effectLst>
                <a:latin typeface="Arial" charset="0"/>
              </a:rPr>
              <a:t> </a:t>
            </a:r>
            <a:r>
              <a:rPr lang="en-US" sz="3600" b="1" dirty="0" err="1">
                <a:solidFill>
                  <a:srgbClr val="FFFFFF"/>
                </a:solidFill>
                <a:effectLst>
                  <a:glow rad="127000">
                    <a:srgbClr val="000000"/>
                  </a:glow>
                </a:effectLst>
                <a:latin typeface="Arial" charset="0"/>
              </a:rPr>
              <a:t>về</a:t>
            </a:r>
            <a:r>
              <a:rPr lang="en-US" sz="3600" b="1" dirty="0">
                <a:solidFill>
                  <a:srgbClr val="FFFFFF"/>
                </a:solidFill>
                <a:effectLst>
                  <a:glow rad="127000">
                    <a:srgbClr val="000000"/>
                  </a:glow>
                </a:effectLst>
                <a:latin typeface="Arial" charset="0"/>
              </a:rPr>
              <a:t> </a:t>
            </a:r>
            <a:r>
              <a:rPr lang="en-US" sz="3600" b="1" dirty="0" err="1">
                <a:solidFill>
                  <a:srgbClr val="FFFFFF"/>
                </a:solidFill>
                <a:effectLst>
                  <a:glow rad="127000">
                    <a:srgbClr val="000000"/>
                  </a:glow>
                </a:effectLst>
                <a:latin typeface="Arial" charset="0"/>
              </a:rPr>
              <a:t>Vương</a:t>
            </a:r>
            <a:r>
              <a:rPr lang="en-US" sz="3600" b="1" dirty="0">
                <a:solidFill>
                  <a:srgbClr val="FFFFFF"/>
                </a:solidFill>
                <a:effectLst>
                  <a:glow rad="127000">
                    <a:srgbClr val="000000"/>
                  </a:glow>
                </a:effectLst>
                <a:latin typeface="Arial" charset="0"/>
              </a:rPr>
              <a:t> </a:t>
            </a:r>
            <a:r>
              <a:rPr lang="en-US" sz="3600" b="1" dirty="0" err="1">
                <a:solidFill>
                  <a:srgbClr val="FFFFFF"/>
                </a:solidFill>
                <a:effectLst>
                  <a:glow rad="127000">
                    <a:srgbClr val="000000"/>
                  </a:glow>
                </a:effectLst>
                <a:latin typeface="Arial" charset="0"/>
              </a:rPr>
              <a:t>quốc</a:t>
            </a:r>
            <a:r>
              <a:rPr lang="en-US" sz="3600" b="1" dirty="0">
                <a:solidFill>
                  <a:srgbClr val="FFFFFF"/>
                </a:solidFill>
                <a:effectLst>
                  <a:glow rad="127000">
                    <a:srgbClr val="000000"/>
                  </a:glow>
                </a:effectLst>
                <a:latin typeface="Arial" charset="0"/>
              </a:rPr>
              <a:t> </a:t>
            </a:r>
            <a:r>
              <a:rPr lang="en-US" sz="3600" b="1" dirty="0" err="1">
                <a:solidFill>
                  <a:srgbClr val="FFFFFF"/>
                </a:solidFill>
                <a:effectLst>
                  <a:glow rad="127000">
                    <a:srgbClr val="000000"/>
                  </a:glow>
                </a:effectLst>
                <a:latin typeface="Arial" charset="0"/>
              </a:rPr>
              <a:t>trong</a:t>
            </a:r>
            <a:r>
              <a:rPr lang="en-US" sz="3600" b="1" dirty="0">
                <a:solidFill>
                  <a:srgbClr val="FFFFFF"/>
                </a:solidFill>
                <a:effectLst>
                  <a:glow rad="127000">
                    <a:srgbClr val="000000"/>
                  </a:glow>
                </a:effectLst>
                <a:latin typeface="Arial" charset="0"/>
              </a:rPr>
              <a:t> </a:t>
            </a:r>
            <a:r>
              <a:rPr lang="en-US" sz="3600" b="1" dirty="0" err="1">
                <a:solidFill>
                  <a:srgbClr val="FFFFFF"/>
                </a:solidFill>
                <a:effectLst>
                  <a:glow rad="127000">
                    <a:srgbClr val="000000"/>
                  </a:glow>
                </a:effectLst>
                <a:latin typeface="Arial" charset="0"/>
              </a:rPr>
              <a:t>sách</a:t>
            </a:r>
            <a:r>
              <a:rPr lang="en-US" sz="3600" b="1" dirty="0">
                <a:solidFill>
                  <a:srgbClr val="FFFFFF"/>
                </a:solidFill>
                <a:effectLst>
                  <a:glow rad="127000">
                    <a:srgbClr val="000000"/>
                  </a:glow>
                </a:effectLst>
                <a:latin typeface="Arial" charset="0"/>
              </a:rPr>
              <a:t> </a:t>
            </a:r>
            <a:r>
              <a:rPr lang="en-US" sz="3600" b="1" dirty="0" smtClean="0">
                <a:solidFill>
                  <a:schemeClr val="bg1"/>
                </a:solidFill>
                <a:effectLst>
                  <a:glow rad="101600">
                    <a:schemeClr val="tx1">
                      <a:alpha val="99000"/>
                    </a:schemeClr>
                  </a:glow>
                </a:effectLst>
                <a:latin typeface="Arial"/>
                <a:cs typeface="Arial"/>
              </a:rPr>
              <a:t>Lamentations</a:t>
            </a:r>
            <a:endParaRPr lang="en-US" sz="3600" b="1" dirty="0">
              <a:solidFill>
                <a:schemeClr val="bg1"/>
              </a:solidFill>
              <a:effectLst>
                <a:glow rad="101600">
                  <a:schemeClr val="tx1">
                    <a:alpha val="99000"/>
                  </a:schemeClr>
                </a:glow>
              </a:effectLst>
              <a:latin typeface="Arial"/>
              <a:cs typeface="Arial"/>
            </a:endParaRPr>
          </a:p>
        </p:txBody>
      </p:sp>
      <p:sp>
        <p:nvSpPr>
          <p:cNvPr id="3" name="Title 1"/>
          <p:cNvSpPr txBox="1">
            <a:spLocks/>
          </p:cNvSpPr>
          <p:nvPr/>
        </p:nvSpPr>
        <p:spPr bwMode="auto">
          <a:xfrm>
            <a:off x="331175" y="1433727"/>
            <a:ext cx="8336595" cy="439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defTabSz="457200"/>
            <a:r>
              <a:rPr lang="en-US" b="1" dirty="0">
                <a:solidFill>
                  <a:prstClr val="white"/>
                </a:solidFill>
                <a:effectLst>
                  <a:glow rad="101600">
                    <a:prstClr val="black">
                      <a:alpha val="99000"/>
                    </a:prstClr>
                  </a:glow>
                </a:effectLst>
                <a:latin typeface="Calibri"/>
              </a:rPr>
              <a:t>Jeremiah tells of the siege and reasons for Jerusalem’s fall (1–4) as a model of confession for the nation to be restored under God’s rule (5)</a:t>
            </a:r>
            <a:r>
              <a:rPr lang="en-US" b="1" dirty="0" smtClean="0">
                <a:solidFill>
                  <a:prstClr val="white"/>
                </a:solidFill>
                <a:effectLst>
                  <a:glow rad="101600">
                    <a:prstClr val="black">
                      <a:alpha val="99000"/>
                    </a:prstClr>
                  </a:glow>
                </a:effectLst>
                <a:latin typeface="Calibri"/>
              </a:rPr>
              <a:t>.</a:t>
            </a:r>
            <a:endParaRPr lang="en-US" b="1" dirty="0">
              <a:solidFill>
                <a:prstClr val="white"/>
              </a:solidFill>
              <a:effectLst>
                <a:glow rad="101600">
                  <a:prstClr val="black">
                    <a:alpha val="99000"/>
                  </a:prstClr>
                </a:glow>
              </a:effectLst>
              <a:latin typeface="Calibri"/>
            </a:endParaRPr>
          </a:p>
        </p:txBody>
      </p:sp>
      <p:sp>
        <p:nvSpPr>
          <p:cNvPr id="5"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343</a:t>
            </a:r>
            <a:endParaRPr lang="en-US" altLang="zh-CN" b="1"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3597638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tears-800x600"/>
          <p:cNvPicPr>
            <a:picLocks noGrp="1" noChangeAspect="1" noChangeArrowheads="1"/>
          </p:cNvPicPr>
          <p:nvPr>
            <p:ph idx="1"/>
          </p:nvPr>
        </p:nvPicPr>
        <p:blipFill>
          <a:blip r:embed="rId3">
            <a:lum bright="-30000"/>
            <a:extLst>
              <a:ext uri="{28A0092B-C50C-407E-A947-70E740481C1C}">
                <a14:useLocalDpi xmlns:a14="http://schemas.microsoft.com/office/drawing/2010/main" val="0"/>
              </a:ext>
            </a:extLst>
          </a:blip>
          <a:srcRect/>
          <a:stretch>
            <a:fillRect/>
          </a:stretch>
        </p:blipFill>
        <p:spPr>
          <a:xfrm>
            <a:off x="0" y="0"/>
            <a:ext cx="9144000" cy="7292975"/>
          </a:xfrm>
          <a:noFill/>
        </p:spPr>
      </p:pic>
      <p:sp>
        <p:nvSpPr>
          <p:cNvPr id="29698" name="Rectangle 2"/>
          <p:cNvSpPr>
            <a:spLocks noGrp="1" noChangeArrowheads="1"/>
          </p:cNvSpPr>
          <p:nvPr>
            <p:ph type="title"/>
          </p:nvPr>
        </p:nvSpPr>
        <p:spPr>
          <a:xfrm>
            <a:off x="152400" y="0"/>
            <a:ext cx="8829675" cy="1143000"/>
          </a:xfrm>
          <a:effectLst>
            <a:outerShdw blurRad="63500" dist="38099" dir="2700000" algn="ctr" rotWithShape="0">
              <a:schemeClr val="tx2">
                <a:alpha val="74997"/>
              </a:schemeClr>
            </a:outerShdw>
          </a:effectLst>
        </p:spPr>
        <p:txBody>
          <a:bodyPr/>
          <a:lstStyle/>
          <a:p>
            <a:pPr eaLnBrk="1" hangingPunct="1"/>
            <a:r>
              <a:rPr lang="en-US" sz="6000">
                <a:solidFill>
                  <a:schemeClr val="bg1"/>
                </a:solidFill>
                <a:effectLst>
                  <a:glow rad="228600">
                    <a:schemeClr val="tx1"/>
                  </a:glow>
                </a:effectLst>
                <a:latin typeface="Boca Raton ICG Solid" charset="0"/>
                <a:ea typeface="ＭＳ Ｐゴシック" charset="0"/>
              </a:rPr>
              <a:t>Cấu trúc</a:t>
            </a:r>
            <a:endParaRPr lang="en-AU" sz="6000">
              <a:solidFill>
                <a:schemeClr val="bg1"/>
              </a:solidFill>
              <a:effectLst>
                <a:glow rad="228600">
                  <a:schemeClr val="tx1"/>
                </a:glow>
              </a:effectLst>
              <a:latin typeface="Boca Raton ICG Solid" charset="0"/>
              <a:ea typeface="ＭＳ Ｐゴシック" charset="0"/>
            </a:endParaRPr>
          </a:p>
        </p:txBody>
      </p:sp>
      <p:sp>
        <p:nvSpPr>
          <p:cNvPr id="29700" name="Rectangle 4"/>
          <p:cNvSpPr>
            <a:spLocks noChangeArrowheads="1"/>
          </p:cNvSpPr>
          <p:nvPr/>
        </p:nvSpPr>
        <p:spPr bwMode="auto">
          <a:xfrm>
            <a:off x="381000" y="1233488"/>
            <a:ext cx="8512175" cy="564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3200" b="1" dirty="0" err="1">
                <a:solidFill>
                  <a:schemeClr val="bg1"/>
                </a:solidFill>
                <a:effectLst>
                  <a:glow rad="228600">
                    <a:schemeClr val="tx1"/>
                  </a:glow>
                </a:effectLst>
              </a:rPr>
              <a:t>Điểm</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giữa</a:t>
            </a:r>
            <a:r>
              <a:rPr lang="en-US" sz="3200" b="1" dirty="0">
                <a:solidFill>
                  <a:schemeClr val="bg1"/>
                </a:solidFill>
                <a:effectLst>
                  <a:glow rad="228600">
                    <a:schemeClr val="tx1"/>
                  </a:glow>
                </a:effectLst>
              </a:rPr>
              <a:t>  =  3:31-36</a:t>
            </a:r>
          </a:p>
          <a:p>
            <a:pPr algn="ctr">
              <a:tabLst>
                <a:tab pos="457200" algn="l"/>
              </a:tabLst>
            </a:pPr>
            <a:endParaRPr lang="en-US" sz="3200" b="1" i="1" dirty="0">
              <a:solidFill>
                <a:schemeClr val="bg1"/>
              </a:solidFill>
              <a:effectLst>
                <a:glow rad="228600">
                  <a:schemeClr val="tx1"/>
                </a:glow>
              </a:effectLst>
            </a:endParaRPr>
          </a:p>
          <a:p>
            <a:pPr algn="ctr">
              <a:tabLst>
                <a:tab pos="457200" algn="l"/>
              </a:tabLst>
            </a:pPr>
            <a:r>
              <a:rPr lang="en-US" sz="2800" b="1" i="1" dirty="0">
                <a:solidFill>
                  <a:schemeClr val="bg1"/>
                </a:solidFill>
                <a:effectLst>
                  <a:glow rad="228600">
                    <a:schemeClr val="tx1"/>
                  </a:glow>
                </a:effectLst>
              </a:rPr>
              <a:t>“</a:t>
            </a:r>
            <a:r>
              <a:rPr lang="en-US" sz="2800" b="1" i="1" dirty="0" err="1">
                <a:solidFill>
                  <a:schemeClr val="bg1"/>
                </a:solidFill>
                <a:effectLst>
                  <a:glow rad="228600">
                    <a:schemeClr val="tx1"/>
                  </a:glow>
                </a:effectLst>
              </a:rPr>
              <a:t>Vì</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Chúa</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chẳng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hề</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bỏ</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cho</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đến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đời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đời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Dầu</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Ngài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đã</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làm</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cho</a:t>
            </a:r>
            <a:r>
              <a:rPr lang="en-US" sz="2800" b="1" i="1" dirty="0">
                <a:solidFill>
                  <a:schemeClr val="bg1"/>
                </a:solidFill>
                <a:effectLst>
                  <a:glow rad="228600">
                    <a:schemeClr val="tx1"/>
                  </a:glow>
                </a:effectLst>
              </a:rPr>
              <a:t> lo </a:t>
            </a:r>
            <a:r>
              <a:rPr lang="en-US" sz="2800" b="1" i="1" dirty="0" err="1">
                <a:solidFill>
                  <a:schemeClr val="bg1"/>
                </a:solidFill>
                <a:effectLst>
                  <a:glow rad="228600">
                    <a:schemeClr val="tx1"/>
                  </a:glow>
                </a:effectLst>
              </a:rPr>
              <a:t>buồn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còn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sẽ</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thương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xót</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theo</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sự</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dư</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dật</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của</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lòng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nhơn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từ</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Ngài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Vì</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ấy</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là</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chẳng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phải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bổn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tâm</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Ngài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làm</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cho</a:t>
            </a:r>
            <a:r>
              <a:rPr lang="en-US" sz="2800" b="1" i="1" dirty="0">
                <a:solidFill>
                  <a:schemeClr val="bg1"/>
                </a:solidFill>
                <a:effectLst>
                  <a:glow rad="228600">
                    <a:schemeClr val="tx1"/>
                  </a:glow>
                </a:effectLst>
              </a:rPr>
              <a:t> con </a:t>
            </a:r>
            <a:r>
              <a:rPr lang="en-US" sz="2800" b="1" i="1" dirty="0" err="1">
                <a:solidFill>
                  <a:schemeClr val="bg1"/>
                </a:solidFill>
                <a:effectLst>
                  <a:glow rad="228600">
                    <a:schemeClr val="tx1"/>
                  </a:glow>
                </a:effectLst>
              </a:rPr>
              <a:t>cái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loài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người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cực</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khổ</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và</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buồn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rầu</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Khi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người</a:t>
            </a:r>
            <a:r>
              <a:rPr lang="en-US" sz="2800" b="1" i="1" dirty="0">
                <a:solidFill>
                  <a:schemeClr val="bg1"/>
                </a:solidFill>
                <a:effectLst>
                  <a:glow rad="228600">
                    <a:schemeClr val="tx1"/>
                  </a:glow>
                </a:effectLst>
              </a:rPr>
              <a:t> ta </a:t>
            </a:r>
            <a:r>
              <a:rPr lang="en-US" sz="2800" b="1" i="1" dirty="0" err="1">
                <a:solidFill>
                  <a:schemeClr val="bg1"/>
                </a:solidFill>
                <a:effectLst>
                  <a:glow rad="228600">
                    <a:schemeClr val="tx1"/>
                  </a:glow>
                </a:effectLst>
              </a:rPr>
              <a:t>giày</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đạp</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mọi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kẻ</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tù</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trong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đất</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Khi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uốn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cong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lý</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đoán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của</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người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trước</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mặt</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Đấng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Rất</a:t>
            </a:r>
            <a:r>
              <a:rPr lang="en-US" sz="2800" b="1" i="1" dirty="0">
                <a:solidFill>
                  <a:schemeClr val="bg1"/>
                </a:solidFill>
                <a:effectLst>
                  <a:glow rad="228600">
                    <a:schemeClr val="tx1"/>
                  </a:glow>
                </a:effectLst>
              </a:rPr>
              <a:t> Cao, </a:t>
            </a:r>
            <a:r>
              <a:rPr lang="en-US" sz="2800" b="1" i="1" dirty="0" err="1">
                <a:solidFill>
                  <a:schemeClr val="bg1"/>
                </a:solidFill>
                <a:effectLst>
                  <a:glow rad="228600">
                    <a:schemeClr val="tx1"/>
                  </a:glow>
                </a:effectLst>
              </a:rPr>
              <a:t>Khi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điên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đảo</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ai</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trong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sự</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xét</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đoán</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thì</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Chúa</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chẳng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ưng</a:t>
            </a:r>
            <a:r>
              <a:rPr lang="en-US" sz="2800" b="1" i="1" dirty="0">
                <a:solidFill>
                  <a:schemeClr val="bg1"/>
                </a:solidFill>
                <a:effectLst>
                  <a:glow rad="228600">
                    <a:schemeClr val="tx1"/>
                  </a:glow>
                </a:effectLst>
              </a:rPr>
              <a:t> </a:t>
            </a:r>
            <a:r>
              <a:rPr lang="en-US" sz="2800" b="1" i="1" dirty="0" err="1">
                <a:solidFill>
                  <a:schemeClr val="bg1"/>
                </a:solidFill>
                <a:effectLst>
                  <a:glow rad="228600">
                    <a:schemeClr val="tx1"/>
                  </a:glow>
                </a:effectLst>
              </a:rPr>
              <a:t>chịu</a:t>
            </a:r>
            <a:r>
              <a:rPr lang="en-US" sz="2800" b="1" i="1" dirty="0">
                <a:solidFill>
                  <a:schemeClr val="bg1"/>
                </a:solidFill>
                <a:effectLst>
                  <a:glow rad="228600">
                    <a:schemeClr val="tx1"/>
                  </a:glow>
                </a:effectLst>
              </a:rPr>
              <a:t>.</a:t>
            </a:r>
            <a:endParaRPr lang="en-US" sz="4400" b="1" i="1" dirty="0">
              <a:solidFill>
                <a:schemeClr val="bg1"/>
              </a:solidFill>
              <a:effectLst>
                <a:glow rad="228600">
                  <a:schemeClr val="tx1"/>
                </a:glow>
              </a:effectLst>
            </a:endParaRPr>
          </a:p>
          <a:p>
            <a:pPr algn="ctr">
              <a:tabLst>
                <a:tab pos="457200" algn="l"/>
              </a:tabLst>
            </a:pPr>
            <a:endParaRPr lang="en-US" sz="4400" b="1" dirty="0">
              <a:solidFill>
                <a:schemeClr val="bg1"/>
              </a:solidFill>
              <a:effectLst>
                <a:glow rad="228600">
                  <a:schemeClr val="tx1"/>
                </a:glow>
              </a:effectLst>
            </a:endParaRPr>
          </a:p>
          <a:p>
            <a:pPr algn="ctr">
              <a:tabLst>
                <a:tab pos="457200" algn="l"/>
              </a:tabLst>
            </a:pPr>
            <a:r>
              <a:rPr lang="en-US" sz="3200" b="1" dirty="0" err="1">
                <a:solidFill>
                  <a:schemeClr val="bg1"/>
                </a:solidFill>
                <a:effectLst>
                  <a:glow rad="228600">
                    <a:schemeClr val="tx1"/>
                  </a:glow>
                </a:effectLst>
              </a:rPr>
              <a:t>Đức</a:t>
            </a:r>
            <a:r>
              <a:rPr lang="en-US" sz="3200" b="1" dirty="0">
                <a:solidFill>
                  <a:schemeClr val="bg1"/>
                </a:solidFill>
                <a:effectLst>
                  <a:glow rad="228600">
                    <a:schemeClr val="tx1"/>
                  </a:glow>
                </a:effectLst>
              </a:rPr>
              <a:t> tin </a:t>
            </a:r>
            <a:r>
              <a:rPr lang="en-US" sz="3200" b="1" dirty="0" err="1">
                <a:solidFill>
                  <a:schemeClr val="bg1"/>
                </a:solidFill>
                <a:effectLst>
                  <a:glow rad="228600">
                    <a:schemeClr val="tx1"/>
                  </a:glow>
                </a:effectLst>
              </a:rPr>
              <a:t>nảy</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sinh</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từ</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tro</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tàn</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của</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thảm</a:t>
            </a:r>
            <a:r>
              <a:rPr lang="en-US" sz="3200" b="1" dirty="0">
                <a:solidFill>
                  <a:schemeClr val="bg1"/>
                </a:solidFill>
                <a:effectLst>
                  <a:glow rad="228600">
                    <a:schemeClr val="tx1"/>
                  </a:glow>
                </a:effectLst>
              </a:rPr>
              <a:t> </a:t>
            </a:r>
            <a:r>
              <a:rPr lang="en-US" sz="3200" b="1" dirty="0" err="1">
                <a:solidFill>
                  <a:schemeClr val="bg1"/>
                </a:solidFill>
                <a:effectLst>
                  <a:glow rad="228600">
                    <a:schemeClr val="tx1"/>
                  </a:glow>
                </a:effectLst>
              </a:rPr>
              <a:t>họa</a:t>
            </a:r>
            <a:r>
              <a:rPr lang="en-US" sz="3200" b="1" dirty="0">
                <a:solidFill>
                  <a:schemeClr val="bg1"/>
                </a:solidFill>
                <a:effectLst>
                  <a:glow rad="228600">
                    <a:schemeClr val="tx1"/>
                  </a:glow>
                </a:effectLst>
              </a:rPr>
              <a:t>.</a:t>
            </a:r>
          </a:p>
        </p:txBody>
      </p:sp>
    </p:spTree>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checkerboard(across)">
                                      <p:cBhvr>
                                        <p:cTn id="7" dur="500"/>
                                        <p:tgtEl>
                                          <p:spTgt spid="29700">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00">
                                            <p:txEl>
                                              <p:pRg st="2" end="2"/>
                                            </p:txEl>
                                          </p:spTgt>
                                        </p:tgtEl>
                                        <p:attrNameLst>
                                          <p:attrName>style.visibility</p:attrName>
                                        </p:attrNameLst>
                                      </p:cBhvr>
                                      <p:to>
                                        <p:strVal val="visible"/>
                                      </p:to>
                                    </p:set>
                                    <p:animEffect transition="in" filter="checkerboard(across)">
                                      <p:cBhvr>
                                        <p:cTn id="10" dur="500"/>
                                        <p:tgtEl>
                                          <p:spTgt spid="29700">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700">
                                            <p:txEl>
                                              <p:pRg st="4" end="4"/>
                                            </p:txEl>
                                          </p:spTgt>
                                        </p:tgtEl>
                                        <p:attrNameLst>
                                          <p:attrName>style.visibility</p:attrName>
                                        </p:attrNameLst>
                                      </p:cBhvr>
                                      <p:to>
                                        <p:strVal val="visible"/>
                                      </p:to>
                                    </p:set>
                                    <p:animEffect transition="in" filter="checkerboard(across)">
                                      <p:cBhvr>
                                        <p:cTn id="13" dur="500"/>
                                        <p:tgtEl>
                                          <p:spTgt spid="29700">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9700">
                                            <p:txEl>
                                              <p:pRg st="4" end="4"/>
                                            </p:txEl>
                                          </p:spTgt>
                                        </p:tgtEl>
                                        <p:attrNameLst>
                                          <p:attrName>style.visibility</p:attrName>
                                        </p:attrNameLst>
                                      </p:cBhvr>
                                      <p:to>
                                        <p:strVal val="visible"/>
                                      </p:to>
                                    </p:set>
                                    <p:animEffect transition="in" filter="blinds(horizontal)">
                                      <p:cBhvr>
                                        <p:cTn id="18" dur="5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800">
                <a:solidFill>
                  <a:schemeClr val="bg1"/>
                </a:solidFill>
                <a:effectLst>
                  <a:outerShdw blurRad="38100" dist="38100" dir="2700000" algn="tl">
                    <a:srgbClr val="808080"/>
                  </a:outerShdw>
                </a:effectLst>
                <a:latin typeface="Aachen" charset="0"/>
                <a:ea typeface="ＭＳ Ｐゴシック" charset="0"/>
                <a:cs typeface="Aachen" charset="0"/>
              </a:rPr>
              <a:t>Thần học</a:t>
            </a:r>
            <a:endParaRPr lang="en-AU" sz="4800">
              <a:solidFill>
                <a:schemeClr val="bg1"/>
              </a:solidFill>
              <a:effectLst>
                <a:outerShdw blurRad="38100" dist="38100" dir="2700000" algn="tl">
                  <a:srgbClr val="808080"/>
                </a:outerShdw>
              </a:effectLst>
              <a:latin typeface="Aachen" charset="0"/>
              <a:ea typeface="ＭＳ Ｐゴシック" charset="0"/>
              <a:cs typeface="Aachen" charset="0"/>
            </a:endParaRPr>
          </a:p>
        </p:txBody>
      </p:sp>
      <p:pic>
        <p:nvPicPr>
          <p:cNvPr id="28675" name="Picture 4" descr="old man in bla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 y="1676400"/>
            <a:ext cx="3581400" cy="5105400"/>
          </a:xfrm>
          <a:noFill/>
        </p:spPr>
      </p:pic>
      <p:sp>
        <p:nvSpPr>
          <p:cNvPr id="43013" name="Rectangle 5"/>
          <p:cNvSpPr>
            <a:spLocks noChangeArrowheads="1"/>
          </p:cNvSpPr>
          <p:nvPr/>
        </p:nvSpPr>
        <p:spPr bwMode="auto">
          <a:xfrm>
            <a:off x="3886200" y="1524000"/>
            <a:ext cx="5562600" cy="5334000"/>
          </a:xfrm>
          <a:prstGeom prst="rect">
            <a:avLst/>
          </a:prstGeom>
          <a:noFill/>
          <a:ln w="9525">
            <a:noFill/>
            <a:miter lim="800000"/>
            <a:headEnd/>
            <a:tailEnd/>
          </a:ln>
          <a:effectLst/>
        </p:spPr>
        <p:txBody>
          <a:bodyPr/>
          <a:lstStyle/>
          <a:p>
            <a:pPr marL="609600" indent="-609600">
              <a:spcBef>
                <a:spcPct val="20000"/>
              </a:spcBef>
              <a:buFontTx/>
              <a:buAutoNum type="arabicPeriod"/>
            </a:pPr>
            <a:r>
              <a:rPr lang="en-US" sz="2800" b="1">
                <a:solidFill>
                  <a:schemeClr val="bg1"/>
                </a:solidFill>
              </a:rPr>
              <a:t>Tính không thể xâm phạm của Giê-ru-sa-lem</a:t>
            </a:r>
          </a:p>
          <a:p>
            <a:pPr marL="609600" indent="-609600">
              <a:spcBef>
                <a:spcPct val="20000"/>
              </a:spcBef>
              <a:buFontTx/>
              <a:buAutoNum type="arabicPeriod"/>
            </a:pPr>
            <a:r>
              <a:rPr lang="en-US" sz="2800" b="1">
                <a:solidFill>
                  <a:schemeClr val="bg1"/>
                </a:solidFill>
              </a:rPr>
              <a:t>Ngày của YHWH</a:t>
            </a:r>
          </a:p>
          <a:p>
            <a:pPr marL="609600" indent="-609600">
              <a:spcBef>
                <a:spcPct val="20000"/>
              </a:spcBef>
              <a:buFontTx/>
              <a:buAutoNum type="arabicPeriod"/>
            </a:pPr>
            <a:r>
              <a:rPr lang="en-US" sz="2800" b="1">
                <a:solidFill>
                  <a:schemeClr val="bg1"/>
                </a:solidFill>
              </a:rPr>
              <a:t>Nhận ra cơn thạnh nộ</a:t>
            </a:r>
          </a:p>
          <a:p>
            <a:pPr marL="609600" indent="-609600">
              <a:spcBef>
                <a:spcPct val="20000"/>
              </a:spcBef>
              <a:buFontTx/>
              <a:buAutoNum type="arabicPeriod"/>
            </a:pPr>
            <a:r>
              <a:rPr lang="en-US" sz="2800" b="1">
                <a:solidFill>
                  <a:schemeClr val="bg1"/>
                </a:solidFill>
              </a:rPr>
              <a:t>Kết quả của tội lỗi </a:t>
            </a:r>
          </a:p>
          <a:p>
            <a:pPr marL="609600" indent="-609600">
              <a:spcBef>
                <a:spcPct val="20000"/>
              </a:spcBef>
              <a:buFontTx/>
              <a:buAutoNum type="arabicPeriod"/>
            </a:pPr>
            <a:r>
              <a:rPr lang="en-US" sz="2800" b="1">
                <a:solidFill>
                  <a:schemeClr val="bg1"/>
                </a:solidFill>
              </a:rPr>
              <a:t>Chúa như “kẻ thù” </a:t>
            </a:r>
          </a:p>
          <a:p>
            <a:pPr marL="609600" indent="-609600">
              <a:spcBef>
                <a:spcPct val="20000"/>
              </a:spcBef>
              <a:buFontTx/>
              <a:buAutoNum type="arabicPeriod"/>
            </a:pPr>
            <a:r>
              <a:rPr lang="en-US" sz="2800" b="1">
                <a:solidFill>
                  <a:schemeClr val="bg1"/>
                </a:solidFill>
              </a:rPr>
              <a:t>Tính siêu việt của YHWH </a:t>
            </a:r>
          </a:p>
          <a:p>
            <a:pPr marL="609600" indent="-609600">
              <a:spcBef>
                <a:spcPct val="20000"/>
              </a:spcBef>
              <a:buFontTx/>
              <a:buAutoNum type="arabicPeriod"/>
            </a:pPr>
            <a:r>
              <a:rPr lang="en-US" sz="2800" b="1">
                <a:solidFill>
                  <a:schemeClr val="bg1"/>
                </a:solidFill>
              </a:rPr>
              <a:t>Tính toàn cầu</a:t>
            </a:r>
          </a:p>
          <a:p>
            <a:pPr marL="609600" indent="-609600">
              <a:spcBef>
                <a:spcPct val="20000"/>
              </a:spcBef>
              <a:buFontTx/>
              <a:buAutoNum type="arabicPeriod"/>
            </a:pPr>
            <a:r>
              <a:rPr lang="en-US" sz="2800" b="1">
                <a:solidFill>
                  <a:schemeClr val="bg1"/>
                </a:solidFill>
              </a:rPr>
              <a:t>Gióp ngược lại với Ca Thương  </a:t>
            </a:r>
            <a:endParaRPr lang="en-AU" sz="3600" b="1">
              <a:solidFill>
                <a:schemeClr val="bg1"/>
              </a:solidFill>
              <a:effectLst>
                <a:outerShdw blurRad="38100" dist="38100" dir="2700000" algn="tl">
                  <a:srgbClr val="808080"/>
                </a:outerShdw>
              </a:effectLst>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438400" y="76200"/>
            <a:ext cx="5638800" cy="1219200"/>
          </a:xfrm>
        </p:spPr>
        <p:txBody>
          <a:bodyPr/>
          <a:lstStyle/>
          <a:p>
            <a:pPr algn="l" eaLnBrk="1" hangingPunct="1"/>
            <a:r>
              <a:rPr lang="en-US" sz="4800">
                <a:solidFill>
                  <a:schemeClr val="bg1"/>
                </a:solidFill>
                <a:effectLst>
                  <a:outerShdw blurRad="38100" dist="38100" dir="2700000" algn="tl">
                    <a:srgbClr val="808080"/>
                  </a:outerShdw>
                </a:effectLst>
                <a:latin typeface="Aachen" charset="0"/>
                <a:ea typeface="ＭＳ Ｐゴシック" charset="0"/>
                <a:cs typeface="Aachen" charset="0"/>
              </a:rPr>
              <a:t>Thần học</a:t>
            </a:r>
            <a:endParaRPr lang="en-AU" sz="4800">
              <a:solidFill>
                <a:schemeClr val="bg1"/>
              </a:solidFill>
              <a:effectLst>
                <a:outerShdw blurRad="38100" dist="38100" dir="2700000" algn="tl">
                  <a:srgbClr val="808080"/>
                </a:outerShdw>
              </a:effectLst>
              <a:latin typeface="Aachen" charset="0"/>
              <a:ea typeface="ＭＳ Ｐゴシック" charset="0"/>
              <a:cs typeface="Aachen" charset="0"/>
            </a:endParaRPr>
          </a:p>
        </p:txBody>
      </p:sp>
      <p:pic>
        <p:nvPicPr>
          <p:cNvPr id="29699" name="Picture 4" descr="old man in black"/>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200" y="76200"/>
            <a:ext cx="1582738" cy="2185988"/>
          </a:xfrm>
          <a:noFill/>
        </p:spPr>
      </p:pic>
      <p:graphicFrame>
        <p:nvGraphicFramePr>
          <p:cNvPr id="44143" name="Group 111"/>
          <p:cNvGraphicFramePr>
            <a:graphicFrameLocks noGrp="1"/>
          </p:cNvGraphicFramePr>
          <p:nvPr>
            <p:ph sz="quarter" idx="3"/>
          </p:nvPr>
        </p:nvGraphicFramePr>
        <p:xfrm>
          <a:off x="-323850" y="2209800"/>
          <a:ext cx="9772650" cy="6324601"/>
        </p:xfrm>
        <a:graphic>
          <a:graphicData uri="http://schemas.openxmlformats.org/drawingml/2006/table">
            <a:tbl>
              <a:tblPr/>
              <a:tblGrid>
                <a:gridCol w="5127625"/>
                <a:gridCol w="4645025"/>
              </a:tblGrid>
              <a:tr h="688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a:ln>
                            <a:noFill/>
                          </a:ln>
                          <a:solidFill>
                            <a:schemeClr val="bg1"/>
                          </a:solidFill>
                          <a:effectLst/>
                          <a:latin typeface="Arial" charset="0"/>
                          <a:ea typeface="ＭＳ Ｐゴシック" charset="0"/>
                          <a:cs typeface="Times New Roman" charset="0"/>
                        </a:rPr>
                        <a:t>Gióp</a:t>
                      </a:r>
                      <a:endParaRPr kumimoji="0" lang="en-US" sz="4000" b="0"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a:ln>
                            <a:noFill/>
                          </a:ln>
                          <a:solidFill>
                            <a:schemeClr val="bg1"/>
                          </a:solidFill>
                          <a:effectLst/>
                          <a:latin typeface="Arial" charset="0"/>
                          <a:ea typeface="ＭＳ Ｐゴシック" charset="0"/>
                          <a:cs typeface="Times New Roman" charset="0"/>
                        </a:rPr>
                        <a:t>Giê-ru-sa-lem</a:t>
                      </a:r>
                      <a:endParaRPr kumimoji="0" lang="en-US" sz="4000" b="0"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Arial" charset="0"/>
                          <a:ea typeface="ＭＳ Ｐゴシック" charset="0"/>
                          <a:cs typeface="Times New Roman" charset="0"/>
                        </a:rPr>
                        <a:t>Không đáng</a:t>
                      </a:r>
                      <a:endParaRPr kumimoji="0" lang="en-US" sz="4000" b="0"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Arial" charset="0"/>
                          <a:ea typeface="ＭＳ Ｐゴシック" charset="0"/>
                          <a:cs typeface="Times New Roman" charset="0"/>
                        </a:rPr>
                        <a:t>Xứng đáng</a:t>
                      </a:r>
                      <a:endParaRPr kumimoji="0" lang="en-US" sz="4000" b="0"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Arial" charset="0"/>
                          <a:ea typeface="ＭＳ Ｐゴシック" charset="0"/>
                          <a:cs typeface="Times New Roman" charset="0"/>
                        </a:rPr>
                        <a:t>Không có bối cảnh lịch sử</a:t>
                      </a:r>
                      <a:endParaRPr kumimoji="0" lang="en-US" sz="4000" b="0"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Arial" charset="0"/>
                          <a:ea typeface="ＭＳ Ｐゴシック" charset="0"/>
                          <a:cs typeface="Times New Roman" charset="0"/>
                        </a:rPr>
                        <a:t>Bối cảnh lịch sử xác định</a:t>
                      </a:r>
                      <a:endParaRPr kumimoji="0" lang="en-US" sz="4000" b="0" i="0" u="none" strike="noStrike" cap="none" normalizeH="0" baseline="0">
                        <a:ln>
                          <a:noFill/>
                        </a:ln>
                        <a:solidFill>
                          <a:schemeClr val="bg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46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Tính nghiêm trọng của sự tấn công</a:t>
                      </a:r>
                      <a:endParaRPr kumimoji="0" lang="en-AU" sz="2000" b="0" i="0" u="none" strike="noStrike" cap="none" normalizeH="0" baseline="0">
                        <a:ln>
                          <a:noFill/>
                        </a:ln>
                        <a:solidFill>
                          <a:schemeClr val="bg1"/>
                        </a:solidFill>
                        <a:effectLst/>
                        <a:latin typeface="Arial"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Gợi một câu hỏi về sự thiếu thương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xót rõ  ràng của Đức Chúa Trời.</a:t>
                      </a:r>
                      <a:endParaRPr kumimoji="0" lang="en-AU" sz="2000" b="0" i="0" u="none" strike="noStrike" cap="none" normalizeH="0" baseline="0">
                        <a:ln>
                          <a:noFill/>
                        </a:ln>
                        <a:solidFill>
                          <a:schemeClr val="bg1"/>
                        </a:solidFill>
                        <a:effectLst/>
                        <a:latin typeface="Arial"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Nói rõ</a:t>
                      </a:r>
                      <a:endParaRPr kumimoji="0" lang="en-AU" sz="2000" b="0" i="0" u="none" strike="noStrike" cap="none" normalizeH="0" baseline="0">
                        <a:ln>
                          <a:noFill/>
                        </a:ln>
                        <a:solidFill>
                          <a:schemeClr val="bg1"/>
                        </a:solidFill>
                        <a:effectLst/>
                        <a:latin typeface="Arial"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(Gióp 9:22-25)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Tính nghiêm trọng của sự tấn công</a:t>
                      </a:r>
                      <a:endParaRPr kumimoji="0" lang="en-AU" sz="2000" b="0" i="0" u="none" strike="noStrike" cap="none" normalizeH="0" baseline="0">
                        <a:ln>
                          <a:noFill/>
                        </a:ln>
                        <a:solidFill>
                          <a:schemeClr val="bg1"/>
                        </a:solidFill>
                        <a:effectLst/>
                        <a:latin typeface="Arial"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Gợi một câu hỏi về sự thiếu thương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xót rõ  ràng của Đức Chúa Trời..</a:t>
                      </a:r>
                      <a:endParaRPr kumimoji="0" lang="en-AU" sz="2000" b="0" i="0" u="none" strike="noStrike" cap="none" normalizeH="0" baseline="0">
                        <a:ln>
                          <a:noFill/>
                        </a:ln>
                        <a:solidFill>
                          <a:schemeClr val="bg1"/>
                        </a:solidFill>
                        <a:effectLst/>
                        <a:latin typeface="Arial"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Ngụ ý</a:t>
                      </a:r>
                      <a:endParaRPr kumimoji="0" lang="en-AU" sz="2000" b="0" i="0" u="none" strike="noStrike" cap="none" normalizeH="0" baseline="0">
                        <a:ln>
                          <a:noFill/>
                        </a:ln>
                        <a:solidFill>
                          <a:schemeClr val="bg1"/>
                        </a:solidFill>
                        <a:effectLst/>
                        <a:latin typeface="Arial" charset="0"/>
                        <a:ea typeface="ＭＳ Ｐゴシック" charset="0"/>
                        <a:cs typeface="Times New Roman"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Arial" charset="0"/>
                          <a:ea typeface="ＭＳ Ｐゴシック" charset="0"/>
                          <a:cs typeface="Times New Roman" charset="0"/>
                        </a:rPr>
                        <a:t>(2:2,17,21; 3:43)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144" name="Rectangle 112"/>
          <p:cNvSpPr>
            <a:spLocks noChangeArrowheads="1"/>
          </p:cNvSpPr>
          <p:nvPr/>
        </p:nvSpPr>
        <p:spPr bwMode="auto">
          <a:xfrm>
            <a:off x="2133600" y="1295400"/>
            <a:ext cx="5257800" cy="685800"/>
          </a:xfrm>
          <a:prstGeom prst="rect">
            <a:avLst/>
          </a:prstGeom>
          <a:noFill/>
          <a:ln w="9525">
            <a:noFill/>
            <a:miter lim="800000"/>
            <a:headEnd/>
            <a:tailEnd/>
          </a:ln>
          <a:effectLst/>
        </p:spPr>
        <p:txBody>
          <a:bodyPr/>
          <a:lstStyle/>
          <a:p>
            <a:pPr marL="609600" indent="-609600" algn="ctr">
              <a:spcBef>
                <a:spcPct val="20000"/>
              </a:spcBef>
            </a:pPr>
            <a:r>
              <a:rPr lang="en-US" sz="2800" b="1" u="sng">
                <a:solidFill>
                  <a:schemeClr val="bg1"/>
                </a:solidFill>
              </a:rPr>
              <a:t>8.    Gióp vs. Ca Thương </a:t>
            </a:r>
            <a:endParaRPr lang="en-AU" sz="3600" b="1" u="sng">
              <a:solidFill>
                <a:schemeClr val="bg1"/>
              </a:solidFill>
              <a:effectLst>
                <a:outerShdw blurRad="38100" dist="38100" dir="2700000" algn="tl">
                  <a:srgbClr val="808080"/>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229600" cy="1143000"/>
          </a:xfrm>
        </p:spPr>
        <p:txBody>
          <a:bodyPr/>
          <a:lstStyle/>
          <a:p>
            <a:pPr eaLnBrk="1" hangingPunct="1"/>
            <a:r>
              <a:rPr lang="en-US" sz="4800">
                <a:solidFill>
                  <a:schemeClr val="bg1"/>
                </a:solidFill>
                <a:effectLst>
                  <a:outerShdw blurRad="38100" dist="38100" dir="2700000" algn="tl">
                    <a:srgbClr val="808080"/>
                  </a:outerShdw>
                </a:effectLst>
                <a:latin typeface="Aachen" charset="0"/>
                <a:ea typeface="ＭＳ Ｐゴシック" charset="0"/>
                <a:cs typeface="Aachen" charset="0"/>
              </a:rPr>
              <a:t>Thần học</a:t>
            </a:r>
            <a:endParaRPr lang="en-AU" sz="4800">
              <a:solidFill>
                <a:schemeClr val="bg1"/>
              </a:solidFill>
              <a:effectLst>
                <a:outerShdw blurRad="38100" dist="38100" dir="2700000" algn="tl">
                  <a:srgbClr val="808080"/>
                </a:outerShdw>
              </a:effectLst>
              <a:latin typeface="Aachen" charset="0"/>
              <a:ea typeface="ＭＳ Ｐゴシック" charset="0"/>
              <a:cs typeface="Aachen" charset="0"/>
            </a:endParaRPr>
          </a:p>
        </p:txBody>
      </p:sp>
      <p:pic>
        <p:nvPicPr>
          <p:cNvPr id="30723" name="Picture 4" descr="old man in blac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 y="2133600"/>
            <a:ext cx="3421063" cy="4876800"/>
          </a:xfrm>
          <a:noFill/>
        </p:spPr>
      </p:pic>
      <p:sp>
        <p:nvSpPr>
          <p:cNvPr id="52229" name="Rectangle 5"/>
          <p:cNvSpPr>
            <a:spLocks noChangeArrowheads="1"/>
          </p:cNvSpPr>
          <p:nvPr/>
        </p:nvSpPr>
        <p:spPr bwMode="auto">
          <a:xfrm>
            <a:off x="3581400" y="944563"/>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rabicPeriod"/>
            </a:pPr>
            <a:r>
              <a:rPr lang="en-US" sz="2400" b="1">
                <a:solidFill>
                  <a:schemeClr val="bg1"/>
                </a:solidFill>
              </a:rPr>
              <a:t>Tính bất khả xâm phạm của Giê-ru-sa-lem</a:t>
            </a:r>
          </a:p>
          <a:p>
            <a:pPr marL="609600" indent="-609600">
              <a:spcBef>
                <a:spcPct val="20000"/>
              </a:spcBef>
              <a:buFontTx/>
              <a:buAutoNum type="arabicPeriod"/>
            </a:pPr>
            <a:r>
              <a:rPr lang="en-US" sz="2400" b="1">
                <a:solidFill>
                  <a:schemeClr val="bg1"/>
                </a:solidFill>
              </a:rPr>
              <a:t>Ngày của YHWH</a:t>
            </a:r>
          </a:p>
          <a:p>
            <a:pPr marL="609600" indent="-609600">
              <a:spcBef>
                <a:spcPct val="20000"/>
              </a:spcBef>
              <a:buFontTx/>
              <a:buAutoNum type="arabicPeriod"/>
            </a:pPr>
            <a:r>
              <a:rPr lang="en-US" sz="2400" b="1">
                <a:solidFill>
                  <a:schemeClr val="bg1"/>
                </a:solidFill>
              </a:rPr>
              <a:t>Nhận thức cơn thạnh nộ</a:t>
            </a:r>
          </a:p>
          <a:p>
            <a:pPr marL="609600" indent="-609600">
              <a:spcBef>
                <a:spcPct val="20000"/>
              </a:spcBef>
              <a:buFontTx/>
              <a:buAutoNum type="arabicPeriod"/>
            </a:pPr>
            <a:r>
              <a:rPr lang="en-US" sz="2400" b="1">
                <a:solidFill>
                  <a:schemeClr val="bg1"/>
                </a:solidFill>
              </a:rPr>
              <a:t>Hậu quả của tội lỗi </a:t>
            </a:r>
          </a:p>
          <a:p>
            <a:pPr marL="609600" indent="-609600">
              <a:spcBef>
                <a:spcPct val="20000"/>
              </a:spcBef>
              <a:buFontTx/>
              <a:buAutoNum type="arabicPeriod"/>
            </a:pPr>
            <a:r>
              <a:rPr lang="en-US" sz="2400" b="1">
                <a:solidFill>
                  <a:schemeClr val="bg1"/>
                </a:solidFill>
              </a:rPr>
              <a:t>Chúa như “kẻ thù” </a:t>
            </a:r>
          </a:p>
          <a:p>
            <a:pPr marL="609600" indent="-609600">
              <a:spcBef>
                <a:spcPct val="20000"/>
              </a:spcBef>
              <a:buFontTx/>
              <a:buAutoNum type="arabicPeriod"/>
            </a:pPr>
            <a:r>
              <a:rPr lang="en-US" sz="2400" b="1">
                <a:solidFill>
                  <a:schemeClr val="bg1"/>
                </a:solidFill>
              </a:rPr>
              <a:t>Tính siêu việt của YHWH</a:t>
            </a:r>
          </a:p>
          <a:p>
            <a:pPr marL="609600" indent="-609600">
              <a:spcBef>
                <a:spcPct val="20000"/>
              </a:spcBef>
              <a:buFontTx/>
              <a:buAutoNum type="arabicPeriod"/>
            </a:pPr>
            <a:r>
              <a:rPr lang="en-US" sz="2400" b="1">
                <a:solidFill>
                  <a:schemeClr val="bg1"/>
                </a:solidFill>
              </a:rPr>
              <a:t>Tính toàn cầu</a:t>
            </a:r>
          </a:p>
          <a:p>
            <a:pPr marL="609600" indent="-609600">
              <a:spcBef>
                <a:spcPct val="20000"/>
              </a:spcBef>
              <a:buFontTx/>
              <a:buAutoNum type="arabicPeriod"/>
            </a:pPr>
            <a:r>
              <a:rPr lang="en-US" sz="2400" b="1">
                <a:solidFill>
                  <a:schemeClr val="bg1"/>
                </a:solidFill>
              </a:rPr>
              <a:t>Gióp và Ca Thương</a:t>
            </a:r>
          </a:p>
          <a:p>
            <a:pPr marL="609600" indent="-609600">
              <a:spcBef>
                <a:spcPct val="20000"/>
              </a:spcBef>
              <a:buFontTx/>
              <a:buAutoNum type="arabicPeriod"/>
            </a:pPr>
            <a:r>
              <a:rPr lang="en-US" sz="2400" b="1">
                <a:solidFill>
                  <a:schemeClr val="bg1"/>
                </a:solidFill>
              </a:rPr>
              <a:t>Đức tin dấy lên từ tro tàn của thảm họa</a:t>
            </a:r>
          </a:p>
          <a:p>
            <a:pPr marL="609600" indent="-609600">
              <a:spcBef>
                <a:spcPct val="20000"/>
              </a:spcBef>
              <a:buFontTx/>
              <a:buAutoNum type="arabicPeriod"/>
            </a:pPr>
            <a:r>
              <a:rPr lang="en-US" sz="2400" b="1">
                <a:solidFill>
                  <a:schemeClr val="bg1"/>
                </a:solidFill>
              </a:rPr>
              <a:t>Đức Chúa Trời là công bình, không phi lý</a:t>
            </a:r>
            <a:endParaRPr lang="en-AU" sz="2400" b="1">
              <a:solidFill>
                <a:schemeClr val="bg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2229">
                                            <p:txEl>
                                              <p:pRg st="8" end="8"/>
                                            </p:txEl>
                                          </p:spTgt>
                                        </p:tgtEl>
                                        <p:attrNameLst>
                                          <p:attrName>style.visibility</p:attrName>
                                        </p:attrNameLst>
                                      </p:cBhvr>
                                      <p:to>
                                        <p:strVal val="visible"/>
                                      </p:to>
                                    </p:set>
                                    <p:animEffect transition="in" filter="blinds(horizontal)">
                                      <p:cBhvr>
                                        <p:cTn id="7" dur="3000"/>
                                        <p:tgtEl>
                                          <p:spTgt spid="52229">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2229">
                                            <p:txEl>
                                              <p:pRg st="9" end="9"/>
                                            </p:txEl>
                                          </p:spTgt>
                                        </p:tgtEl>
                                        <p:attrNameLst>
                                          <p:attrName>style.visibility</p:attrName>
                                        </p:attrNameLst>
                                      </p:cBhvr>
                                      <p:to>
                                        <p:strVal val="visible"/>
                                      </p:to>
                                    </p:set>
                                    <p:animEffect transition="in" filter="blinds(horizontal)">
                                      <p:cBhvr>
                                        <p:cTn id="12" dur="500"/>
                                        <p:tgtEl>
                                          <p:spTgt spid="522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3733800" cy="1935162"/>
          </a:xfrm>
        </p:spPr>
        <p:txBody>
          <a:bodyPr/>
          <a:lstStyle/>
          <a:p>
            <a:pPr eaLnBrk="1" hangingPunct="1">
              <a:defRPr/>
            </a:pPr>
            <a:r>
              <a:rPr lang="en-US" sz="4800" smtClean="0">
                <a:solidFill>
                  <a:srgbClr val="FF9900"/>
                </a:solidFill>
                <a:effectLst>
                  <a:outerShdw blurRad="38100" dist="38100" dir="2700000" algn="tl">
                    <a:srgbClr val="C0C0C0"/>
                  </a:outerShdw>
                </a:effectLst>
                <a:latin typeface="Floral" pitchFamily="2" charset="0"/>
                <a:cs typeface="+mj-cs"/>
              </a:rPr>
              <a:t>Ngữ cảnh kinh điển</a:t>
            </a:r>
            <a:endParaRPr lang="en-AU" sz="4800" smtClean="0">
              <a:solidFill>
                <a:srgbClr val="FF9900"/>
              </a:solidFill>
              <a:effectLst>
                <a:outerShdw blurRad="38100" dist="38100" dir="2700000" algn="tl">
                  <a:srgbClr val="C0C0C0"/>
                </a:outerShdw>
              </a:effectLst>
              <a:latin typeface="Floral" pitchFamily="2" charset="0"/>
              <a:cs typeface="+mj-cs"/>
            </a:endParaRPr>
          </a:p>
        </p:txBody>
      </p:sp>
      <p:pic>
        <p:nvPicPr>
          <p:cNvPr id="31747" name="Picture 7" descr="kotel_nei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51325" y="0"/>
            <a:ext cx="4892675" cy="6858000"/>
          </a:xfrm>
          <a:noFill/>
        </p:spPr>
      </p:pic>
      <p:sp>
        <p:nvSpPr>
          <p:cNvPr id="31748" name="Rectangle 3"/>
          <p:cNvSpPr>
            <a:spLocks noChangeArrowheads="1"/>
          </p:cNvSpPr>
          <p:nvPr/>
        </p:nvSpPr>
        <p:spPr bwMode="auto">
          <a:xfrm>
            <a:off x="533400" y="2773363"/>
            <a:ext cx="350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3200" b="1" i="1"/>
              <a:t>Sự thực hành &amp;</a:t>
            </a:r>
          </a:p>
          <a:p>
            <a:pPr algn="ctr">
              <a:tabLst>
                <a:tab pos="457200" algn="l"/>
              </a:tabLst>
            </a:pPr>
            <a:r>
              <a:rPr lang="en-US" sz="3200" b="1" i="1"/>
              <a:t>Sự trừng phạt</a:t>
            </a:r>
          </a:p>
        </p:txBody>
      </p:sp>
      <p:sp>
        <p:nvSpPr>
          <p:cNvPr id="31749" name="Rectangle 8"/>
          <p:cNvSpPr>
            <a:spLocks noChangeArrowheads="1"/>
          </p:cNvSpPr>
          <p:nvPr/>
        </p:nvSpPr>
        <p:spPr bwMode="auto">
          <a:xfrm>
            <a:off x="381000" y="4343400"/>
            <a:ext cx="3581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i="1"/>
              <a:t>“</a:t>
            </a:r>
            <a:r>
              <a:rPr lang="en-US" sz="2000" b="1" i="1"/>
              <a:t>Hỡi Đức Giê-hô-va, hãy xây chúng tôi trở về Ngài thì chúng tôi sẽ trở về, làm những ngày chúng tôi lại mới như thuở xưa!</a:t>
            </a:r>
            <a:r>
              <a:rPr lang="en-US"/>
              <a:t> </a:t>
            </a:r>
            <a:r>
              <a:rPr lang="en-US" sz="2400" b="1" i="1"/>
              <a:t>” (5:21)</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crying wom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74613"/>
            <a:ext cx="9829800" cy="6932613"/>
          </a:xfrm>
          <a:noFill/>
        </p:spPr>
      </p:pic>
      <p:sp>
        <p:nvSpPr>
          <p:cNvPr id="37890" name="Rectangle 2"/>
          <p:cNvSpPr>
            <a:spLocks noGrp="1" noChangeArrowheads="1"/>
          </p:cNvSpPr>
          <p:nvPr>
            <p:ph type="title"/>
          </p:nvPr>
        </p:nvSpPr>
        <p:spPr>
          <a:xfrm>
            <a:off x="3886200" y="1143000"/>
            <a:ext cx="4953000" cy="1173163"/>
          </a:xfrm>
          <a:effectLst>
            <a:outerShdw blurRad="63500" dist="38099" dir="2700000" algn="ctr" rotWithShape="0">
              <a:srgbClr val="660066">
                <a:alpha val="74997"/>
              </a:srgbClr>
            </a:outerShdw>
          </a:effectLst>
        </p:spPr>
        <p:txBody>
          <a:bodyPr/>
          <a:lstStyle/>
          <a:p>
            <a:pPr eaLnBrk="1" hangingPunct="1"/>
            <a:r>
              <a:rPr lang="en-US" sz="6000">
                <a:solidFill>
                  <a:schemeClr val="bg1"/>
                </a:solidFill>
                <a:latin typeface="Crystal" charset="0"/>
                <a:ea typeface="ＭＳ Ｐゴシック" charset="0"/>
              </a:rPr>
              <a:t>Áp dụng</a:t>
            </a:r>
            <a:endParaRPr lang="en-AU" sz="6000">
              <a:solidFill>
                <a:schemeClr val="bg1"/>
              </a:solidFill>
              <a:latin typeface="Crystal" charset="0"/>
              <a:ea typeface="ＭＳ Ｐゴシック" charset="0"/>
            </a:endParaRPr>
          </a:p>
        </p:txBody>
      </p:sp>
      <p:sp>
        <p:nvSpPr>
          <p:cNvPr id="37892" name="Rectangle 4"/>
          <p:cNvSpPr>
            <a:spLocks noChangeArrowheads="1"/>
          </p:cNvSpPr>
          <p:nvPr/>
        </p:nvSpPr>
        <p:spPr bwMode="auto">
          <a:xfrm>
            <a:off x="3581400" y="2668588"/>
            <a:ext cx="5562600" cy="1800225"/>
          </a:xfrm>
          <a:prstGeom prst="rect">
            <a:avLst/>
          </a:prstGeom>
          <a:noFill/>
          <a:ln>
            <a:noFill/>
          </a:ln>
          <a:effectLst>
            <a:outerShdw blurRad="63500" dist="38099" dir="2700000" algn="ctr" rotWithShape="0">
              <a:srgbClr val="8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2800" b="1" i="1">
                <a:solidFill>
                  <a:schemeClr val="bg1"/>
                </a:solidFill>
              </a:rPr>
              <a:t>Cẩn thận e rằng bạn nghĩ bạn đúng và bắt đầu cho rằng ân điển của Đức Chúa Trời là điều đương nhiên.</a:t>
            </a:r>
          </a:p>
        </p:txBody>
      </p:sp>
      <p:sp>
        <p:nvSpPr>
          <p:cNvPr id="37895" name="Rectangle 7"/>
          <p:cNvSpPr>
            <a:spLocks noChangeArrowheads="1"/>
          </p:cNvSpPr>
          <p:nvPr/>
        </p:nvSpPr>
        <p:spPr bwMode="auto">
          <a:xfrm>
            <a:off x="3581400" y="4867275"/>
            <a:ext cx="5562600" cy="19399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en-US" sz="2400" b="1" i="1">
                <a:solidFill>
                  <a:schemeClr val="bg1"/>
                </a:solidFill>
              </a:rPr>
              <a:t>Khi chúng ta bị Đức Chúa Trời sửa phạt, niềm hy vọng duy nhất của chúng ta nằm trong việc quay trở lại với “Kẻ thù” của chúng ta</a:t>
            </a:r>
          </a:p>
          <a:p>
            <a:pPr algn="ctr">
              <a:tabLst>
                <a:tab pos="457200" algn="l"/>
              </a:tabLst>
            </a:pPr>
            <a:r>
              <a:rPr lang="en-US" sz="2400" b="1" i="1">
                <a:solidFill>
                  <a:schemeClr val="bg1"/>
                </a:solidFill>
              </a:rPr>
              <a:t>(Huang Sabin)</a:t>
            </a:r>
          </a:p>
        </p:txBody>
      </p:sp>
      <p:sp>
        <p:nvSpPr>
          <p:cNvPr id="32774" name="Text Box 8"/>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t>493</a:t>
            </a:r>
            <a:endParaRPr lang="en-US"/>
          </a:p>
        </p:txBody>
      </p:sp>
    </p:spTree>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gradFill rotWithShape="0">
            <a:gsLst>
              <a:gs pos="0">
                <a:schemeClr val="tx1"/>
              </a:gs>
              <a:gs pos="100000">
                <a:schemeClr val="accent2"/>
              </a:gs>
            </a:gsLst>
            <a:lin ang="5400000" scaled="1"/>
          </a:gradFill>
          <a:ln w="9525">
            <a:solidFill>
              <a:schemeClr val="tx1"/>
            </a:solidFill>
            <a:miter lim="800000"/>
            <a:headEnd/>
            <a:tailEnd/>
          </a:ln>
        </p:spPr>
        <p:txBody>
          <a:bodyPr wrap="none" anchor="ctr"/>
          <a:lstStyle/>
          <a:p>
            <a:endParaRPr lang="en-US"/>
          </a:p>
        </p:txBody>
      </p:sp>
      <p:pic>
        <p:nvPicPr>
          <p:cNvPr id="33795" name="Picture 3" descr="CITYSCAPE_BIG1"/>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b="17064"/>
          <a:stretch>
            <a:fillRect/>
          </a:stretch>
        </p:blipFill>
        <p:spPr bwMode="auto">
          <a:xfrm>
            <a:off x="3048000" y="60325"/>
            <a:ext cx="6096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685800" y="4114800"/>
            <a:ext cx="7772400" cy="1860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2" eaLnBrk="1" hangingPunct="1"/>
            <a:r>
              <a:rPr lang="en-US" sz="2800" b="1" i="1">
                <a:solidFill>
                  <a:schemeClr val="bg1"/>
                </a:solidFill>
              </a:rPr>
              <a:t>và tại trên núi thánh Ngài. </a:t>
            </a:r>
          </a:p>
          <a:p>
            <a:pPr lvl="2" eaLnBrk="1" hangingPunct="1"/>
            <a:r>
              <a:rPr lang="en-US" sz="2800" b="1" i="1">
                <a:solidFill>
                  <a:schemeClr val="bg1"/>
                </a:solidFill>
              </a:rPr>
              <a:t>Núi Si-ôn đẹp đẽ nổi lên về phía bắc, </a:t>
            </a:r>
          </a:p>
          <a:p>
            <a:pPr eaLnBrk="1" hangingPunct="1"/>
            <a:r>
              <a:rPr lang="en-US" sz="2800" b="1" i="1">
                <a:solidFill>
                  <a:schemeClr val="bg1"/>
                </a:solidFill>
              </a:rPr>
              <a:t>  là kinh đô của vua cao cả, và là sự vui vẻ của cả thế gian.</a:t>
            </a:r>
            <a:r>
              <a:rPr lang="en-US" sz="3200" b="1" i="1">
                <a:solidFill>
                  <a:schemeClr val="bg1"/>
                </a:solidFill>
              </a:rPr>
              <a:t> </a:t>
            </a:r>
          </a:p>
        </p:txBody>
      </p:sp>
      <p:sp>
        <p:nvSpPr>
          <p:cNvPr id="72710" name="Text Box 6"/>
          <p:cNvSpPr txBox="1">
            <a:spLocks noChangeArrowheads="1"/>
          </p:cNvSpPr>
          <p:nvPr/>
        </p:nvSpPr>
        <p:spPr bwMode="auto">
          <a:xfrm>
            <a:off x="0" y="441325"/>
            <a:ext cx="5219700" cy="3629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2" eaLnBrk="1" hangingPunct="1"/>
            <a:r>
              <a:rPr lang="en-US" sz="2800" b="1" i="1">
                <a:solidFill>
                  <a:schemeClr val="bg1"/>
                </a:solidFill>
              </a:rPr>
              <a:t>Đức Giê-hô-va </a:t>
            </a:r>
          </a:p>
          <a:p>
            <a:pPr lvl="2" eaLnBrk="1" hangingPunct="1"/>
            <a:r>
              <a:rPr lang="en-US" sz="2800" b="1" i="1">
                <a:solidFill>
                  <a:schemeClr val="bg1"/>
                </a:solidFill>
              </a:rPr>
              <a:t>là lớn, rất đáng</a:t>
            </a:r>
          </a:p>
          <a:p>
            <a:pPr lvl="2" eaLnBrk="1" hangingPunct="1"/>
            <a:r>
              <a:rPr lang="en-US" sz="2800" b="1" i="1">
                <a:solidFill>
                  <a:schemeClr val="bg1"/>
                </a:solidFill>
              </a:rPr>
              <a:t>được ngợi </a:t>
            </a:r>
          </a:p>
          <a:p>
            <a:pPr lvl="2" eaLnBrk="1" hangingPunct="1"/>
            <a:r>
              <a:rPr lang="en-US" sz="2800" b="1" i="1">
                <a:solidFill>
                  <a:schemeClr val="bg1"/>
                </a:solidFill>
              </a:rPr>
              <a:t>khen trong</a:t>
            </a:r>
          </a:p>
          <a:p>
            <a:pPr lvl="2" eaLnBrk="1" hangingPunct="1"/>
            <a:r>
              <a:rPr lang="en-US" sz="2800" b="1" i="1">
                <a:solidFill>
                  <a:schemeClr val="bg1"/>
                </a:solidFill>
              </a:rPr>
              <a:t>thành của</a:t>
            </a:r>
          </a:p>
          <a:p>
            <a:pPr lvl="2" eaLnBrk="1" hangingPunct="1"/>
            <a:r>
              <a:rPr lang="en-US" sz="2800" b="1" i="1">
                <a:solidFill>
                  <a:schemeClr val="bg1"/>
                </a:solidFill>
              </a:rPr>
              <a:t>Đức Chúa Trời</a:t>
            </a:r>
          </a:p>
          <a:p>
            <a:pPr lvl="2" eaLnBrk="1" hangingPunct="1"/>
            <a:r>
              <a:rPr lang="en-US" sz="2800" b="1" i="1">
                <a:solidFill>
                  <a:schemeClr val="bg1"/>
                </a:solidFill>
              </a:rPr>
              <a:t>chúng ta,</a:t>
            </a:r>
            <a:r>
              <a:rPr lang="en-US" sz="3200" b="1" i="1">
                <a:solidFill>
                  <a:schemeClr val="bg1"/>
                </a:solidFill>
                <a:latin typeface="Times New Roman" charset="0"/>
              </a:rPr>
              <a:t> </a:t>
            </a:r>
          </a:p>
          <a:p>
            <a:pPr lvl="2" eaLnBrk="1" hangingPunct="1"/>
            <a:endParaRPr lang="en-US" sz="3200" b="1" i="1">
              <a:solidFill>
                <a:schemeClr val="bg1"/>
              </a:solidFill>
              <a:latin typeface="Times New Roman" charset="0"/>
            </a:endParaRPr>
          </a:p>
        </p:txBody>
      </p:sp>
      <p:sp>
        <p:nvSpPr>
          <p:cNvPr id="72711" name="Rectangle 7"/>
          <p:cNvSpPr>
            <a:spLocks noGrp="1" noChangeArrowheads="1"/>
          </p:cNvSpPr>
          <p:nvPr>
            <p:ph type="title" idx="4294967295"/>
          </p:nvPr>
        </p:nvSpPr>
        <p:spPr>
          <a:xfrm>
            <a:off x="2362200" y="6202363"/>
            <a:ext cx="4953000" cy="579437"/>
          </a:xfrm>
          <a:effectLst>
            <a:outerShdw blurRad="63500" dist="38099" dir="2700000" algn="ctr" rotWithShape="0">
              <a:schemeClr val="tx1">
                <a:alpha val="74997"/>
              </a:schemeClr>
            </a:outerShdw>
          </a:effectLst>
        </p:spPr>
        <p:txBody>
          <a:bodyPr anchor="t">
            <a:spAutoFit/>
          </a:bodyPr>
          <a:lstStyle/>
          <a:p>
            <a:pPr eaLnBrk="1" hangingPunct="1">
              <a:spcBef>
                <a:spcPct val="50000"/>
              </a:spcBef>
            </a:pPr>
            <a:r>
              <a:rPr lang="en-US" sz="3200" b="1">
                <a:solidFill>
                  <a:schemeClr val="bg1"/>
                </a:solidFill>
                <a:effectLst>
                  <a:outerShdw blurRad="38100" dist="38100" dir="2700000" algn="tl">
                    <a:srgbClr val="808080"/>
                  </a:outerShdw>
                </a:effectLst>
                <a:latin typeface="Times New Roman" charset="0"/>
                <a:ea typeface="ＭＳ Ｐゴシック" charset="0"/>
              </a:rPr>
              <a:t>Thi  48:1-2 (NIV)</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srael 034"/>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0" y="0"/>
            <a:ext cx="9144000" cy="75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0" y="152400"/>
            <a:ext cx="9144000" cy="1189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2" algn="ctr" eaLnBrk="1" hangingPunct="1"/>
            <a:r>
              <a:rPr lang="en-US" sz="3200" b="1" i="1">
                <a:solidFill>
                  <a:schemeClr val="bg1"/>
                </a:solidFill>
              </a:rPr>
              <a:t>Các tôi tớ Chúa yêu chuộng đá Si-ôn; </a:t>
            </a:r>
          </a:p>
          <a:p>
            <a:pPr lvl="2" algn="ctr" eaLnBrk="1" hangingPunct="1"/>
            <a:r>
              <a:rPr lang="en-US" sz="3200" b="1" i="1">
                <a:solidFill>
                  <a:schemeClr val="bg1"/>
                </a:solidFill>
              </a:rPr>
              <a:t>Và có lòng thương xót bụi đất nó.</a:t>
            </a:r>
            <a:r>
              <a:rPr lang="en-US" sz="4000" b="1" i="1">
                <a:solidFill>
                  <a:schemeClr val="bg1"/>
                </a:solidFill>
                <a:latin typeface="Times New Roman" charset="0"/>
              </a:rPr>
              <a:t> </a:t>
            </a:r>
          </a:p>
        </p:txBody>
      </p:sp>
      <p:sp>
        <p:nvSpPr>
          <p:cNvPr id="73733" name="Rectangle 5"/>
          <p:cNvSpPr>
            <a:spLocks noGrp="1" noChangeArrowheads="1"/>
          </p:cNvSpPr>
          <p:nvPr>
            <p:ph type="title" idx="4294967295"/>
          </p:nvPr>
        </p:nvSpPr>
        <p:spPr>
          <a:xfrm>
            <a:off x="3810000" y="5410200"/>
            <a:ext cx="4953000" cy="762000"/>
          </a:xfrm>
        </p:spPr>
        <p:txBody>
          <a:bodyPr/>
          <a:lstStyle/>
          <a:p>
            <a:pPr eaLnBrk="1" hangingPunct="1">
              <a:defRPr/>
            </a:pPr>
            <a:r>
              <a:rPr lang="en-US" sz="3200" b="1" smtClean="0">
                <a:solidFill>
                  <a:schemeClr val="bg1"/>
                </a:solidFill>
                <a:effectLst>
                  <a:outerShdw blurRad="38100" dist="38100" dir="2700000" algn="tl">
                    <a:srgbClr val="808080"/>
                  </a:outerShdw>
                </a:effectLst>
                <a:cs typeface="+mj-cs"/>
              </a:rPr>
              <a:t>Thi 102:14 (NIV)</a:t>
            </a:r>
            <a:endParaRPr lang="en-US" smtClean="0">
              <a:cs typeface="+mj-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rael 092"/>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t="8783"/>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457200" y="1600200"/>
            <a:ext cx="8229600" cy="31384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2" algn="ctr" eaLnBrk="1" hangingPunct="1"/>
            <a:r>
              <a:rPr lang="en-US" sz="3200" b="1" i="1">
                <a:solidFill>
                  <a:schemeClr val="bg1"/>
                </a:solidFill>
              </a:rPr>
              <a:t>Hỡi Giê-ru-sa-lem, nếu ta quên ngươi, nguyện tay hữu ta quên tài năng nó đi. </a:t>
            </a:r>
          </a:p>
          <a:p>
            <a:pPr lvl="2" algn="ctr" eaLnBrk="1" hangingPunct="1"/>
            <a:r>
              <a:rPr lang="en-US" sz="3200" b="1" i="1">
                <a:solidFill>
                  <a:schemeClr val="bg1"/>
                </a:solidFill>
              </a:rPr>
              <a:t>Nếu ta không nhớ đến ngươi </a:t>
            </a:r>
          </a:p>
          <a:p>
            <a:pPr lvl="2" algn="ctr" eaLnBrk="1" hangingPunct="1"/>
            <a:r>
              <a:rPr lang="en-US" sz="3200" b="1" i="1">
                <a:solidFill>
                  <a:schemeClr val="bg1"/>
                </a:solidFill>
              </a:rPr>
              <a:t>chẳng thích Giê-ru-sa-lem </a:t>
            </a:r>
          </a:p>
          <a:p>
            <a:pPr lvl="2" algn="ctr" eaLnBrk="1" hangingPunct="1"/>
            <a:r>
              <a:rPr lang="en-US" sz="3200" b="1" i="1">
                <a:solidFill>
                  <a:schemeClr val="bg1"/>
                </a:solidFill>
              </a:rPr>
              <a:t>hơn sự vui vẻ nhất của ta, </a:t>
            </a:r>
          </a:p>
          <a:p>
            <a:pPr lvl="2" algn="ctr" eaLnBrk="1" hangingPunct="1"/>
            <a:r>
              <a:rPr lang="en-US" sz="3200" b="1" i="1">
                <a:solidFill>
                  <a:schemeClr val="bg1"/>
                </a:solidFill>
              </a:rPr>
              <a:t>nguyện lưỡi ta dính nơi ổ gà.</a:t>
            </a:r>
            <a:r>
              <a:rPr lang="en-US" sz="4000" b="1" i="1">
                <a:solidFill>
                  <a:schemeClr val="bg1"/>
                </a:solidFill>
                <a:latin typeface="Times New Roman" charset="0"/>
              </a:rPr>
              <a:t>  </a:t>
            </a:r>
          </a:p>
        </p:txBody>
      </p:sp>
      <p:sp>
        <p:nvSpPr>
          <p:cNvPr id="74757" name="Rectangle 5"/>
          <p:cNvSpPr>
            <a:spLocks noGrp="1" noChangeArrowheads="1"/>
          </p:cNvSpPr>
          <p:nvPr>
            <p:ph type="title" idx="4294967295"/>
          </p:nvPr>
        </p:nvSpPr>
        <p:spPr>
          <a:xfrm>
            <a:off x="4572000" y="6202363"/>
            <a:ext cx="4343400" cy="579437"/>
          </a:xfrm>
          <a:effectLst>
            <a:outerShdw blurRad="63500" dist="38099" dir="2700000" algn="ctr" rotWithShape="0">
              <a:schemeClr val="tx1">
                <a:alpha val="74997"/>
              </a:schemeClr>
            </a:outerShdw>
          </a:effectLst>
        </p:spPr>
        <p:txBody>
          <a:bodyPr anchor="t">
            <a:spAutoFit/>
          </a:bodyPr>
          <a:lstStyle/>
          <a:p>
            <a:pPr algn="r" eaLnBrk="1" hangingPunct="1">
              <a:spcBef>
                <a:spcPct val="50000"/>
              </a:spcBef>
            </a:pPr>
            <a:r>
              <a:rPr lang="en-US" sz="3200" b="1">
                <a:solidFill>
                  <a:schemeClr val="bg1"/>
                </a:solidFill>
                <a:effectLst>
                  <a:outerShdw blurRad="38100" dist="38100" dir="2700000" algn="tl">
                    <a:srgbClr val="808080"/>
                  </a:outerShdw>
                </a:effectLst>
                <a:latin typeface="Times New Roman" charset="0"/>
                <a:ea typeface="ＭＳ Ｐゴシック" charset="0"/>
              </a:rPr>
              <a:t>Thi 137:5-6 (NIV)</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tom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 Box 3"/>
          <p:cNvSpPr txBox="1">
            <a:spLocks noChangeArrowheads="1"/>
          </p:cNvSpPr>
          <p:nvPr/>
        </p:nvSpPr>
        <p:spPr bwMode="auto">
          <a:xfrm>
            <a:off x="381000" y="136525"/>
            <a:ext cx="8229600" cy="15541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2" algn="ctr" eaLnBrk="1" hangingPunct="1"/>
            <a:r>
              <a:rPr lang="en-US" sz="3200" b="1" i="1">
                <a:solidFill>
                  <a:schemeClr val="bg1"/>
                </a:solidFill>
              </a:rPr>
              <a:t>“Có phải nầy là thành mà người ta gọi là sự đẹp đẽ trọn vẹn, sự vui mừng của cả đất chăng?”</a:t>
            </a:r>
            <a:r>
              <a:rPr lang="en-US"/>
              <a:t> </a:t>
            </a:r>
          </a:p>
        </p:txBody>
      </p:sp>
      <p:sp>
        <p:nvSpPr>
          <p:cNvPr id="89093" name="Rectangle 5"/>
          <p:cNvSpPr>
            <a:spLocks noGrp="1" noChangeArrowheads="1"/>
          </p:cNvSpPr>
          <p:nvPr>
            <p:ph type="title" idx="4294967295"/>
          </p:nvPr>
        </p:nvSpPr>
        <p:spPr>
          <a:xfrm>
            <a:off x="3429000" y="6172200"/>
            <a:ext cx="5638800" cy="609600"/>
          </a:xfrm>
          <a:solidFill>
            <a:schemeClr val="tx1"/>
          </a:solidFill>
        </p:spPr>
        <p:txBody>
          <a:bodyPr/>
          <a:lstStyle/>
          <a:p>
            <a:pPr eaLnBrk="1" hangingPunct="1">
              <a:defRPr/>
            </a:pPr>
            <a:r>
              <a:rPr lang="en-US" sz="2800" b="1" smtClean="0">
                <a:solidFill>
                  <a:schemeClr val="bg1"/>
                </a:solidFill>
                <a:effectLst>
                  <a:outerShdw blurRad="38100" dist="38100" dir="2700000" algn="tl">
                    <a:srgbClr val="808080"/>
                  </a:outerShdw>
                </a:effectLst>
                <a:latin typeface="Arial" pitchFamily="34" charset="0"/>
                <a:cs typeface="+mj-cs"/>
              </a:rPr>
              <a:t>Ca Thương 2:15 (NIV)</a:t>
            </a:r>
            <a:endParaRPr lang="en-US" sz="4000" smtClean="0">
              <a:latin typeface="Arial" pitchFamily="34" charset="0"/>
              <a:cs typeface="+mj-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55468"/>
            <a:ext cx="2734333" cy="1996167"/>
          </a:xfrm>
          <a:prstGeom prst="rect">
            <a:avLst/>
          </a:prstGeom>
        </p:spPr>
      </p:pic>
      <p:sp>
        <p:nvSpPr>
          <p:cNvPr id="13" name="Rectangle 2"/>
          <p:cNvSpPr txBox="1">
            <a:spLocks noChangeArrowheads="1"/>
          </p:cNvSpPr>
          <p:nvPr/>
        </p:nvSpPr>
        <p:spPr bwMode="auto">
          <a:xfrm>
            <a:off x="573527" y="2184729"/>
            <a:ext cx="8029380" cy="374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Jeremiah expresses in deeply emotional terms the siege conditions and reasons God caused the fall of Jerusalem as a model of national </a:t>
            </a:r>
            <a:r>
              <a:rPr lang="en-US" sz="3200" b="1" kern="0" dirty="0">
                <a:solidFill>
                  <a:srgbClr val="FFFF00"/>
                </a:solidFill>
                <a:effectLst>
                  <a:glow rad="127000">
                    <a:srgbClr val="000000"/>
                  </a:glow>
                </a:effectLst>
                <a:latin typeface="Arial" charset="0"/>
                <a:ea typeface="ＭＳ Ｐゴシック" charset="0"/>
                <a:cs typeface="ＭＳ Ｐゴシック" charset="0"/>
              </a:rPr>
              <a:t>confession</a:t>
            </a:r>
            <a:r>
              <a:rPr lang="en-US" sz="3200" b="1" kern="0" dirty="0">
                <a:solidFill>
                  <a:srgbClr val="FFFFFF"/>
                </a:solidFill>
                <a:effectLst>
                  <a:glow rad="127000">
                    <a:srgbClr val="000000"/>
                  </a:glow>
                </a:effectLst>
                <a:latin typeface="Arial" charset="0"/>
                <a:ea typeface="ＭＳ Ｐゴシック" charset="0"/>
                <a:cs typeface="ＭＳ Ｐゴシック" charset="0"/>
              </a:rPr>
              <a:t> that the remnant would repent and trust God for His </a:t>
            </a:r>
            <a:r>
              <a:rPr lang="en-US" sz="3200" b="1" kern="0" dirty="0" smtClean="0">
                <a:solidFill>
                  <a:srgbClr val="FFFFFF"/>
                </a:solidFill>
                <a:effectLst>
                  <a:glow rad="127000">
                    <a:srgbClr val="000000"/>
                  </a:glow>
                </a:effectLst>
                <a:latin typeface="Arial" charset="0"/>
                <a:ea typeface="ＭＳ Ｐゴシック" charset="0"/>
                <a:cs typeface="ＭＳ Ｐゴシック" charset="0"/>
              </a:rPr>
              <a:t>restoration.</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
        <p:nvSpPr>
          <p:cNvPr id="2" name="Title 1"/>
          <p:cNvSpPr>
            <a:spLocks noGrp="1"/>
          </p:cNvSpPr>
          <p:nvPr>
            <p:ph type="title" idx="4294967295"/>
          </p:nvPr>
        </p:nvSpPr>
        <p:spPr>
          <a:xfrm>
            <a:off x="2734334" y="567524"/>
            <a:ext cx="5868572" cy="1373175"/>
          </a:xfrm>
          <a:prstGeom prst="rect">
            <a:avLst/>
          </a:prstGeom>
          <a:solidFill>
            <a:srgbClr val="000000"/>
          </a:solidFill>
        </p:spPr>
        <p:txBody>
          <a:bodyPr anchor="ctr"/>
          <a:lstStyle/>
          <a:p>
            <a:pPr algn="ctr"/>
            <a:r>
              <a:rPr lang="en-US" sz="3600" b="1" dirty="0">
                <a:solidFill>
                  <a:srgbClr val="FFFFFF"/>
                </a:solidFill>
                <a:effectLst>
                  <a:glow rad="127000">
                    <a:srgbClr val="000000"/>
                  </a:glow>
                </a:effectLst>
                <a:latin typeface="Arial" charset="0"/>
                <a:ea typeface="ＭＳ Ｐゴシック" charset="0"/>
                <a:cs typeface="ＭＳ Ｐゴシック" charset="0"/>
              </a:rPr>
              <a:t>Lamentations</a:t>
            </a:r>
            <a:r>
              <a:rPr lang="en-US" sz="3600" b="1" dirty="0" smtClean="0">
                <a:solidFill>
                  <a:srgbClr val="FFFFFF"/>
                </a:solidFill>
                <a:latin typeface="Arial"/>
                <a:cs typeface="Arial"/>
              </a:rPr>
              <a:t/>
            </a:r>
            <a:br>
              <a:rPr lang="en-US" sz="3600" b="1" dirty="0" smtClean="0">
                <a:solidFill>
                  <a:srgbClr val="FFFFFF"/>
                </a:solidFill>
                <a:latin typeface="Arial"/>
                <a:cs typeface="Arial"/>
              </a:rPr>
            </a:br>
            <a:r>
              <a:rPr lang="en-US" sz="3600" b="1" dirty="0" err="1">
                <a:solidFill>
                  <a:srgbClr val="FFFFFF"/>
                </a:solidFill>
                <a:latin typeface="Arial"/>
                <a:cs typeface="Arial"/>
              </a:rPr>
              <a:t>Câu</a:t>
            </a:r>
            <a:r>
              <a:rPr lang="en-US" sz="3600" b="1" dirty="0">
                <a:solidFill>
                  <a:srgbClr val="FFFFFF"/>
                </a:solidFill>
                <a:latin typeface="Arial"/>
                <a:cs typeface="Arial"/>
              </a:rPr>
              <a:t> </a:t>
            </a:r>
            <a:r>
              <a:rPr lang="en-US" sz="3600" b="1" dirty="0" err="1">
                <a:solidFill>
                  <a:srgbClr val="FFFFFF"/>
                </a:solidFill>
                <a:latin typeface="Arial"/>
                <a:cs typeface="Arial"/>
              </a:rPr>
              <a:t>Tóm</a:t>
            </a:r>
            <a:r>
              <a:rPr lang="en-US" sz="3600" b="1" dirty="0">
                <a:solidFill>
                  <a:srgbClr val="FFFFFF"/>
                </a:solidFill>
                <a:latin typeface="Arial"/>
                <a:cs typeface="Arial"/>
              </a:rPr>
              <a:t> </a:t>
            </a:r>
            <a:r>
              <a:rPr lang="en-US" sz="3600" b="1" dirty="0" err="1">
                <a:solidFill>
                  <a:srgbClr val="FFFFFF"/>
                </a:solidFill>
                <a:latin typeface="Arial"/>
                <a:cs typeface="Arial"/>
              </a:rPr>
              <a:t>Tắt</a:t>
            </a:r>
            <a:endParaRPr lang="en-US" sz="3600" b="1" dirty="0">
              <a:solidFill>
                <a:srgbClr val="FFFFFF"/>
              </a:solidFill>
              <a:latin typeface="Arial"/>
              <a:cs typeface="Arial"/>
            </a:endParaRPr>
          </a:p>
        </p:txBody>
      </p:sp>
      <p:sp>
        <p:nvSpPr>
          <p:cNvPr id="9" name="Text Box 3"/>
          <p:cNvSpPr txBox="1">
            <a:spLocks noChangeArrowheads="1"/>
          </p:cNvSpPr>
          <p:nvPr/>
        </p:nvSpPr>
        <p:spPr bwMode="auto">
          <a:xfrm>
            <a:off x="8349183" y="-3380"/>
            <a:ext cx="698178" cy="830997"/>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tLang="zh-CN" b="1" kern="0" dirty="0">
                <a:solidFill>
                  <a:srgbClr val="000000"/>
                </a:solidFill>
                <a:cs typeface="MS PGothic" charset="0"/>
              </a:rPr>
              <a:t>493</a:t>
            </a:r>
            <a:endParaRPr lang="en-US" altLang="zh-CN" b="1" kern="0" dirty="0" smtClean="0">
              <a:solidFill>
                <a:srgbClr val="000000"/>
              </a:solidFill>
              <a:cs typeface="MS PGothic" charset="0"/>
            </a:endParaRPr>
          </a:p>
          <a:p>
            <a:pPr algn="ctr" eaLnBrk="1" hangingPunct="1">
              <a:defRPr/>
            </a:pPr>
            <a:r>
              <a:rPr lang="en-US" altLang="zh-CN" b="1" kern="0" dirty="0" smtClean="0">
                <a:solidFill>
                  <a:srgbClr val="000000"/>
                </a:solidFill>
                <a:cs typeface="MS PGothic" charset="0"/>
              </a:rPr>
              <a:t>346</a:t>
            </a:r>
            <a:endParaRPr lang="en-US" altLang="zh-CN" b="1" kern="0" dirty="0">
              <a:solidFill>
                <a:srgbClr val="000000"/>
              </a:solidFill>
              <a:cs typeface="MS PGothic" charset="0"/>
            </a:endParaRPr>
          </a:p>
        </p:txBody>
      </p:sp>
    </p:spTree>
    <p:extLst>
      <p:ext uri="{BB962C8B-B14F-4D97-AF65-F5344CB8AC3E}">
        <p14:creationId xmlns:p14="http://schemas.microsoft.com/office/powerpoint/2010/main" val="27064480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3" name="Rectangle 3"/>
          <p:cNvSpPr>
            <a:spLocks noGrp="1" noChangeArrowheads="1"/>
          </p:cNvSpPr>
          <p:nvPr>
            <p:ph type="title" idx="4294967295"/>
          </p:nvPr>
        </p:nvSpPr>
        <p:spPr>
          <a:xfrm>
            <a:off x="0" y="2514600"/>
            <a:ext cx="9144000" cy="1752600"/>
          </a:xfrm>
          <a:effectLst/>
        </p:spPr>
        <p:txBody>
          <a:bodyPr/>
          <a:lstStyle/>
          <a:p>
            <a:pPr eaLnBrk="1" hangingPunct="1"/>
            <a:r>
              <a:rPr lang="en-US" sz="8800" dirty="0">
                <a:solidFill>
                  <a:srgbClr val="E8E8FA"/>
                </a:solidFill>
                <a:latin typeface="Arrus-Black" charset="0"/>
                <a:ea typeface="ＭＳ Ｐゴシック" charset="0"/>
                <a:cs typeface="Arrus-Black" charset="0"/>
              </a:rPr>
              <a:t>MỘT CA THƯƠNG</a:t>
            </a:r>
            <a:br>
              <a:rPr lang="en-US" sz="8800" dirty="0">
                <a:solidFill>
                  <a:srgbClr val="E8E8FA"/>
                </a:solidFill>
                <a:latin typeface="Arrus-Black" charset="0"/>
                <a:ea typeface="ＭＳ Ｐゴシック" charset="0"/>
                <a:cs typeface="Arrus-Black" charset="0"/>
              </a:rPr>
            </a:br>
            <a:r>
              <a:rPr lang="en-US" sz="8800" dirty="0" err="1">
                <a:solidFill>
                  <a:srgbClr val="E8E8FA"/>
                </a:solidFill>
                <a:latin typeface="Arrus-Black" charset="0"/>
                <a:ea typeface="ＭＳ Ｐゴシック" charset="0"/>
                <a:cs typeface="Arrus-Black" charset="0"/>
              </a:rPr>
              <a:t>HiỆN</a:t>
            </a:r>
            <a:r>
              <a:rPr lang="en-US" sz="8800" dirty="0">
                <a:solidFill>
                  <a:srgbClr val="E8E8FA"/>
                </a:solidFill>
                <a:latin typeface="Arrus-Black" charset="0"/>
                <a:ea typeface="ＭＳ Ｐゴシック" charset="0"/>
                <a:cs typeface="Arrus-Black" charset="0"/>
              </a:rPr>
              <a:t> ĐẠI</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ttack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idx="4294967295"/>
          </p:nvPr>
        </p:nvSpPr>
        <p:spPr/>
        <p:txBody>
          <a:bodyPr/>
          <a:lstStyle/>
          <a:p>
            <a:pPr eaLnBrk="1" hangingPunct="1"/>
            <a:r>
              <a:rPr lang="en-US">
                <a:latin typeface="Times New Roman" charset="0"/>
                <a:ea typeface="ＭＳ Ｐゴシック" charset="0"/>
              </a:rPr>
              <a:t>Tháp đôi</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75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idx="4294967295"/>
          </p:nvPr>
        </p:nvSpPr>
        <p:spPr/>
        <p:txBody>
          <a:bodyPr/>
          <a:lstStyle/>
          <a:p>
            <a:pPr eaLnBrk="1" hangingPunct="1"/>
            <a:r>
              <a:rPr lang="en-US">
                <a:latin typeface="Arial" charset="0"/>
                <a:ea typeface="ＭＳ Ｐゴシック" charset="0"/>
              </a:rPr>
              <a:t>Tượng thần tự do</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40963" name="Picture 3" descr="Pentagon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1650"/>
            <a:ext cx="9144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Grp="1" noChangeArrowheads="1"/>
          </p:cNvSpPr>
          <p:nvPr>
            <p:ph type="title" idx="4294967295"/>
          </p:nvPr>
        </p:nvSpPr>
        <p:spPr/>
        <p:txBody>
          <a:bodyPr/>
          <a:lstStyle/>
          <a:p>
            <a:pPr eaLnBrk="1" hangingPunct="1"/>
            <a:r>
              <a:rPr lang="en-US">
                <a:latin typeface="Arial" charset="0"/>
                <a:ea typeface="ＭＳ Ｐゴシック" charset="0"/>
              </a:rPr>
              <a:t>Ngũ giác đài</a:t>
            </a:r>
            <a:r>
              <a:rPr lang="en-US">
                <a:latin typeface="Times New Roman" charset="0"/>
                <a:ea typeface="ＭＳ Ｐゴシック" charset="0"/>
              </a:rPr>
              <a:t> </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8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idx="4294967295"/>
          </p:nvPr>
        </p:nvSpPr>
        <p:spPr/>
        <p:txBody>
          <a:bodyPr/>
          <a:lstStyle/>
          <a:p>
            <a:pPr eaLnBrk="1" hangingPunct="1"/>
            <a:r>
              <a:rPr lang="en-US">
                <a:latin typeface="Arial" charset="0"/>
                <a:ea typeface="ＭＳ Ｐゴシック" charset="0"/>
              </a:rPr>
              <a:t>Tro bụi sau đó</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idx="4294967295"/>
          </p:nvPr>
        </p:nvSpPr>
        <p:spPr/>
        <p:txBody>
          <a:bodyPr/>
          <a:lstStyle/>
          <a:p>
            <a:pPr eaLnBrk="1" hangingPunct="1"/>
            <a:r>
              <a:rPr lang="en-US" sz="4000">
                <a:solidFill>
                  <a:schemeClr val="bg1"/>
                </a:solidFill>
                <a:latin typeface="Arial" charset="0"/>
                <a:ea typeface="ＭＳ Ｐゴシック" charset="0"/>
              </a:rPr>
              <a:t>Còn lại lính cứu hỏa</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4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088"/>
            <a:ext cx="914400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idx="4294967295"/>
          </p:nvPr>
        </p:nvSpPr>
        <p:spPr/>
        <p:txBody>
          <a:bodyPr/>
          <a:lstStyle/>
          <a:p>
            <a:pPr eaLnBrk="1" hangingPunct="1"/>
            <a:r>
              <a:rPr lang="en-US" sz="4000">
                <a:latin typeface="Arial" charset="0"/>
                <a:ea typeface="ＭＳ Ｐゴシック" charset="0"/>
              </a:rPr>
              <a:t>Đường phố</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163"/>
            <a:ext cx="9144000"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title" idx="4294967295"/>
          </p:nvPr>
        </p:nvSpPr>
        <p:spPr/>
        <p:txBody>
          <a:bodyPr/>
          <a:lstStyle/>
          <a:p>
            <a:pPr eaLnBrk="1" hangingPunct="1"/>
            <a:r>
              <a:rPr lang="en-US" sz="4000">
                <a:latin typeface="Arial" charset="0"/>
                <a:ea typeface="ＭＳ Ｐゴシック" charset="0"/>
              </a:rPr>
              <a:t>Dọn dẹp</a:t>
            </a:r>
          </a:p>
        </p:txBody>
      </p:sp>
    </p:spTree>
  </p:cSld>
  <p:clrMapOvr>
    <a:masterClrMapping/>
  </p:clrMapOvr>
  <p:transition xmlns:p14="http://schemas.microsoft.com/office/powerpoint/2010/main" spd="med" advTm="1000">
    <p:randomBar dir="ver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Black</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72141626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1"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052"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053" name="Rectangle 4"/>
          <p:cNvSpPr>
            <a:spLocks noChangeArrowheads="1"/>
          </p:cNvSpPr>
          <p:nvPr/>
        </p:nvSpPr>
        <p:spPr bwMode="auto">
          <a:xfrm>
            <a:off x="1460500" y="2108200"/>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endParaRPr lang="en-US" sz="2400">
              <a:solidFill>
                <a:srgbClr val="FFFFFF"/>
              </a:solidFill>
              <a:latin typeface="Times New Roman" charset="0"/>
              <a:cs typeface="+mn-cs"/>
            </a:endParaRPr>
          </a:p>
        </p:txBody>
      </p:sp>
      <p:sp>
        <p:nvSpPr>
          <p:cNvPr id="2054" name="Rectangle 5"/>
          <p:cNvSpPr>
            <a:spLocks noChangeArrowheads="1"/>
          </p:cNvSpPr>
          <p:nvPr/>
        </p:nvSpPr>
        <p:spPr bwMode="auto">
          <a:xfrm>
            <a:off x="1073150" y="1682750"/>
            <a:ext cx="7988300" cy="406400"/>
          </a:xfrm>
          <a:prstGeom prst="rect">
            <a:avLst/>
          </a:prstGeom>
          <a:gradFill rotWithShape="0">
            <a:gsLst>
              <a:gs pos="0">
                <a:srgbClr val="008679"/>
              </a:gs>
              <a:gs pos="50000">
                <a:srgbClr val="00DFCA"/>
              </a:gs>
              <a:gs pos="100000">
                <a:srgbClr val="008679"/>
              </a:gs>
            </a:gsLst>
            <a:lin ang="5400000" scaled="1"/>
          </a:gradFill>
          <a:ln w="12700">
            <a:solidFill>
              <a:schemeClr val="bg2"/>
            </a:solidFill>
            <a:miter lim="800000"/>
            <a:headEnd/>
            <a:tailEnd/>
          </a:ln>
        </p:spPr>
        <p:txBody>
          <a:bodyPr wrap="none" anchor="ctr"/>
          <a:lstStyle/>
          <a:p>
            <a:endParaRPr lang="en-US" sz="2400">
              <a:solidFill>
                <a:srgbClr val="FFFFFF"/>
              </a:solidFill>
              <a:latin typeface="Times New Roman" charset="0"/>
              <a:cs typeface="+mn-cs"/>
            </a:endParaRPr>
          </a:p>
        </p:txBody>
      </p:sp>
      <p:sp>
        <p:nvSpPr>
          <p:cNvPr id="885766" name="Rectangle 6"/>
          <p:cNvSpPr>
            <a:spLocks noChangeArrowheads="1"/>
          </p:cNvSpPr>
          <p:nvPr/>
        </p:nvSpPr>
        <p:spPr bwMode="auto">
          <a:xfrm>
            <a:off x="1127125" y="1800225"/>
            <a:ext cx="1616075" cy="305212"/>
          </a:xfrm>
          <a:prstGeom prst="rect">
            <a:avLst/>
          </a:prstGeom>
          <a:noFill/>
          <a:ln w="12700">
            <a:noFill/>
            <a:miter lim="800000"/>
            <a:headEnd/>
            <a:tailEnd/>
          </a:ln>
          <a:effectLst/>
        </p:spPr>
        <p:txBody>
          <a:bodyPr lIns="90488" tIns="44450" rIns="90488" bIns="44450">
            <a:spAutoFit/>
          </a:bodyPr>
          <a:lstStyle/>
          <a:p>
            <a:pPr eaLnBrk="0" hangingPunct="0"/>
            <a:r>
              <a:rPr lang="en-US" sz="1400">
                <a:solidFill>
                  <a:srgbClr val="FFFFFF"/>
                </a:solidFill>
                <a:effectLst>
                  <a:outerShdw blurRad="38100" dist="38100" dir="2700000" algn="tl">
                    <a:srgbClr val="000000"/>
                  </a:outerShdw>
                </a:effectLst>
              </a:rPr>
              <a:t>Giao ước Nô-ê</a:t>
            </a:r>
          </a:p>
        </p:txBody>
      </p:sp>
      <p:sp>
        <p:nvSpPr>
          <p:cNvPr id="885767" name="Rectangle 7"/>
          <p:cNvSpPr>
            <a:spLocks noChangeArrowheads="1"/>
          </p:cNvSpPr>
          <p:nvPr/>
        </p:nvSpPr>
        <p:spPr bwMode="auto">
          <a:xfrm>
            <a:off x="0" y="987425"/>
            <a:ext cx="736600" cy="582211"/>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A-đam cai trị với ĐCT</a:t>
            </a:r>
            <a:r>
              <a:rPr lang="en-US" sz="800" b="1">
                <a:solidFill>
                  <a:srgbClr val="FFFFFF"/>
                </a:solidFill>
                <a:effectLst>
                  <a:outerShdw blurRad="38100" dist="38100" dir="2700000" algn="tl">
                    <a:srgbClr val="000000"/>
                  </a:outerShdw>
                </a:effectLst>
                <a:latin typeface="Times New Roman" charset="0"/>
              </a:rPr>
              <a:t> (Sáng 1:26, 28; 2:19)</a:t>
            </a:r>
            <a:r>
              <a:rPr lang="en-US" sz="900" b="1">
                <a:solidFill>
                  <a:srgbClr val="FFFFFF"/>
                </a:solidFill>
                <a:effectLst>
                  <a:outerShdw blurRad="38100" dist="38100" dir="2700000" algn="tl">
                    <a:srgbClr val="000000"/>
                  </a:outerShdw>
                </a:effectLst>
                <a:latin typeface="Times New Roman" charset="0"/>
              </a:rPr>
              <a:t> </a:t>
            </a:r>
          </a:p>
        </p:txBody>
      </p:sp>
      <p:sp>
        <p:nvSpPr>
          <p:cNvPr id="885768" name="Rectangle 8"/>
          <p:cNvSpPr>
            <a:spLocks noChangeArrowheads="1"/>
          </p:cNvSpPr>
          <p:nvPr/>
        </p:nvSpPr>
        <p:spPr bwMode="auto">
          <a:xfrm>
            <a:off x="603250" y="987425"/>
            <a:ext cx="927100" cy="546100"/>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Sa-tan cai trị như là chúa của đời này</a:t>
            </a:r>
            <a:r>
              <a:rPr lang="en-US" sz="800" b="1">
                <a:solidFill>
                  <a:srgbClr val="FFFFFF"/>
                </a:solidFill>
                <a:effectLst>
                  <a:outerShdw blurRad="38100" dist="38100" dir="2700000" algn="tl">
                    <a:srgbClr val="000000"/>
                  </a:outerShdw>
                </a:effectLst>
                <a:latin typeface="Times New Roman" charset="0"/>
              </a:rPr>
              <a:t> (Sáng 3:15; </a:t>
            </a:r>
          </a:p>
          <a:p>
            <a:pPr algn="ctr" eaLnBrk="0" hangingPunct="0"/>
            <a:r>
              <a:rPr lang="en-US" sz="800" b="1">
                <a:solidFill>
                  <a:srgbClr val="FFFFFF"/>
                </a:solidFill>
                <a:effectLst>
                  <a:outerShdw blurRad="38100" dist="38100" dir="2700000" algn="tl">
                    <a:srgbClr val="000000"/>
                  </a:outerShdw>
                </a:effectLst>
                <a:latin typeface="Times New Roman" charset="0"/>
              </a:rPr>
              <a:t>2 Cor. 4:4)</a:t>
            </a:r>
          </a:p>
        </p:txBody>
      </p:sp>
      <p:sp>
        <p:nvSpPr>
          <p:cNvPr id="2058" name="Rectangle 9"/>
          <p:cNvSpPr>
            <a:spLocks noChangeArrowheads="1"/>
          </p:cNvSpPr>
          <p:nvPr/>
        </p:nvSpPr>
        <p:spPr bwMode="auto">
          <a:xfrm rot="16200000" flipH="1">
            <a:off x="49322" y="3767904"/>
            <a:ext cx="243977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solidFill>
                  <a:srgbClr val="FFFFFF"/>
                </a:solidFill>
              </a:rPr>
              <a:t>Giao ước Áp-ra-ham</a:t>
            </a:r>
          </a:p>
        </p:txBody>
      </p:sp>
      <p:sp>
        <p:nvSpPr>
          <p:cNvPr id="2059"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endParaRPr lang="en-US" sz="2400">
              <a:solidFill>
                <a:srgbClr val="FFFFFF"/>
              </a:solidFill>
              <a:latin typeface="Times New Roman" charset="0"/>
              <a:cs typeface="+mn-cs"/>
            </a:endParaRPr>
          </a:p>
        </p:txBody>
      </p:sp>
      <p:sp>
        <p:nvSpPr>
          <p:cNvPr id="2060"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endParaRPr lang="en-US" sz="2400">
              <a:solidFill>
                <a:srgbClr val="FFFFFF"/>
              </a:solidFill>
              <a:latin typeface="Times New Roman" charset="0"/>
              <a:cs typeface="+mn-cs"/>
            </a:endParaRPr>
          </a:p>
        </p:txBody>
      </p:sp>
      <p:sp>
        <p:nvSpPr>
          <p:cNvPr id="2061" name="Rectangle 12"/>
          <p:cNvSpPr>
            <a:spLocks noChangeArrowheads="1"/>
          </p:cNvSpPr>
          <p:nvPr/>
        </p:nvSpPr>
        <p:spPr bwMode="auto">
          <a:xfrm>
            <a:off x="1847850" y="5695950"/>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endParaRPr lang="en-US" sz="2400">
              <a:solidFill>
                <a:srgbClr val="FFFFFF"/>
              </a:solidFill>
              <a:latin typeface="Times New Roman" charset="0"/>
              <a:cs typeface="+mn-cs"/>
            </a:endParaRPr>
          </a:p>
        </p:txBody>
      </p:sp>
      <p:sp>
        <p:nvSpPr>
          <p:cNvPr id="885773" name="Rectangle 13"/>
          <p:cNvSpPr>
            <a:spLocks noChangeArrowheads="1"/>
          </p:cNvSpPr>
          <p:nvPr/>
        </p:nvSpPr>
        <p:spPr bwMode="auto">
          <a:xfrm>
            <a:off x="2003425" y="2282825"/>
            <a:ext cx="1707838" cy="305212"/>
          </a:xfrm>
          <a:prstGeom prst="rect">
            <a:avLst/>
          </a:prstGeom>
          <a:noFill/>
          <a:ln w="12700">
            <a:noFill/>
            <a:miter lim="800000"/>
            <a:headEnd/>
            <a:tailEnd/>
          </a:ln>
          <a:effectLst/>
        </p:spPr>
        <p:txBody>
          <a:bodyPr wrap="none" lIns="90488" tIns="44450" rIns="90488" bIns="44450">
            <a:spAutoFit/>
          </a:bodyPr>
          <a:lstStyle/>
          <a:p>
            <a:pPr eaLnBrk="0" hangingPunct="0"/>
            <a:r>
              <a:rPr lang="en-US" sz="1400">
                <a:solidFill>
                  <a:srgbClr val="FFFFFF"/>
                </a:solidFill>
                <a:effectLst>
                  <a:outerShdw blurRad="38100" dist="38100" dir="2700000" algn="tl">
                    <a:srgbClr val="000000"/>
                  </a:outerShdw>
                </a:effectLst>
              </a:rPr>
              <a:t>Giao ước Pa-lét-tin</a:t>
            </a:r>
          </a:p>
        </p:txBody>
      </p:sp>
      <p:sp>
        <p:nvSpPr>
          <p:cNvPr id="2063" name="Rectangle 14"/>
          <p:cNvSpPr>
            <a:spLocks noChangeArrowheads="1"/>
          </p:cNvSpPr>
          <p:nvPr/>
        </p:nvSpPr>
        <p:spPr bwMode="auto">
          <a:xfrm>
            <a:off x="2368550" y="3308350"/>
            <a:ext cx="3505200" cy="1181100"/>
          </a:xfrm>
          <a:prstGeom prst="rect">
            <a:avLst/>
          </a:prstGeom>
          <a:gradFill rotWithShape="0">
            <a:gsLst>
              <a:gs pos="0">
                <a:srgbClr val="CFC630"/>
              </a:gs>
              <a:gs pos="100000">
                <a:srgbClr val="3E3B0E"/>
              </a:gs>
            </a:gsLst>
            <a:lin ang="0" scaled="1"/>
          </a:gradFill>
          <a:ln w="12700">
            <a:solidFill>
              <a:srgbClr val="000000"/>
            </a:solidFill>
            <a:miter lim="800000"/>
            <a:headEnd/>
            <a:tailEnd/>
          </a:ln>
        </p:spPr>
        <p:txBody>
          <a:bodyPr wrap="none" anchor="ctr"/>
          <a:lstStyle/>
          <a:p>
            <a:endParaRPr lang="en-US" sz="2400">
              <a:solidFill>
                <a:srgbClr val="FFFFFF"/>
              </a:solidFill>
              <a:latin typeface="Times New Roman" charset="0"/>
              <a:cs typeface="+mn-cs"/>
            </a:endParaRPr>
          </a:p>
        </p:txBody>
      </p:sp>
      <p:sp>
        <p:nvSpPr>
          <p:cNvPr id="885775" name="Rectangle 15"/>
          <p:cNvSpPr>
            <a:spLocks noChangeArrowheads="1"/>
          </p:cNvSpPr>
          <p:nvPr/>
        </p:nvSpPr>
        <p:spPr bwMode="auto">
          <a:xfrm>
            <a:off x="2606675" y="3475038"/>
            <a:ext cx="1468251" cy="305212"/>
          </a:xfrm>
          <a:prstGeom prst="rect">
            <a:avLst/>
          </a:prstGeom>
          <a:noFill/>
          <a:ln w="12700">
            <a:noFill/>
            <a:miter lim="800000"/>
            <a:headEnd/>
            <a:tailEnd/>
          </a:ln>
          <a:effectLst/>
        </p:spPr>
        <p:txBody>
          <a:bodyPr wrap="none" lIns="90488" tIns="44450" rIns="90488" bIns="44450">
            <a:spAutoFit/>
          </a:bodyPr>
          <a:lstStyle/>
          <a:p>
            <a:pPr eaLnBrk="0" hangingPunct="0"/>
            <a:r>
              <a:rPr lang="en-US" sz="1400">
                <a:solidFill>
                  <a:srgbClr val="FFFFFF"/>
                </a:solidFill>
                <a:effectLst>
                  <a:outerShdw blurRad="38100" dist="38100" dir="2700000" algn="tl">
                    <a:srgbClr val="000000"/>
                  </a:outerShdw>
                </a:effectLst>
              </a:rPr>
              <a:t>Giao ước Đa-vít</a:t>
            </a:r>
          </a:p>
        </p:txBody>
      </p:sp>
      <p:sp>
        <p:nvSpPr>
          <p:cNvPr id="885776" name="Rectangle 16"/>
          <p:cNvSpPr>
            <a:spLocks noChangeArrowheads="1"/>
          </p:cNvSpPr>
          <p:nvPr/>
        </p:nvSpPr>
        <p:spPr bwMode="auto">
          <a:xfrm>
            <a:off x="3108325" y="4670425"/>
            <a:ext cx="1296605" cy="305212"/>
          </a:xfrm>
          <a:prstGeom prst="rect">
            <a:avLst/>
          </a:prstGeom>
          <a:noFill/>
          <a:ln w="12700">
            <a:noFill/>
            <a:miter lim="800000"/>
            <a:headEnd/>
            <a:tailEnd/>
          </a:ln>
          <a:effectLst/>
        </p:spPr>
        <p:txBody>
          <a:bodyPr wrap="none" lIns="90488" tIns="44450" rIns="90488" bIns="44450">
            <a:spAutoFit/>
          </a:bodyPr>
          <a:lstStyle/>
          <a:p>
            <a:pPr eaLnBrk="0" hangingPunct="0"/>
            <a:r>
              <a:rPr lang="en-US" sz="1400">
                <a:solidFill>
                  <a:srgbClr val="FFFFFF"/>
                </a:solidFill>
                <a:effectLst>
                  <a:outerShdw blurRad="38100" dist="38100" dir="2700000" algn="tl">
                    <a:srgbClr val="000000"/>
                  </a:outerShdw>
                </a:effectLst>
              </a:rPr>
              <a:t>Giao ước Mới</a:t>
            </a:r>
          </a:p>
        </p:txBody>
      </p:sp>
      <p:sp>
        <p:nvSpPr>
          <p:cNvPr id="2066" name="Rectangle 17"/>
          <p:cNvSpPr>
            <a:spLocks noChangeArrowheads="1"/>
          </p:cNvSpPr>
          <p:nvPr/>
        </p:nvSpPr>
        <p:spPr bwMode="auto">
          <a:xfrm>
            <a:off x="1927225" y="5778500"/>
            <a:ext cx="152812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400">
                <a:solidFill>
                  <a:srgbClr val="FFFFFF"/>
                </a:solidFill>
              </a:rPr>
              <a:t>Giao ước Môi-se</a:t>
            </a:r>
          </a:p>
        </p:txBody>
      </p:sp>
      <p:grpSp>
        <p:nvGrpSpPr>
          <p:cNvPr id="2067" name="Group 18"/>
          <p:cNvGrpSpPr>
            <a:grpSpLocks/>
          </p:cNvGrpSpPr>
          <p:nvPr/>
        </p:nvGrpSpPr>
        <p:grpSpPr bwMode="auto">
          <a:xfrm>
            <a:off x="5689600" y="1376363"/>
            <a:ext cx="165100" cy="279400"/>
            <a:chOff x="3584" y="867"/>
            <a:chExt cx="104" cy="176"/>
          </a:xfrm>
        </p:grpSpPr>
        <p:sp>
          <p:nvSpPr>
            <p:cNvPr id="2153"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54"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grpSp>
      <p:sp>
        <p:nvSpPr>
          <p:cNvPr id="885781" name="Rectangle 21"/>
          <p:cNvSpPr>
            <a:spLocks noChangeArrowheads="1"/>
          </p:cNvSpPr>
          <p:nvPr/>
        </p:nvSpPr>
        <p:spPr bwMode="auto">
          <a:xfrm>
            <a:off x="1417638" y="1022350"/>
            <a:ext cx="1965325" cy="546100"/>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ĐCT lập giao ước với Áp-ra-ham để tái lập sự cai trị của con người qua  Israel như là </a:t>
            </a:r>
            <a:r>
              <a:rPr lang="ja-JP" altLang="en-US" sz="700" b="1">
                <a:solidFill>
                  <a:srgbClr val="FFFFFF"/>
                </a:solidFill>
                <a:effectLst>
                  <a:outerShdw blurRad="38100" dist="38100" dir="2700000" algn="tl">
                    <a:srgbClr val="000000"/>
                  </a:outerShdw>
                </a:effectLst>
              </a:rPr>
              <a:t>“</a:t>
            </a:r>
            <a:r>
              <a:rPr lang="en-US" sz="700" b="1">
                <a:solidFill>
                  <a:srgbClr val="FFFFFF"/>
                </a:solidFill>
                <a:effectLst>
                  <a:outerShdw blurRad="38100" dist="38100" dir="2700000" algn="tl">
                    <a:srgbClr val="000000"/>
                  </a:outerShdw>
                </a:effectLst>
              </a:rPr>
              <a:t>nước thầy tế lễ"</a:t>
            </a:r>
            <a:r>
              <a:rPr lang="en-US" sz="800" b="1">
                <a:solidFill>
                  <a:srgbClr val="FFFFFF"/>
                </a:solidFill>
                <a:effectLst>
                  <a:outerShdw blurRad="38100" dist="38100" dir="2700000" algn="tl">
                    <a:srgbClr val="000000"/>
                  </a:outerShdw>
                </a:effectLst>
                <a:latin typeface="Times New Roman" charset="0"/>
              </a:rPr>
              <a:t> (Sáng 12:1-3; Xuất 19:6)</a:t>
            </a:r>
          </a:p>
        </p:txBody>
      </p:sp>
      <p:sp>
        <p:nvSpPr>
          <p:cNvPr id="885782" name="Rectangle 22"/>
          <p:cNvSpPr>
            <a:spLocks noChangeArrowheads="1"/>
          </p:cNvSpPr>
          <p:nvPr/>
        </p:nvSpPr>
        <p:spPr bwMode="auto">
          <a:xfrm>
            <a:off x="0" y="777875"/>
            <a:ext cx="2242276" cy="274434"/>
          </a:xfrm>
          <a:prstGeom prst="rect">
            <a:avLst/>
          </a:prstGeom>
          <a:noFill/>
          <a:ln w="12700">
            <a:noFill/>
            <a:miter lim="800000"/>
            <a:headEnd/>
            <a:tailEnd/>
          </a:ln>
          <a:effectLst/>
        </p:spPr>
        <p:txBody>
          <a:bodyPr wrap="none" lIns="90488" tIns="44450" rIns="90488" bIns="44450">
            <a:spAutoFit/>
          </a:bodyPr>
          <a:lstStyle/>
          <a:p>
            <a:pPr eaLnBrk="0" hangingPunct="0"/>
            <a:r>
              <a:rPr lang="en-US" sz="1200" b="1">
                <a:solidFill>
                  <a:srgbClr val="FFFFFF"/>
                </a:solidFill>
                <a:effectLst>
                  <a:outerShdw blurRad="38100" dist="38100" dir="2700000" algn="tl">
                    <a:srgbClr val="000000"/>
                  </a:outerShdw>
                </a:effectLst>
              </a:rPr>
              <a:t>Sự dạy dỗ về Vương quốc...</a:t>
            </a:r>
          </a:p>
        </p:txBody>
      </p:sp>
      <p:sp>
        <p:nvSpPr>
          <p:cNvPr id="2070" name="Line 23"/>
          <p:cNvSpPr>
            <a:spLocks noChangeShapeType="1"/>
          </p:cNvSpPr>
          <p:nvPr/>
        </p:nvSpPr>
        <p:spPr bwMode="auto">
          <a:xfrm>
            <a:off x="663575" y="1149350"/>
            <a:ext cx="0" cy="4064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071" name="Freeform 24"/>
          <p:cNvSpPr>
            <a:spLocks/>
          </p:cNvSpPr>
          <p:nvPr/>
        </p:nvSpPr>
        <p:spPr bwMode="auto">
          <a:xfrm>
            <a:off x="603250" y="1489075"/>
            <a:ext cx="122238" cy="179388"/>
          </a:xfrm>
          <a:custGeom>
            <a:avLst/>
            <a:gdLst>
              <a:gd name="T0" fmla="*/ 38 w 77"/>
              <a:gd name="T1" fmla="*/ 37 h 113"/>
              <a:gd name="T2" fmla="*/ 0 w 77"/>
              <a:gd name="T3" fmla="*/ 0 h 113"/>
              <a:gd name="T4" fmla="*/ 38 w 77"/>
              <a:gd name="T5" fmla="*/ 112 h 113"/>
              <a:gd name="T6" fmla="*/ 76 w 77"/>
              <a:gd name="T7" fmla="*/ 0 h 113"/>
              <a:gd name="T8" fmla="*/ 38 w 77"/>
              <a:gd name="T9" fmla="*/ 3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US" sz="2400">
              <a:solidFill>
                <a:srgbClr val="FFFFFF"/>
              </a:solidFill>
              <a:latin typeface="Times New Roman" charset="0"/>
              <a:cs typeface="+mn-cs"/>
            </a:endParaRPr>
          </a:p>
        </p:txBody>
      </p:sp>
      <p:sp>
        <p:nvSpPr>
          <p:cNvPr id="885785" name="Rectangle 25"/>
          <p:cNvSpPr>
            <a:spLocks noChangeArrowheads="1"/>
          </p:cNvSpPr>
          <p:nvPr/>
        </p:nvSpPr>
        <p:spPr bwMode="auto">
          <a:xfrm>
            <a:off x="190500" y="1654175"/>
            <a:ext cx="881063" cy="439738"/>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Sự sa ngã của loài người</a:t>
            </a:r>
            <a:r>
              <a:rPr lang="en-US" sz="800" b="1">
                <a:solidFill>
                  <a:srgbClr val="FFFFFF"/>
                </a:solidFill>
                <a:effectLst>
                  <a:outerShdw blurRad="38100" dist="38100" dir="2700000" algn="tl">
                    <a:srgbClr val="000000"/>
                  </a:outerShdw>
                </a:effectLst>
                <a:latin typeface="Times New Roman" charset="0"/>
              </a:rPr>
              <a:t> (Sáng 3)</a:t>
            </a:r>
          </a:p>
        </p:txBody>
      </p:sp>
      <p:sp>
        <p:nvSpPr>
          <p:cNvPr id="885786" name="Rectangle 26"/>
          <p:cNvSpPr>
            <a:spLocks noChangeArrowheads="1"/>
          </p:cNvSpPr>
          <p:nvPr/>
        </p:nvSpPr>
        <p:spPr bwMode="auto">
          <a:xfrm>
            <a:off x="3246438" y="987425"/>
            <a:ext cx="1554162" cy="736099"/>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Sự thất bại của Israel với tư cách là nước thầy tế lễ trong việc làm chứng cho các dân tộc nên bị đoán phạt qua cuộc lưu đày dưới sự cai trị của dân ngoại</a:t>
            </a:r>
          </a:p>
        </p:txBody>
      </p:sp>
      <p:sp>
        <p:nvSpPr>
          <p:cNvPr id="2074" name="Rectangle 27"/>
          <p:cNvSpPr>
            <a:spLocks noChangeArrowheads="1"/>
          </p:cNvSpPr>
          <p:nvPr/>
        </p:nvSpPr>
        <p:spPr bwMode="auto">
          <a:xfrm>
            <a:off x="3184525" y="4891088"/>
            <a:ext cx="1738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800" b="1">
                <a:solidFill>
                  <a:srgbClr val="FFFFFF"/>
                </a:solidFill>
              </a:rPr>
              <a:t>Giê 31:31-34 lời hứa:</a:t>
            </a:r>
          </a:p>
          <a:p>
            <a:pPr eaLnBrk="0" hangingPunct="0">
              <a:buSzPct val="100000"/>
              <a:buFontTx/>
              <a:buChar char="•"/>
            </a:pPr>
            <a:r>
              <a:rPr lang="en-US" sz="800" b="1">
                <a:solidFill>
                  <a:srgbClr val="FFFFFF"/>
                </a:solidFill>
              </a:rPr>
              <a:t>Sự tha thứ</a:t>
            </a:r>
          </a:p>
          <a:p>
            <a:pPr eaLnBrk="0" hangingPunct="0">
              <a:buSzPct val="100000"/>
              <a:buFontTx/>
              <a:buChar char="•"/>
            </a:pPr>
            <a:r>
              <a:rPr lang="en-US" sz="800" b="1">
                <a:solidFill>
                  <a:srgbClr val="FFFFFF"/>
                </a:solidFill>
              </a:rPr>
              <a:t>Đức Thánh Linh cư trú</a:t>
            </a:r>
          </a:p>
          <a:p>
            <a:pPr eaLnBrk="0" hangingPunct="0">
              <a:buSzPct val="100000"/>
              <a:buFontTx/>
              <a:buChar char="•"/>
            </a:pPr>
            <a:r>
              <a:rPr lang="en-US" sz="800" b="1">
                <a:solidFill>
                  <a:srgbClr val="FFFFFF"/>
                </a:solidFill>
              </a:rPr>
              <a:t>Tấm lòng, bản tánh, tâm trí mới</a:t>
            </a:r>
          </a:p>
          <a:p>
            <a:pPr eaLnBrk="0" hangingPunct="0">
              <a:buSzPct val="100000"/>
              <a:buFontTx/>
              <a:buChar char="•"/>
            </a:pPr>
            <a:r>
              <a:rPr lang="en-US" sz="800" b="1">
                <a:solidFill>
                  <a:srgbClr val="FFFFFF"/>
                </a:solidFill>
              </a:rPr>
              <a:t>Tái hiệp Israel và Giu-đa</a:t>
            </a:r>
          </a:p>
          <a:p>
            <a:pPr eaLnBrk="0" hangingPunct="0">
              <a:buSzPct val="100000"/>
              <a:buFontTx/>
              <a:buChar char="•"/>
            </a:pPr>
            <a:r>
              <a:rPr lang="en-US" sz="800" b="1">
                <a:solidFill>
                  <a:srgbClr val="FFFFFF"/>
                </a:solidFill>
              </a:rPr>
              <a:t>Không cần truyền giáo</a:t>
            </a:r>
          </a:p>
        </p:txBody>
      </p:sp>
      <p:sp>
        <p:nvSpPr>
          <p:cNvPr id="2075" name="Rectangle 28"/>
          <p:cNvSpPr>
            <a:spLocks noChangeArrowheads="1"/>
          </p:cNvSpPr>
          <p:nvPr/>
        </p:nvSpPr>
        <p:spPr bwMode="auto">
          <a:xfrm>
            <a:off x="2651125" y="3671888"/>
            <a:ext cx="22860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800" b="1">
                <a:solidFill>
                  <a:srgbClr val="FFFFFF"/>
                </a:solidFill>
              </a:rPr>
              <a:t>2Sa 7:12-16 lời hứa vĩnh viễn:</a:t>
            </a:r>
          </a:p>
          <a:p>
            <a:pPr eaLnBrk="0" hangingPunct="0">
              <a:buSzPct val="100000"/>
              <a:buFontTx/>
              <a:buChar char="•"/>
            </a:pPr>
            <a:r>
              <a:rPr lang="en-US" sz="800" b="1">
                <a:solidFill>
                  <a:srgbClr val="FFFFFF"/>
                </a:solidFill>
              </a:rPr>
              <a:t>Con cháu (</a:t>
            </a:r>
            <a:r>
              <a:rPr lang="ja-JP" altLang="en-US" sz="800" b="1">
                <a:solidFill>
                  <a:srgbClr val="FFFFFF"/>
                </a:solidFill>
              </a:rPr>
              <a:t>“</a:t>
            </a:r>
            <a:r>
              <a:rPr lang="en-US" sz="800" b="1">
                <a:solidFill>
                  <a:srgbClr val="FFFFFF"/>
                </a:solidFill>
              </a:rPr>
              <a:t>nhà</a:t>
            </a:r>
            <a:r>
              <a:rPr lang="ja-JP" altLang="en-US" sz="800" b="1">
                <a:solidFill>
                  <a:srgbClr val="FFFFFF"/>
                </a:solidFill>
              </a:rPr>
              <a:t>”</a:t>
            </a:r>
            <a:r>
              <a:rPr lang="en-US" sz="800" b="1">
                <a:solidFill>
                  <a:srgbClr val="FFFFFF"/>
                </a:solidFill>
              </a:rPr>
              <a:t> không bị tuyệt diệt)</a:t>
            </a:r>
          </a:p>
          <a:p>
            <a:pPr eaLnBrk="0" hangingPunct="0">
              <a:buSzPct val="100000"/>
              <a:buFontTx/>
              <a:buChar char="•"/>
            </a:pPr>
            <a:r>
              <a:rPr lang="en-US" sz="800" b="1">
                <a:solidFill>
                  <a:srgbClr val="FFFFFF"/>
                </a:solidFill>
              </a:rPr>
              <a:t>Vương quốc (triều đại chính trị)</a:t>
            </a:r>
          </a:p>
          <a:p>
            <a:pPr eaLnBrk="0" hangingPunct="0">
              <a:buSzPct val="100000"/>
              <a:buFontTx/>
              <a:buChar char="•"/>
            </a:pPr>
            <a:r>
              <a:rPr lang="en-US" sz="800" b="1">
                <a:solidFill>
                  <a:srgbClr val="FFFFFF"/>
                </a:solidFill>
              </a:rPr>
              <a:t>Ngai vàng (quyền cai trị cho các con cháu)</a:t>
            </a:r>
          </a:p>
          <a:p>
            <a:pPr eaLnBrk="0" hangingPunct="0">
              <a:buSzPct val="100000"/>
              <a:buFontTx/>
              <a:buChar char="•"/>
            </a:pPr>
            <a:r>
              <a:rPr lang="en-US" sz="800" b="1">
                <a:solidFill>
                  <a:srgbClr val="FFFFFF"/>
                </a:solidFill>
              </a:rPr>
              <a:t>Đền thờ (con trai sẽ xây)</a:t>
            </a:r>
          </a:p>
        </p:txBody>
      </p:sp>
      <p:sp>
        <p:nvSpPr>
          <p:cNvPr id="2076" name="Rectangle 29"/>
          <p:cNvSpPr>
            <a:spLocks noChangeArrowheads="1"/>
          </p:cNvSpPr>
          <p:nvPr/>
        </p:nvSpPr>
        <p:spPr bwMode="auto">
          <a:xfrm>
            <a:off x="2270125" y="2519363"/>
            <a:ext cx="3200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800" b="1">
                <a:solidFill>
                  <a:srgbClr val="FFFFFF"/>
                </a:solidFill>
              </a:rPr>
              <a:t>Sáng 15:18 (tk. Phục 30:1-10) lời hức:</a:t>
            </a:r>
          </a:p>
          <a:p>
            <a:pPr eaLnBrk="0" hangingPunct="0">
              <a:buSzPct val="100000"/>
              <a:buFontTx/>
              <a:buChar char="•"/>
            </a:pPr>
            <a:r>
              <a:rPr lang="en-US" sz="800" b="1">
                <a:solidFill>
                  <a:srgbClr val="FFFFFF"/>
                </a:solidFill>
              </a:rPr>
              <a:t>Đất từ sông Ai-cập đến sông Ơ-phơ-rát (Ês 27:12)</a:t>
            </a:r>
          </a:p>
          <a:p>
            <a:pPr eaLnBrk="0" hangingPunct="0">
              <a:buSzPct val="100000"/>
              <a:buFontTx/>
              <a:buChar char="•"/>
            </a:pPr>
            <a:r>
              <a:rPr lang="en-US" sz="800" b="1">
                <a:solidFill>
                  <a:srgbClr val="FFFFFF"/>
                </a:solidFill>
              </a:rPr>
              <a:t>Sở hữu đất đời đời (Sáng 17:8) hậu lưu đày/phục hồi</a:t>
            </a:r>
          </a:p>
          <a:p>
            <a:pPr eaLnBrk="0" hangingPunct="0">
              <a:buSzPct val="100000"/>
              <a:buFontTx/>
              <a:buChar char="•"/>
            </a:pPr>
            <a:r>
              <a:rPr lang="en-US" sz="800" b="1">
                <a:solidFill>
                  <a:srgbClr val="FFFFFF"/>
                </a:solidFill>
              </a:rPr>
              <a:t>Qua đất này cả thế giới được phước (Ês 14:1-2)</a:t>
            </a:r>
          </a:p>
        </p:txBody>
      </p:sp>
      <p:sp>
        <p:nvSpPr>
          <p:cNvPr id="885790" name="Rectangle 30"/>
          <p:cNvSpPr>
            <a:spLocks noChangeArrowheads="1"/>
          </p:cNvSpPr>
          <p:nvPr/>
        </p:nvSpPr>
        <p:spPr bwMode="auto">
          <a:xfrm>
            <a:off x="5726113" y="995363"/>
            <a:ext cx="1120775" cy="659155"/>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Chúa Giê-xu mở rộng nước của Ngài trong hình thức huyền nhiệm của hội thánh</a:t>
            </a:r>
            <a:r>
              <a:rPr lang="en-US" sz="800" b="1">
                <a:solidFill>
                  <a:srgbClr val="FFFFFF"/>
                </a:solidFill>
                <a:effectLst>
                  <a:outerShdw blurRad="38100" dist="38100" dir="2700000" algn="tl">
                    <a:srgbClr val="000000"/>
                  </a:outerShdw>
                </a:effectLst>
                <a:latin typeface="Times New Roman" charset="0"/>
              </a:rPr>
              <a:t> (Mat 13)</a:t>
            </a:r>
          </a:p>
        </p:txBody>
      </p:sp>
      <p:sp>
        <p:nvSpPr>
          <p:cNvPr id="885791" name="Rectangle 31"/>
          <p:cNvSpPr>
            <a:spLocks noChangeArrowheads="1"/>
          </p:cNvSpPr>
          <p:nvPr/>
        </p:nvSpPr>
        <p:spPr bwMode="auto">
          <a:xfrm>
            <a:off x="4643438" y="987425"/>
            <a:ext cx="1076325" cy="546100"/>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Israel khước từ Đấng Mê-si ban tặng vương quốc </a:t>
            </a:r>
            <a:r>
              <a:rPr lang="en-US" sz="800" b="1">
                <a:solidFill>
                  <a:srgbClr val="FFFFFF"/>
                </a:solidFill>
                <a:effectLst>
                  <a:outerShdw blurRad="38100" dist="38100" dir="2700000" algn="tl">
                    <a:srgbClr val="000000"/>
                  </a:outerShdw>
                </a:effectLst>
                <a:latin typeface="Times New Roman" charset="0"/>
              </a:rPr>
              <a:t>(Mat 12:41-42; 23:37-39)</a:t>
            </a:r>
          </a:p>
        </p:txBody>
      </p:sp>
      <p:sp>
        <p:nvSpPr>
          <p:cNvPr id="885792" name="Rectangle 32"/>
          <p:cNvSpPr>
            <a:spLocks noChangeArrowheads="1"/>
          </p:cNvSpPr>
          <p:nvPr/>
        </p:nvSpPr>
        <p:spPr bwMode="auto">
          <a:xfrm>
            <a:off x="6700838" y="989013"/>
            <a:ext cx="1076325" cy="428322"/>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Christ đánh bại kẻ thù của Israel và tín hữu</a:t>
            </a:r>
            <a:r>
              <a:rPr lang="en-US" sz="800" b="1">
                <a:solidFill>
                  <a:srgbClr val="FFFFFF"/>
                </a:solidFill>
                <a:effectLst>
                  <a:outerShdw blurRad="38100" dist="38100" dir="2700000" algn="tl">
                    <a:srgbClr val="000000"/>
                  </a:outerShdw>
                </a:effectLst>
                <a:latin typeface="Times New Roman" charset="0"/>
              </a:rPr>
              <a:t> (Rom. 11:26-27)</a:t>
            </a:r>
          </a:p>
        </p:txBody>
      </p:sp>
      <p:sp>
        <p:nvSpPr>
          <p:cNvPr id="2080"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081"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082"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endParaRPr lang="en-US" sz="2400">
              <a:solidFill>
                <a:srgbClr val="FFFFFF"/>
              </a:solidFill>
              <a:latin typeface="Times New Roman" charset="0"/>
              <a:cs typeface="+mn-cs"/>
            </a:endParaRPr>
          </a:p>
        </p:txBody>
      </p:sp>
      <p:sp>
        <p:nvSpPr>
          <p:cNvPr id="2083"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084" name="Rectangle 37"/>
          <p:cNvSpPr>
            <a:spLocks noChangeArrowheads="1"/>
          </p:cNvSpPr>
          <p:nvPr/>
        </p:nvSpPr>
        <p:spPr bwMode="auto">
          <a:xfrm>
            <a:off x="5778500" y="3311525"/>
            <a:ext cx="3289300" cy="1193800"/>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085" name="Rectangle 38"/>
          <p:cNvSpPr>
            <a:spLocks noChangeArrowheads="1"/>
          </p:cNvSpPr>
          <p:nvPr/>
        </p:nvSpPr>
        <p:spPr bwMode="auto">
          <a:xfrm>
            <a:off x="5786438" y="2519363"/>
            <a:ext cx="1719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FFFFFF"/>
                </a:solidFill>
              </a:rPr>
              <a:t>Israel bị đoán phạt vì từ chối Đấng Mê-si-a bị đuổi khỏi đất hứa trong vòng 19 thế kỷ </a:t>
            </a:r>
          </a:p>
          <a:p>
            <a:pPr algn="ctr" eaLnBrk="0" hangingPunct="0"/>
            <a:r>
              <a:rPr lang="en-US" sz="800" b="1">
                <a:solidFill>
                  <a:srgbClr val="FFFFFF"/>
                </a:solidFill>
              </a:rPr>
              <a:t>(70SC- 1948) nhưng hiện nay được phục hồi một phần (Êxê 37:1-7)</a:t>
            </a:r>
          </a:p>
        </p:txBody>
      </p:sp>
      <p:sp>
        <p:nvSpPr>
          <p:cNvPr id="2086" name="Rectangle 39"/>
          <p:cNvSpPr>
            <a:spLocks noChangeArrowheads="1"/>
          </p:cNvSpPr>
          <p:nvPr/>
        </p:nvSpPr>
        <p:spPr bwMode="auto">
          <a:xfrm>
            <a:off x="6022975" y="3429000"/>
            <a:ext cx="1254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dirty="0" err="1">
                <a:solidFill>
                  <a:srgbClr val="000000"/>
                </a:solidFill>
              </a:rPr>
              <a:t>Đấng</a:t>
            </a:r>
            <a:r>
              <a:rPr lang="en-US" sz="800" b="1" dirty="0">
                <a:solidFill>
                  <a:srgbClr val="000000"/>
                </a:solidFill>
              </a:rPr>
              <a:t> Christ </a:t>
            </a:r>
            <a:r>
              <a:rPr lang="en-US" sz="800" b="1" dirty="0" err="1">
                <a:solidFill>
                  <a:srgbClr val="000000"/>
                </a:solidFill>
              </a:rPr>
              <a:t>là</a:t>
            </a:r>
            <a:r>
              <a:rPr lang="en-US" sz="800" b="1" dirty="0">
                <a:solidFill>
                  <a:srgbClr val="000000"/>
                </a:solidFill>
              </a:rPr>
              <a:t> </a:t>
            </a:r>
            <a:r>
              <a:rPr lang="en-US" sz="800" b="1" dirty="0" err="1">
                <a:solidFill>
                  <a:srgbClr val="000000"/>
                </a:solidFill>
              </a:rPr>
              <a:t>hội</a:t>
            </a:r>
            <a:r>
              <a:rPr lang="en-US" sz="800" b="1" dirty="0">
                <a:solidFill>
                  <a:srgbClr val="000000"/>
                </a:solidFill>
              </a:rPr>
              <a:t> </a:t>
            </a:r>
            <a:r>
              <a:rPr lang="en-US" sz="800" b="1" dirty="0" err="1">
                <a:solidFill>
                  <a:srgbClr val="000000"/>
                </a:solidFill>
              </a:rPr>
              <a:t>thánh</a:t>
            </a:r>
            <a:r>
              <a:rPr lang="en-US" sz="800" b="1" dirty="0">
                <a:solidFill>
                  <a:srgbClr val="000000"/>
                </a:solidFill>
              </a:rPr>
              <a:t> – </a:t>
            </a:r>
            <a:r>
              <a:rPr lang="en-US" sz="800" b="1" dirty="0" err="1">
                <a:solidFill>
                  <a:srgbClr val="000000"/>
                </a:solidFill>
              </a:rPr>
              <a:t>đền</a:t>
            </a:r>
            <a:r>
              <a:rPr lang="en-US" sz="800" b="1" dirty="0">
                <a:solidFill>
                  <a:srgbClr val="000000"/>
                </a:solidFill>
              </a:rPr>
              <a:t> </a:t>
            </a:r>
            <a:r>
              <a:rPr lang="en-US" sz="800" b="1" dirty="0" err="1">
                <a:solidFill>
                  <a:srgbClr val="000000"/>
                </a:solidFill>
              </a:rPr>
              <a:t>thờ</a:t>
            </a:r>
            <a:r>
              <a:rPr lang="en-US" sz="800" b="1" dirty="0">
                <a:solidFill>
                  <a:srgbClr val="000000"/>
                </a:solidFill>
              </a:rPr>
              <a:t> </a:t>
            </a:r>
            <a:r>
              <a:rPr lang="en-US" sz="800" b="1" dirty="0" err="1">
                <a:solidFill>
                  <a:srgbClr val="000000"/>
                </a:solidFill>
              </a:rPr>
              <a:t>thuộc</a:t>
            </a:r>
            <a:r>
              <a:rPr lang="en-US" sz="800" b="1" dirty="0">
                <a:solidFill>
                  <a:srgbClr val="000000"/>
                </a:solidFill>
              </a:rPr>
              <a:t> </a:t>
            </a:r>
            <a:r>
              <a:rPr lang="en-US" sz="800" b="1" dirty="0" err="1">
                <a:solidFill>
                  <a:srgbClr val="000000"/>
                </a:solidFill>
              </a:rPr>
              <a:t>linh</a:t>
            </a:r>
            <a:r>
              <a:rPr lang="en-US" sz="800" b="1" dirty="0">
                <a:solidFill>
                  <a:srgbClr val="000000"/>
                </a:solidFill>
              </a:rPr>
              <a:t> (</a:t>
            </a:r>
            <a:r>
              <a:rPr lang="en-US" sz="800" b="1" dirty="0" err="1">
                <a:solidFill>
                  <a:srgbClr val="000000"/>
                </a:solidFill>
              </a:rPr>
              <a:t>Êph</a:t>
            </a:r>
            <a:r>
              <a:rPr lang="en-US" sz="800" b="1" dirty="0">
                <a:solidFill>
                  <a:srgbClr val="000000"/>
                </a:solidFill>
              </a:rPr>
              <a:t>. 2:19-22; </a:t>
            </a:r>
          </a:p>
          <a:p>
            <a:pPr algn="ctr" eaLnBrk="0" hangingPunct="0"/>
            <a:r>
              <a:rPr lang="en-US" sz="800" b="1" dirty="0">
                <a:solidFill>
                  <a:srgbClr val="000000"/>
                </a:solidFill>
              </a:rPr>
              <a:t>2 </a:t>
            </a:r>
            <a:r>
              <a:rPr lang="en-US" sz="800" b="1" dirty="0" err="1">
                <a:solidFill>
                  <a:srgbClr val="000000"/>
                </a:solidFill>
              </a:rPr>
              <a:t>Cô</a:t>
            </a:r>
            <a:r>
              <a:rPr lang="en-US" sz="800" b="1" dirty="0">
                <a:solidFill>
                  <a:srgbClr val="000000"/>
                </a:solidFill>
              </a:rPr>
              <a:t> 6:16)</a:t>
            </a:r>
          </a:p>
        </p:txBody>
      </p:sp>
      <p:sp>
        <p:nvSpPr>
          <p:cNvPr id="2087" name="Rectangle 40"/>
          <p:cNvSpPr>
            <a:spLocks noChangeArrowheads="1"/>
          </p:cNvSpPr>
          <p:nvPr/>
        </p:nvSpPr>
        <p:spPr bwMode="auto">
          <a:xfrm>
            <a:off x="5903913" y="4891088"/>
            <a:ext cx="1397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rPr>
              <a:t>Luật Môi-se được thay thế với ba yếu tố đầu của Giao ước Mới (Lu 22:20; 2Cô 3:6)</a:t>
            </a:r>
          </a:p>
        </p:txBody>
      </p:sp>
      <p:sp>
        <p:nvSpPr>
          <p:cNvPr id="2088"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089"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090" name="Rectangle 43"/>
          <p:cNvSpPr>
            <a:spLocks noChangeArrowheads="1"/>
          </p:cNvSpPr>
          <p:nvPr/>
        </p:nvSpPr>
        <p:spPr bwMode="auto">
          <a:xfrm>
            <a:off x="7589838" y="2138363"/>
            <a:ext cx="1544637"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900" b="1">
                <a:solidFill>
                  <a:srgbClr val="FFFFFF"/>
                </a:solidFill>
              </a:rPr>
              <a:t>Nước của Đấng Mê-si-a</a:t>
            </a:r>
          </a:p>
        </p:txBody>
      </p:sp>
      <p:sp>
        <p:nvSpPr>
          <p:cNvPr id="2091"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092" name="Rectangle 45"/>
          <p:cNvSpPr>
            <a:spLocks noChangeArrowheads="1"/>
          </p:cNvSpPr>
          <p:nvPr/>
        </p:nvSpPr>
        <p:spPr bwMode="auto">
          <a:xfrm>
            <a:off x="7734300" y="2289175"/>
            <a:ext cx="1409700"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900" b="1">
                <a:solidFill>
                  <a:srgbClr val="FFFFFF"/>
                </a:solidFill>
              </a:rPr>
              <a:t>1000 năm     Vĩnh cữu</a:t>
            </a:r>
          </a:p>
        </p:txBody>
      </p:sp>
      <p:sp>
        <p:nvSpPr>
          <p:cNvPr id="2093" name="Rectangle 46"/>
          <p:cNvSpPr>
            <a:spLocks noChangeArrowheads="1"/>
          </p:cNvSpPr>
          <p:nvPr/>
        </p:nvSpPr>
        <p:spPr bwMode="auto">
          <a:xfrm>
            <a:off x="7627938" y="2451100"/>
            <a:ext cx="9112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FFFFFF"/>
                </a:solidFill>
              </a:rPr>
              <a:t>Phục hồi trọn vẹn (Êxê 37:8-28) Jerusalem thủ đô thế giới</a:t>
            </a:r>
          </a:p>
          <a:p>
            <a:pPr algn="ctr" eaLnBrk="0" hangingPunct="0"/>
            <a:r>
              <a:rPr lang="en-US" sz="800" b="1">
                <a:solidFill>
                  <a:srgbClr val="FFFFFF"/>
                </a:solidFill>
              </a:rPr>
              <a:t>(Ês 2:1-5)</a:t>
            </a:r>
          </a:p>
        </p:txBody>
      </p:sp>
      <p:sp>
        <p:nvSpPr>
          <p:cNvPr id="2094" name="Rectangle 47"/>
          <p:cNvSpPr>
            <a:spLocks noChangeArrowheads="1"/>
          </p:cNvSpPr>
          <p:nvPr/>
        </p:nvSpPr>
        <p:spPr bwMode="auto">
          <a:xfrm>
            <a:off x="8380413" y="2633663"/>
            <a:ext cx="730250"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700" b="1">
                <a:solidFill>
                  <a:srgbClr val="FFFFFF"/>
                </a:solidFill>
              </a:rPr>
              <a:t>Jerusalem mới</a:t>
            </a:r>
          </a:p>
          <a:p>
            <a:pPr algn="ctr" eaLnBrk="0" hangingPunct="0"/>
            <a:r>
              <a:rPr lang="en-US" sz="700" b="1">
                <a:solidFill>
                  <a:srgbClr val="FFFFFF"/>
                </a:solidFill>
              </a:rPr>
              <a:t>(Khài 21)</a:t>
            </a:r>
          </a:p>
        </p:txBody>
      </p:sp>
      <p:sp>
        <p:nvSpPr>
          <p:cNvPr id="2095" name="Rectangle 48"/>
          <p:cNvSpPr>
            <a:spLocks noChangeArrowheads="1"/>
          </p:cNvSpPr>
          <p:nvPr/>
        </p:nvSpPr>
        <p:spPr bwMode="auto">
          <a:xfrm>
            <a:off x="7693025" y="3429000"/>
            <a:ext cx="8032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rPr>
              <a:t>Đấng Christ cai trị trên toàn thế giới </a:t>
            </a:r>
          </a:p>
          <a:p>
            <a:pPr algn="ctr" eaLnBrk="0" hangingPunct="0"/>
            <a:r>
              <a:rPr lang="en-US" sz="800" b="1">
                <a:solidFill>
                  <a:srgbClr val="000000"/>
                </a:solidFill>
              </a:rPr>
              <a:t>(Ês 11) </a:t>
            </a:r>
          </a:p>
          <a:p>
            <a:pPr algn="ctr" eaLnBrk="0" hangingPunct="0"/>
            <a:r>
              <a:rPr lang="en-US" sz="800" b="1">
                <a:solidFill>
                  <a:srgbClr val="000000"/>
                </a:solidFill>
              </a:rPr>
              <a:t>với các thánh (Khải 5:10)</a:t>
            </a:r>
          </a:p>
        </p:txBody>
      </p:sp>
      <p:sp>
        <p:nvSpPr>
          <p:cNvPr id="885809" name="Rectangle 49"/>
          <p:cNvSpPr>
            <a:spLocks noChangeArrowheads="1"/>
          </p:cNvSpPr>
          <p:nvPr/>
        </p:nvSpPr>
        <p:spPr bwMode="auto">
          <a:xfrm>
            <a:off x="7818438" y="987425"/>
            <a:ext cx="1076325" cy="546100"/>
          </a:xfrm>
          <a:prstGeom prst="rect">
            <a:avLst/>
          </a:prstGeom>
          <a:noFill/>
          <a:ln w="12700">
            <a:noFill/>
            <a:miter lim="800000"/>
            <a:headEnd/>
            <a:tailEnd/>
          </a:ln>
          <a:effectLst/>
        </p:spPr>
        <p:txBody>
          <a:bodyPr lIns="90488" tIns="44450" rIns="90488" bIns="44450">
            <a:spAutoFit/>
          </a:bodyPr>
          <a:lstStyle/>
          <a:p>
            <a:pPr algn="ctr" eaLnBrk="0" hangingPunct="0"/>
            <a:r>
              <a:rPr lang="en-US" sz="700" b="1">
                <a:solidFill>
                  <a:srgbClr val="FFFFFF"/>
                </a:solidFill>
                <a:effectLst>
                  <a:outerShdw blurRad="38100" dist="38100" dir="2700000" algn="tl">
                    <a:srgbClr val="000000"/>
                  </a:outerShdw>
                </a:effectLst>
              </a:rPr>
              <a:t>Christ cai trị trên mọi sự cùng với các thánh</a:t>
            </a:r>
            <a:r>
              <a:rPr lang="en-US" sz="800" b="1">
                <a:solidFill>
                  <a:srgbClr val="FFFFFF"/>
                </a:solidFill>
                <a:effectLst>
                  <a:outerShdw blurRad="38100" dist="38100" dir="2700000" algn="tl">
                    <a:srgbClr val="000000"/>
                  </a:outerShdw>
                </a:effectLst>
                <a:latin typeface="Times New Roman" charset="0"/>
              </a:rPr>
              <a:t> (Êph 1:9-10; Khải 20:1-6; 22:5b)</a:t>
            </a:r>
          </a:p>
        </p:txBody>
      </p:sp>
      <p:grpSp>
        <p:nvGrpSpPr>
          <p:cNvPr id="2097" name="Group 50"/>
          <p:cNvGrpSpPr>
            <a:grpSpLocks/>
          </p:cNvGrpSpPr>
          <p:nvPr/>
        </p:nvGrpSpPr>
        <p:grpSpPr bwMode="auto">
          <a:xfrm>
            <a:off x="4648200" y="5105400"/>
            <a:ext cx="76200" cy="304800"/>
            <a:chOff x="2928" y="3216"/>
            <a:chExt cx="48" cy="192"/>
          </a:xfrm>
        </p:grpSpPr>
        <p:sp>
          <p:nvSpPr>
            <p:cNvPr id="2150"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51"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52"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grpSp>
      <p:grpSp>
        <p:nvGrpSpPr>
          <p:cNvPr id="2098" name="Group 54"/>
          <p:cNvGrpSpPr>
            <a:grpSpLocks/>
          </p:cNvGrpSpPr>
          <p:nvPr/>
        </p:nvGrpSpPr>
        <p:grpSpPr bwMode="auto">
          <a:xfrm>
            <a:off x="4876800" y="5426075"/>
            <a:ext cx="76200" cy="212725"/>
            <a:chOff x="3072" y="3418"/>
            <a:chExt cx="48" cy="134"/>
          </a:xfrm>
        </p:grpSpPr>
        <p:sp>
          <p:nvSpPr>
            <p:cNvPr id="2147"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48"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49"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grpSp>
      <p:sp>
        <p:nvSpPr>
          <p:cNvPr id="2099" name="Rectangle 58"/>
          <p:cNvSpPr>
            <a:spLocks noChangeArrowheads="1"/>
          </p:cNvSpPr>
          <p:nvPr/>
        </p:nvSpPr>
        <p:spPr bwMode="auto">
          <a:xfrm rot="16200000">
            <a:off x="1541957" y="2624418"/>
            <a:ext cx="51336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FFFFFF"/>
                </a:solidFill>
              </a:rPr>
              <a:t>Đất</a:t>
            </a:r>
          </a:p>
        </p:txBody>
      </p:sp>
      <p:sp>
        <p:nvSpPr>
          <p:cNvPr id="2100" name="Rectangle 59"/>
          <p:cNvSpPr>
            <a:spLocks noChangeArrowheads="1"/>
          </p:cNvSpPr>
          <p:nvPr/>
        </p:nvSpPr>
        <p:spPr bwMode="auto">
          <a:xfrm rot="16200000">
            <a:off x="1647009" y="3781705"/>
            <a:ext cx="107160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FFFFFF"/>
                </a:solidFill>
              </a:rPr>
              <a:t>Dòng dõi</a:t>
            </a:r>
          </a:p>
        </p:txBody>
      </p:sp>
      <p:sp>
        <p:nvSpPr>
          <p:cNvPr id="2101" name="Rectangle 60"/>
          <p:cNvSpPr>
            <a:spLocks noChangeArrowheads="1"/>
          </p:cNvSpPr>
          <p:nvPr/>
        </p:nvSpPr>
        <p:spPr bwMode="auto">
          <a:xfrm rot="16200000">
            <a:off x="2421226" y="4918355"/>
            <a:ext cx="8535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FFFFFF"/>
                </a:solidFill>
              </a:rPr>
              <a:t>Phước</a:t>
            </a:r>
          </a:p>
        </p:txBody>
      </p:sp>
      <p:sp>
        <p:nvSpPr>
          <p:cNvPr id="2102" name="Rectangle 61"/>
          <p:cNvSpPr>
            <a:spLocks noChangeArrowheads="1"/>
          </p:cNvSpPr>
          <p:nvPr/>
        </p:nvSpPr>
        <p:spPr bwMode="auto">
          <a:xfrm rot="16200000">
            <a:off x="1098104" y="3815966"/>
            <a:ext cx="902592"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000" b="1">
                <a:solidFill>
                  <a:srgbClr val="FFFFFF"/>
                </a:solidFill>
              </a:rPr>
              <a:t>Sáng 12:1-3</a:t>
            </a:r>
          </a:p>
        </p:txBody>
      </p:sp>
      <p:sp>
        <p:nvSpPr>
          <p:cNvPr id="2103" name="Rectangle 62"/>
          <p:cNvSpPr>
            <a:spLocks noChangeArrowheads="1"/>
          </p:cNvSpPr>
          <p:nvPr/>
        </p:nvSpPr>
        <p:spPr bwMode="auto">
          <a:xfrm>
            <a:off x="8385175" y="3429000"/>
            <a:ext cx="7508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rPr>
              <a:t>Đấng Christ trao vương quốc cho Đức Chúa Cha (1Cô 15:24)</a:t>
            </a:r>
          </a:p>
        </p:txBody>
      </p:sp>
      <p:grpSp>
        <p:nvGrpSpPr>
          <p:cNvPr id="2104" name="Group 63"/>
          <p:cNvGrpSpPr>
            <a:grpSpLocks/>
          </p:cNvGrpSpPr>
          <p:nvPr/>
        </p:nvGrpSpPr>
        <p:grpSpPr bwMode="auto">
          <a:xfrm>
            <a:off x="7823200" y="1676400"/>
            <a:ext cx="611188" cy="450850"/>
            <a:chOff x="4928" y="1056"/>
            <a:chExt cx="385" cy="284"/>
          </a:xfrm>
        </p:grpSpPr>
        <p:sp>
          <p:nvSpPr>
            <p:cNvPr id="2142"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en-US" sz="2400">
                <a:solidFill>
                  <a:srgbClr val="FFFFFF"/>
                </a:solidFill>
                <a:latin typeface="Times New Roman" charset="0"/>
                <a:cs typeface="+mn-cs"/>
              </a:endParaRPr>
            </a:p>
          </p:txBody>
        </p:sp>
        <p:sp>
          <p:nvSpPr>
            <p:cNvPr id="2143"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14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endParaRPr lang="en-US" sz="2400">
                <a:solidFill>
                  <a:srgbClr val="FFFFFF"/>
                </a:solidFill>
                <a:latin typeface="Times New Roman" charset="0"/>
                <a:cs typeface="+mn-cs"/>
              </a:endParaRPr>
            </a:p>
          </p:txBody>
        </p:sp>
        <p:sp>
          <p:nvSpPr>
            <p:cNvPr id="2145"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46"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grpSp>
      <p:grpSp>
        <p:nvGrpSpPr>
          <p:cNvPr id="2105" name="Group 69"/>
          <p:cNvGrpSpPr>
            <a:grpSpLocks/>
          </p:cNvGrpSpPr>
          <p:nvPr/>
        </p:nvGrpSpPr>
        <p:grpSpPr bwMode="auto">
          <a:xfrm>
            <a:off x="4800600" y="5203825"/>
            <a:ext cx="1184275" cy="104775"/>
            <a:chOff x="3024" y="3278"/>
            <a:chExt cx="746" cy="66"/>
          </a:xfrm>
        </p:grpSpPr>
        <p:sp>
          <p:nvSpPr>
            <p:cNvPr id="2140"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41"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2400">
                <a:solidFill>
                  <a:srgbClr val="FFFFFF"/>
                </a:solidFill>
                <a:latin typeface="Times New Roman" charset="0"/>
                <a:cs typeface="+mn-cs"/>
              </a:endParaRPr>
            </a:p>
          </p:txBody>
        </p:sp>
      </p:grpSp>
      <p:grpSp>
        <p:nvGrpSpPr>
          <p:cNvPr id="2106" name="Group 72"/>
          <p:cNvGrpSpPr>
            <a:grpSpLocks/>
          </p:cNvGrpSpPr>
          <p:nvPr/>
        </p:nvGrpSpPr>
        <p:grpSpPr bwMode="auto">
          <a:xfrm>
            <a:off x="5029200" y="5489575"/>
            <a:ext cx="3001963" cy="104775"/>
            <a:chOff x="3168" y="3458"/>
            <a:chExt cx="1891" cy="66"/>
          </a:xfrm>
        </p:grpSpPr>
        <p:sp>
          <p:nvSpPr>
            <p:cNvPr id="2138" name="Line 73"/>
            <p:cNvSpPr>
              <a:spLocks noChangeShapeType="1"/>
            </p:cNvSpPr>
            <p:nvPr/>
          </p:nvSpPr>
          <p:spPr bwMode="auto">
            <a:xfrm>
              <a:off x="3168" y="3493"/>
              <a:ext cx="1812" cy="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39"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2400">
                <a:solidFill>
                  <a:srgbClr val="FFFFFF"/>
                </a:solidFill>
                <a:latin typeface="Times New Roman" charset="0"/>
                <a:cs typeface="+mn-cs"/>
              </a:endParaRPr>
            </a:p>
          </p:txBody>
        </p:sp>
      </p:grpSp>
      <p:sp>
        <p:nvSpPr>
          <p:cNvPr id="2107" name="Rectangle 75"/>
          <p:cNvSpPr>
            <a:spLocks noChangeArrowheads="1"/>
          </p:cNvSpPr>
          <p:nvPr/>
        </p:nvSpPr>
        <p:spPr bwMode="auto">
          <a:xfrm>
            <a:off x="328613" y="6481763"/>
            <a:ext cx="8758237" cy="357187"/>
          </a:xfrm>
          <a:prstGeom prst="rect">
            <a:avLst/>
          </a:prstGeom>
          <a:solidFill>
            <a:srgbClr val="6E0043"/>
          </a:solidFill>
          <a:ln w="12700">
            <a:solidFill>
              <a:schemeClr val="tx1"/>
            </a:solidFill>
            <a:miter lim="800000"/>
            <a:headEnd/>
            <a:tailEnd/>
          </a:ln>
        </p:spPr>
        <p:txBody>
          <a:bodyPr wrap="none" anchor="ctr"/>
          <a:lstStyle/>
          <a:p>
            <a:endParaRPr lang="en-US" sz="2400">
              <a:solidFill>
                <a:srgbClr val="FFFFFF"/>
              </a:solidFill>
              <a:latin typeface="Times New Roman" charset="0"/>
              <a:cs typeface="+mn-cs"/>
            </a:endParaRPr>
          </a:p>
        </p:txBody>
      </p:sp>
      <p:sp>
        <p:nvSpPr>
          <p:cNvPr id="2108" name="Rectangle 76"/>
          <p:cNvSpPr>
            <a:spLocks noChangeArrowheads="1"/>
          </p:cNvSpPr>
          <p:nvPr/>
        </p:nvSpPr>
        <p:spPr bwMode="auto">
          <a:xfrm>
            <a:off x="277813" y="6524625"/>
            <a:ext cx="8912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800" b="1">
                <a:solidFill>
                  <a:srgbClr val="FFFFFF"/>
                </a:solidFill>
              </a:rPr>
              <a:t>Kinh Thánh gồm chứa sự nhấn mạnh về giao ước kép.  Vai trò của Israel từ Áp-ra-ham đến Đấng Christ được mở rộng để kể đến Hội Thánh (liên tục) nhưng Hội Thánh không</a:t>
            </a:r>
          </a:p>
          <a:p>
            <a:pPr eaLnBrk="0" hangingPunct="0"/>
            <a:r>
              <a:rPr lang="en-US" sz="800" b="1">
                <a:solidFill>
                  <a:srgbClr val="FFFFFF"/>
                </a:solidFill>
              </a:rPr>
              <a:t> bao giờ thay thế cho dân tộc như là </a:t>
            </a:r>
            <a:r>
              <a:rPr lang="ja-JP" altLang="en-US" sz="800" b="1">
                <a:solidFill>
                  <a:srgbClr val="FFFFFF"/>
                </a:solidFill>
              </a:rPr>
              <a:t>“</a:t>
            </a:r>
            <a:r>
              <a:rPr lang="en-US" sz="800" b="1">
                <a:solidFill>
                  <a:srgbClr val="FFFFFF"/>
                </a:solidFill>
              </a:rPr>
              <a:t>dân Israel mới</a:t>
            </a:r>
            <a:r>
              <a:rPr lang="ja-JP" altLang="en-US" sz="800" b="1">
                <a:solidFill>
                  <a:srgbClr val="FFFFFF"/>
                </a:solidFill>
              </a:rPr>
              <a:t>”</a:t>
            </a:r>
            <a:r>
              <a:rPr lang="en-US" sz="800" b="1">
                <a:solidFill>
                  <a:srgbClr val="FFFFFF"/>
                </a:solidFill>
              </a:rPr>
              <a:t> (không liên tục).  Israel sẽ một lần nữa hưởng vị trí nổi bật trên thế giới sau khi tin cậy Đấng Christ khi Ngài trở lại lần thứ hai.</a:t>
            </a:r>
          </a:p>
        </p:txBody>
      </p:sp>
      <p:sp>
        <p:nvSpPr>
          <p:cNvPr id="2109" name="Rectangle 77"/>
          <p:cNvSpPr>
            <a:spLocks noChangeArrowheads="1"/>
          </p:cNvSpPr>
          <p:nvPr/>
        </p:nvSpPr>
        <p:spPr bwMode="auto">
          <a:xfrm>
            <a:off x="5114925" y="2095500"/>
            <a:ext cx="605936"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900" b="1">
                <a:solidFill>
                  <a:srgbClr val="FFFFFF"/>
                </a:solidFill>
              </a:rPr>
              <a:t>ISRAEL</a:t>
            </a:r>
          </a:p>
        </p:txBody>
      </p:sp>
      <p:sp>
        <p:nvSpPr>
          <p:cNvPr id="2110" name="Rectangle 78"/>
          <p:cNvSpPr>
            <a:spLocks noChangeArrowheads="1"/>
          </p:cNvSpPr>
          <p:nvPr/>
        </p:nvSpPr>
        <p:spPr bwMode="auto">
          <a:xfrm>
            <a:off x="6146800" y="2095500"/>
            <a:ext cx="714853"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900" b="1">
                <a:solidFill>
                  <a:srgbClr val="FFFFFF"/>
                </a:solidFill>
              </a:rPr>
              <a:t>Hội thánh</a:t>
            </a:r>
          </a:p>
        </p:txBody>
      </p:sp>
      <p:sp>
        <p:nvSpPr>
          <p:cNvPr id="2111" name="Rectangle 79"/>
          <p:cNvSpPr>
            <a:spLocks noChangeArrowheads="1"/>
          </p:cNvSpPr>
          <p:nvPr/>
        </p:nvSpPr>
        <p:spPr bwMode="auto">
          <a:xfrm>
            <a:off x="4760438" y="2239963"/>
            <a:ext cx="1247137"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800" b="1">
                <a:solidFill>
                  <a:srgbClr val="FFFFFF"/>
                </a:solidFill>
              </a:rPr>
              <a:t>(Tập chú vào dân tộc)</a:t>
            </a:r>
          </a:p>
        </p:txBody>
      </p:sp>
      <p:graphicFrame>
        <p:nvGraphicFramePr>
          <p:cNvPr id="2050" name="Object 80"/>
          <p:cNvGraphicFramePr>
            <a:graphicFrameLocks/>
          </p:cNvGraphicFramePr>
          <p:nvPr>
            <p:extLst>
              <p:ext uri="{D42A27DB-BD31-4B8C-83A1-F6EECF244321}">
                <p14:modId xmlns:p14="http://schemas.microsoft.com/office/powerpoint/2010/main" val="1947143281"/>
              </p:ext>
            </p:extLst>
          </p:nvPr>
        </p:nvGraphicFramePr>
        <p:xfrm>
          <a:off x="381000" y="76200"/>
          <a:ext cx="665163" cy="636588"/>
        </p:xfrm>
        <a:graphic>
          <a:graphicData uri="http://schemas.openxmlformats.org/presentationml/2006/ole">
            <mc:AlternateContent xmlns:mc="http://schemas.openxmlformats.org/markup-compatibility/2006">
              <mc:Choice xmlns:v="urn:schemas-microsoft-com:vml" Requires="v">
                <p:oleObj spid="_x0000_s184327" name="Microsoft ClipArt Gallery" r:id="rId5" imgW="2118360" imgH="2103120" progId="MS_ClipArt_Gallery">
                  <p:embed/>
                </p:oleObj>
              </mc:Choice>
              <mc:Fallback>
                <p:oleObj name="Microsoft ClipArt Gallery" r:id="rId5" imgW="2118360" imgH="2103120" progId="MS_ClipArt_Gallery">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76200"/>
                        <a:ext cx="6651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12" name="Rectangle 81"/>
          <p:cNvSpPr>
            <a:spLocks noChangeArrowheads="1"/>
          </p:cNvSpPr>
          <p:nvPr/>
        </p:nvSpPr>
        <p:spPr bwMode="auto">
          <a:xfrm>
            <a:off x="5989647" y="2239963"/>
            <a:ext cx="1311257"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ja-JP" altLang="en-US" sz="800" b="1">
                <a:solidFill>
                  <a:srgbClr val="FFFFFF"/>
                </a:solidFill>
              </a:rPr>
              <a:t>“</a:t>
            </a:r>
            <a:r>
              <a:rPr lang="en-US" sz="800" b="1">
                <a:solidFill>
                  <a:srgbClr val="FFFFFF"/>
                </a:solidFill>
              </a:rPr>
              <a:t>Người mới (Êph 2:15)</a:t>
            </a:r>
          </a:p>
        </p:txBody>
      </p:sp>
      <p:sp>
        <p:nvSpPr>
          <p:cNvPr id="2113" name="Line 82"/>
          <p:cNvSpPr>
            <a:spLocks noChangeShapeType="1"/>
          </p:cNvSpPr>
          <p:nvPr/>
        </p:nvSpPr>
        <p:spPr bwMode="auto">
          <a:xfrm>
            <a:off x="5783263" y="2116138"/>
            <a:ext cx="0" cy="1185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14" name="Rectangle 83"/>
          <p:cNvSpPr>
            <a:spLocks noChangeArrowheads="1"/>
          </p:cNvSpPr>
          <p:nvPr/>
        </p:nvSpPr>
        <p:spPr bwMode="auto">
          <a:xfrm>
            <a:off x="8213725" y="5749925"/>
            <a:ext cx="86360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700" b="1" i="1">
                <a:solidFill>
                  <a:srgbClr val="FFFFFF"/>
                </a:solidFill>
              </a:rPr>
              <a:t>Second Edition</a:t>
            </a:r>
          </a:p>
          <a:p>
            <a:pPr eaLnBrk="0" hangingPunct="0"/>
            <a:r>
              <a:rPr lang="en-US" sz="700" b="1" i="1">
                <a:solidFill>
                  <a:srgbClr val="FFFFFF"/>
                </a:solidFill>
              </a:rPr>
              <a:t>2 January 1998</a:t>
            </a:r>
          </a:p>
        </p:txBody>
      </p:sp>
      <p:grpSp>
        <p:nvGrpSpPr>
          <p:cNvPr id="2115" name="Group 84"/>
          <p:cNvGrpSpPr>
            <a:grpSpLocks/>
          </p:cNvGrpSpPr>
          <p:nvPr/>
        </p:nvGrpSpPr>
        <p:grpSpPr bwMode="auto">
          <a:xfrm>
            <a:off x="1387475" y="2087563"/>
            <a:ext cx="165100" cy="176212"/>
            <a:chOff x="874" y="1315"/>
            <a:chExt cx="104" cy="111"/>
          </a:xfrm>
        </p:grpSpPr>
        <p:sp>
          <p:nvSpPr>
            <p:cNvPr id="2136"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137"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grpSp>
      <p:grpSp>
        <p:nvGrpSpPr>
          <p:cNvPr id="2116" name="Group 87"/>
          <p:cNvGrpSpPr>
            <a:grpSpLocks/>
          </p:cNvGrpSpPr>
          <p:nvPr/>
        </p:nvGrpSpPr>
        <p:grpSpPr bwMode="auto">
          <a:xfrm>
            <a:off x="2305050" y="3333750"/>
            <a:ext cx="288925" cy="222250"/>
            <a:chOff x="1452" y="2100"/>
            <a:chExt cx="182" cy="140"/>
          </a:xfrm>
        </p:grpSpPr>
        <p:sp>
          <p:nvSpPr>
            <p:cNvPr id="2131"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en-US" sz="2400">
                <a:solidFill>
                  <a:srgbClr val="FFFFFF"/>
                </a:solidFill>
                <a:latin typeface="Times New Roman" charset="0"/>
                <a:cs typeface="+mn-cs"/>
              </a:endParaRPr>
            </a:p>
          </p:txBody>
        </p:sp>
        <p:sp>
          <p:nvSpPr>
            <p:cNvPr id="2132"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133"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endParaRPr lang="en-US" sz="2400">
                <a:solidFill>
                  <a:srgbClr val="FFFFFF"/>
                </a:solidFill>
                <a:latin typeface="Times New Roman" charset="0"/>
                <a:cs typeface="+mn-cs"/>
              </a:endParaRPr>
            </a:p>
          </p:txBody>
        </p:sp>
        <p:sp>
          <p:nvSpPr>
            <p:cNvPr id="2134"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sp>
          <p:nvSpPr>
            <p:cNvPr id="2135"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solidFill>
                  <a:srgbClr val="FFFFFF"/>
                </a:solidFill>
                <a:latin typeface="Times New Roman" charset="0"/>
                <a:cs typeface="+mn-cs"/>
              </a:endParaRPr>
            </a:p>
          </p:txBody>
        </p:sp>
      </p:grpSp>
      <p:grpSp>
        <p:nvGrpSpPr>
          <p:cNvPr id="2117" name="Group 93"/>
          <p:cNvGrpSpPr>
            <a:grpSpLocks/>
          </p:cNvGrpSpPr>
          <p:nvPr/>
        </p:nvGrpSpPr>
        <p:grpSpPr bwMode="auto">
          <a:xfrm>
            <a:off x="1774825" y="1428750"/>
            <a:ext cx="298450" cy="238125"/>
            <a:chOff x="1118" y="900"/>
            <a:chExt cx="188" cy="150"/>
          </a:xfrm>
        </p:grpSpPr>
        <p:grpSp>
          <p:nvGrpSpPr>
            <p:cNvPr id="2125" name="Group 94"/>
            <p:cNvGrpSpPr>
              <a:grpSpLocks/>
            </p:cNvGrpSpPr>
            <p:nvPr/>
          </p:nvGrpSpPr>
          <p:grpSpPr bwMode="auto">
            <a:xfrm>
              <a:off x="1118" y="900"/>
              <a:ext cx="84" cy="150"/>
              <a:chOff x="1118" y="900"/>
              <a:chExt cx="84" cy="150"/>
            </a:xfrm>
          </p:grpSpPr>
          <p:sp>
            <p:nvSpPr>
              <p:cNvPr id="2129"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130"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400">
                  <a:solidFill>
                    <a:srgbClr val="FFFFFF"/>
                  </a:solidFill>
                  <a:latin typeface="Times New Roman" charset="0"/>
                  <a:cs typeface="+mn-cs"/>
                </a:endParaRPr>
              </a:p>
            </p:txBody>
          </p:sp>
        </p:grpSp>
        <p:grpSp>
          <p:nvGrpSpPr>
            <p:cNvPr id="2126" name="Group 97"/>
            <p:cNvGrpSpPr>
              <a:grpSpLocks/>
            </p:cNvGrpSpPr>
            <p:nvPr/>
          </p:nvGrpSpPr>
          <p:grpSpPr bwMode="auto">
            <a:xfrm>
              <a:off x="1222" y="900"/>
              <a:ext cx="84" cy="150"/>
              <a:chOff x="1222" y="900"/>
              <a:chExt cx="84" cy="150"/>
            </a:xfrm>
          </p:grpSpPr>
          <p:sp>
            <p:nvSpPr>
              <p:cNvPr id="2127"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2400">
                  <a:solidFill>
                    <a:srgbClr val="FFFFFF"/>
                  </a:solidFill>
                  <a:latin typeface="Times New Roman" charset="0"/>
                  <a:cs typeface="+mn-cs"/>
                </a:endParaRPr>
              </a:p>
            </p:txBody>
          </p:sp>
          <p:sp>
            <p:nvSpPr>
              <p:cNvPr id="2128"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sz="2400">
                  <a:solidFill>
                    <a:srgbClr val="FFFFFF"/>
                  </a:solidFill>
                  <a:latin typeface="Times New Roman" charset="0"/>
                  <a:cs typeface="+mn-cs"/>
                </a:endParaRPr>
              </a:p>
            </p:txBody>
          </p:sp>
        </p:grpSp>
      </p:grpSp>
      <p:sp>
        <p:nvSpPr>
          <p:cNvPr id="2118" name="Rectangle 100"/>
          <p:cNvSpPr>
            <a:spLocks noChangeArrowheads="1"/>
          </p:cNvSpPr>
          <p:nvPr/>
        </p:nvSpPr>
        <p:spPr bwMode="auto">
          <a:xfrm>
            <a:off x="7729538" y="4627563"/>
            <a:ext cx="771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rPr>
              <a:t>Tất cả 5 yếu tố được ứng nghiệm trong sự phục hồi quốc gia (Xa 8)</a:t>
            </a:r>
          </a:p>
        </p:txBody>
      </p:sp>
      <p:sp>
        <p:nvSpPr>
          <p:cNvPr id="2119" name="Rectangle 101"/>
          <p:cNvSpPr>
            <a:spLocks noChangeArrowheads="1"/>
          </p:cNvSpPr>
          <p:nvPr/>
        </p:nvSpPr>
        <p:spPr bwMode="auto">
          <a:xfrm>
            <a:off x="8416925" y="4611688"/>
            <a:ext cx="6699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rPr>
              <a:t>Tất cả đều được làm mới </a:t>
            </a:r>
          </a:p>
          <a:p>
            <a:pPr algn="ctr" eaLnBrk="0" hangingPunct="0"/>
            <a:r>
              <a:rPr lang="en-US" sz="800" b="1">
                <a:solidFill>
                  <a:srgbClr val="000000"/>
                </a:solidFill>
              </a:rPr>
              <a:t>(Khải 21:5)</a:t>
            </a:r>
          </a:p>
        </p:txBody>
      </p:sp>
      <p:sp>
        <p:nvSpPr>
          <p:cNvPr id="2120" name="Rectangle 102"/>
          <p:cNvSpPr>
            <a:spLocks noChangeArrowheads="1"/>
          </p:cNvSpPr>
          <p:nvPr/>
        </p:nvSpPr>
        <p:spPr bwMode="auto">
          <a:xfrm>
            <a:off x="2024063" y="5965825"/>
            <a:ext cx="3738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800" b="1">
                <a:solidFill>
                  <a:srgbClr val="FFFFFF"/>
                </a:solidFill>
              </a:rPr>
              <a:t>Tạm thời (Gal 3:19) và có điều kiện (Phục 28) để phơi bày tội lỗi (Rô 7:7) và để chỉnh đốn Israel (Gal 3:23-25)</a:t>
            </a:r>
          </a:p>
        </p:txBody>
      </p:sp>
      <p:sp>
        <p:nvSpPr>
          <p:cNvPr id="2121" name="Rectangle 103"/>
          <p:cNvSpPr>
            <a:spLocks noChangeArrowheads="1"/>
          </p:cNvSpPr>
          <p:nvPr/>
        </p:nvSpPr>
        <p:spPr bwMode="auto">
          <a:xfrm>
            <a:off x="5862638" y="5805488"/>
            <a:ext cx="168116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eaLnBrk="0" hangingPunct="0"/>
            <a:r>
              <a:rPr lang="en-US" sz="800" b="1" dirty="0" err="1">
                <a:solidFill>
                  <a:srgbClr val="FFFFFF"/>
                </a:solidFill>
              </a:rPr>
              <a:t>Luật</a:t>
            </a:r>
            <a:r>
              <a:rPr lang="en-US" sz="800" b="1" dirty="0">
                <a:solidFill>
                  <a:srgbClr val="FFFFFF"/>
                </a:solidFill>
              </a:rPr>
              <a:t> </a:t>
            </a:r>
            <a:r>
              <a:rPr lang="en-US" sz="800" b="1" dirty="0" err="1">
                <a:solidFill>
                  <a:srgbClr val="FFFFFF"/>
                </a:solidFill>
              </a:rPr>
              <a:t>pháp</a:t>
            </a:r>
            <a:r>
              <a:rPr lang="en-US" sz="800" b="1" dirty="0">
                <a:solidFill>
                  <a:srgbClr val="FFFFFF"/>
                </a:solidFill>
              </a:rPr>
              <a:t> </a:t>
            </a:r>
            <a:r>
              <a:rPr lang="en-US" sz="800" b="1" dirty="0" err="1">
                <a:solidFill>
                  <a:srgbClr val="FFFFFF"/>
                </a:solidFill>
              </a:rPr>
              <a:t>được</a:t>
            </a:r>
            <a:r>
              <a:rPr lang="en-US" sz="800" b="1" dirty="0">
                <a:solidFill>
                  <a:srgbClr val="FFFFFF"/>
                </a:solidFill>
              </a:rPr>
              <a:t> </a:t>
            </a:r>
            <a:r>
              <a:rPr lang="en-US" sz="800" b="1" dirty="0" err="1">
                <a:solidFill>
                  <a:srgbClr val="FFFFFF"/>
                </a:solidFill>
              </a:rPr>
              <a:t>bãi</a:t>
            </a:r>
            <a:r>
              <a:rPr lang="en-US" sz="800" b="1" dirty="0">
                <a:solidFill>
                  <a:srgbClr val="FFFFFF"/>
                </a:solidFill>
              </a:rPr>
              <a:t> </a:t>
            </a:r>
            <a:r>
              <a:rPr lang="en-US" sz="800" b="1" dirty="0" err="1">
                <a:solidFill>
                  <a:srgbClr val="FFFFFF"/>
                </a:solidFill>
              </a:rPr>
              <a:t>bỏ</a:t>
            </a:r>
            <a:r>
              <a:rPr lang="en-US" sz="800" b="1" dirty="0">
                <a:solidFill>
                  <a:srgbClr val="FFFFFF"/>
                </a:solidFill>
              </a:rPr>
              <a:t>, </a:t>
            </a:r>
            <a:r>
              <a:rPr lang="en-US" sz="800" b="1" dirty="0" err="1">
                <a:solidFill>
                  <a:srgbClr val="FFFFFF"/>
                </a:solidFill>
              </a:rPr>
              <a:t>ứng</a:t>
            </a:r>
            <a:r>
              <a:rPr lang="en-US" sz="800" b="1" dirty="0">
                <a:solidFill>
                  <a:srgbClr val="FFFFFF"/>
                </a:solidFill>
              </a:rPr>
              <a:t> </a:t>
            </a:r>
            <a:r>
              <a:rPr lang="en-US" sz="800" b="1" dirty="0" err="1">
                <a:solidFill>
                  <a:srgbClr val="FFFFFF"/>
                </a:solidFill>
              </a:rPr>
              <a:t>nghiệm</a:t>
            </a:r>
            <a:r>
              <a:rPr lang="en-US" sz="800" b="1" dirty="0">
                <a:solidFill>
                  <a:srgbClr val="FFFFFF"/>
                </a:solidFill>
              </a:rPr>
              <a:t>, </a:t>
            </a:r>
            <a:r>
              <a:rPr lang="en-US" sz="800" b="1" dirty="0" err="1">
                <a:solidFill>
                  <a:srgbClr val="FFFFFF"/>
                </a:solidFill>
              </a:rPr>
              <a:t>và</a:t>
            </a:r>
            <a:r>
              <a:rPr lang="en-US" sz="800" b="1" dirty="0">
                <a:solidFill>
                  <a:srgbClr val="FFFFFF"/>
                </a:solidFill>
              </a:rPr>
              <a:t> </a:t>
            </a:r>
            <a:r>
              <a:rPr lang="en-US" sz="800" b="1" dirty="0" err="1">
                <a:solidFill>
                  <a:srgbClr val="FFFFFF"/>
                </a:solidFill>
              </a:rPr>
              <a:t>thay</a:t>
            </a:r>
            <a:r>
              <a:rPr lang="en-US" sz="800" b="1" dirty="0">
                <a:solidFill>
                  <a:srgbClr val="FFFFFF"/>
                </a:solidFill>
              </a:rPr>
              <a:t> </a:t>
            </a:r>
            <a:r>
              <a:rPr lang="en-US" sz="800" b="1" dirty="0" err="1">
                <a:solidFill>
                  <a:srgbClr val="FFFFFF"/>
                </a:solidFill>
              </a:rPr>
              <a:t>thế</a:t>
            </a:r>
            <a:r>
              <a:rPr lang="en-US" sz="800" b="1" dirty="0">
                <a:solidFill>
                  <a:srgbClr val="FFFFFF"/>
                </a:solidFill>
              </a:rPr>
              <a:t> </a:t>
            </a:r>
            <a:r>
              <a:rPr lang="en-US" sz="800" b="1" dirty="0" err="1">
                <a:solidFill>
                  <a:srgbClr val="FFFFFF"/>
                </a:solidFill>
              </a:rPr>
              <a:t>tại</a:t>
            </a:r>
            <a:r>
              <a:rPr lang="en-US" sz="800" b="1" dirty="0">
                <a:solidFill>
                  <a:srgbClr val="FFFFFF"/>
                </a:solidFill>
              </a:rPr>
              <a:t> </a:t>
            </a:r>
            <a:r>
              <a:rPr lang="en-US" sz="800" b="1" dirty="0" err="1">
                <a:solidFill>
                  <a:srgbClr val="FFFFFF"/>
                </a:solidFill>
              </a:rPr>
              <a:t>thập</a:t>
            </a:r>
            <a:r>
              <a:rPr lang="en-US" sz="800" b="1" dirty="0">
                <a:solidFill>
                  <a:srgbClr val="FFFFFF"/>
                </a:solidFill>
              </a:rPr>
              <a:t> </a:t>
            </a:r>
            <a:r>
              <a:rPr lang="en-US" sz="800" b="1" dirty="0" err="1">
                <a:solidFill>
                  <a:srgbClr val="FFFFFF"/>
                </a:solidFill>
              </a:rPr>
              <a:t>tự</a:t>
            </a:r>
            <a:r>
              <a:rPr lang="en-US" sz="800" b="1" dirty="0">
                <a:solidFill>
                  <a:srgbClr val="FFFFFF"/>
                </a:solidFill>
              </a:rPr>
              <a:t> </a:t>
            </a:r>
            <a:r>
              <a:rPr lang="en-US" sz="800" b="1" dirty="0" err="1">
                <a:solidFill>
                  <a:srgbClr val="FFFFFF"/>
                </a:solidFill>
              </a:rPr>
              <a:t>giá</a:t>
            </a:r>
            <a:r>
              <a:rPr lang="en-US" sz="800" b="1" dirty="0">
                <a:solidFill>
                  <a:srgbClr val="FFFFFF"/>
                </a:solidFill>
              </a:rPr>
              <a:t> (</a:t>
            </a:r>
            <a:r>
              <a:rPr lang="en-US" sz="800" b="1" dirty="0" err="1">
                <a:solidFill>
                  <a:srgbClr val="FFFFFF"/>
                </a:solidFill>
              </a:rPr>
              <a:t>Rô</a:t>
            </a:r>
            <a:r>
              <a:rPr lang="en-US" sz="800" b="1" dirty="0">
                <a:solidFill>
                  <a:srgbClr val="FFFFFF"/>
                </a:solidFill>
              </a:rPr>
              <a:t> 7:1-6;1Cô 9:19-21; </a:t>
            </a:r>
            <a:r>
              <a:rPr lang="en-US" sz="800" b="1" dirty="0" err="1">
                <a:solidFill>
                  <a:srgbClr val="FFFFFF"/>
                </a:solidFill>
              </a:rPr>
              <a:t>Hê</a:t>
            </a:r>
            <a:r>
              <a:rPr lang="en-US" sz="800" b="1" dirty="0">
                <a:solidFill>
                  <a:srgbClr val="FFFFFF"/>
                </a:solidFill>
              </a:rPr>
              <a:t> 8:13)</a:t>
            </a:r>
          </a:p>
        </p:txBody>
      </p:sp>
      <p:sp>
        <p:nvSpPr>
          <p:cNvPr id="885864" name="Rectangle 104"/>
          <p:cNvSpPr>
            <a:spLocks noChangeArrowheads="1"/>
          </p:cNvSpPr>
          <p:nvPr/>
        </p:nvSpPr>
        <p:spPr bwMode="auto">
          <a:xfrm>
            <a:off x="2609850" y="1890713"/>
            <a:ext cx="1276350" cy="211137"/>
          </a:xfrm>
          <a:prstGeom prst="rect">
            <a:avLst/>
          </a:prstGeom>
          <a:noFill/>
          <a:ln w="12700">
            <a:noFill/>
            <a:miter lim="800000"/>
            <a:headEnd/>
            <a:tailEnd/>
          </a:ln>
          <a:effectLst/>
        </p:spPr>
        <p:txBody>
          <a:bodyPr lIns="90488" tIns="44450" rIns="90488" bIns="44450">
            <a:spAutoFit/>
          </a:bodyPr>
          <a:lstStyle/>
          <a:p>
            <a:pPr eaLnBrk="0" hangingPunct="0"/>
            <a:r>
              <a:rPr lang="en-US" sz="800" b="1">
                <a:solidFill>
                  <a:srgbClr val="FFFFFF"/>
                </a:solidFill>
                <a:effectLst>
                  <a:outerShdw blurRad="38100" dist="38100" dir="2700000" algn="tl">
                    <a:srgbClr val="000000"/>
                  </a:outerShdw>
                </a:effectLst>
                <a:latin typeface="Times New Roman" charset="0"/>
              </a:rPr>
              <a:t>Sáng 6:18; 9:8-17</a:t>
            </a:r>
          </a:p>
        </p:txBody>
      </p:sp>
      <p:sp>
        <p:nvSpPr>
          <p:cNvPr id="885865" name="Rectangle 105"/>
          <p:cNvSpPr>
            <a:spLocks noGrp="1" noChangeArrowheads="1"/>
          </p:cNvSpPr>
          <p:nvPr>
            <p:ph type="ctrTitle"/>
          </p:nvPr>
        </p:nvSpPr>
        <p:spPr bwMode="auto">
          <a:xfrm>
            <a:off x="990600" y="152400"/>
            <a:ext cx="6705600" cy="685800"/>
          </a:xfrm>
          <a:noFill/>
          <a:ln w="12700">
            <a:noFill/>
            <a:miter lim="800000"/>
            <a:headEnd/>
            <a:tailEnd/>
          </a:ln>
          <a:effectLst>
            <a:outerShdw blurRad="63500" dist="35921" dir="2700000" algn="ctr" rotWithShape="0">
              <a:srgbClr val="000000">
                <a:alpha val="74998"/>
              </a:srgbClr>
            </a:outerShdw>
          </a:effectLst>
        </p:spPr>
        <p:txBody>
          <a:bodyPr vert="horz" wrap="square" lIns="90488" tIns="44450" rIns="90488" bIns="44450" numCol="1" anchor="ctr" anchorCtr="0" compatLnSpc="1">
            <a:prstTxWarp prst="textNoShape">
              <a:avLst/>
            </a:prstTxWarp>
          </a:bodyPr>
          <a:lstStyle/>
          <a:p>
            <a:r>
              <a:rPr lang="en-US" sz="3200" b="1" dirty="0" err="1">
                <a:effectLst>
                  <a:glow rad="215900">
                    <a:schemeClr val="bg1">
                      <a:lumMod val="50000"/>
                      <a:alpha val="75000"/>
                    </a:schemeClr>
                  </a:glow>
                </a:effectLst>
                <a:latin typeface="ả"/>
                <a:cs typeface="ả"/>
              </a:rPr>
              <a:t>Dòng</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thời</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gian</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của</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Vương</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quốc</a:t>
            </a:r>
            <a:r>
              <a:rPr lang="en-US" sz="3200" b="1" dirty="0">
                <a:effectLst>
                  <a:glow rad="215900">
                    <a:schemeClr val="bg1">
                      <a:lumMod val="50000"/>
                      <a:alpha val="75000"/>
                    </a:schemeClr>
                  </a:glow>
                </a:effectLst>
                <a:latin typeface="ả"/>
                <a:cs typeface="ả"/>
              </a:rPr>
              <a:t> &amp; </a:t>
            </a:r>
            <a:r>
              <a:rPr lang="en-US" sz="3200" b="1" dirty="0" err="1">
                <a:effectLst>
                  <a:glow rad="215900">
                    <a:schemeClr val="bg1">
                      <a:lumMod val="50000"/>
                      <a:alpha val="75000"/>
                    </a:schemeClr>
                  </a:glow>
                </a:effectLst>
                <a:latin typeface="ả"/>
                <a:cs typeface="ả"/>
              </a:rPr>
              <a:t>Giao</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ước</a:t>
            </a:r>
            <a:endParaRPr lang="en-US" sz="3200" b="1" dirty="0">
              <a:effectLst>
                <a:glow rad="215900">
                  <a:schemeClr val="bg1">
                    <a:lumMod val="50000"/>
                    <a:alpha val="75000"/>
                  </a:schemeClr>
                </a:glow>
              </a:effectLst>
              <a:latin typeface="ả"/>
              <a:cs typeface="ả"/>
            </a:endParaRPr>
          </a:p>
        </p:txBody>
      </p:sp>
      <p:sp>
        <p:nvSpPr>
          <p:cNvPr id="2124" name="Text Box 106"/>
          <p:cNvSpPr txBox="1">
            <a:spLocks noChangeArrowheads="1"/>
          </p:cNvSpPr>
          <p:nvPr/>
        </p:nvSpPr>
        <p:spPr bwMode="auto">
          <a:xfrm>
            <a:off x="8229600" y="152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rgbClr val="FFFFFF"/>
                </a:solidFill>
                <a:latin typeface="Arial" charset="0"/>
              </a:rPr>
              <a:t>337</a:t>
            </a:r>
          </a:p>
        </p:txBody>
      </p:sp>
    </p:spTree>
    <p:extLst>
      <p:ext uri="{BB962C8B-B14F-4D97-AF65-F5344CB8AC3E}">
        <p14:creationId xmlns:p14="http://schemas.microsoft.com/office/powerpoint/2010/main" val="1750811895"/>
      </p:ext>
    </p:extLst>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ack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hronology of Jerem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4" descr="s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657600"/>
            <a:ext cx="45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5" descr="s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733800"/>
            <a:ext cx="481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descr="s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810000"/>
            <a:ext cx="479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3733800" y="2819400"/>
            <a:ext cx="641350" cy="457200"/>
          </a:xfrm>
          <a:prstGeom prst="rect">
            <a:avLst/>
          </a:prstGeom>
          <a:gradFill rotWithShape="1">
            <a:gsLst>
              <a:gs pos="0">
                <a:srgbClr val="FF0000"/>
              </a:gs>
              <a:gs pos="50000">
                <a:srgbClr val="7600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latin typeface="Times New Roman" charset="0"/>
              </a:rPr>
              <a:t>605</a:t>
            </a:r>
          </a:p>
        </p:txBody>
      </p:sp>
      <p:sp>
        <p:nvSpPr>
          <p:cNvPr id="9224" name="Text Box 8"/>
          <p:cNvSpPr txBox="1">
            <a:spLocks noChangeArrowheads="1"/>
          </p:cNvSpPr>
          <p:nvPr/>
        </p:nvSpPr>
        <p:spPr bwMode="auto">
          <a:xfrm>
            <a:off x="5486400" y="2819400"/>
            <a:ext cx="641350" cy="457200"/>
          </a:xfrm>
          <a:prstGeom prst="rect">
            <a:avLst/>
          </a:prstGeom>
          <a:gradFill rotWithShape="1">
            <a:gsLst>
              <a:gs pos="0">
                <a:srgbClr val="FF0000"/>
              </a:gs>
              <a:gs pos="50000">
                <a:srgbClr val="7600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latin typeface="Times New Roman" charset="0"/>
              </a:rPr>
              <a:t>597</a:t>
            </a:r>
          </a:p>
        </p:txBody>
      </p:sp>
      <p:sp>
        <p:nvSpPr>
          <p:cNvPr id="9225" name="Text Box 9"/>
          <p:cNvSpPr txBox="1">
            <a:spLocks noChangeArrowheads="1"/>
          </p:cNvSpPr>
          <p:nvPr/>
        </p:nvSpPr>
        <p:spPr bwMode="auto">
          <a:xfrm>
            <a:off x="7162800" y="2819400"/>
            <a:ext cx="641350" cy="457200"/>
          </a:xfrm>
          <a:prstGeom prst="rect">
            <a:avLst/>
          </a:prstGeom>
          <a:gradFill rotWithShape="1">
            <a:gsLst>
              <a:gs pos="0">
                <a:srgbClr val="FF0000"/>
              </a:gs>
              <a:gs pos="50000">
                <a:srgbClr val="7600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chemeClr val="bg1"/>
                </a:solidFill>
                <a:latin typeface="Times New Roman" charset="0"/>
              </a:rPr>
              <a:t>586</a:t>
            </a:r>
          </a:p>
        </p:txBody>
      </p:sp>
      <p:sp>
        <p:nvSpPr>
          <p:cNvPr id="9226" name="Rectangle 10"/>
          <p:cNvSpPr>
            <a:spLocks noGrp="1" noChangeArrowheads="1"/>
          </p:cNvSpPr>
          <p:nvPr>
            <p:ph type="title" idx="4294967295"/>
          </p:nvPr>
        </p:nvSpPr>
        <p:spPr>
          <a:xfrm>
            <a:off x="381000" y="609600"/>
            <a:ext cx="8763000" cy="838200"/>
          </a:xfrm>
          <a:solidFill>
            <a:srgbClr val="701A1F"/>
          </a:solidFill>
        </p:spPr>
        <p:txBody>
          <a:bodyPr/>
          <a:lstStyle/>
          <a:p>
            <a:pPr eaLnBrk="1" hangingPunct="1"/>
            <a:r>
              <a:rPr lang="en-US" b="1">
                <a:solidFill>
                  <a:schemeClr val="bg1"/>
                </a:solidFill>
                <a:latin typeface="Arial" charset="0"/>
                <a:ea typeface="ＭＳ Ｐゴシック" charset="0"/>
              </a:rPr>
              <a:t>Niên đại của Giê-rê-mi</a:t>
            </a:r>
            <a:endParaRPr lang="en-US" b="1">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dissolve">
                                      <p:cBhvr>
                                        <p:cTn id="7" dur="500"/>
                                        <p:tgtEl>
                                          <p:spTgt spid="139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9270"/>
                                        </p:tgtEl>
                                        <p:attrNameLst>
                                          <p:attrName>style.visibility</p:attrName>
                                        </p:attrNameLst>
                                      </p:cBhvr>
                                      <p:to>
                                        <p:strVal val="visible"/>
                                      </p:to>
                                    </p:set>
                                    <p:animEffect transition="in" filter="dissolve">
                                      <p:cBhvr>
                                        <p:cTn id="12" dur="500"/>
                                        <p:tgtEl>
                                          <p:spTgt spid="139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9268"/>
                                        </p:tgtEl>
                                        <p:attrNameLst>
                                          <p:attrName>style.visibility</p:attrName>
                                        </p:attrNameLst>
                                      </p:cBhvr>
                                      <p:to>
                                        <p:strVal val="visible"/>
                                      </p:to>
                                    </p:set>
                                    <p:animEffect transition="in" filter="dissolve">
                                      <p:cBhvr>
                                        <p:cTn id="17"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81200" y="5562600"/>
            <a:ext cx="18288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endParaRPr lang="en-US"/>
          </a:p>
        </p:txBody>
      </p:sp>
      <p:sp>
        <p:nvSpPr>
          <p:cNvPr id="10243" name="Rectangle 3"/>
          <p:cNvSpPr>
            <a:spLocks noChangeArrowheads="1"/>
          </p:cNvSpPr>
          <p:nvPr/>
        </p:nvSpPr>
        <p:spPr bwMode="auto">
          <a:xfrm>
            <a:off x="4284663" y="5013325"/>
            <a:ext cx="1295400" cy="473075"/>
          </a:xfrm>
          <a:prstGeom prst="rect">
            <a:avLst/>
          </a:prstGeom>
          <a:solidFill>
            <a:srgbClr val="701A1F"/>
          </a:solidFill>
          <a:ln w="28575" cap="sq">
            <a:solidFill>
              <a:schemeClr val="tx1"/>
            </a:solidFill>
            <a:miter lim="800000"/>
            <a:headEnd type="none" w="sm" len="sm"/>
            <a:tailEnd type="none" w="sm" len="sm"/>
          </a:ln>
        </p:spPr>
        <p:txBody>
          <a:bodyPr wrap="none" anchor="ctr"/>
          <a:lstStyle/>
          <a:p>
            <a:endParaRPr lang="en-US"/>
          </a:p>
        </p:txBody>
      </p:sp>
      <p:sp>
        <p:nvSpPr>
          <p:cNvPr id="10244" name="Rectangle 4"/>
          <p:cNvSpPr>
            <a:spLocks noChangeArrowheads="1"/>
          </p:cNvSpPr>
          <p:nvPr/>
        </p:nvSpPr>
        <p:spPr bwMode="auto">
          <a:xfrm>
            <a:off x="-914400" y="3810000"/>
            <a:ext cx="65532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0245" name="Rectangle 5"/>
          <p:cNvSpPr>
            <a:spLocks noChangeArrowheads="1"/>
          </p:cNvSpPr>
          <p:nvPr/>
        </p:nvSpPr>
        <p:spPr bwMode="auto">
          <a:xfrm>
            <a:off x="1066800" y="1676400"/>
            <a:ext cx="50292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endParaRPr lang="en-US"/>
          </a:p>
        </p:txBody>
      </p:sp>
      <p:sp>
        <p:nvSpPr>
          <p:cNvPr id="10246" name="Text Box 6"/>
          <p:cNvSpPr txBox="1">
            <a:spLocks noChangeArrowheads="1"/>
          </p:cNvSpPr>
          <p:nvPr/>
        </p:nvSpPr>
        <p:spPr bwMode="auto">
          <a:xfrm>
            <a:off x="8458200" y="76200"/>
            <a:ext cx="64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rgbClr val="FFFFFF"/>
                </a:solidFill>
                <a:latin typeface="Times New Roman" charset="0"/>
              </a:rPr>
              <a:t>232</a:t>
            </a:r>
          </a:p>
          <a:p>
            <a:pPr eaLnBrk="1" hangingPunct="1"/>
            <a:r>
              <a:rPr lang="en-US" sz="2400" b="1">
                <a:solidFill>
                  <a:srgbClr val="FFFFFF"/>
                </a:solidFill>
                <a:latin typeface="Times New Roman" charset="0"/>
              </a:rPr>
              <a:t>342</a:t>
            </a:r>
          </a:p>
        </p:txBody>
      </p:sp>
      <p:sp>
        <p:nvSpPr>
          <p:cNvPr id="143367" name="Rectangle 7"/>
          <p:cNvSpPr>
            <a:spLocks noChangeArrowheads="1"/>
          </p:cNvSpPr>
          <p:nvPr/>
        </p:nvSpPr>
        <p:spPr bwMode="auto">
          <a:xfrm>
            <a:off x="5410200" y="4800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rPr>
              <a:t>586</a:t>
            </a:r>
          </a:p>
        </p:txBody>
      </p:sp>
      <p:sp>
        <p:nvSpPr>
          <p:cNvPr id="143368" name="Rectangle 8"/>
          <p:cNvSpPr>
            <a:spLocks noChangeArrowheads="1"/>
          </p:cNvSpPr>
          <p:nvPr/>
        </p:nvSpPr>
        <p:spPr bwMode="auto">
          <a:xfrm>
            <a:off x="1905000" y="5410200"/>
            <a:ext cx="205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Ha-ba-cúc</a:t>
            </a:r>
          </a:p>
        </p:txBody>
      </p:sp>
      <p:sp>
        <p:nvSpPr>
          <p:cNvPr id="143369" name="Rectangle 9"/>
          <p:cNvSpPr>
            <a:spLocks noChangeArrowheads="1"/>
          </p:cNvSpPr>
          <p:nvPr/>
        </p:nvSpPr>
        <p:spPr bwMode="auto">
          <a:xfrm>
            <a:off x="4284663" y="4953000"/>
            <a:ext cx="1366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Giô-ên</a:t>
            </a:r>
          </a:p>
        </p:txBody>
      </p:sp>
      <p:sp>
        <p:nvSpPr>
          <p:cNvPr id="10250" name="WordArt 10" descr="Narrow vertical"/>
          <p:cNvSpPr>
            <a:spLocks noChangeArrowheads="1" noChangeShapeType="1" noTextEdit="1"/>
          </p:cNvSpPr>
          <p:nvPr/>
        </p:nvSpPr>
        <p:spPr bwMode="auto">
          <a:xfrm>
            <a:off x="1905000" y="76200"/>
            <a:ext cx="5410200" cy="914400"/>
          </a:xfrm>
          <a:prstGeom prst="rect">
            <a:avLst/>
          </a:prstGeom>
        </p:spPr>
        <p:txBody>
          <a:bodyPr wrap="none" fromWordArt="1">
            <a:prstTxWarp prst="textSlantDown">
              <a:avLst>
                <a:gd name="adj" fmla="val 44444"/>
              </a:avLst>
            </a:prstTxWarp>
          </a:bodyPr>
          <a:lstStyle/>
          <a:p>
            <a:pPr algn="ctr"/>
            <a:r>
              <a:rPr lang="en-US" sz="3600" b="1" i="1" kern="10">
                <a:ln w="12700" cap="sq">
                  <a:solidFill>
                    <a:srgbClr val="000000"/>
                  </a:solidFill>
                  <a:round/>
                  <a:headEnd type="none" w="sm" len="sm"/>
                  <a:tailEnd type="none" w="sm" len="sm"/>
                </a:ln>
                <a:pattFill prst="dashHorz">
                  <a:fgClr>
                    <a:srgbClr val="808080"/>
                  </a:fgClr>
                  <a:bgClr>
                    <a:srgbClr val="FFFF00"/>
                  </a:bgClr>
                </a:pattFill>
                <a:effectLst>
                  <a:outerShdw blurRad="63500" dist="46662" dir="2115817" algn="ctr" rotWithShape="0">
                    <a:srgbClr val="000000">
                      <a:alpha val="74998"/>
                    </a:srgbClr>
                  </a:outerShdw>
                </a:effectLst>
                <a:latin typeface="Arial"/>
                <a:ea typeface="Arial"/>
                <a:cs typeface="Arial"/>
              </a:rPr>
              <a:t>Giê-ru-sa-lem thất thủ</a:t>
            </a:r>
          </a:p>
        </p:txBody>
      </p:sp>
      <p:sp>
        <p:nvSpPr>
          <p:cNvPr id="143371" name="Rectangle 11"/>
          <p:cNvSpPr>
            <a:spLocks noChangeArrowheads="1"/>
          </p:cNvSpPr>
          <p:nvPr/>
        </p:nvSpPr>
        <p:spPr bwMode="auto">
          <a:xfrm>
            <a:off x="2438400" y="1600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Giê-rê-mi</a:t>
            </a:r>
          </a:p>
        </p:txBody>
      </p:sp>
      <p:sp>
        <p:nvSpPr>
          <p:cNvPr id="143372" name="Rectangle 12"/>
          <p:cNvSpPr>
            <a:spLocks noChangeArrowheads="1"/>
          </p:cNvSpPr>
          <p:nvPr/>
        </p:nvSpPr>
        <p:spPr bwMode="auto">
          <a:xfrm>
            <a:off x="5638800" y="5334000"/>
            <a:ext cx="259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Ca Thương</a:t>
            </a:r>
          </a:p>
        </p:txBody>
      </p:sp>
      <p:sp>
        <p:nvSpPr>
          <p:cNvPr id="10253" name="Rectangle 13"/>
          <p:cNvSpPr>
            <a:spLocks noChangeArrowheads="1"/>
          </p:cNvSpPr>
          <p:nvPr/>
        </p:nvSpPr>
        <p:spPr bwMode="auto">
          <a:xfrm>
            <a:off x="3200400" y="2438400"/>
            <a:ext cx="51816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endParaRPr lang="en-US"/>
          </a:p>
        </p:txBody>
      </p:sp>
      <p:sp>
        <p:nvSpPr>
          <p:cNvPr id="10254" name="Rectangle 14"/>
          <p:cNvSpPr>
            <a:spLocks noChangeArrowheads="1"/>
          </p:cNvSpPr>
          <p:nvPr/>
        </p:nvSpPr>
        <p:spPr bwMode="auto">
          <a:xfrm>
            <a:off x="4419600" y="3124200"/>
            <a:ext cx="22860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endParaRPr lang="en-US"/>
          </a:p>
        </p:txBody>
      </p:sp>
      <p:sp>
        <p:nvSpPr>
          <p:cNvPr id="143375" name="Rectangle 15"/>
          <p:cNvSpPr>
            <a:spLocks noChangeArrowheads="1"/>
          </p:cNvSpPr>
          <p:nvPr/>
        </p:nvSpPr>
        <p:spPr bwMode="auto">
          <a:xfrm>
            <a:off x="4500563" y="3048000"/>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Ê-xê-chi-ên</a:t>
            </a:r>
          </a:p>
        </p:txBody>
      </p:sp>
      <p:sp>
        <p:nvSpPr>
          <p:cNvPr id="143376" name="Rectangle 16"/>
          <p:cNvSpPr>
            <a:spLocks noChangeArrowheads="1"/>
          </p:cNvSpPr>
          <p:nvPr/>
        </p:nvSpPr>
        <p:spPr bwMode="auto">
          <a:xfrm>
            <a:off x="4724400" y="2362200"/>
            <a:ext cx="17192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Đa-ni-ên</a:t>
            </a:r>
          </a:p>
        </p:txBody>
      </p:sp>
      <p:sp>
        <p:nvSpPr>
          <p:cNvPr id="143377" name="Rectangle 17"/>
          <p:cNvSpPr>
            <a:spLocks noChangeArrowheads="1"/>
          </p:cNvSpPr>
          <p:nvPr/>
        </p:nvSpPr>
        <p:spPr bwMode="auto">
          <a:xfrm>
            <a:off x="3505200" y="3048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rPr>
              <a:t>597</a:t>
            </a:r>
          </a:p>
        </p:txBody>
      </p:sp>
      <p:sp>
        <p:nvSpPr>
          <p:cNvPr id="143378" name="Rectangle 18"/>
          <p:cNvSpPr>
            <a:spLocks noChangeArrowheads="1"/>
          </p:cNvSpPr>
          <p:nvPr/>
        </p:nvSpPr>
        <p:spPr bwMode="auto">
          <a:xfrm>
            <a:off x="2286000" y="2438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rPr>
              <a:t>605</a:t>
            </a:r>
          </a:p>
        </p:txBody>
      </p:sp>
      <p:sp>
        <p:nvSpPr>
          <p:cNvPr id="143379" name="Rectangle 19"/>
          <p:cNvSpPr>
            <a:spLocks noChangeArrowheads="1"/>
          </p:cNvSpPr>
          <p:nvPr/>
        </p:nvSpPr>
        <p:spPr bwMode="auto">
          <a:xfrm>
            <a:off x="152400" y="1676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rPr>
              <a:t>627</a:t>
            </a:r>
          </a:p>
        </p:txBody>
      </p:sp>
      <p:sp>
        <p:nvSpPr>
          <p:cNvPr id="10260" name="Rectangle 20"/>
          <p:cNvSpPr>
            <a:spLocks noChangeArrowheads="1"/>
          </p:cNvSpPr>
          <p:nvPr/>
        </p:nvSpPr>
        <p:spPr bwMode="auto">
          <a:xfrm>
            <a:off x="8382000" y="3810000"/>
            <a:ext cx="7620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3381" name="Rectangle 21"/>
          <p:cNvSpPr>
            <a:spLocks noChangeArrowheads="1"/>
          </p:cNvSpPr>
          <p:nvPr/>
        </p:nvSpPr>
        <p:spPr bwMode="auto">
          <a:xfrm>
            <a:off x="7924800" y="4800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rPr>
              <a:t>538</a:t>
            </a:r>
          </a:p>
        </p:txBody>
      </p:sp>
      <p:sp>
        <p:nvSpPr>
          <p:cNvPr id="10262" name="Rectangle 22"/>
          <p:cNvSpPr>
            <a:spLocks noGrp="1" noChangeArrowheads="1"/>
          </p:cNvSpPr>
          <p:nvPr>
            <p:ph type="ctrTitle"/>
          </p:nvPr>
        </p:nvSpPr>
        <p:spPr>
          <a:xfrm>
            <a:off x="2484438" y="3810000"/>
            <a:ext cx="3154362" cy="990600"/>
          </a:xfrm>
        </p:spPr>
        <p:txBody>
          <a:bodyPr/>
          <a:lstStyle/>
          <a:p>
            <a:pPr algn="r" eaLnBrk="1" hangingPunct="1"/>
            <a:r>
              <a:rPr kumimoji="1" lang="en-US" sz="2800">
                <a:latin typeface="Arial" charset="0"/>
                <a:ea typeface="ＭＳ Ｐゴシック" charset="0"/>
              </a:rPr>
              <a:t>Sự thất thủ của Giê-ru-sa-lem</a:t>
            </a:r>
          </a:p>
        </p:txBody>
      </p:sp>
      <p:sp>
        <p:nvSpPr>
          <p:cNvPr id="143383" name="Rectangle 23"/>
          <p:cNvSpPr>
            <a:spLocks noChangeArrowheads="1"/>
          </p:cNvSpPr>
          <p:nvPr/>
        </p:nvSpPr>
        <p:spPr bwMode="auto">
          <a:xfrm>
            <a:off x="0" y="838200"/>
            <a:ext cx="2700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000" b="1">
                <a:solidFill>
                  <a:srgbClr val="FFFFFF"/>
                </a:solidFill>
              </a:rPr>
              <a:t>CÁC NIÊN ĐẠI CHÍNH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7"/>
                                        </p:tgtEl>
                                        <p:attrNameLst>
                                          <p:attrName>style.visibility</p:attrName>
                                        </p:attrNameLst>
                                      </p:cBhvr>
                                      <p:to>
                                        <p:strVal val="visible"/>
                                      </p:to>
                                    </p:set>
                                    <p:anim calcmode="lin" valueType="num">
                                      <p:cBhvr additive="base">
                                        <p:cTn id="7" dur="500" fill="hold"/>
                                        <p:tgtEl>
                                          <p:spTgt spid="143367"/>
                                        </p:tgtEl>
                                        <p:attrNameLst>
                                          <p:attrName>ppt_x</p:attrName>
                                        </p:attrNameLst>
                                      </p:cBhvr>
                                      <p:tavLst>
                                        <p:tav tm="0">
                                          <p:val>
                                            <p:strVal val="0-#ppt_w/2"/>
                                          </p:val>
                                        </p:tav>
                                        <p:tav tm="100000">
                                          <p:val>
                                            <p:strVal val="#ppt_x"/>
                                          </p:val>
                                        </p:tav>
                                      </p:tavLst>
                                    </p:anim>
                                    <p:anim calcmode="lin" valueType="num">
                                      <p:cBhvr additive="base">
                                        <p:cTn id="8" dur="500" fill="hold"/>
                                        <p:tgtEl>
                                          <p:spTgt spid="143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9"/>
                                        </p:tgtEl>
                                        <p:attrNameLst>
                                          <p:attrName>style.visibility</p:attrName>
                                        </p:attrNameLst>
                                      </p:cBhvr>
                                      <p:to>
                                        <p:strVal val="visible"/>
                                      </p:to>
                                    </p:set>
                                    <p:anim calcmode="lin" valueType="num">
                                      <p:cBhvr additive="base">
                                        <p:cTn id="13" dur="500" fill="hold"/>
                                        <p:tgtEl>
                                          <p:spTgt spid="143369"/>
                                        </p:tgtEl>
                                        <p:attrNameLst>
                                          <p:attrName>ppt_x</p:attrName>
                                        </p:attrNameLst>
                                      </p:cBhvr>
                                      <p:tavLst>
                                        <p:tav tm="0">
                                          <p:val>
                                            <p:strVal val="0-#ppt_w/2"/>
                                          </p:val>
                                        </p:tav>
                                        <p:tav tm="100000">
                                          <p:val>
                                            <p:strVal val="#ppt_x"/>
                                          </p:val>
                                        </p:tav>
                                      </p:tavLst>
                                    </p:anim>
                                    <p:anim calcmode="lin" valueType="num">
                                      <p:cBhvr additive="base">
                                        <p:cTn id="14" dur="500" fill="hold"/>
                                        <p:tgtEl>
                                          <p:spTgt spid="1433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68"/>
                                        </p:tgtEl>
                                        <p:attrNameLst>
                                          <p:attrName>style.visibility</p:attrName>
                                        </p:attrNameLst>
                                      </p:cBhvr>
                                      <p:to>
                                        <p:strVal val="visible"/>
                                      </p:to>
                                    </p:set>
                                    <p:anim calcmode="lin" valueType="num">
                                      <p:cBhvr additive="base">
                                        <p:cTn id="19" dur="500" fill="hold"/>
                                        <p:tgtEl>
                                          <p:spTgt spid="143368"/>
                                        </p:tgtEl>
                                        <p:attrNameLst>
                                          <p:attrName>ppt_x</p:attrName>
                                        </p:attrNameLst>
                                      </p:cBhvr>
                                      <p:tavLst>
                                        <p:tav tm="0">
                                          <p:val>
                                            <p:strVal val="0-#ppt_w/2"/>
                                          </p:val>
                                        </p:tav>
                                        <p:tav tm="100000">
                                          <p:val>
                                            <p:strVal val="#ppt_x"/>
                                          </p:val>
                                        </p:tav>
                                      </p:tavLst>
                                    </p:anim>
                                    <p:anim calcmode="lin" valueType="num">
                                      <p:cBhvr additive="base">
                                        <p:cTn id="20" dur="500" fill="hold"/>
                                        <p:tgtEl>
                                          <p:spTgt spid="1433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71"/>
                                        </p:tgtEl>
                                        <p:attrNameLst>
                                          <p:attrName>style.visibility</p:attrName>
                                        </p:attrNameLst>
                                      </p:cBhvr>
                                      <p:to>
                                        <p:strVal val="visible"/>
                                      </p:to>
                                    </p:set>
                                    <p:anim calcmode="lin" valueType="num">
                                      <p:cBhvr additive="base">
                                        <p:cTn id="25" dur="500" fill="hold"/>
                                        <p:tgtEl>
                                          <p:spTgt spid="143371"/>
                                        </p:tgtEl>
                                        <p:attrNameLst>
                                          <p:attrName>ppt_x</p:attrName>
                                        </p:attrNameLst>
                                      </p:cBhvr>
                                      <p:tavLst>
                                        <p:tav tm="0">
                                          <p:val>
                                            <p:strVal val="0-#ppt_w/2"/>
                                          </p:val>
                                        </p:tav>
                                        <p:tav tm="100000">
                                          <p:val>
                                            <p:strVal val="#ppt_x"/>
                                          </p:val>
                                        </p:tav>
                                      </p:tavLst>
                                    </p:anim>
                                    <p:anim calcmode="lin" valueType="num">
                                      <p:cBhvr additive="base">
                                        <p:cTn id="26" dur="500" fill="hold"/>
                                        <p:tgtEl>
                                          <p:spTgt spid="14337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72"/>
                                        </p:tgtEl>
                                        <p:attrNameLst>
                                          <p:attrName>style.visibility</p:attrName>
                                        </p:attrNameLst>
                                      </p:cBhvr>
                                      <p:to>
                                        <p:strVal val="visible"/>
                                      </p:to>
                                    </p:set>
                                    <p:anim calcmode="lin" valueType="num">
                                      <p:cBhvr additive="base">
                                        <p:cTn id="31" dur="500" fill="hold"/>
                                        <p:tgtEl>
                                          <p:spTgt spid="143372"/>
                                        </p:tgtEl>
                                        <p:attrNameLst>
                                          <p:attrName>ppt_x</p:attrName>
                                        </p:attrNameLst>
                                      </p:cBhvr>
                                      <p:tavLst>
                                        <p:tav tm="0">
                                          <p:val>
                                            <p:strVal val="0-#ppt_w/2"/>
                                          </p:val>
                                        </p:tav>
                                        <p:tav tm="100000">
                                          <p:val>
                                            <p:strVal val="#ppt_x"/>
                                          </p:val>
                                        </p:tav>
                                      </p:tavLst>
                                    </p:anim>
                                    <p:anim calcmode="lin" valueType="num">
                                      <p:cBhvr additive="base">
                                        <p:cTn id="32" dur="500" fill="hold"/>
                                        <p:tgtEl>
                                          <p:spTgt spid="14337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76"/>
                                        </p:tgtEl>
                                        <p:attrNameLst>
                                          <p:attrName>style.visibility</p:attrName>
                                        </p:attrNameLst>
                                      </p:cBhvr>
                                      <p:to>
                                        <p:strVal val="visible"/>
                                      </p:to>
                                    </p:set>
                                    <p:anim calcmode="lin" valueType="num">
                                      <p:cBhvr additive="base">
                                        <p:cTn id="37" dur="500" fill="hold"/>
                                        <p:tgtEl>
                                          <p:spTgt spid="143376"/>
                                        </p:tgtEl>
                                        <p:attrNameLst>
                                          <p:attrName>ppt_x</p:attrName>
                                        </p:attrNameLst>
                                      </p:cBhvr>
                                      <p:tavLst>
                                        <p:tav tm="0">
                                          <p:val>
                                            <p:strVal val="0-#ppt_w/2"/>
                                          </p:val>
                                        </p:tav>
                                        <p:tav tm="100000">
                                          <p:val>
                                            <p:strVal val="#ppt_x"/>
                                          </p:val>
                                        </p:tav>
                                      </p:tavLst>
                                    </p:anim>
                                    <p:anim calcmode="lin" valueType="num">
                                      <p:cBhvr additive="base">
                                        <p:cTn id="38" dur="500" fill="hold"/>
                                        <p:tgtEl>
                                          <p:spTgt spid="14337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75"/>
                                        </p:tgtEl>
                                        <p:attrNameLst>
                                          <p:attrName>style.visibility</p:attrName>
                                        </p:attrNameLst>
                                      </p:cBhvr>
                                      <p:to>
                                        <p:strVal val="visible"/>
                                      </p:to>
                                    </p:set>
                                    <p:anim calcmode="lin" valueType="num">
                                      <p:cBhvr additive="base">
                                        <p:cTn id="43" dur="500" fill="hold"/>
                                        <p:tgtEl>
                                          <p:spTgt spid="143375"/>
                                        </p:tgtEl>
                                        <p:attrNameLst>
                                          <p:attrName>ppt_x</p:attrName>
                                        </p:attrNameLst>
                                      </p:cBhvr>
                                      <p:tavLst>
                                        <p:tav tm="0">
                                          <p:val>
                                            <p:strVal val="0-#ppt_w/2"/>
                                          </p:val>
                                        </p:tav>
                                        <p:tav tm="100000">
                                          <p:val>
                                            <p:strVal val="#ppt_x"/>
                                          </p:val>
                                        </p:tav>
                                      </p:tavLst>
                                    </p:anim>
                                    <p:anim calcmode="lin" valueType="num">
                                      <p:cBhvr additive="base">
                                        <p:cTn id="44" dur="500" fill="hold"/>
                                        <p:tgtEl>
                                          <p:spTgt spid="14337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377"/>
                                        </p:tgtEl>
                                        <p:attrNameLst>
                                          <p:attrName>style.visibility</p:attrName>
                                        </p:attrNameLst>
                                      </p:cBhvr>
                                      <p:to>
                                        <p:strVal val="visible"/>
                                      </p:to>
                                    </p:set>
                                    <p:anim calcmode="lin" valueType="num">
                                      <p:cBhvr additive="base">
                                        <p:cTn id="49" dur="500" fill="hold"/>
                                        <p:tgtEl>
                                          <p:spTgt spid="143377"/>
                                        </p:tgtEl>
                                        <p:attrNameLst>
                                          <p:attrName>ppt_x</p:attrName>
                                        </p:attrNameLst>
                                      </p:cBhvr>
                                      <p:tavLst>
                                        <p:tav tm="0">
                                          <p:val>
                                            <p:strVal val="0-#ppt_w/2"/>
                                          </p:val>
                                        </p:tav>
                                        <p:tav tm="100000">
                                          <p:val>
                                            <p:strVal val="#ppt_x"/>
                                          </p:val>
                                        </p:tav>
                                      </p:tavLst>
                                    </p:anim>
                                    <p:anim calcmode="lin" valueType="num">
                                      <p:cBhvr additive="base">
                                        <p:cTn id="50" dur="500" fill="hold"/>
                                        <p:tgtEl>
                                          <p:spTgt spid="14337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3378"/>
                                        </p:tgtEl>
                                        <p:attrNameLst>
                                          <p:attrName>style.visibility</p:attrName>
                                        </p:attrNameLst>
                                      </p:cBhvr>
                                      <p:to>
                                        <p:strVal val="visible"/>
                                      </p:to>
                                    </p:set>
                                    <p:anim calcmode="lin" valueType="num">
                                      <p:cBhvr additive="base">
                                        <p:cTn id="55" dur="500" fill="hold"/>
                                        <p:tgtEl>
                                          <p:spTgt spid="143378"/>
                                        </p:tgtEl>
                                        <p:attrNameLst>
                                          <p:attrName>ppt_x</p:attrName>
                                        </p:attrNameLst>
                                      </p:cBhvr>
                                      <p:tavLst>
                                        <p:tav tm="0">
                                          <p:val>
                                            <p:strVal val="0-#ppt_w/2"/>
                                          </p:val>
                                        </p:tav>
                                        <p:tav tm="100000">
                                          <p:val>
                                            <p:strVal val="#ppt_x"/>
                                          </p:val>
                                        </p:tav>
                                      </p:tavLst>
                                    </p:anim>
                                    <p:anim calcmode="lin" valueType="num">
                                      <p:cBhvr additive="base">
                                        <p:cTn id="56" dur="500" fill="hold"/>
                                        <p:tgtEl>
                                          <p:spTgt spid="1433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43379"/>
                                        </p:tgtEl>
                                        <p:attrNameLst>
                                          <p:attrName>style.visibility</p:attrName>
                                        </p:attrNameLst>
                                      </p:cBhvr>
                                      <p:to>
                                        <p:strVal val="visible"/>
                                      </p:to>
                                    </p:set>
                                    <p:anim calcmode="lin" valueType="num">
                                      <p:cBhvr additive="base">
                                        <p:cTn id="61" dur="500" fill="hold"/>
                                        <p:tgtEl>
                                          <p:spTgt spid="143379"/>
                                        </p:tgtEl>
                                        <p:attrNameLst>
                                          <p:attrName>ppt_x</p:attrName>
                                        </p:attrNameLst>
                                      </p:cBhvr>
                                      <p:tavLst>
                                        <p:tav tm="0">
                                          <p:val>
                                            <p:strVal val="0-#ppt_w/2"/>
                                          </p:val>
                                        </p:tav>
                                        <p:tav tm="100000">
                                          <p:val>
                                            <p:strVal val="#ppt_x"/>
                                          </p:val>
                                        </p:tav>
                                      </p:tavLst>
                                    </p:anim>
                                    <p:anim calcmode="lin" valueType="num">
                                      <p:cBhvr additive="base">
                                        <p:cTn id="62" dur="500" fill="hold"/>
                                        <p:tgtEl>
                                          <p:spTgt spid="143379"/>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43381"/>
                                        </p:tgtEl>
                                        <p:attrNameLst>
                                          <p:attrName>style.visibility</p:attrName>
                                        </p:attrNameLst>
                                      </p:cBhvr>
                                      <p:to>
                                        <p:strVal val="visible"/>
                                      </p:to>
                                    </p:set>
                                    <p:anim calcmode="lin" valueType="num">
                                      <p:cBhvr additive="base">
                                        <p:cTn id="67" dur="500" fill="hold"/>
                                        <p:tgtEl>
                                          <p:spTgt spid="143381"/>
                                        </p:tgtEl>
                                        <p:attrNameLst>
                                          <p:attrName>ppt_x</p:attrName>
                                        </p:attrNameLst>
                                      </p:cBhvr>
                                      <p:tavLst>
                                        <p:tav tm="0">
                                          <p:val>
                                            <p:strVal val="0-#ppt_w/2"/>
                                          </p:val>
                                        </p:tav>
                                        <p:tav tm="100000">
                                          <p:val>
                                            <p:strVal val="#ppt_x"/>
                                          </p:val>
                                        </p:tav>
                                      </p:tavLst>
                                    </p:anim>
                                    <p:anim calcmode="lin" valueType="num">
                                      <p:cBhvr additive="base">
                                        <p:cTn id="68" dur="500" fill="hold"/>
                                        <p:tgtEl>
                                          <p:spTgt spid="14338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43383"/>
                                        </p:tgtEl>
                                        <p:attrNameLst>
                                          <p:attrName>style.visibility</p:attrName>
                                        </p:attrNameLst>
                                      </p:cBhvr>
                                      <p:to>
                                        <p:strVal val="visible"/>
                                      </p:to>
                                    </p:set>
                                    <p:anim calcmode="lin" valueType="num">
                                      <p:cBhvr additive="base">
                                        <p:cTn id="73" dur="500" fill="hold"/>
                                        <p:tgtEl>
                                          <p:spTgt spid="143383"/>
                                        </p:tgtEl>
                                        <p:attrNameLst>
                                          <p:attrName>ppt_x</p:attrName>
                                        </p:attrNameLst>
                                      </p:cBhvr>
                                      <p:tavLst>
                                        <p:tav tm="0">
                                          <p:val>
                                            <p:strVal val="0-#ppt_w/2"/>
                                          </p:val>
                                        </p:tav>
                                        <p:tav tm="100000">
                                          <p:val>
                                            <p:strVal val="#ppt_x"/>
                                          </p:val>
                                        </p:tav>
                                      </p:tavLst>
                                    </p:anim>
                                    <p:anim calcmode="lin" valueType="num">
                                      <p:cBhvr additive="base">
                                        <p:cTn id="74" dur="500" fill="hold"/>
                                        <p:tgtEl>
                                          <p:spTgt spid="143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utoUpdateAnimBg="0"/>
      <p:bldP spid="143368" grpId="0" autoUpdateAnimBg="0"/>
      <p:bldP spid="143369" grpId="0" autoUpdateAnimBg="0"/>
      <p:bldP spid="143371" grpId="0" autoUpdateAnimBg="0"/>
      <p:bldP spid="143372" grpId="0" autoUpdateAnimBg="0"/>
      <p:bldP spid="143375" grpId="0" autoUpdateAnimBg="0"/>
      <p:bldP spid="143376" grpId="0" autoUpdateAnimBg="0"/>
      <p:bldP spid="143377" grpId="0" autoUpdateAnimBg="0"/>
      <p:bldP spid="143378" grpId="0" autoUpdateAnimBg="0"/>
      <p:bldP spid="143379" grpId="0" autoUpdateAnimBg="0"/>
      <p:bldP spid="143381" grpId="0" autoUpdateAnimBg="0"/>
      <p:bldP spid="14338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ctrTitle"/>
          </p:nvPr>
        </p:nvSpPr>
        <p:spPr>
          <a:xfrm>
            <a:off x="1219200" y="0"/>
            <a:ext cx="6629400" cy="1066800"/>
          </a:xfrm>
          <a:solidFill>
            <a:schemeClr val="bg1"/>
          </a:solidFill>
        </p:spPr>
        <p:txBody>
          <a:bodyPr/>
          <a:lstStyle/>
          <a:p>
            <a:pPr eaLnBrk="1" hangingPunct="1"/>
            <a:r>
              <a:rPr kumimoji="0" lang="en-US">
                <a:solidFill>
                  <a:schemeClr val="bg1"/>
                </a:solidFill>
                <a:latin typeface="Helvetica" charset="0"/>
                <a:ea typeface="Osaka" charset="0"/>
                <a:cs typeface="Osaka" charset="0"/>
              </a:rPr>
              <a:t>Two 70-Year Exiles</a:t>
            </a:r>
          </a:p>
        </p:txBody>
      </p:sp>
      <p:sp>
        <p:nvSpPr>
          <p:cNvPr id="11267" name="Rectangle 1027"/>
          <p:cNvSpPr>
            <a:spLocks noChangeArrowheads="1"/>
          </p:cNvSpPr>
          <p:nvPr/>
        </p:nvSpPr>
        <p:spPr bwMode="auto">
          <a:xfrm>
            <a:off x="5638800" y="3505200"/>
            <a:ext cx="3581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ea typeface="Osaka" charset="0"/>
              <a:cs typeface="Osaka" charset="0"/>
            </a:endParaRPr>
          </a:p>
        </p:txBody>
      </p:sp>
      <p:sp>
        <p:nvSpPr>
          <p:cNvPr id="11268" name="Rectangle 1028"/>
          <p:cNvSpPr>
            <a:spLocks noChangeArrowheads="1"/>
          </p:cNvSpPr>
          <p:nvPr/>
        </p:nvSpPr>
        <p:spPr bwMode="auto">
          <a:xfrm>
            <a:off x="0" y="3505200"/>
            <a:ext cx="2590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ea typeface="Osaka" charset="0"/>
              <a:cs typeface="Osaka" charset="0"/>
            </a:endParaRPr>
          </a:p>
        </p:txBody>
      </p:sp>
      <p:sp>
        <p:nvSpPr>
          <p:cNvPr id="11269" name="Text Box 1029"/>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a:solidFill>
                  <a:srgbClr val="FFFFFF"/>
                </a:solidFill>
                <a:latin typeface="Times New Roman" charset="0"/>
                <a:ea typeface="Osaka" charset="0"/>
                <a:cs typeface="Osaka" charset="0"/>
              </a:rPr>
              <a:t>560</a:t>
            </a:r>
          </a:p>
        </p:txBody>
      </p:sp>
      <p:sp>
        <p:nvSpPr>
          <p:cNvPr id="147462" name="Rectangle 1030"/>
          <p:cNvSpPr>
            <a:spLocks noChangeArrowheads="1"/>
          </p:cNvSpPr>
          <p:nvPr/>
        </p:nvSpPr>
        <p:spPr bwMode="auto">
          <a:xfrm>
            <a:off x="21336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ea typeface="Osaka" charset="0"/>
                <a:cs typeface="Osaka" charset="0"/>
              </a:rPr>
              <a:t>586</a:t>
            </a:r>
          </a:p>
        </p:txBody>
      </p:sp>
      <p:sp>
        <p:nvSpPr>
          <p:cNvPr id="11271" name="WordArt 1031"/>
          <p:cNvSpPr>
            <a:spLocks noChangeArrowheads="1" noChangeShapeType="1" noTextEdit="1"/>
          </p:cNvSpPr>
          <p:nvPr/>
        </p:nvSpPr>
        <p:spPr bwMode="auto">
          <a:xfrm>
            <a:off x="1905000" y="114300"/>
            <a:ext cx="5381625" cy="647700"/>
          </a:xfrm>
          <a:prstGeom prst="rect">
            <a:avLst/>
          </a:prstGeom>
        </p:spPr>
        <p:txBody>
          <a:bodyPr wrap="none" fromWordArt="1">
            <a:prstTxWarp prst="textPlain">
              <a:avLst>
                <a:gd name="adj" fmla="val 50000"/>
              </a:avLst>
            </a:prstTxWarp>
          </a:bodyPr>
          <a:lstStyle/>
          <a:p>
            <a:pPr algn="ctr"/>
            <a:r>
              <a:rPr lang="en-US" sz="3600" b="1"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a:ea typeface="Arial"/>
                <a:cs typeface="Arial"/>
              </a:rPr>
              <a:t>Hai cuộc lưu đày 70 năm</a:t>
            </a:r>
          </a:p>
        </p:txBody>
      </p:sp>
      <p:sp>
        <p:nvSpPr>
          <p:cNvPr id="147464" name="Rectangle 1032"/>
          <p:cNvSpPr>
            <a:spLocks noChangeArrowheads="1"/>
          </p:cNvSpPr>
          <p:nvPr/>
        </p:nvSpPr>
        <p:spPr bwMode="auto">
          <a:xfrm>
            <a:off x="2590800" y="1524000"/>
            <a:ext cx="2057400" cy="1143000"/>
          </a:xfrm>
          <a:prstGeom prst="rect">
            <a:avLst/>
          </a:prstGeom>
          <a:noFill/>
          <a:ln w="9525">
            <a:noFill/>
            <a:miter lim="800000"/>
            <a:headEnd/>
            <a:tailEnd/>
          </a:ln>
          <a:effectLst>
            <a:outerShdw dist="35921" dir="2700000" algn="ctr" rotWithShape="0">
              <a:schemeClr val="bg1">
                <a:alpha val="74997"/>
              </a:schemeClr>
            </a:outerShdw>
          </a:effectLst>
        </p:spPr>
        <p:txBody>
          <a:bodyPr/>
          <a:lstStyle/>
          <a:p>
            <a:pPr algn="ctr">
              <a:spcBef>
                <a:spcPct val="20000"/>
              </a:spcBef>
              <a:buClr>
                <a:schemeClr val="accent2"/>
              </a:buClr>
              <a:buSzPct val="110000"/>
            </a:pPr>
            <a:r>
              <a:rPr lang="en-US" sz="3200" b="1">
                <a:solidFill>
                  <a:srgbClr val="FFFFFF"/>
                </a:solidFill>
                <a:latin typeface="Times New Roman" charset="0"/>
                <a:ea typeface="Osaka" charset="0"/>
                <a:cs typeface="Osaka" charset="0"/>
              </a:rPr>
              <a:t>Dân sự lưu đày</a:t>
            </a:r>
            <a:r>
              <a:rPr lang="en-US" sz="3200" b="1">
                <a:solidFill>
                  <a:srgbClr val="FFFFFF"/>
                </a:solidFill>
                <a:ea typeface="Osaka" charset="0"/>
                <a:cs typeface="Osaka" charset="0"/>
              </a:rPr>
              <a:t> </a:t>
            </a:r>
          </a:p>
        </p:txBody>
      </p:sp>
      <p:sp>
        <p:nvSpPr>
          <p:cNvPr id="147465" name="Rectangle 1033"/>
          <p:cNvSpPr>
            <a:spLocks noChangeArrowheads="1"/>
          </p:cNvSpPr>
          <p:nvPr/>
        </p:nvSpPr>
        <p:spPr bwMode="auto">
          <a:xfrm>
            <a:off x="4114800" y="4114800"/>
            <a:ext cx="205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b="1">
                <a:solidFill>
                  <a:srgbClr val="FFFF00"/>
                </a:solidFill>
                <a:latin typeface="Times New Roman" charset="0"/>
                <a:ea typeface="Osaka" charset="0"/>
                <a:cs typeface="Osaka" charset="0"/>
              </a:rPr>
              <a:t>Đền thờ lưu đày</a:t>
            </a:r>
          </a:p>
        </p:txBody>
      </p:sp>
      <p:sp>
        <p:nvSpPr>
          <p:cNvPr id="147466" name="Rectangle 1034"/>
          <p:cNvSpPr>
            <a:spLocks noChangeArrowheads="1"/>
          </p:cNvSpPr>
          <p:nvPr/>
        </p:nvSpPr>
        <p:spPr bwMode="auto">
          <a:xfrm>
            <a:off x="51816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ea typeface="Osaka" charset="0"/>
                <a:cs typeface="Osaka" charset="0"/>
              </a:rPr>
              <a:t>539</a:t>
            </a:r>
          </a:p>
        </p:txBody>
      </p:sp>
      <p:sp>
        <p:nvSpPr>
          <p:cNvPr id="147467" name="Rectangle 1035"/>
          <p:cNvSpPr>
            <a:spLocks noChangeArrowheads="1"/>
          </p:cNvSpPr>
          <p:nvPr/>
        </p:nvSpPr>
        <p:spPr bwMode="auto">
          <a:xfrm>
            <a:off x="58674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ea typeface="Osaka" charset="0"/>
                <a:cs typeface="Osaka" charset="0"/>
              </a:rPr>
              <a:t>536</a:t>
            </a:r>
          </a:p>
        </p:txBody>
      </p:sp>
      <p:sp>
        <p:nvSpPr>
          <p:cNvPr id="147468" name="Rectangle 1036"/>
          <p:cNvSpPr>
            <a:spLocks noChangeArrowheads="1"/>
          </p:cNvSpPr>
          <p:nvPr/>
        </p:nvSpPr>
        <p:spPr bwMode="auto">
          <a:xfrm>
            <a:off x="74676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ea typeface="Osaka" charset="0"/>
                <a:cs typeface="Osaka" charset="0"/>
              </a:rPr>
              <a:t>516</a:t>
            </a:r>
          </a:p>
        </p:txBody>
      </p:sp>
      <p:sp>
        <p:nvSpPr>
          <p:cNvPr id="147469" name="Rectangle 1037"/>
          <p:cNvSpPr>
            <a:spLocks noChangeArrowheads="1"/>
          </p:cNvSpPr>
          <p:nvPr/>
        </p:nvSpPr>
        <p:spPr bwMode="auto">
          <a:xfrm>
            <a:off x="5334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latin typeface="Times New Roman" charset="0"/>
                <a:ea typeface="Osaka" charset="0"/>
                <a:cs typeface="Osaka" charset="0"/>
              </a:rPr>
              <a:t>605</a:t>
            </a:r>
          </a:p>
        </p:txBody>
      </p:sp>
      <p:sp>
        <p:nvSpPr>
          <p:cNvPr id="147470" name="Line 1038"/>
          <p:cNvSpPr>
            <a:spLocks noChangeShapeType="1"/>
          </p:cNvSpPr>
          <p:nvPr/>
        </p:nvSpPr>
        <p:spPr bwMode="auto">
          <a:xfrm>
            <a:off x="990600" y="2667000"/>
            <a:ext cx="5410200" cy="0"/>
          </a:xfrm>
          <a:prstGeom prst="line">
            <a:avLst/>
          </a:prstGeom>
          <a:noFill/>
          <a:ln w="76200">
            <a:solidFill>
              <a:schemeClr val="tx1"/>
            </a:solidFill>
            <a:round/>
            <a:headEnd type="triangle" w="med" len="med"/>
            <a:tailEnd type="triangle" w="med" len="med"/>
          </a:ln>
          <a:effectLst>
            <a:outerShdw dist="35921" dir="2700000" algn="ctr" rotWithShape="0">
              <a:schemeClr val="bg1">
                <a:alpha val="74997"/>
              </a:schemeClr>
            </a:outerShdw>
          </a:effectLst>
        </p:spPr>
        <p:txBody>
          <a:bodyPr wrap="none" anchor="ctr"/>
          <a:lstStyle/>
          <a:p>
            <a:pPr>
              <a:defRPr/>
            </a:pPr>
            <a:endParaRPr lang="en-US">
              <a:latin typeface="Arial" pitchFamily="34" charset="0"/>
              <a:ea typeface="ＭＳ Ｐゴシック" pitchFamily="34" charset="-128"/>
              <a:cs typeface="+mn-cs"/>
            </a:endParaRPr>
          </a:p>
        </p:txBody>
      </p:sp>
      <p:sp>
        <p:nvSpPr>
          <p:cNvPr id="147471" name="Line 1039"/>
          <p:cNvSpPr>
            <a:spLocks noChangeShapeType="1"/>
          </p:cNvSpPr>
          <p:nvPr/>
        </p:nvSpPr>
        <p:spPr bwMode="auto">
          <a:xfrm>
            <a:off x="2590800" y="4191000"/>
            <a:ext cx="5410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69"/>
                                        </p:tgtEl>
                                        <p:attrNameLst>
                                          <p:attrName>style.visibility</p:attrName>
                                        </p:attrNameLst>
                                      </p:cBhvr>
                                      <p:to>
                                        <p:strVal val="visible"/>
                                      </p:to>
                                    </p:set>
                                    <p:anim calcmode="lin" valueType="num">
                                      <p:cBhvr additive="base">
                                        <p:cTn id="7" dur="500" fill="hold"/>
                                        <p:tgtEl>
                                          <p:spTgt spid="147469"/>
                                        </p:tgtEl>
                                        <p:attrNameLst>
                                          <p:attrName>ppt_x</p:attrName>
                                        </p:attrNameLst>
                                      </p:cBhvr>
                                      <p:tavLst>
                                        <p:tav tm="0">
                                          <p:val>
                                            <p:strVal val="0-#ppt_w/2"/>
                                          </p:val>
                                        </p:tav>
                                        <p:tav tm="100000">
                                          <p:val>
                                            <p:strVal val="#ppt_x"/>
                                          </p:val>
                                        </p:tav>
                                      </p:tavLst>
                                    </p:anim>
                                    <p:anim calcmode="lin" valueType="num">
                                      <p:cBhvr additive="base">
                                        <p:cTn id="8" dur="500" fill="hold"/>
                                        <p:tgtEl>
                                          <p:spTgt spid="1474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62"/>
                                        </p:tgtEl>
                                        <p:attrNameLst>
                                          <p:attrName>style.visibility</p:attrName>
                                        </p:attrNameLst>
                                      </p:cBhvr>
                                      <p:to>
                                        <p:strVal val="visible"/>
                                      </p:to>
                                    </p:set>
                                    <p:anim calcmode="lin" valueType="num">
                                      <p:cBhvr additive="base">
                                        <p:cTn id="13" dur="500" fill="hold"/>
                                        <p:tgtEl>
                                          <p:spTgt spid="147462"/>
                                        </p:tgtEl>
                                        <p:attrNameLst>
                                          <p:attrName>ppt_x</p:attrName>
                                        </p:attrNameLst>
                                      </p:cBhvr>
                                      <p:tavLst>
                                        <p:tav tm="0">
                                          <p:val>
                                            <p:strVal val="0-#ppt_w/2"/>
                                          </p:val>
                                        </p:tav>
                                        <p:tav tm="100000">
                                          <p:val>
                                            <p:strVal val="#ppt_x"/>
                                          </p:val>
                                        </p:tav>
                                      </p:tavLst>
                                    </p:anim>
                                    <p:anim calcmode="lin" valueType="num">
                                      <p:cBhvr additive="base">
                                        <p:cTn id="14" dur="500" fill="hold"/>
                                        <p:tgtEl>
                                          <p:spTgt spid="1474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66"/>
                                        </p:tgtEl>
                                        <p:attrNameLst>
                                          <p:attrName>style.visibility</p:attrName>
                                        </p:attrNameLst>
                                      </p:cBhvr>
                                      <p:to>
                                        <p:strVal val="visible"/>
                                      </p:to>
                                    </p:set>
                                    <p:anim calcmode="lin" valueType="num">
                                      <p:cBhvr additive="base">
                                        <p:cTn id="19" dur="500" fill="hold"/>
                                        <p:tgtEl>
                                          <p:spTgt spid="147466"/>
                                        </p:tgtEl>
                                        <p:attrNameLst>
                                          <p:attrName>ppt_x</p:attrName>
                                        </p:attrNameLst>
                                      </p:cBhvr>
                                      <p:tavLst>
                                        <p:tav tm="0">
                                          <p:val>
                                            <p:strVal val="0-#ppt_w/2"/>
                                          </p:val>
                                        </p:tav>
                                        <p:tav tm="100000">
                                          <p:val>
                                            <p:strVal val="#ppt_x"/>
                                          </p:val>
                                        </p:tav>
                                      </p:tavLst>
                                    </p:anim>
                                    <p:anim calcmode="lin" valueType="num">
                                      <p:cBhvr additive="base">
                                        <p:cTn id="20" dur="500" fill="hold"/>
                                        <p:tgtEl>
                                          <p:spTgt spid="14746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7467"/>
                                        </p:tgtEl>
                                        <p:attrNameLst>
                                          <p:attrName>style.visibility</p:attrName>
                                        </p:attrNameLst>
                                      </p:cBhvr>
                                      <p:to>
                                        <p:strVal val="visible"/>
                                      </p:to>
                                    </p:set>
                                    <p:anim calcmode="lin" valueType="num">
                                      <p:cBhvr additive="base">
                                        <p:cTn id="25" dur="500" fill="hold"/>
                                        <p:tgtEl>
                                          <p:spTgt spid="147467"/>
                                        </p:tgtEl>
                                        <p:attrNameLst>
                                          <p:attrName>ppt_x</p:attrName>
                                        </p:attrNameLst>
                                      </p:cBhvr>
                                      <p:tavLst>
                                        <p:tav tm="0">
                                          <p:val>
                                            <p:strVal val="0-#ppt_w/2"/>
                                          </p:val>
                                        </p:tav>
                                        <p:tav tm="100000">
                                          <p:val>
                                            <p:strVal val="#ppt_x"/>
                                          </p:val>
                                        </p:tav>
                                      </p:tavLst>
                                    </p:anim>
                                    <p:anim calcmode="lin" valueType="num">
                                      <p:cBhvr additive="base">
                                        <p:cTn id="26" dur="500" fill="hold"/>
                                        <p:tgtEl>
                                          <p:spTgt spid="14746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7468"/>
                                        </p:tgtEl>
                                        <p:attrNameLst>
                                          <p:attrName>style.visibility</p:attrName>
                                        </p:attrNameLst>
                                      </p:cBhvr>
                                      <p:to>
                                        <p:strVal val="visible"/>
                                      </p:to>
                                    </p:set>
                                    <p:anim calcmode="lin" valueType="num">
                                      <p:cBhvr additive="base">
                                        <p:cTn id="31" dur="500" fill="hold"/>
                                        <p:tgtEl>
                                          <p:spTgt spid="147468"/>
                                        </p:tgtEl>
                                        <p:attrNameLst>
                                          <p:attrName>ppt_x</p:attrName>
                                        </p:attrNameLst>
                                      </p:cBhvr>
                                      <p:tavLst>
                                        <p:tav tm="0">
                                          <p:val>
                                            <p:strVal val="0-#ppt_w/2"/>
                                          </p:val>
                                        </p:tav>
                                        <p:tav tm="100000">
                                          <p:val>
                                            <p:strVal val="#ppt_x"/>
                                          </p:val>
                                        </p:tav>
                                      </p:tavLst>
                                    </p:anim>
                                    <p:anim calcmode="lin" valueType="num">
                                      <p:cBhvr additive="base">
                                        <p:cTn id="32" dur="500" fill="hold"/>
                                        <p:tgtEl>
                                          <p:spTgt spid="14746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7464"/>
                                        </p:tgtEl>
                                        <p:attrNameLst>
                                          <p:attrName>style.visibility</p:attrName>
                                        </p:attrNameLst>
                                      </p:cBhvr>
                                      <p:to>
                                        <p:strVal val="visible"/>
                                      </p:to>
                                    </p:set>
                                    <p:anim calcmode="lin" valueType="num">
                                      <p:cBhvr additive="base">
                                        <p:cTn id="37" dur="500" fill="hold"/>
                                        <p:tgtEl>
                                          <p:spTgt spid="147464"/>
                                        </p:tgtEl>
                                        <p:attrNameLst>
                                          <p:attrName>ppt_x</p:attrName>
                                        </p:attrNameLst>
                                      </p:cBhvr>
                                      <p:tavLst>
                                        <p:tav tm="0">
                                          <p:val>
                                            <p:strVal val="0-#ppt_w/2"/>
                                          </p:val>
                                        </p:tav>
                                        <p:tav tm="100000">
                                          <p:val>
                                            <p:strVal val="#ppt_x"/>
                                          </p:val>
                                        </p:tav>
                                      </p:tavLst>
                                    </p:anim>
                                    <p:anim calcmode="lin" valueType="num">
                                      <p:cBhvr additive="base">
                                        <p:cTn id="38" dur="500" fill="hold"/>
                                        <p:tgtEl>
                                          <p:spTgt spid="14746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7470"/>
                                        </p:tgtEl>
                                        <p:attrNameLst>
                                          <p:attrName>style.visibility</p:attrName>
                                        </p:attrNameLst>
                                      </p:cBhvr>
                                      <p:to>
                                        <p:strVal val="visible"/>
                                      </p:to>
                                    </p:set>
                                    <p:animEffect transition="in" filter="fade">
                                      <p:cBhvr>
                                        <p:cTn id="43" dur="500"/>
                                        <p:tgtEl>
                                          <p:spTgt spid="1474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7465"/>
                                        </p:tgtEl>
                                        <p:attrNameLst>
                                          <p:attrName>style.visibility</p:attrName>
                                        </p:attrNameLst>
                                      </p:cBhvr>
                                      <p:to>
                                        <p:strVal val="visible"/>
                                      </p:to>
                                    </p:set>
                                    <p:anim calcmode="lin" valueType="num">
                                      <p:cBhvr additive="base">
                                        <p:cTn id="48" dur="500" fill="hold"/>
                                        <p:tgtEl>
                                          <p:spTgt spid="147465"/>
                                        </p:tgtEl>
                                        <p:attrNameLst>
                                          <p:attrName>ppt_x</p:attrName>
                                        </p:attrNameLst>
                                      </p:cBhvr>
                                      <p:tavLst>
                                        <p:tav tm="0">
                                          <p:val>
                                            <p:strVal val="0-#ppt_w/2"/>
                                          </p:val>
                                        </p:tav>
                                        <p:tav tm="100000">
                                          <p:val>
                                            <p:strVal val="#ppt_x"/>
                                          </p:val>
                                        </p:tav>
                                      </p:tavLst>
                                    </p:anim>
                                    <p:anim calcmode="lin" valueType="num">
                                      <p:cBhvr additive="base">
                                        <p:cTn id="49" dur="500" fill="hold"/>
                                        <p:tgtEl>
                                          <p:spTgt spid="14746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7471"/>
                                        </p:tgtEl>
                                        <p:attrNameLst>
                                          <p:attrName>style.visibility</p:attrName>
                                        </p:attrNameLst>
                                      </p:cBhvr>
                                      <p:to>
                                        <p:strVal val="visible"/>
                                      </p:to>
                                    </p:set>
                                    <p:animEffect transition="in" filter="fade">
                                      <p:cBhvr>
                                        <p:cTn id="54" dur="500"/>
                                        <p:tgtEl>
                                          <p:spTgt spid="147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utoUpdateAnimBg="0"/>
      <p:bldP spid="147464" grpId="0" autoUpdateAnimBg="0"/>
      <p:bldP spid="147465" grpId="0" autoUpdateAnimBg="0"/>
      <p:bldP spid="147466" grpId="0" autoUpdateAnimBg="0"/>
      <p:bldP spid="147467" grpId="0" autoUpdateAnimBg="0"/>
      <p:bldP spid="147468" grpId="0" autoUpdateAnimBg="0"/>
      <p:bldP spid="147469" grpId="0" autoUpdateAnimBg="0"/>
      <p:bldP spid="14747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themeOverride>
</file>

<file path=ppt/theme/themeOverride3.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2155</TotalTime>
  <Words>3194</Words>
  <Application>Microsoft Macintosh PowerPoint</Application>
  <PresentationFormat>On-screen Show (4:3)</PresentationFormat>
  <Paragraphs>515</Paragraphs>
  <Slides>59</Slides>
  <Notes>43</Notes>
  <HiddenSlides>19</HiddenSlides>
  <MMClips>0</MMClips>
  <ScaleCrop>false</ScaleCrop>
  <HeadingPairs>
    <vt:vector size="6" baseType="variant">
      <vt:variant>
        <vt:lpstr>Theme</vt:lpstr>
      </vt:variant>
      <vt:variant>
        <vt:i4>15</vt:i4>
      </vt:variant>
      <vt:variant>
        <vt:lpstr>Embedded OLE Servers</vt:lpstr>
      </vt:variant>
      <vt:variant>
        <vt:i4>1</vt:i4>
      </vt:variant>
      <vt:variant>
        <vt:lpstr>Slide Titles</vt:lpstr>
      </vt:variant>
      <vt:variant>
        <vt:i4>59</vt:i4>
      </vt:variant>
    </vt:vector>
  </HeadingPairs>
  <TitlesOfParts>
    <vt:vector size="75" baseType="lpstr">
      <vt:lpstr>Default Design</vt:lpstr>
      <vt:lpstr>Bar Code</vt:lpstr>
      <vt:lpstr>Radar</vt:lpstr>
      <vt:lpstr>1_Default Design</vt:lpstr>
      <vt:lpstr>49_Blank Presentation</vt:lpstr>
      <vt:lpstr>1_Office Theme</vt:lpstr>
      <vt:lpstr>1_untitled 1</vt:lpstr>
      <vt:lpstr>2_Default Design</vt:lpstr>
      <vt:lpstr>8_Default Design</vt:lpstr>
      <vt:lpstr>3_Default Design</vt:lpstr>
      <vt:lpstr>1_blstripc.ppt - Blue Stripes</vt:lpstr>
      <vt:lpstr>4_Default Design</vt:lpstr>
      <vt:lpstr>5_Default Design</vt:lpstr>
      <vt:lpstr>6_Default Design</vt:lpstr>
      <vt:lpstr>7_Default Design</vt:lpstr>
      <vt:lpstr>Microsoft ClipArt Gallery</vt:lpstr>
      <vt:lpstr>CA THƯƠNG</vt:lpstr>
      <vt:lpstr>Từ Khóa</vt:lpstr>
      <vt:lpstr>Câu Chìa Khoá</vt:lpstr>
      <vt:lpstr>Phát biểu về Vương quốc trong sách Lamentations</vt:lpstr>
      <vt:lpstr>Lamentations Câu Tóm Tắt</vt:lpstr>
      <vt:lpstr>Dòng thời gian của Vương quốc &amp; Giao ước</vt:lpstr>
      <vt:lpstr>Niên đại của Giê-rê-mi</vt:lpstr>
      <vt:lpstr>Sự thất thủ của Giê-ru-sa-lem</vt:lpstr>
      <vt:lpstr>Two 70-Year Exiles</vt:lpstr>
      <vt:lpstr>Phóng sự</vt:lpstr>
      <vt:lpstr>PowerPoint Presentation</vt:lpstr>
      <vt:lpstr>PowerPoint Presentation</vt:lpstr>
      <vt:lpstr>PowerPoint Presentation</vt:lpstr>
      <vt:lpstr>CA THƯƠNG</vt:lpstr>
      <vt:lpstr>Thể loại</vt:lpstr>
      <vt:lpstr>“Lamb-entations” </vt:lpstr>
      <vt:lpstr>Tên gọi và Nơi chốn</vt:lpstr>
      <vt:lpstr>Sử dụng trong truyền thống</vt:lpstr>
      <vt:lpstr>Bối cảnh Lịch sử</vt:lpstr>
      <vt:lpstr>PowerPoint Presentation</vt:lpstr>
      <vt:lpstr>Tác giả</vt:lpstr>
      <vt:lpstr>Tác giả</vt:lpstr>
      <vt:lpstr>Mục tiêu</vt:lpstr>
      <vt:lpstr>Những lựa chọn cấu trúc</vt:lpstr>
      <vt:lpstr>Cấu trúc</vt:lpstr>
      <vt:lpstr>Cấu trúc chiết tự</vt:lpstr>
      <vt:lpstr>Cấu trúc giao thoa</vt:lpstr>
      <vt:lpstr>PowerPoint Presentation</vt:lpstr>
      <vt:lpstr>PowerPoint Presentation</vt:lpstr>
      <vt:lpstr>PowerPoint Presentation</vt:lpstr>
      <vt:lpstr>PowerPoint Presentation</vt:lpstr>
      <vt:lpstr>Blessings &amp; Curses (Deut. 28)</vt:lpstr>
      <vt:lpstr>Prophetic Curses</vt:lpstr>
      <vt:lpstr>Great is Thy Faithfulness  (Lamentations 3:22-23)</vt:lpstr>
      <vt:lpstr>Great is Thy faithfulness 2/6</vt:lpstr>
      <vt:lpstr>Great is Thy faithfulness 3/6</vt:lpstr>
      <vt:lpstr>Great is Thy faithfulness 4/6</vt:lpstr>
      <vt:lpstr>Great is Thy faithfulness 5/6</vt:lpstr>
      <vt:lpstr>Great is Thy faithfulness 6/6</vt:lpstr>
      <vt:lpstr>Cấu trúc</vt:lpstr>
      <vt:lpstr>Thần học</vt:lpstr>
      <vt:lpstr>Thần học</vt:lpstr>
      <vt:lpstr>Thần học</vt:lpstr>
      <vt:lpstr>Ngữ cảnh kinh điển</vt:lpstr>
      <vt:lpstr>Áp dụng</vt:lpstr>
      <vt:lpstr>Thi  48:1-2 (NIV)</vt:lpstr>
      <vt:lpstr>Thi 102:14 (NIV)</vt:lpstr>
      <vt:lpstr>Thi 137:5-6 (NIV)</vt:lpstr>
      <vt:lpstr>Ca Thương 2:15 (NIV)</vt:lpstr>
      <vt:lpstr>MỘT CA THƯƠNG HiỆN ĐẠI</vt:lpstr>
      <vt:lpstr>Tháp đôi</vt:lpstr>
      <vt:lpstr>Tượng thần tự do</vt:lpstr>
      <vt:lpstr>Ngũ giác đài </vt:lpstr>
      <vt:lpstr>Tro bụi sau đó</vt:lpstr>
      <vt:lpstr>Còn lại lính cứu hỏa</vt:lpstr>
      <vt:lpstr>Đường phố</vt:lpstr>
      <vt:lpstr>Dọn dẹp</vt:lpstr>
      <vt:lpstr>Black</vt:lpstr>
      <vt:lpstr>Cựu Ước Lược Khảo—biblestudydownloads.com</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LAMENTATIONS</dc:title>
  <dc:creator>Richard Simpson</dc:creator>
  <cp:lastModifiedBy>Rick Griffith</cp:lastModifiedBy>
  <cp:revision>88</cp:revision>
  <dcterms:created xsi:type="dcterms:W3CDTF">2002-04-04T07:43:45Z</dcterms:created>
  <dcterms:modified xsi:type="dcterms:W3CDTF">2015-09-11T12:01:45Z</dcterms:modified>
</cp:coreProperties>
</file>