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theme/theme9.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0.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11.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4.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5.xml" ContentType="application/vnd.openxmlformats-officedocument.theme+xml"/>
  <Override PartName="/ppt/slideLayouts/slideLayout83.xml" ContentType="application/vnd.openxmlformats-officedocument.presentationml.slideLayout+xml"/>
  <Override PartName="/ppt/theme/theme1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8.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9.xml" ContentType="application/vnd.openxmlformats-officedocument.theme+xml"/>
  <Override PartName="/ppt/slideLayouts/slideLayout117.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xml" ContentType="application/vnd.openxmlformats-officedocument.themeOverr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2.bin" ContentType="application/vnd.openxmlformats-officedocument.oleObject"/>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7" r:id="rId4"/>
    <p:sldMasterId id="2147483672" r:id="rId5"/>
    <p:sldMasterId id="2147483674" r:id="rId6"/>
    <p:sldMasterId id="2147483696" r:id="rId7"/>
    <p:sldMasterId id="2147483742" r:id="rId8"/>
    <p:sldMasterId id="2147483744" r:id="rId9"/>
    <p:sldMasterId id="2147483798" r:id="rId10"/>
    <p:sldMasterId id="2147483812" r:id="rId11"/>
    <p:sldMasterId id="2147483824" r:id="rId12"/>
    <p:sldMasterId id="2147483837" r:id="rId13"/>
    <p:sldMasterId id="2147483849" r:id="rId14"/>
    <p:sldMasterId id="2147483861" r:id="rId15"/>
    <p:sldMasterId id="2147483873" r:id="rId16"/>
    <p:sldMasterId id="2147483875" r:id="rId17"/>
    <p:sldMasterId id="2147483887" r:id="rId18"/>
    <p:sldMasterId id="2147483899" r:id="rId19"/>
    <p:sldMasterId id="2147483911" r:id="rId20"/>
  </p:sldMasterIdLst>
  <p:notesMasterIdLst>
    <p:notesMasterId r:id="rId91"/>
  </p:notesMasterIdLst>
  <p:sldIdLst>
    <p:sldId id="257" r:id="rId21"/>
    <p:sldId id="315" r:id="rId22"/>
    <p:sldId id="318" r:id="rId23"/>
    <p:sldId id="311" r:id="rId24"/>
    <p:sldId id="312" r:id="rId25"/>
    <p:sldId id="313" r:id="rId26"/>
    <p:sldId id="314" r:id="rId27"/>
    <p:sldId id="258" r:id="rId28"/>
    <p:sldId id="259" r:id="rId29"/>
    <p:sldId id="260" r:id="rId30"/>
    <p:sldId id="261" r:id="rId31"/>
    <p:sldId id="262" r:id="rId32"/>
    <p:sldId id="263" r:id="rId33"/>
    <p:sldId id="320" r:id="rId34"/>
    <p:sldId id="321" r:id="rId35"/>
    <p:sldId id="322" r:id="rId36"/>
    <p:sldId id="323" r:id="rId37"/>
    <p:sldId id="324" r:id="rId38"/>
    <p:sldId id="325" r:id="rId39"/>
    <p:sldId id="326" r:id="rId40"/>
    <p:sldId id="319" r:id="rId41"/>
    <p:sldId id="264" r:id="rId42"/>
    <p:sldId id="308" r:id="rId43"/>
    <p:sldId id="307" r:id="rId44"/>
    <p:sldId id="265" r:id="rId45"/>
    <p:sldId id="266" r:id="rId46"/>
    <p:sldId id="267" r:id="rId47"/>
    <p:sldId id="268" r:id="rId48"/>
    <p:sldId id="269" r:id="rId49"/>
    <p:sldId id="270" r:id="rId50"/>
    <p:sldId id="276" r:id="rId51"/>
    <p:sldId id="271" r:id="rId52"/>
    <p:sldId id="272" r:id="rId53"/>
    <p:sldId id="273" r:id="rId54"/>
    <p:sldId id="274" r:id="rId55"/>
    <p:sldId id="277" r:id="rId56"/>
    <p:sldId id="278" r:id="rId57"/>
    <p:sldId id="279" r:id="rId58"/>
    <p:sldId id="280" r:id="rId59"/>
    <p:sldId id="281" r:id="rId60"/>
    <p:sldId id="275" r:id="rId61"/>
    <p:sldId id="282" r:id="rId62"/>
    <p:sldId id="283" r:id="rId63"/>
    <p:sldId id="284" r:id="rId64"/>
    <p:sldId id="285" r:id="rId65"/>
    <p:sldId id="286" r:id="rId66"/>
    <p:sldId id="287" r:id="rId67"/>
    <p:sldId id="288" r:id="rId68"/>
    <p:sldId id="289" r:id="rId69"/>
    <p:sldId id="290" r:id="rId70"/>
    <p:sldId id="309" r:id="rId71"/>
    <p:sldId id="291" r:id="rId72"/>
    <p:sldId id="310" r:id="rId73"/>
    <p:sldId id="292" r:id="rId74"/>
    <p:sldId id="293" r:id="rId75"/>
    <p:sldId id="294" r:id="rId76"/>
    <p:sldId id="295" r:id="rId77"/>
    <p:sldId id="296" r:id="rId78"/>
    <p:sldId id="297" r:id="rId79"/>
    <p:sldId id="298" r:id="rId80"/>
    <p:sldId id="299" r:id="rId81"/>
    <p:sldId id="300" r:id="rId82"/>
    <p:sldId id="301" r:id="rId83"/>
    <p:sldId id="302" r:id="rId84"/>
    <p:sldId id="303" r:id="rId85"/>
    <p:sldId id="304" r:id="rId86"/>
    <p:sldId id="305" r:id="rId87"/>
    <p:sldId id="306" r:id="rId88"/>
    <p:sldId id="316" r:id="rId89"/>
    <p:sldId id="317" r:id="rId9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Arial"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Arial"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Arial"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524" autoAdjust="0"/>
  </p:normalViewPr>
  <p:slideViewPr>
    <p:cSldViewPr snapToGrid="0" snapToObjects="1">
      <p:cViewPr varScale="1">
        <p:scale>
          <a:sx n="72" d="100"/>
          <a:sy n="72" d="100"/>
        </p:scale>
        <p:origin x="-120" y="-3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70" Type="http://schemas.openxmlformats.org/officeDocument/2006/relationships/slide" Target="slides/slide50.xml"/><Relationship Id="rId71" Type="http://schemas.openxmlformats.org/officeDocument/2006/relationships/slide" Target="slides/slide51.xml"/><Relationship Id="rId72" Type="http://schemas.openxmlformats.org/officeDocument/2006/relationships/slide" Target="slides/slide52.xml"/><Relationship Id="rId73" Type="http://schemas.openxmlformats.org/officeDocument/2006/relationships/slide" Target="slides/slide53.xml"/><Relationship Id="rId74" Type="http://schemas.openxmlformats.org/officeDocument/2006/relationships/slide" Target="slides/slide54.xml"/><Relationship Id="rId75" Type="http://schemas.openxmlformats.org/officeDocument/2006/relationships/slide" Target="slides/slide55.xml"/><Relationship Id="rId76" Type="http://schemas.openxmlformats.org/officeDocument/2006/relationships/slide" Target="slides/slide56.xml"/><Relationship Id="rId77" Type="http://schemas.openxmlformats.org/officeDocument/2006/relationships/slide" Target="slides/slide57.xml"/><Relationship Id="rId78" Type="http://schemas.openxmlformats.org/officeDocument/2006/relationships/slide" Target="slides/slide58.xml"/><Relationship Id="rId79" Type="http://schemas.openxmlformats.org/officeDocument/2006/relationships/slide" Target="slides/slide59.xml"/><Relationship Id="rId90" Type="http://schemas.openxmlformats.org/officeDocument/2006/relationships/slide" Target="slides/slide70.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80" Type="http://schemas.openxmlformats.org/officeDocument/2006/relationships/slide" Target="slides/slide60.xml"/><Relationship Id="rId81" Type="http://schemas.openxmlformats.org/officeDocument/2006/relationships/slide" Target="slides/slide61.xml"/><Relationship Id="rId82" Type="http://schemas.openxmlformats.org/officeDocument/2006/relationships/slide" Target="slides/slide62.xml"/><Relationship Id="rId83" Type="http://schemas.openxmlformats.org/officeDocument/2006/relationships/slide" Target="slides/slide63.xml"/><Relationship Id="rId84" Type="http://schemas.openxmlformats.org/officeDocument/2006/relationships/slide" Target="slides/slide64.xml"/><Relationship Id="rId85" Type="http://schemas.openxmlformats.org/officeDocument/2006/relationships/slide" Target="slides/slide65.xml"/><Relationship Id="rId86" Type="http://schemas.openxmlformats.org/officeDocument/2006/relationships/slide" Target="slides/slide66.xml"/><Relationship Id="rId87" Type="http://schemas.openxmlformats.org/officeDocument/2006/relationships/slide" Target="slides/slide67.xml"/><Relationship Id="rId88" Type="http://schemas.openxmlformats.org/officeDocument/2006/relationships/slide" Target="slides/slide68.xml"/><Relationship Id="rId89" Type="http://schemas.openxmlformats.org/officeDocument/2006/relationships/slide" Target="slides/slide6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35FFD0A-CA38-C740-9E03-A48C8199F5FD}" type="datetime1">
              <a:rPr lang="en-US"/>
              <a:pPr/>
              <a:t>12/9/15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6D3CD99F-F400-A14E-A126-D27534DF9CCC}" type="slidenum">
              <a:rPr lang="en-US"/>
              <a:pPr/>
              <a:t>‹#›</a:t>
            </a:fld>
            <a:endParaRPr lang="en-US"/>
          </a:p>
        </p:txBody>
      </p:sp>
    </p:spTree>
    <p:extLst>
      <p:ext uri="{BB962C8B-B14F-4D97-AF65-F5344CB8AC3E}">
        <p14:creationId xmlns:p14="http://schemas.microsoft.com/office/powerpoint/2010/main" val="374448592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D6299988-9226-324B-AB11-B207D95AA54E}" type="slidenum">
              <a:rPr lang="en-US">
                <a:solidFill>
                  <a:srgbClr val="000000"/>
                </a:solidFill>
                <a:latin typeface="Calibri" charset="0"/>
              </a:rPr>
              <a:pPr eaLnBrk="1" hangingPunct="1"/>
              <a:t>1</a:t>
            </a:fld>
            <a:endParaRPr lang="en-US">
              <a:solidFill>
                <a:srgbClr val="000000"/>
              </a:solidFill>
              <a:latin typeface="Calibri"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ECB2AC12-A14A-B74B-971A-6197E909E52A}" type="slidenum">
              <a:rPr lang="en-US">
                <a:solidFill>
                  <a:srgbClr val="000000"/>
                </a:solidFill>
                <a:latin typeface="Calibri" charset="0"/>
              </a:rPr>
              <a:pPr eaLnBrk="1" hangingPunct="1"/>
              <a:t>12</a:t>
            </a:fld>
            <a:endParaRPr lang="en-US">
              <a:solidFill>
                <a:srgbClr val="000000"/>
              </a:solidFill>
              <a:latin typeface="Calibri" charset="0"/>
            </a:endParaRPr>
          </a:p>
        </p:txBody>
      </p:sp>
      <p:sp>
        <p:nvSpPr>
          <p:cNvPr id="8499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499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424DD94F-3F04-B64C-8223-7B069578B145}" type="slidenum">
              <a:rPr lang="en-US">
                <a:solidFill>
                  <a:srgbClr val="000000"/>
                </a:solidFill>
                <a:latin typeface="Calibri" charset="0"/>
              </a:rPr>
              <a:pPr eaLnBrk="1" hangingPunct="1"/>
              <a:t>13</a:t>
            </a:fld>
            <a:endParaRPr lang="en-US">
              <a:solidFill>
                <a:srgbClr val="000000"/>
              </a:solidFill>
              <a:latin typeface="Calibri" charset="0"/>
            </a:endParaRPr>
          </a:p>
        </p:txBody>
      </p:sp>
      <p:sp>
        <p:nvSpPr>
          <p:cNvPr id="8601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602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MS PGothic" charset="0"/>
              </a:rPr>
              <a:t>23-Isaiah-13</a:t>
            </a:r>
          </a:p>
          <a:p>
            <a:pPr eaLnBrk="1" hangingPunct="1">
              <a:spcBef>
                <a:spcPct val="0"/>
              </a:spcBef>
            </a:pPr>
            <a:r>
              <a:rPr lang="en-US" smtClean="0">
                <a:latin typeface="Calibri" charset="0"/>
                <a:ea typeface="MS PGothic" charset="0"/>
              </a:rPr>
              <a:t>38-Zechariah-42</a:t>
            </a:r>
            <a:endParaRPr lang="en-US">
              <a:latin typeface="Calibri"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09" name="Rectangle 1026"/>
          <p:cNvSpPr>
            <a:spLocks noGrp="1" noRot="1" noChangeAspect="1" noChangeArrowheads="1"/>
          </p:cNvSpPr>
          <p:nvPr>
            <p:ph type="sldImg"/>
          </p:nvPr>
        </p:nvSpPr>
        <p:spPr>
          <a:solidFill>
            <a:srgbClr val="FFFFFF"/>
          </a:solidFill>
          <a:ln/>
        </p:spPr>
      </p:sp>
      <p:sp>
        <p:nvSpPr>
          <p:cNvPr id="631810" name="Rectangle 1027"/>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1" name="Rectangle 2"/>
          <p:cNvSpPr>
            <a:spLocks noGrp="1" noRot="1" noChangeAspect="1" noChangeArrowheads="1"/>
          </p:cNvSpPr>
          <p:nvPr>
            <p:ph type="sldImg"/>
          </p:nvPr>
        </p:nvSpPr>
        <p:spPr>
          <a:xfrm>
            <a:off x="1143000" y="685800"/>
            <a:ext cx="4572000" cy="3429000"/>
          </a:xfrm>
          <a:solidFill>
            <a:srgbClr val="FFFFFF"/>
          </a:solidFill>
          <a:ln/>
        </p:spPr>
      </p:sp>
      <p:sp>
        <p:nvSpPr>
          <p:cNvPr id="634882" name="Rectangle 3"/>
          <p:cNvSpPr>
            <a:spLocks noGrp="1" noChangeArrowheads="1"/>
          </p:cNvSpPr>
          <p:nvPr>
            <p:ph type="body" idx="1"/>
          </p:nvPr>
        </p:nvSpPr>
        <p:spPr>
          <a:xfrm>
            <a:off x="914400" y="4343400"/>
            <a:ext cx="5029200" cy="4114800"/>
          </a:xfrm>
          <a:solidFill>
            <a:srgbClr val="FFFFFF"/>
          </a:solidFill>
          <a:ln>
            <a:solidFill>
              <a:srgbClr val="000000"/>
            </a:solidFill>
            <a:miter lim="800000"/>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29" name="Rectangle 2"/>
          <p:cNvSpPr>
            <a:spLocks noGrp="1" noRot="1" noChangeAspect="1" noChangeArrowheads="1"/>
          </p:cNvSpPr>
          <p:nvPr>
            <p:ph type="sldImg"/>
          </p:nvPr>
        </p:nvSpPr>
        <p:spPr>
          <a:xfrm>
            <a:off x="1143000" y="685800"/>
            <a:ext cx="4572000" cy="3429000"/>
          </a:xfrm>
          <a:solidFill>
            <a:srgbClr val="FFFFFF"/>
          </a:solidFill>
          <a:ln/>
        </p:spPr>
      </p:sp>
      <p:sp>
        <p:nvSpPr>
          <p:cNvPr id="636930" name="Rectangle 3"/>
          <p:cNvSpPr>
            <a:spLocks noGrp="1" noChangeArrowheads="1"/>
          </p:cNvSpPr>
          <p:nvPr>
            <p:ph type="body" idx="1"/>
          </p:nvPr>
        </p:nvSpPr>
        <p:spPr>
          <a:xfrm>
            <a:off x="914400" y="4343400"/>
            <a:ext cx="5029200" cy="4114800"/>
          </a:xfrm>
          <a:solidFill>
            <a:srgbClr val="FFFFFF"/>
          </a:solidFill>
          <a:ln>
            <a:solidFill>
              <a:srgbClr val="000000"/>
            </a:solidFill>
            <a:miter lim="800000"/>
          </a:ln>
          <a:extLs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0002" name="Rectangle 3"/>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r>
              <a:rPr lang="en-GB" sz="1200">
                <a:solidFill>
                  <a:srgbClr val="FFFFFF"/>
                </a:solidFill>
                <a:latin typeface="Calibri" charset="0"/>
              </a:rPr>
              <a:t>10/06/10</a:t>
            </a:r>
          </a:p>
        </p:txBody>
      </p:sp>
      <p:sp>
        <p:nvSpPr>
          <p:cNvPr id="640003"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41A7148C-70DF-FE4F-902D-A0DD339F0711}" type="slidenum">
              <a:rPr lang="en-GB" sz="1200">
                <a:solidFill>
                  <a:srgbClr val="FFFFFF"/>
                </a:solidFill>
                <a:latin typeface="Comic Sans MS" charset="0"/>
              </a:rPr>
              <a:pPr eaLnBrk="1" hangingPunct="1"/>
              <a:t>19</a:t>
            </a:fld>
            <a:endParaRPr lang="en-GB" sz="1200">
              <a:solidFill>
                <a:srgbClr val="FFFFFF"/>
              </a:solidFill>
              <a:latin typeface="Comic Sans MS" charset="0"/>
            </a:endParaRPr>
          </a:p>
        </p:txBody>
      </p:sp>
      <p:sp>
        <p:nvSpPr>
          <p:cNvPr id="640004"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algn="r" defTabSz="449263" eaLnBrk="1" hangingPunct="1">
              <a:buClr>
                <a:srgbClr val="000000"/>
              </a:buClr>
              <a:buSzPct val="100000"/>
              <a:buFont typeface="Calibri" charset="0"/>
              <a:buNone/>
            </a:pPr>
            <a:fld id="{1FB74E67-A55E-8B49-97E9-6B096DDF2D78}" type="slidenum">
              <a:rPr lang="en-GB" sz="1200">
                <a:solidFill>
                  <a:srgbClr val="000000"/>
                </a:solidFill>
                <a:latin typeface="Calibri" charset="0"/>
              </a:rPr>
              <a:pPr algn="r" defTabSz="449263" eaLnBrk="1" hangingPunct="1">
                <a:buClr>
                  <a:srgbClr val="000000"/>
                </a:buClr>
                <a:buSzPct val="100000"/>
                <a:buFont typeface="Calibri" charset="0"/>
                <a:buNone/>
              </a:pPr>
              <a:t>19</a:t>
            </a:fld>
            <a:endParaRPr lang="en-GB" sz="1200">
              <a:solidFill>
                <a:srgbClr val="000000"/>
              </a:solidFill>
              <a:latin typeface="Calibri" charset="0"/>
            </a:endParaRPr>
          </a:p>
        </p:txBody>
      </p:sp>
      <p:sp>
        <p:nvSpPr>
          <p:cNvPr id="64000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srgbClr val="FFFFFF"/>
              </a:solidFill>
            </a:endParaRPr>
          </a:p>
        </p:txBody>
      </p:sp>
      <p:sp>
        <p:nvSpPr>
          <p:cNvPr id="640006"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5A9986-3116-354F-A818-6482552A1B60}" type="slidenum">
              <a:rPr lang="en-US" sz="1200">
                <a:solidFill>
                  <a:prstClr val="black"/>
                </a:solidFill>
              </a:rPr>
              <a:pPr eaLnBrk="1" hangingPunct="1"/>
              <a:t>21</a:t>
            </a:fld>
            <a:endParaRPr lang="en-US" sz="1200">
              <a:solidFill>
                <a:prstClr val="black"/>
              </a:solidFill>
            </a:endParaRPr>
          </a:p>
        </p:txBody>
      </p:sp>
      <p:sp>
        <p:nvSpPr>
          <p:cNvPr id="130051" name="Rectangle 2"/>
          <p:cNvSpPr>
            <a:spLocks noGrp="1" noRot="1" noChangeAspect="1" noChangeArrowheads="1" noTextEdit="1"/>
          </p:cNvSpPr>
          <p:nvPr>
            <p:ph type="sldImg"/>
          </p:nvPr>
        </p:nvSpPr>
        <p:spPr>
          <a:xfrm>
            <a:off x="2147888" y="692151"/>
            <a:ext cx="2562225" cy="3416300"/>
          </a:xfrm>
          <a:ln/>
        </p:spPr>
      </p:sp>
      <p:sp>
        <p:nvSpPr>
          <p:cNvPr id="130052" name="Rectangle 3"/>
          <p:cNvSpPr>
            <a:spLocks noGrp="1" noChangeArrowheads="1"/>
          </p:cNvSpPr>
          <p:nvPr>
            <p:ph type="body" idx="1"/>
          </p:nvPr>
        </p:nvSpPr>
        <p:spPr>
          <a:xfrm>
            <a:off x="914400" y="4343400"/>
            <a:ext cx="50292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BC70037-492E-384E-B140-5B99399BC13A}" type="slidenum">
              <a:rPr lang="en-US">
                <a:solidFill>
                  <a:srgbClr val="000000"/>
                </a:solidFill>
                <a:latin typeface="Calibri" charset="0"/>
              </a:rPr>
              <a:pPr eaLnBrk="1" hangingPunct="1"/>
              <a:t>22</a:t>
            </a:fld>
            <a:endParaRPr lang="en-US">
              <a:solidFill>
                <a:srgbClr val="000000"/>
              </a:solidFill>
              <a:latin typeface="Calibri"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0A7CF8D-A98F-9849-8B48-105C680DAFB1}" type="slidenum">
              <a:rPr lang="en-US">
                <a:solidFill>
                  <a:srgbClr val="000000"/>
                </a:solidFill>
                <a:latin typeface="Calibri" charset="0"/>
              </a:rPr>
              <a:pPr eaLnBrk="1" hangingPunct="1"/>
              <a:t>25</a:t>
            </a:fld>
            <a:endParaRPr lang="en-US">
              <a:solidFill>
                <a:srgbClr val="000000"/>
              </a:solidFill>
              <a:latin typeface="Calibri"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80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82FBEA42-E3C1-C44B-B11B-3A492D5851CB}" type="slidenum">
              <a:rPr lang="en-US">
                <a:solidFill>
                  <a:srgbClr val="000000"/>
                </a:solidFill>
                <a:latin typeface="Calibri" charset="0"/>
              </a:rPr>
              <a:pPr eaLnBrk="1" hangingPunct="1"/>
              <a:t>26</a:t>
            </a:fld>
            <a:endParaRPr lang="en-US">
              <a:solidFill>
                <a:srgbClr val="000000"/>
              </a:solidFill>
              <a:latin typeface="Calibri"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3378" name="Rectangle 14"/>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eaLnBrk="1" hangingPunct="1"/>
            <a:fld id="{1826A7BE-3F5A-C441-90FD-9419FA653D51}" type="slidenum">
              <a:rPr lang="en-GB" sz="1200">
                <a:solidFill>
                  <a:srgbClr val="000000"/>
                </a:solidFill>
                <a:latin typeface="Calibri" charset="0"/>
              </a:rPr>
              <a:pPr eaLnBrk="1" hangingPunct="1"/>
              <a:t>2</a:t>
            </a:fld>
            <a:endParaRPr lang="en-GB" sz="1200">
              <a:solidFill>
                <a:srgbClr val="000000"/>
              </a:solidFill>
              <a:latin typeface="Calibri" charset="0"/>
            </a:endParaRPr>
          </a:p>
        </p:txBody>
      </p:sp>
      <p:sp>
        <p:nvSpPr>
          <p:cNvPr id="613379" name="Text Box 1"/>
          <p:cNvSpPr txBox="1">
            <a:spLocks noChangeArrowheads="1"/>
          </p:cNvSpPr>
          <p:nvPr/>
        </p:nvSpPr>
        <p:spPr bwMode="auto">
          <a:xfrm>
            <a:off x="3881438" y="8685213"/>
            <a:ext cx="296862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2pPr>
            <a:lvl3pPr marL="11430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3pPr>
            <a:lvl4pPr marL="16002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4pPr>
            <a:lvl5pPr marL="2057400" indent="-228600" eaLnBrk="0" hangingPunct="0">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defRPr sz="2400">
                <a:solidFill>
                  <a:schemeClr val="bg1"/>
                </a:solidFill>
                <a:latin typeface="Arial" charset="0"/>
                <a:ea typeface="ＭＳ Ｐゴシック" charset="0"/>
              </a:defRPr>
            </a:lvl9pPr>
          </a:lstStyle>
          <a:p>
            <a:pPr algn="r" defTabSz="449263" eaLnBrk="1" hangingPunct="1">
              <a:lnSpc>
                <a:spcPct val="95000"/>
              </a:lnSpc>
              <a:buClr>
                <a:srgbClr val="FFFFFF"/>
              </a:buClr>
              <a:buSzPct val="100000"/>
              <a:buFont typeface="Arial" charset="0"/>
              <a:buNone/>
            </a:pPr>
            <a:fld id="{DE17341D-1622-9A4B-85CF-41849E5454A6}" type="slidenum">
              <a:rPr lang="en-GB" sz="1200">
                <a:solidFill>
                  <a:srgbClr val="000000"/>
                </a:solidFill>
                <a:latin typeface="Times New Roman" charset="0"/>
              </a:rPr>
              <a:pPr algn="r" defTabSz="449263" eaLnBrk="1" hangingPunct="1">
                <a:lnSpc>
                  <a:spcPct val="95000"/>
                </a:lnSpc>
                <a:buClr>
                  <a:srgbClr val="FFFFFF"/>
                </a:buClr>
                <a:buSzPct val="100000"/>
                <a:buFont typeface="Arial" charset="0"/>
                <a:buNone/>
              </a:pPr>
              <a:t>2</a:t>
            </a:fld>
            <a:endParaRPr lang="en-GB" sz="1200">
              <a:solidFill>
                <a:srgbClr val="000000"/>
              </a:solidFill>
              <a:latin typeface="Times New Roman" charset="0"/>
            </a:endParaRPr>
          </a:p>
        </p:txBody>
      </p:sp>
      <p:sp>
        <p:nvSpPr>
          <p:cNvPr id="613380" name="Text Box 2"/>
          <p:cNvSpPr txBox="1">
            <a:spLocks noChangeArrowheads="1"/>
          </p:cNvSpPr>
          <p:nvPr/>
        </p:nvSpPr>
        <p:spPr bwMode="auto">
          <a:xfrm>
            <a:off x="1004888" y="695325"/>
            <a:ext cx="4838700" cy="3421063"/>
          </a:xfrm>
          <a:prstGeom prst="rect">
            <a:avLst/>
          </a:prstGeom>
          <a:solidFill>
            <a:srgbClr val="FFFFFF"/>
          </a:solidFill>
          <a:ln w="9525">
            <a:solidFill>
              <a:srgbClr val="000000"/>
            </a:solidFill>
            <a:miter lim="800000"/>
            <a:headEnd/>
            <a:tailEnd/>
          </a:ln>
        </p:spPr>
        <p:txBody>
          <a:bodyPr wrap="none" lIns="80165" tIns="40083" rIns="80165" bIns="40083"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pPr>
            <a:endParaRPr lang="en-US">
              <a:solidFill>
                <a:prstClr val="white"/>
              </a:solidFill>
            </a:endParaRPr>
          </a:p>
        </p:txBody>
      </p:sp>
      <p:sp>
        <p:nvSpPr>
          <p:cNvPr id="613381" name="Rectangle 3"/>
          <p:cNvSpPr>
            <a:spLocks noGrp="1" noChangeArrowheads="1"/>
          </p:cNvSpPr>
          <p:nvPr>
            <p:ph type="body"/>
          </p:nvPr>
        </p:nvSpPr>
        <p:spPr>
          <a:xfrm>
            <a:off x="685800" y="4343400"/>
            <a:ext cx="5475288" cy="4103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D87B4837-8960-1E4A-815A-3F512013CF93}" type="slidenum">
              <a:rPr lang="en-US">
                <a:solidFill>
                  <a:srgbClr val="000000"/>
                </a:solidFill>
                <a:latin typeface="Calibri" charset="0"/>
              </a:rPr>
              <a:pPr eaLnBrk="1" hangingPunct="1"/>
              <a:t>27</a:t>
            </a:fld>
            <a:endParaRPr lang="en-US">
              <a:solidFill>
                <a:srgbClr val="000000"/>
              </a:solidFill>
              <a:latin typeface="Calibri"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385AA81B-DBAF-9148-810E-F175A3266502}" type="slidenum">
              <a:rPr lang="en-US">
                <a:solidFill>
                  <a:srgbClr val="000000"/>
                </a:solidFill>
                <a:latin typeface="Calibri" charset="0"/>
              </a:rPr>
              <a:pPr eaLnBrk="1" hangingPunct="1"/>
              <a:t>28</a:t>
            </a:fld>
            <a:endParaRPr lang="en-US">
              <a:solidFill>
                <a:srgbClr val="000000"/>
              </a:solidFill>
              <a:latin typeface="Calibri"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6A3FA56D-5165-7044-A61A-D765415257B1}" type="slidenum">
              <a:rPr lang="en-US">
                <a:solidFill>
                  <a:srgbClr val="000000"/>
                </a:solidFill>
                <a:latin typeface="Calibri" charset="0"/>
              </a:rPr>
              <a:pPr eaLnBrk="1" hangingPunct="1"/>
              <a:t>29</a:t>
            </a:fld>
            <a:endParaRPr lang="en-US">
              <a:solidFill>
                <a:srgbClr val="000000"/>
              </a:solidFill>
              <a:latin typeface="Calibri"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50030E07-2EC6-CE41-9CAE-B320CCCBA579}" type="slidenum">
              <a:rPr lang="en-US">
                <a:solidFill>
                  <a:srgbClr val="000000"/>
                </a:solidFill>
                <a:latin typeface="Calibri" charset="0"/>
              </a:rPr>
              <a:pPr eaLnBrk="1" hangingPunct="1"/>
              <a:t>30</a:t>
            </a:fld>
            <a:endParaRPr lang="en-US">
              <a:solidFill>
                <a:srgbClr val="000000"/>
              </a:solidFill>
              <a:latin typeface="Calibri"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734632E2-B553-B74B-88EB-EB0360A15DB8}" type="slidenum">
              <a:rPr lang="en-US">
                <a:solidFill>
                  <a:srgbClr val="000000"/>
                </a:solidFill>
                <a:latin typeface="Calibri" charset="0"/>
              </a:rPr>
              <a:pPr eaLnBrk="1" hangingPunct="1"/>
              <a:t>31</a:t>
            </a:fld>
            <a:endParaRPr lang="en-US">
              <a:solidFill>
                <a:srgbClr val="000000"/>
              </a:solidFill>
              <a:latin typeface="Calibri"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4E434F4-6076-A34A-89C9-313126CB7FE2}" type="slidenum">
              <a:rPr lang="en-US">
                <a:solidFill>
                  <a:srgbClr val="000000"/>
                </a:solidFill>
                <a:latin typeface="Calibri" charset="0"/>
              </a:rPr>
              <a:pPr eaLnBrk="1" hangingPunct="1"/>
              <a:t>32</a:t>
            </a:fld>
            <a:endParaRPr lang="en-US">
              <a:solidFill>
                <a:srgbClr val="000000"/>
              </a:solidFill>
              <a:latin typeface="Calibri"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EEBDDC86-40D8-EB42-8BC8-EA2694A81A2D}" type="slidenum">
              <a:rPr lang="en-US">
                <a:solidFill>
                  <a:srgbClr val="000000"/>
                </a:solidFill>
                <a:latin typeface="Calibri" charset="0"/>
              </a:rPr>
              <a:pPr eaLnBrk="1" hangingPunct="1"/>
              <a:t>33</a:t>
            </a:fld>
            <a:endParaRPr lang="en-US">
              <a:solidFill>
                <a:srgbClr val="000000"/>
              </a:solidFill>
              <a:latin typeface="Calibri"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D4341A0-B6C3-2F4B-89ED-6E1C440A2D23}" type="slidenum">
              <a:rPr lang="en-US">
                <a:solidFill>
                  <a:srgbClr val="000000"/>
                </a:solidFill>
                <a:latin typeface="Calibri" charset="0"/>
              </a:rPr>
              <a:pPr eaLnBrk="1" hangingPunct="1"/>
              <a:t>34</a:t>
            </a:fld>
            <a:endParaRPr lang="en-US">
              <a:solidFill>
                <a:srgbClr val="000000"/>
              </a:solidFill>
              <a:latin typeface="Calibri"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C3D7D020-732F-854B-9B20-3E53E6FA1FDD}" type="slidenum">
              <a:rPr lang="en-US">
                <a:solidFill>
                  <a:srgbClr val="000000"/>
                </a:solidFill>
                <a:latin typeface="Calibri" charset="0"/>
              </a:rPr>
              <a:pPr eaLnBrk="1" hangingPunct="1"/>
              <a:t>35</a:t>
            </a:fld>
            <a:endParaRPr lang="en-US">
              <a:solidFill>
                <a:srgbClr val="000000"/>
              </a:solidFill>
              <a:latin typeface="Calibri"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83639C3D-AB22-1A46-9033-9B8BE54A8AAD}" type="slidenum">
              <a:rPr lang="en-US">
                <a:solidFill>
                  <a:srgbClr val="000000"/>
                </a:solidFill>
                <a:latin typeface="Calibri" charset="0"/>
              </a:rPr>
              <a:pPr eaLnBrk="1" hangingPunct="1"/>
              <a:t>36</a:t>
            </a:fld>
            <a:endParaRPr lang="en-US">
              <a:solidFill>
                <a:srgbClr val="000000"/>
              </a:solidFill>
              <a:latin typeface="Calibri"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9AB5BD1-0EE0-FD4E-9FDC-E953F89E3186}" type="slidenum">
              <a:rPr lang="en-US">
                <a:solidFill>
                  <a:srgbClr val="000000"/>
                </a:solidFill>
                <a:latin typeface="Calibri" charset="0"/>
              </a:rPr>
              <a:pPr eaLnBrk="1" hangingPunct="1"/>
              <a:t>3</a:t>
            </a:fld>
            <a:endParaRPr lang="en-US">
              <a:solidFill>
                <a:srgbClr val="000000"/>
              </a:solidFill>
              <a:latin typeface="Calibri"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C660894-67A8-0347-94A7-8F06C4B3FFA7}" type="slidenum">
              <a:rPr lang="en-US">
                <a:solidFill>
                  <a:srgbClr val="000000"/>
                </a:solidFill>
                <a:latin typeface="Calibri" charset="0"/>
              </a:rPr>
              <a:pPr eaLnBrk="1" hangingPunct="1"/>
              <a:t>37</a:t>
            </a:fld>
            <a:endParaRPr lang="en-US">
              <a:solidFill>
                <a:srgbClr val="000000"/>
              </a:solidFill>
              <a:latin typeface="Calibri" charset="0"/>
            </a:endParaRPr>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03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1AEB6A6-E8C7-3249-A955-6E5377562E11}" type="slidenum">
              <a:rPr lang="en-US">
                <a:solidFill>
                  <a:srgbClr val="000000"/>
                </a:solidFill>
                <a:latin typeface="Calibri" charset="0"/>
              </a:rPr>
              <a:pPr eaLnBrk="1" hangingPunct="1"/>
              <a:t>38</a:t>
            </a:fld>
            <a:endParaRPr lang="en-US">
              <a:solidFill>
                <a:srgbClr val="000000"/>
              </a:solidFill>
              <a:latin typeface="Calibri"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1B275959-5CA2-CF42-AD4A-89751D5CF61D}" type="slidenum">
              <a:rPr lang="en-US">
                <a:solidFill>
                  <a:srgbClr val="000000"/>
                </a:solidFill>
                <a:latin typeface="Calibri" charset="0"/>
              </a:rPr>
              <a:pPr eaLnBrk="1" hangingPunct="1"/>
              <a:t>39</a:t>
            </a:fld>
            <a:endParaRPr lang="en-US">
              <a:solidFill>
                <a:srgbClr val="000000"/>
              </a:solidFill>
              <a:latin typeface="Calibri"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A5BB8CF-4FBD-964C-859E-A59BECE4959E}" type="slidenum">
              <a:rPr lang="en-US">
                <a:solidFill>
                  <a:srgbClr val="000000"/>
                </a:solidFill>
                <a:latin typeface="Calibri" charset="0"/>
              </a:rPr>
              <a:pPr eaLnBrk="1" hangingPunct="1"/>
              <a:t>40</a:t>
            </a:fld>
            <a:endParaRPr lang="en-US">
              <a:solidFill>
                <a:srgbClr val="000000"/>
              </a:solidFill>
              <a:latin typeface="Calibri"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C57742AC-B0B9-834F-9C04-9505E06DC37F}" type="slidenum">
              <a:rPr lang="en-US">
                <a:solidFill>
                  <a:srgbClr val="000000"/>
                </a:solidFill>
                <a:latin typeface="Calibri" charset="0"/>
              </a:rPr>
              <a:pPr eaLnBrk="1" hangingPunct="1"/>
              <a:t>41</a:t>
            </a:fld>
            <a:endParaRPr lang="en-US">
              <a:solidFill>
                <a:srgbClr val="000000"/>
              </a:solidFill>
              <a:latin typeface="Calibri"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9AB5BD1-0EE0-FD4E-9FDC-E953F89E3186}" type="slidenum">
              <a:rPr lang="en-US">
                <a:solidFill>
                  <a:srgbClr val="000000"/>
                </a:solidFill>
                <a:latin typeface="Calibri" charset="0"/>
              </a:rPr>
              <a:pPr eaLnBrk="1" hangingPunct="1"/>
              <a:t>42</a:t>
            </a:fld>
            <a:endParaRPr lang="en-US">
              <a:solidFill>
                <a:srgbClr val="000000"/>
              </a:solidFill>
              <a:latin typeface="Calibri" charset="0"/>
            </a:endParaRPr>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441300BE-0197-894A-8A6C-39CBC93AFEE2}" type="slidenum">
              <a:rPr lang="en-US">
                <a:solidFill>
                  <a:srgbClr val="000000"/>
                </a:solidFill>
                <a:latin typeface="Calibri" charset="0"/>
              </a:rPr>
              <a:pPr eaLnBrk="1" hangingPunct="1"/>
              <a:t>43</a:t>
            </a:fld>
            <a:endParaRPr lang="en-US">
              <a:solidFill>
                <a:srgbClr val="000000"/>
              </a:solidFill>
              <a:latin typeface="Calibri" charset="0"/>
            </a:endParaRPr>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5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005D69E7-29FC-9A45-AB5B-A1E1C7F7FA43}" type="slidenum">
              <a:rPr lang="en-US">
                <a:solidFill>
                  <a:srgbClr val="000000"/>
                </a:solidFill>
                <a:latin typeface="Calibri" charset="0"/>
              </a:rPr>
              <a:pPr eaLnBrk="1" hangingPunct="1"/>
              <a:t>44</a:t>
            </a:fld>
            <a:endParaRPr lang="en-US">
              <a:solidFill>
                <a:srgbClr val="000000"/>
              </a:solidFill>
              <a:latin typeface="Calibri" charset="0"/>
            </a:endParaRPr>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47F96A43-7657-9D49-9CC7-F65E7563094F}" type="slidenum">
              <a:rPr lang="en-US">
                <a:solidFill>
                  <a:srgbClr val="000000"/>
                </a:solidFill>
                <a:latin typeface="Calibri" charset="0"/>
              </a:rPr>
              <a:pPr eaLnBrk="1" hangingPunct="1"/>
              <a:t>45</a:t>
            </a:fld>
            <a:endParaRPr lang="en-US">
              <a:solidFill>
                <a:srgbClr val="000000"/>
              </a:solidFill>
              <a:latin typeface="Calibri" charset="0"/>
            </a:endParaRPr>
          </a:p>
        </p:txBody>
      </p:sp>
      <p:sp>
        <p:nvSpPr>
          <p:cNvPr id="108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85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32CEF5B-85D7-8148-813C-7EEDDA05F575}" type="slidenum">
              <a:rPr lang="en-US">
                <a:solidFill>
                  <a:srgbClr val="000000"/>
                </a:solidFill>
                <a:latin typeface="Calibri" charset="0"/>
              </a:rPr>
              <a:pPr eaLnBrk="1" hangingPunct="1"/>
              <a:t>46</a:t>
            </a:fld>
            <a:endParaRPr lang="en-US">
              <a:solidFill>
                <a:srgbClr val="000000"/>
              </a:solidFill>
              <a:latin typeface="Calibri" charset="0"/>
            </a:endParaRPr>
          </a:p>
        </p:txBody>
      </p:sp>
      <p:sp>
        <p:nvSpPr>
          <p:cNvPr id="1095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95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4</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8F120E8-F77C-6540-B842-164CA7EFBB8B}" type="slidenum">
              <a:rPr lang="en-US">
                <a:solidFill>
                  <a:srgbClr val="000000"/>
                </a:solidFill>
                <a:latin typeface="Calibri" charset="0"/>
              </a:rPr>
              <a:pPr eaLnBrk="1" hangingPunct="1"/>
              <a:t>47</a:t>
            </a:fld>
            <a:endParaRPr lang="en-US">
              <a:solidFill>
                <a:srgbClr val="000000"/>
              </a:solidFill>
              <a:latin typeface="Calibri" charset="0"/>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05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5A6D86E-0263-444F-857F-6D88386FA52F}" type="slidenum">
              <a:rPr lang="en-US">
                <a:solidFill>
                  <a:srgbClr val="000000"/>
                </a:solidFill>
                <a:latin typeface="Calibri" charset="0"/>
              </a:rPr>
              <a:pPr eaLnBrk="1" hangingPunct="1"/>
              <a:t>48</a:t>
            </a:fld>
            <a:endParaRPr lang="en-US">
              <a:solidFill>
                <a:srgbClr val="000000"/>
              </a:solidFill>
              <a:latin typeface="Calibri" charset="0"/>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D2207EB-5CD9-174E-82B9-8F218CF350C1}" type="slidenum">
              <a:rPr lang="en-US">
                <a:solidFill>
                  <a:srgbClr val="000000"/>
                </a:solidFill>
                <a:latin typeface="Calibri" charset="0"/>
              </a:rPr>
              <a:pPr eaLnBrk="1" hangingPunct="1"/>
              <a:t>49</a:t>
            </a:fld>
            <a:endParaRPr lang="en-US">
              <a:solidFill>
                <a:srgbClr val="000000"/>
              </a:solidFill>
              <a:latin typeface="Calibri"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503D7348-0946-ED46-9FAD-07D18E08D9AA}" type="slidenum">
              <a:rPr lang="en-US">
                <a:solidFill>
                  <a:srgbClr val="000000"/>
                </a:solidFill>
                <a:latin typeface="Calibri" charset="0"/>
              </a:rPr>
              <a:pPr eaLnBrk="1" hangingPunct="1"/>
              <a:t>50</a:t>
            </a:fld>
            <a:endParaRPr lang="en-US">
              <a:solidFill>
                <a:srgbClr val="000000"/>
              </a:solidFill>
              <a:latin typeface="Calibri"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1629DFDA-05BE-2843-B3C2-986DD222E8BB}" type="slidenum">
              <a:rPr lang="en-US">
                <a:solidFill>
                  <a:srgbClr val="000000"/>
                </a:solidFill>
                <a:latin typeface="Calibri" charset="0"/>
              </a:rPr>
              <a:pPr eaLnBrk="1" hangingPunct="1"/>
              <a:t>52</a:t>
            </a:fld>
            <a:endParaRPr lang="en-US">
              <a:solidFill>
                <a:srgbClr val="000000"/>
              </a:solidFill>
              <a:latin typeface="Calibri" charset="0"/>
            </a:endParaRPr>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046E8F86-9071-FE45-AEDC-C46830C0D925}" type="slidenum">
              <a:rPr lang="en-US">
                <a:solidFill>
                  <a:srgbClr val="000000"/>
                </a:solidFill>
                <a:latin typeface="Calibri" charset="0"/>
              </a:rPr>
              <a:pPr eaLnBrk="1" hangingPunct="1"/>
              <a:t>53</a:t>
            </a:fld>
            <a:endParaRPr lang="en-US">
              <a:solidFill>
                <a:srgbClr val="000000"/>
              </a:solidFill>
              <a:latin typeface="Calibri" charset="0"/>
            </a:endParaRPr>
          </a:p>
        </p:txBody>
      </p:sp>
      <p:sp>
        <p:nvSpPr>
          <p:cNvPr id="1157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571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r>
              <a:rPr lang="en-US" sz="1600">
                <a:latin typeface="Calibri" charset="0"/>
                <a:ea typeface="MS PGothic" charset="0"/>
              </a:rPr>
              <a:t>Jewish scholars of the intertestamental period could not reconcile Isaiah</a:t>
            </a:r>
            <a:r>
              <a:rPr lang="ja-JP" altLang="en-US" sz="1600">
                <a:latin typeface="Calibri" charset="0"/>
                <a:ea typeface="MS PGothic" charset="0"/>
              </a:rPr>
              <a:t>’</a:t>
            </a:r>
            <a:r>
              <a:rPr lang="en-US" sz="1600">
                <a:latin typeface="Calibri" charset="0"/>
                <a:ea typeface="MS PGothic" charset="0"/>
              </a:rPr>
              <a:t>s two seemingly contradictory depictions of the Messiah.  Therefore, some thought there existed two Messiahs—one to rule and one to suffer.  Others said Isaiah 53 depicted not the Messiah but the suffering Jewish people.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D84F3A29-636D-874B-94DC-5CC324A1A89D}" type="slidenum">
              <a:rPr lang="en-US">
                <a:solidFill>
                  <a:srgbClr val="000000"/>
                </a:solidFill>
                <a:latin typeface="Calibri" charset="0"/>
              </a:rPr>
              <a:pPr eaLnBrk="1" hangingPunct="1"/>
              <a:t>54</a:t>
            </a:fld>
            <a:endParaRPr lang="en-US">
              <a:solidFill>
                <a:srgbClr val="000000"/>
              </a:solidFill>
              <a:latin typeface="Calibri" charset="0"/>
            </a:endParaRPr>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67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C38A4970-8E4E-8545-85AD-68D9C6185F2A}" type="slidenum">
              <a:rPr lang="en-US">
                <a:solidFill>
                  <a:srgbClr val="000000"/>
                </a:solidFill>
                <a:latin typeface="Calibri" charset="0"/>
              </a:rPr>
              <a:pPr eaLnBrk="1" hangingPunct="1"/>
              <a:t>55</a:t>
            </a:fld>
            <a:endParaRPr lang="en-US">
              <a:solidFill>
                <a:srgbClr val="000000"/>
              </a:solidFill>
              <a:latin typeface="Calibri" charset="0"/>
            </a:endParaRPr>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118F2803-52E8-DA40-BAD4-FD47ED36D528}" type="slidenum">
              <a:rPr lang="en-US">
                <a:solidFill>
                  <a:srgbClr val="000000"/>
                </a:solidFill>
                <a:latin typeface="Calibri" charset="0"/>
              </a:rPr>
              <a:pPr eaLnBrk="1" hangingPunct="1"/>
              <a:t>56</a:t>
            </a:fld>
            <a:endParaRPr lang="en-US">
              <a:solidFill>
                <a:srgbClr val="000000"/>
              </a:solidFill>
              <a:latin typeface="Calibri" charset="0"/>
            </a:endParaRPr>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8CB8126F-D9D1-0A43-A882-229DDF21C759}" type="slidenum">
              <a:rPr lang="en-US">
                <a:solidFill>
                  <a:srgbClr val="000000"/>
                </a:solidFill>
                <a:latin typeface="Calibri" charset="0"/>
              </a:rPr>
              <a:pPr eaLnBrk="1" hangingPunct="1"/>
              <a:t>57</a:t>
            </a:fld>
            <a:endParaRPr lang="en-US">
              <a:solidFill>
                <a:srgbClr val="000000"/>
              </a:solidFill>
              <a:latin typeface="Calibri" charset="0"/>
            </a:endParaRPr>
          </a:p>
        </p:txBody>
      </p:sp>
      <p:sp>
        <p:nvSpPr>
          <p:cNvPr id="1198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98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fld id="{63B0874B-D723-4F44-B2DB-AF30269199E9}" type="slidenum">
              <a:rPr lang="en-GB" sz="1200">
                <a:solidFill>
                  <a:srgbClr val="FFFFFF"/>
                </a:solidFill>
                <a:latin typeface="Comic Sans MS" charset="0"/>
              </a:rPr>
              <a:pPr/>
              <a:t>5</a:t>
            </a:fld>
            <a:endParaRPr lang="en-GB" sz="1200">
              <a:solidFill>
                <a:srgbClr val="FFFFFF"/>
              </a:solidFill>
              <a:latin typeface="Comic Sans MS"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32750B84-740F-F64A-9423-B8416C9DCDE5}" type="slidenum">
              <a:rPr lang="en-US">
                <a:solidFill>
                  <a:srgbClr val="000000"/>
                </a:solidFill>
                <a:latin typeface="Calibri" charset="0"/>
              </a:rPr>
              <a:pPr eaLnBrk="1" hangingPunct="1"/>
              <a:t>58</a:t>
            </a:fld>
            <a:endParaRPr lang="en-US">
              <a:solidFill>
                <a:srgbClr val="000000"/>
              </a:solidFill>
              <a:latin typeface="Calibri" charset="0"/>
            </a:endParaRPr>
          </a:p>
        </p:txBody>
      </p:sp>
      <p:sp>
        <p:nvSpPr>
          <p:cNvPr id="1208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08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5EAEF225-6784-E243-A26A-1C39E6D756EE}" type="slidenum">
              <a:rPr lang="en-US">
                <a:solidFill>
                  <a:srgbClr val="000000"/>
                </a:solidFill>
                <a:latin typeface="Calibri" charset="0"/>
              </a:rPr>
              <a:pPr eaLnBrk="1" hangingPunct="1"/>
              <a:t>59</a:t>
            </a:fld>
            <a:endParaRPr lang="en-US">
              <a:solidFill>
                <a:srgbClr val="000000"/>
              </a:solidFill>
              <a:latin typeface="Calibri" charset="0"/>
            </a:endParaRPr>
          </a:p>
        </p:txBody>
      </p:sp>
      <p:sp>
        <p:nvSpPr>
          <p:cNvPr id="1218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1860"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10ACF28-0EF9-8D4B-BCAB-0C557FF4625F}" type="slidenum">
              <a:rPr lang="en-US">
                <a:solidFill>
                  <a:srgbClr val="000000"/>
                </a:solidFill>
                <a:latin typeface="Calibri" charset="0"/>
              </a:rPr>
              <a:pPr eaLnBrk="1" hangingPunct="1"/>
              <a:t>60</a:t>
            </a:fld>
            <a:endParaRPr lang="en-US">
              <a:solidFill>
                <a:srgbClr val="000000"/>
              </a:solidFill>
              <a:latin typeface="Calibri" charset="0"/>
            </a:endParaRPr>
          </a:p>
        </p:txBody>
      </p:sp>
      <p:sp>
        <p:nvSpPr>
          <p:cNvPr id="1228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884"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07AC41E3-6302-FA44-AE0F-CF216C8F6803}" type="slidenum">
              <a:rPr lang="en-US">
                <a:solidFill>
                  <a:srgbClr val="000000"/>
                </a:solidFill>
                <a:latin typeface="Calibri" charset="0"/>
              </a:rPr>
              <a:pPr eaLnBrk="1" hangingPunct="1"/>
              <a:t>61</a:t>
            </a:fld>
            <a:endParaRPr lang="en-US">
              <a:solidFill>
                <a:srgbClr val="000000"/>
              </a:solidFill>
              <a:latin typeface="Calibri" charset="0"/>
            </a:endParaRPr>
          </a:p>
        </p:txBody>
      </p:sp>
      <p:sp>
        <p:nvSpPr>
          <p:cNvPr id="1239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390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5DD90939-6E35-D54D-BF9B-651D7FEC77E1}" type="slidenum">
              <a:rPr lang="en-US">
                <a:solidFill>
                  <a:srgbClr val="000000"/>
                </a:solidFill>
                <a:latin typeface="Calibri" charset="0"/>
              </a:rPr>
              <a:pPr eaLnBrk="1" hangingPunct="1"/>
              <a:t>62</a:t>
            </a:fld>
            <a:endParaRPr lang="en-US">
              <a:solidFill>
                <a:srgbClr val="000000"/>
              </a:solidFill>
              <a:latin typeface="Calibri" charset="0"/>
            </a:endParaRPr>
          </a:p>
        </p:txBody>
      </p:sp>
      <p:sp>
        <p:nvSpPr>
          <p:cNvPr id="1249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493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D5FE547-40E4-5E4D-82AF-B01EB8BEDAAB}" type="slidenum">
              <a:rPr lang="en-US">
                <a:solidFill>
                  <a:srgbClr val="000000"/>
                </a:solidFill>
                <a:latin typeface="Calibri" charset="0"/>
              </a:rPr>
              <a:pPr eaLnBrk="1" hangingPunct="1"/>
              <a:t>63</a:t>
            </a:fld>
            <a:endParaRPr lang="en-US">
              <a:solidFill>
                <a:srgbClr val="000000"/>
              </a:solidFill>
              <a:latin typeface="Calibri" charset="0"/>
            </a:endParaRPr>
          </a:p>
        </p:txBody>
      </p:sp>
      <p:sp>
        <p:nvSpPr>
          <p:cNvPr id="1259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956" name="Rectangle 3"/>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213A1809-FC58-E44F-88A3-3FCEE92221C5}" type="slidenum">
              <a:rPr lang="en-US">
                <a:solidFill>
                  <a:srgbClr val="000000"/>
                </a:solidFill>
                <a:latin typeface="Calibri" charset="0"/>
              </a:rPr>
              <a:pPr eaLnBrk="1" hangingPunct="1"/>
              <a:t>64</a:t>
            </a:fld>
            <a:endParaRPr lang="en-US">
              <a:solidFill>
                <a:srgbClr val="000000"/>
              </a:solidFill>
              <a:latin typeface="Calibri" charset="0"/>
            </a:endParaRPr>
          </a:p>
        </p:txBody>
      </p:sp>
      <p:sp>
        <p:nvSpPr>
          <p:cNvPr id="1269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6980"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D591A926-298C-4B4F-AE9B-4EE208A0E8DA}" type="slidenum">
              <a:rPr lang="en-US">
                <a:solidFill>
                  <a:srgbClr val="000000"/>
                </a:solidFill>
                <a:latin typeface="Calibri" charset="0"/>
              </a:rPr>
              <a:pPr eaLnBrk="1" hangingPunct="1"/>
              <a:t>65</a:t>
            </a:fld>
            <a:endParaRPr lang="en-US">
              <a:solidFill>
                <a:srgbClr val="000000"/>
              </a:solidFill>
              <a:latin typeface="Calibri" charset="0"/>
            </a:endParaRPr>
          </a:p>
        </p:txBody>
      </p:sp>
      <p:sp>
        <p:nvSpPr>
          <p:cNvPr id="12800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800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58B209A5-4C49-DC48-815D-7A9F712094AC}" type="slidenum">
              <a:rPr lang="en-US">
                <a:solidFill>
                  <a:srgbClr val="000000"/>
                </a:solidFill>
                <a:latin typeface="Calibri" charset="0"/>
              </a:rPr>
              <a:pPr eaLnBrk="1" hangingPunct="1"/>
              <a:t>66</a:t>
            </a:fld>
            <a:endParaRPr lang="en-US">
              <a:solidFill>
                <a:srgbClr val="000000"/>
              </a:solidFill>
              <a:latin typeface="Calibri" charset="0"/>
            </a:endParaRPr>
          </a:p>
        </p:txBody>
      </p:sp>
      <p:sp>
        <p:nvSpPr>
          <p:cNvPr id="12902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902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A326B865-2568-0646-98B2-B6D818337A3B}" type="slidenum">
              <a:rPr lang="en-US">
                <a:solidFill>
                  <a:srgbClr val="000000"/>
                </a:solidFill>
                <a:latin typeface="Calibri" charset="0"/>
              </a:rPr>
              <a:pPr eaLnBrk="1" hangingPunct="1"/>
              <a:t>67</a:t>
            </a:fld>
            <a:endParaRPr lang="en-US">
              <a:solidFill>
                <a:srgbClr val="000000"/>
              </a:solidFill>
              <a:latin typeface="Calibri" charset="0"/>
            </a:endParaRPr>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925FF34C-B186-E94F-AC29-9F9A157002ED}" type="slidenum">
              <a:rPr lang="en-US">
                <a:solidFill>
                  <a:srgbClr val="000000"/>
                </a:solidFill>
                <a:latin typeface="Calibri" charset="0"/>
              </a:rPr>
              <a:pPr eaLnBrk="1" hangingPunct="1"/>
              <a:t>8</a:t>
            </a:fld>
            <a:endParaRPr lang="en-US">
              <a:solidFill>
                <a:srgbClr val="000000"/>
              </a:solidFill>
              <a:latin typeface="Calibri"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31B455FD-60F5-6245-B54C-CB02A9413957}" type="slidenum">
              <a:rPr lang="en-US">
                <a:solidFill>
                  <a:srgbClr val="000000"/>
                </a:solidFill>
                <a:latin typeface="Calibri" charset="0"/>
              </a:rPr>
              <a:pPr eaLnBrk="1" hangingPunct="1"/>
              <a:t>68</a:t>
            </a:fld>
            <a:endParaRPr lang="en-US">
              <a:solidFill>
                <a:srgbClr val="000000"/>
              </a:solidFill>
              <a:latin typeface="Calibri" charset="0"/>
            </a:endParaRPr>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70</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mtClean="0">
                <a:latin typeface="Arial" charset="0"/>
                <a:ea typeface="ＭＳ Ｐゴシック" charset="0"/>
                <a:cs typeface="ＭＳ Ｐゴシック" charset="0"/>
              </a:rPr>
              <a:t>OT Survey </a:t>
            </a:r>
            <a:r>
              <a:rPr lang="en-US" baseline="0" smtClean="0">
                <a:latin typeface="Arial" charset="0"/>
                <a:ea typeface="ＭＳ Ｐゴシック" charset="0"/>
                <a:cs typeface="ＭＳ Ｐゴシック" charset="0"/>
              </a:rPr>
              <a:t>VN</a:t>
            </a:r>
            <a:endParaRPr lang="en-US" baseline="0" dirty="0" smtClean="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F3C797B4-214E-964F-B36A-4425FFBEF763}" type="slidenum">
              <a:rPr lang="en-US">
                <a:solidFill>
                  <a:srgbClr val="000000"/>
                </a:solidFill>
                <a:latin typeface="Calibri" charset="0"/>
              </a:rPr>
              <a:pPr eaLnBrk="1" hangingPunct="1"/>
              <a:t>9</a:t>
            </a:fld>
            <a:endParaRPr lang="en-US">
              <a:solidFill>
                <a:srgbClr val="000000"/>
              </a:solidFill>
              <a:latin typeface="Calibri" charset="0"/>
            </a:endParaRPr>
          </a:p>
        </p:txBody>
      </p:sp>
      <p:sp>
        <p:nvSpPr>
          <p:cNvPr id="819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1924"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EF87952C-AFB6-F541-8FC7-24B68990396B}" type="slidenum">
              <a:rPr lang="en-US">
                <a:solidFill>
                  <a:srgbClr val="000000"/>
                </a:solidFill>
                <a:latin typeface="Calibri" charset="0"/>
              </a:rPr>
              <a:pPr eaLnBrk="1" hangingPunct="1"/>
              <a:t>10</a:t>
            </a:fld>
            <a:endParaRPr lang="en-US">
              <a:solidFill>
                <a:srgbClr val="000000"/>
              </a:solidFill>
              <a:latin typeface="Calibri" charset="0"/>
            </a:endParaRPr>
          </a:p>
        </p:txBody>
      </p:sp>
      <p:sp>
        <p:nvSpPr>
          <p:cNvPr id="8294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2948"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fld id="{EF7C7C0E-2BA1-154F-81CC-68773F26946C}" type="slidenum">
              <a:rPr lang="en-US">
                <a:solidFill>
                  <a:srgbClr val="000000"/>
                </a:solidFill>
                <a:latin typeface="Calibri" charset="0"/>
              </a:rPr>
              <a:pPr eaLnBrk="1" hangingPunct="1"/>
              <a:t>11</a:t>
            </a:fld>
            <a:endParaRPr lang="en-US">
              <a:solidFill>
                <a:srgbClr val="000000"/>
              </a:solidFill>
              <a:latin typeface="Calibri" charset="0"/>
            </a:endParaRPr>
          </a:p>
        </p:txBody>
      </p:sp>
      <p:sp>
        <p:nvSpPr>
          <p:cNvPr id="839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8397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6.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CE5DC9BD-8BF2-2B49-BE03-95C1536EB1E6}" type="slidenum">
              <a:rPr lang="en-US"/>
              <a:pPr/>
              <a:t>‹#›</a:t>
            </a:fld>
            <a:endParaRPr lang="en-US"/>
          </a:p>
        </p:txBody>
      </p:sp>
    </p:spTree>
    <p:extLst>
      <p:ext uri="{BB962C8B-B14F-4D97-AF65-F5344CB8AC3E}">
        <p14:creationId xmlns:p14="http://schemas.microsoft.com/office/powerpoint/2010/main" val="202146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Slide Number Placeholder 2"/>
          <p:cNvSpPr>
            <a:spLocks noGrp="1"/>
          </p:cNvSpPr>
          <p:nvPr>
            <p:ph type="sldNum" sz="quarter" idx="11"/>
          </p:nvPr>
        </p:nvSpPr>
        <p:spPr/>
        <p:txBody>
          <a:bodyPr/>
          <a:lstStyle>
            <a:lvl1pPr>
              <a:defRPr>
                <a:latin typeface="Times New Roman" charset="0"/>
              </a:defRPr>
            </a:lvl1pPr>
          </a:lstStyle>
          <a:p>
            <a:fld id="{330C68A5-69EB-4145-98F1-FB4F33A79A3A}" type="slidenum">
              <a:rPr lang="en-US"/>
              <a:pPr/>
              <a:t>‹#›</a:t>
            </a:fld>
            <a:endParaRPr lang="en-US"/>
          </a:p>
        </p:txBody>
      </p:sp>
      <p:sp>
        <p:nvSpPr>
          <p:cNvPr id="4" name="Footer Placeholder 3"/>
          <p:cNvSpPr>
            <a:spLocks noGrp="1"/>
          </p:cNvSpPr>
          <p:nvPr>
            <p:ph type="ftr" sz="quarter" idx="12"/>
          </p:nvPr>
        </p:nvSpPr>
        <p:spPr/>
        <p:txBody>
          <a:bodyPr/>
          <a:lstStyle>
            <a:lvl1pPr fontAlgn="auto">
              <a:spcBef>
                <a:spcPts val="0"/>
              </a:spcBef>
              <a:spcAft>
                <a:spcPts val="0"/>
              </a:spcAft>
              <a:defRPr>
                <a:latin typeface="+mn-lt"/>
                <a:ea typeface="+mn-ea"/>
                <a:cs typeface="+mn-cs"/>
              </a:defRPr>
            </a:lvl1pPr>
          </a:lstStyle>
          <a:p>
            <a:pPr>
              <a:defRPr/>
            </a:pPr>
            <a:endParaRPr lang="en-US"/>
          </a:p>
        </p:txBody>
      </p:sp>
    </p:spTree>
    <p:extLst>
      <p:ext uri="{BB962C8B-B14F-4D97-AF65-F5344CB8AC3E}">
        <p14:creationId xmlns:p14="http://schemas.microsoft.com/office/powerpoint/2010/main" val="28816092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49263">
              <a:defRPr>
                <a:ea typeface="ＭＳ Ｐゴシック"/>
              </a:defRPr>
            </a:lvl1pPr>
          </a:lstStyle>
          <a:p>
            <a:pPr>
              <a:defRPr/>
            </a:pPr>
            <a:fld id="{1554E126-8CC1-7848-AD79-3EFF59B24AE6}" type="datetimeFigureOut">
              <a:rPr lang="en-US"/>
              <a:pPr>
                <a:defRPr/>
              </a:pPr>
              <a:t>12/9/15</a:t>
            </a:fld>
            <a:endParaRPr lang="en-US"/>
          </a:p>
        </p:txBody>
      </p:sp>
      <p:sp>
        <p:nvSpPr>
          <p:cNvPr id="4" name="Footer Placeholder 3"/>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5" name="Slide Number Placeholder 4"/>
          <p:cNvSpPr>
            <a:spLocks noGrp="1"/>
          </p:cNvSpPr>
          <p:nvPr>
            <p:ph type="sldNum" sz="quarter" idx="12"/>
          </p:nvPr>
        </p:nvSpPr>
        <p:spPr/>
        <p:txBody>
          <a:bodyPr/>
          <a:lstStyle>
            <a:lvl1pPr defTabSz="449263">
              <a:defRPr>
                <a:ea typeface="ＭＳ Ｐゴシック"/>
              </a:defRPr>
            </a:lvl1pPr>
          </a:lstStyle>
          <a:p>
            <a:pPr>
              <a:defRPr/>
            </a:pPr>
            <a:fld id="{9AC987A5-10EF-3844-8910-7655BA72E613}" type="slidenum">
              <a:rPr lang="en-US"/>
              <a:pPr>
                <a:defRPr/>
              </a:pPr>
              <a:t>‹#›</a:t>
            </a:fld>
            <a:endParaRPr lang="en-US"/>
          </a:p>
        </p:txBody>
      </p:sp>
    </p:spTree>
    <p:extLst>
      <p:ext uri="{BB962C8B-B14F-4D97-AF65-F5344CB8AC3E}">
        <p14:creationId xmlns:p14="http://schemas.microsoft.com/office/powerpoint/2010/main" val="25994553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49263">
              <a:defRPr>
                <a:ea typeface="ＭＳ Ｐゴシック"/>
              </a:defRPr>
            </a:lvl1pPr>
          </a:lstStyle>
          <a:p>
            <a:pPr>
              <a:defRPr/>
            </a:pPr>
            <a:fld id="{0CF9064E-1CD0-FE40-A61E-5DF49AF1CA53}" type="datetimeFigureOut">
              <a:rPr lang="en-US"/>
              <a:pPr>
                <a:defRPr/>
              </a:pPr>
              <a:t>12/9/15</a:t>
            </a:fld>
            <a:endParaRPr lang="en-US"/>
          </a:p>
        </p:txBody>
      </p:sp>
      <p:sp>
        <p:nvSpPr>
          <p:cNvPr id="3" name="Footer Placeholder 2"/>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4" name="Slide Number Placeholder 3"/>
          <p:cNvSpPr>
            <a:spLocks noGrp="1"/>
          </p:cNvSpPr>
          <p:nvPr>
            <p:ph type="sldNum" sz="quarter" idx="12"/>
          </p:nvPr>
        </p:nvSpPr>
        <p:spPr/>
        <p:txBody>
          <a:bodyPr/>
          <a:lstStyle>
            <a:lvl1pPr defTabSz="449263">
              <a:defRPr>
                <a:ea typeface="ＭＳ Ｐゴシック"/>
              </a:defRPr>
            </a:lvl1pPr>
          </a:lstStyle>
          <a:p>
            <a:pPr>
              <a:defRPr/>
            </a:pPr>
            <a:fld id="{2CF44617-26E6-9346-BB54-34E96F6712B9}" type="slidenum">
              <a:rPr lang="en-US"/>
              <a:pPr>
                <a:defRPr/>
              </a:pPr>
              <a:t>‹#›</a:t>
            </a:fld>
            <a:endParaRPr lang="en-US"/>
          </a:p>
        </p:txBody>
      </p:sp>
    </p:spTree>
    <p:extLst>
      <p:ext uri="{BB962C8B-B14F-4D97-AF65-F5344CB8AC3E}">
        <p14:creationId xmlns:p14="http://schemas.microsoft.com/office/powerpoint/2010/main" val="12333961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defRPr>
                <a:ea typeface="ＭＳ Ｐゴシック"/>
              </a:defRPr>
            </a:lvl1pPr>
          </a:lstStyle>
          <a:p>
            <a:pPr>
              <a:defRPr/>
            </a:pPr>
            <a:fld id="{AB0BF1A9-FFB7-514C-A40A-BE56810C4191}" type="datetimeFigureOut">
              <a:rPr lang="en-US"/>
              <a:pPr>
                <a:defRPr/>
              </a:pPr>
              <a:t>12/9/15</a:t>
            </a:fld>
            <a:endParaRPr lang="en-US"/>
          </a:p>
        </p:txBody>
      </p:sp>
      <p:sp>
        <p:nvSpPr>
          <p:cNvPr id="6" name="Footer Placeholder 5"/>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7" name="Slide Number Placeholder 6"/>
          <p:cNvSpPr>
            <a:spLocks noGrp="1"/>
          </p:cNvSpPr>
          <p:nvPr>
            <p:ph type="sldNum" sz="quarter" idx="12"/>
          </p:nvPr>
        </p:nvSpPr>
        <p:spPr/>
        <p:txBody>
          <a:bodyPr/>
          <a:lstStyle>
            <a:lvl1pPr defTabSz="449263">
              <a:defRPr>
                <a:ea typeface="ＭＳ Ｐゴシック"/>
              </a:defRPr>
            </a:lvl1pPr>
          </a:lstStyle>
          <a:p>
            <a:pPr>
              <a:defRPr/>
            </a:pPr>
            <a:fld id="{8A5967AE-1890-E042-B5CB-5AEC6EB24204}" type="slidenum">
              <a:rPr lang="en-US"/>
              <a:pPr>
                <a:defRPr/>
              </a:pPr>
              <a:t>‹#›</a:t>
            </a:fld>
            <a:endParaRPr lang="en-US"/>
          </a:p>
        </p:txBody>
      </p:sp>
    </p:spTree>
    <p:extLst>
      <p:ext uri="{BB962C8B-B14F-4D97-AF65-F5344CB8AC3E}">
        <p14:creationId xmlns:p14="http://schemas.microsoft.com/office/powerpoint/2010/main" val="2024275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defRPr>
                <a:ea typeface="ＭＳ Ｐゴシック"/>
              </a:defRPr>
            </a:lvl1pPr>
          </a:lstStyle>
          <a:p>
            <a:pPr>
              <a:defRPr/>
            </a:pPr>
            <a:fld id="{DA916EEC-3A24-BF47-BF95-EADD32056E70}" type="datetimeFigureOut">
              <a:rPr lang="en-US"/>
              <a:pPr>
                <a:defRPr/>
              </a:pPr>
              <a:t>12/9/15</a:t>
            </a:fld>
            <a:endParaRPr lang="en-US"/>
          </a:p>
        </p:txBody>
      </p:sp>
      <p:sp>
        <p:nvSpPr>
          <p:cNvPr id="6" name="Footer Placeholder 5"/>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7" name="Slide Number Placeholder 6"/>
          <p:cNvSpPr>
            <a:spLocks noGrp="1"/>
          </p:cNvSpPr>
          <p:nvPr>
            <p:ph type="sldNum" sz="quarter" idx="12"/>
          </p:nvPr>
        </p:nvSpPr>
        <p:spPr/>
        <p:txBody>
          <a:bodyPr/>
          <a:lstStyle>
            <a:lvl1pPr defTabSz="449263">
              <a:defRPr>
                <a:ea typeface="ＭＳ Ｐゴシック"/>
              </a:defRPr>
            </a:lvl1pPr>
          </a:lstStyle>
          <a:p>
            <a:pPr>
              <a:defRPr/>
            </a:pPr>
            <a:fld id="{2D8B2984-1C61-7F40-9FED-CE987493C89B}" type="slidenum">
              <a:rPr lang="en-US"/>
              <a:pPr>
                <a:defRPr/>
              </a:pPr>
              <a:t>‹#›</a:t>
            </a:fld>
            <a:endParaRPr lang="en-US"/>
          </a:p>
        </p:txBody>
      </p:sp>
    </p:spTree>
    <p:extLst>
      <p:ext uri="{BB962C8B-B14F-4D97-AF65-F5344CB8AC3E}">
        <p14:creationId xmlns:p14="http://schemas.microsoft.com/office/powerpoint/2010/main" val="20252154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FD46C6B8-8B80-EC44-BF9F-BF1DC1CF0499}"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62F4E120-AC2E-0448-B35E-8021A3BBE7DD}" type="slidenum">
              <a:rPr lang="en-US"/>
              <a:pPr>
                <a:defRPr/>
              </a:pPr>
              <a:t>‹#›</a:t>
            </a:fld>
            <a:endParaRPr lang="en-US"/>
          </a:p>
        </p:txBody>
      </p:sp>
    </p:spTree>
    <p:extLst>
      <p:ext uri="{BB962C8B-B14F-4D97-AF65-F5344CB8AC3E}">
        <p14:creationId xmlns:p14="http://schemas.microsoft.com/office/powerpoint/2010/main" val="16213540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7C50F966-53B7-EC4F-AAAC-BDE19CACC5C5}"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50EF0433-127C-7949-AA8C-3FE63A2E1366}" type="slidenum">
              <a:rPr lang="en-US"/>
              <a:pPr>
                <a:defRPr/>
              </a:pPr>
              <a:t>‹#›</a:t>
            </a:fld>
            <a:endParaRPr lang="en-US"/>
          </a:p>
        </p:txBody>
      </p:sp>
    </p:spTree>
    <p:extLst>
      <p:ext uri="{BB962C8B-B14F-4D97-AF65-F5344CB8AC3E}">
        <p14:creationId xmlns:p14="http://schemas.microsoft.com/office/powerpoint/2010/main" val="28823107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52258" name="Rectangle 2"/>
          <p:cNvSpPr>
            <a:spLocks noGrp="1" noChangeArrowheads="1"/>
          </p:cNvSpPr>
          <p:nvPr>
            <p:ph type="ctrTitle"/>
          </p:nvPr>
        </p:nvSpPr>
        <p:spPr>
          <a:xfrm>
            <a:off x="1600200" y="1600200"/>
            <a:ext cx="6858000" cy="1828800"/>
          </a:xfrm>
          <a:effectLst/>
          <a:extLs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smtClean="0"/>
              <a:t>Click to edit Master title style</a:t>
            </a:r>
          </a:p>
        </p:txBody>
      </p:sp>
      <p:sp>
        <p:nvSpPr>
          <p:cNvPr id="352259" name="Rectangle 3"/>
          <p:cNvSpPr>
            <a:spLocks noGrp="1" noChangeArrowheads="1"/>
          </p:cNvSpPr>
          <p:nvPr>
            <p:ph type="subTitle" idx="1"/>
          </p:nvPr>
        </p:nvSpPr>
        <p:spPr>
          <a:xfrm>
            <a:off x="2057400" y="3886200"/>
            <a:ext cx="6400800" cy="1752600"/>
          </a:xfrm>
          <a:effectLst/>
          <a:extLst>
            <a:ext uri="{AF507438-7753-43e0-B8FC-AC1667EBCBE1}">
              <a14:hiddenEffects xmlns:a14="http://schemas.microsoft.com/office/drawing/2010/main">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defTabSz="449263">
              <a:defRPr>
                <a:ea typeface="ＭＳ Ｐゴシック"/>
              </a:defRPr>
            </a:lvl1pPr>
          </a:lstStyle>
          <a:p>
            <a:pPr>
              <a:defRPr/>
            </a:pPr>
            <a:fld id="{332D6F24-FF86-9E44-9D13-289E1D238263}" type="datetimeFigureOut">
              <a:rPr lang="en-US"/>
              <a:pPr>
                <a:defRPr/>
              </a:pPr>
              <a:t>12/9/15</a:t>
            </a:fld>
            <a:endParaRPr lang="en-US"/>
          </a:p>
        </p:txBody>
      </p:sp>
      <p:sp>
        <p:nvSpPr>
          <p:cNvPr id="5" name="Rectangle 5"/>
          <p:cNvSpPr>
            <a:spLocks noGrp="1" noChangeArrowheads="1"/>
          </p:cNvSpPr>
          <p:nvPr>
            <p:ph type="ftr" sz="quarter" idx="11"/>
          </p:nvPr>
        </p:nvSpPr>
        <p:spPr/>
        <p:txBody>
          <a:bodyPr/>
          <a:lstStyle>
            <a:lvl1pPr defTabSz="449263">
              <a:defRPr>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defTabSz="449263">
              <a:defRPr>
                <a:ea typeface="ＭＳ Ｐゴシック"/>
              </a:defRPr>
            </a:lvl1pPr>
          </a:lstStyle>
          <a:p>
            <a:pPr>
              <a:defRPr/>
            </a:pPr>
            <a:fld id="{FC35CB51-373C-E647-85D8-7AEC81E2ABB7}" type="slidenum">
              <a:rPr lang="en-US"/>
              <a:pPr>
                <a:defRPr/>
              </a:pPr>
              <a:t>‹#›</a:t>
            </a:fld>
            <a:endParaRPr lang="en-US"/>
          </a:p>
        </p:txBody>
      </p:sp>
    </p:spTree>
    <p:extLst>
      <p:ext uri="{BB962C8B-B14F-4D97-AF65-F5344CB8AC3E}">
        <p14:creationId xmlns:p14="http://schemas.microsoft.com/office/powerpoint/2010/main" val="16799718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153A2D7A-5457-1E4C-9B70-4C1D903DB347}"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6F11961F-5987-7442-B2CD-4A7F382DB769}" type="slidenum">
              <a:rPr lang="en-US"/>
              <a:pPr>
                <a:defRPr/>
              </a:pPr>
              <a:t>‹#›</a:t>
            </a:fld>
            <a:endParaRPr lang="en-US"/>
          </a:p>
        </p:txBody>
      </p:sp>
    </p:spTree>
    <p:extLst>
      <p:ext uri="{BB962C8B-B14F-4D97-AF65-F5344CB8AC3E}">
        <p14:creationId xmlns:p14="http://schemas.microsoft.com/office/powerpoint/2010/main" val="32857161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89573BD3-015B-714C-ADC3-E9F54F4D0C90}"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4DD4B158-E210-B24C-BE79-48759CDBF08D}" type="slidenum">
              <a:rPr lang="en-US"/>
              <a:pPr>
                <a:defRPr/>
              </a:pPr>
              <a:t>‹#›</a:t>
            </a:fld>
            <a:endParaRPr lang="en-US"/>
          </a:p>
        </p:txBody>
      </p:sp>
    </p:spTree>
    <p:extLst>
      <p:ext uri="{BB962C8B-B14F-4D97-AF65-F5344CB8AC3E}">
        <p14:creationId xmlns:p14="http://schemas.microsoft.com/office/powerpoint/2010/main" val="14346467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49263">
              <a:defRPr>
                <a:ea typeface="ＭＳ Ｐゴシック"/>
              </a:defRPr>
            </a:lvl1pPr>
          </a:lstStyle>
          <a:p>
            <a:pPr>
              <a:defRPr/>
            </a:pPr>
            <a:fld id="{56424A05-3AB3-5642-B525-AE9B37B0D89B}" type="datetimeFigureOut">
              <a:rPr lang="en-US"/>
              <a:pPr>
                <a:defRPr/>
              </a:pPr>
              <a:t>12/9/15</a:t>
            </a:fld>
            <a:endParaRPr lang="en-US"/>
          </a:p>
        </p:txBody>
      </p:sp>
      <p:sp>
        <p:nvSpPr>
          <p:cNvPr id="6" name="Footer Placeholder 5"/>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7" name="Slide Number Placeholder 6"/>
          <p:cNvSpPr>
            <a:spLocks noGrp="1"/>
          </p:cNvSpPr>
          <p:nvPr>
            <p:ph type="sldNum" sz="quarter" idx="12"/>
          </p:nvPr>
        </p:nvSpPr>
        <p:spPr/>
        <p:txBody>
          <a:bodyPr/>
          <a:lstStyle>
            <a:lvl1pPr defTabSz="449263">
              <a:defRPr>
                <a:ea typeface="ＭＳ Ｐゴシック"/>
              </a:defRPr>
            </a:lvl1pPr>
          </a:lstStyle>
          <a:p>
            <a:pPr>
              <a:defRPr/>
            </a:pPr>
            <a:fld id="{132D7817-7973-B441-9537-2FD026805FAF}" type="slidenum">
              <a:rPr lang="en-US"/>
              <a:pPr>
                <a:defRPr/>
              </a:pPr>
              <a:t>‹#›</a:t>
            </a:fld>
            <a:endParaRPr lang="en-US"/>
          </a:p>
        </p:txBody>
      </p:sp>
    </p:spTree>
    <p:extLst>
      <p:ext uri="{BB962C8B-B14F-4D97-AF65-F5344CB8AC3E}">
        <p14:creationId xmlns:p14="http://schemas.microsoft.com/office/powerpoint/2010/main" val="3247791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2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2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BC8EC94A-949E-6745-A374-86F83A6209FC}" type="slidenum">
              <a:rPr lang="en-US"/>
              <a:pPr/>
              <a:t>‹#›</a:t>
            </a:fld>
            <a:endParaRPr lang="en-US"/>
          </a:p>
        </p:txBody>
      </p:sp>
    </p:spTree>
    <p:extLst>
      <p:ext uri="{BB962C8B-B14F-4D97-AF65-F5344CB8AC3E}">
        <p14:creationId xmlns:p14="http://schemas.microsoft.com/office/powerpoint/2010/main" val="41936719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49263">
              <a:defRPr>
                <a:ea typeface="ＭＳ Ｐゴシック"/>
              </a:defRPr>
            </a:lvl1pPr>
          </a:lstStyle>
          <a:p>
            <a:pPr>
              <a:defRPr/>
            </a:pPr>
            <a:fld id="{6AA2BAA1-48BE-6B42-AAE5-713666CFC88F}" type="datetimeFigureOut">
              <a:rPr lang="en-US"/>
              <a:pPr>
                <a:defRPr/>
              </a:pPr>
              <a:t>12/9/15</a:t>
            </a:fld>
            <a:endParaRPr lang="en-US"/>
          </a:p>
        </p:txBody>
      </p:sp>
      <p:sp>
        <p:nvSpPr>
          <p:cNvPr id="8" name="Footer Placeholder 7"/>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9" name="Slide Number Placeholder 8"/>
          <p:cNvSpPr>
            <a:spLocks noGrp="1"/>
          </p:cNvSpPr>
          <p:nvPr>
            <p:ph type="sldNum" sz="quarter" idx="12"/>
          </p:nvPr>
        </p:nvSpPr>
        <p:spPr/>
        <p:txBody>
          <a:bodyPr/>
          <a:lstStyle>
            <a:lvl1pPr defTabSz="449263">
              <a:defRPr>
                <a:ea typeface="ＭＳ Ｐゴシック"/>
              </a:defRPr>
            </a:lvl1pPr>
          </a:lstStyle>
          <a:p>
            <a:pPr>
              <a:defRPr/>
            </a:pPr>
            <a:fld id="{011C5D9E-B653-BC4B-B788-5DFC5C1ED783}" type="slidenum">
              <a:rPr lang="en-US"/>
              <a:pPr>
                <a:defRPr/>
              </a:pPr>
              <a:t>‹#›</a:t>
            </a:fld>
            <a:endParaRPr lang="en-US"/>
          </a:p>
        </p:txBody>
      </p:sp>
    </p:spTree>
    <p:extLst>
      <p:ext uri="{BB962C8B-B14F-4D97-AF65-F5344CB8AC3E}">
        <p14:creationId xmlns:p14="http://schemas.microsoft.com/office/powerpoint/2010/main" val="40922395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449263">
              <a:defRPr>
                <a:ea typeface="ＭＳ Ｐゴシック"/>
              </a:defRPr>
            </a:lvl1pPr>
          </a:lstStyle>
          <a:p>
            <a:pPr>
              <a:defRPr/>
            </a:pPr>
            <a:fld id="{2DAB8F8D-1C07-664E-8094-383465A142E3}" type="datetimeFigureOut">
              <a:rPr lang="en-US"/>
              <a:pPr>
                <a:defRPr/>
              </a:pPr>
              <a:t>12/9/15</a:t>
            </a:fld>
            <a:endParaRPr lang="en-US"/>
          </a:p>
        </p:txBody>
      </p:sp>
      <p:sp>
        <p:nvSpPr>
          <p:cNvPr id="4" name="Footer Placeholder 3"/>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5" name="Slide Number Placeholder 4"/>
          <p:cNvSpPr>
            <a:spLocks noGrp="1"/>
          </p:cNvSpPr>
          <p:nvPr>
            <p:ph type="sldNum" sz="quarter" idx="12"/>
          </p:nvPr>
        </p:nvSpPr>
        <p:spPr/>
        <p:txBody>
          <a:bodyPr/>
          <a:lstStyle>
            <a:lvl1pPr defTabSz="449263">
              <a:defRPr>
                <a:ea typeface="ＭＳ Ｐゴシック"/>
              </a:defRPr>
            </a:lvl1pPr>
          </a:lstStyle>
          <a:p>
            <a:pPr>
              <a:defRPr/>
            </a:pPr>
            <a:fld id="{F7FE3C48-00F1-7748-9B91-C998F9BC4400}" type="slidenum">
              <a:rPr lang="en-US"/>
              <a:pPr>
                <a:defRPr/>
              </a:pPr>
              <a:t>‹#›</a:t>
            </a:fld>
            <a:endParaRPr lang="en-US"/>
          </a:p>
        </p:txBody>
      </p:sp>
    </p:spTree>
    <p:extLst>
      <p:ext uri="{BB962C8B-B14F-4D97-AF65-F5344CB8AC3E}">
        <p14:creationId xmlns:p14="http://schemas.microsoft.com/office/powerpoint/2010/main" val="4648941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49263">
              <a:defRPr>
                <a:ea typeface="ＭＳ Ｐゴシック"/>
              </a:defRPr>
            </a:lvl1pPr>
          </a:lstStyle>
          <a:p>
            <a:pPr>
              <a:defRPr/>
            </a:pPr>
            <a:fld id="{613BF142-A47C-4842-B857-C6130FF1AA97}" type="datetimeFigureOut">
              <a:rPr lang="en-US"/>
              <a:pPr>
                <a:defRPr/>
              </a:pPr>
              <a:t>12/9/15</a:t>
            </a:fld>
            <a:endParaRPr lang="en-US"/>
          </a:p>
        </p:txBody>
      </p:sp>
      <p:sp>
        <p:nvSpPr>
          <p:cNvPr id="3" name="Footer Placeholder 2"/>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4" name="Slide Number Placeholder 3"/>
          <p:cNvSpPr>
            <a:spLocks noGrp="1"/>
          </p:cNvSpPr>
          <p:nvPr>
            <p:ph type="sldNum" sz="quarter" idx="12"/>
          </p:nvPr>
        </p:nvSpPr>
        <p:spPr/>
        <p:txBody>
          <a:bodyPr/>
          <a:lstStyle>
            <a:lvl1pPr defTabSz="449263">
              <a:defRPr>
                <a:ea typeface="ＭＳ Ｐゴシック"/>
              </a:defRPr>
            </a:lvl1pPr>
          </a:lstStyle>
          <a:p>
            <a:pPr>
              <a:defRPr/>
            </a:pPr>
            <a:fld id="{049448DC-8454-A346-B6B1-929524D59EC7}" type="slidenum">
              <a:rPr lang="en-US"/>
              <a:pPr>
                <a:defRPr/>
              </a:pPr>
              <a:t>‹#›</a:t>
            </a:fld>
            <a:endParaRPr lang="en-US"/>
          </a:p>
        </p:txBody>
      </p:sp>
    </p:spTree>
    <p:extLst>
      <p:ext uri="{BB962C8B-B14F-4D97-AF65-F5344CB8AC3E}">
        <p14:creationId xmlns:p14="http://schemas.microsoft.com/office/powerpoint/2010/main" val="124516174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defRPr>
                <a:ea typeface="ＭＳ Ｐゴシック"/>
              </a:defRPr>
            </a:lvl1pPr>
          </a:lstStyle>
          <a:p>
            <a:pPr>
              <a:defRPr/>
            </a:pPr>
            <a:fld id="{08FC2AA4-A2E4-474C-B4B4-05EC8D3A2759}" type="datetimeFigureOut">
              <a:rPr lang="en-US"/>
              <a:pPr>
                <a:defRPr/>
              </a:pPr>
              <a:t>12/9/15</a:t>
            </a:fld>
            <a:endParaRPr lang="en-US"/>
          </a:p>
        </p:txBody>
      </p:sp>
      <p:sp>
        <p:nvSpPr>
          <p:cNvPr id="6" name="Footer Placeholder 5"/>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7" name="Slide Number Placeholder 6"/>
          <p:cNvSpPr>
            <a:spLocks noGrp="1"/>
          </p:cNvSpPr>
          <p:nvPr>
            <p:ph type="sldNum" sz="quarter" idx="12"/>
          </p:nvPr>
        </p:nvSpPr>
        <p:spPr/>
        <p:txBody>
          <a:bodyPr/>
          <a:lstStyle>
            <a:lvl1pPr defTabSz="449263">
              <a:defRPr>
                <a:ea typeface="ＭＳ Ｐゴシック"/>
              </a:defRPr>
            </a:lvl1pPr>
          </a:lstStyle>
          <a:p>
            <a:pPr>
              <a:defRPr/>
            </a:pPr>
            <a:fld id="{C31C6DC1-3768-5046-85D6-9C634804879F}" type="slidenum">
              <a:rPr lang="en-US"/>
              <a:pPr>
                <a:defRPr/>
              </a:pPr>
              <a:t>‹#›</a:t>
            </a:fld>
            <a:endParaRPr lang="en-US"/>
          </a:p>
        </p:txBody>
      </p:sp>
    </p:spTree>
    <p:extLst>
      <p:ext uri="{BB962C8B-B14F-4D97-AF65-F5344CB8AC3E}">
        <p14:creationId xmlns:p14="http://schemas.microsoft.com/office/powerpoint/2010/main" val="22923601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49263">
              <a:defRPr>
                <a:ea typeface="ＭＳ Ｐゴシック"/>
              </a:defRPr>
            </a:lvl1pPr>
          </a:lstStyle>
          <a:p>
            <a:pPr>
              <a:defRPr/>
            </a:pPr>
            <a:fld id="{14A36807-C93E-A049-8588-0453D398753E}" type="datetimeFigureOut">
              <a:rPr lang="en-US"/>
              <a:pPr>
                <a:defRPr/>
              </a:pPr>
              <a:t>12/9/15</a:t>
            </a:fld>
            <a:endParaRPr lang="en-US"/>
          </a:p>
        </p:txBody>
      </p:sp>
      <p:sp>
        <p:nvSpPr>
          <p:cNvPr id="6" name="Footer Placeholder 5"/>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7" name="Slide Number Placeholder 6"/>
          <p:cNvSpPr>
            <a:spLocks noGrp="1"/>
          </p:cNvSpPr>
          <p:nvPr>
            <p:ph type="sldNum" sz="quarter" idx="12"/>
          </p:nvPr>
        </p:nvSpPr>
        <p:spPr/>
        <p:txBody>
          <a:bodyPr/>
          <a:lstStyle>
            <a:lvl1pPr defTabSz="449263">
              <a:defRPr>
                <a:ea typeface="ＭＳ Ｐゴシック"/>
              </a:defRPr>
            </a:lvl1pPr>
          </a:lstStyle>
          <a:p>
            <a:pPr>
              <a:defRPr/>
            </a:pPr>
            <a:fld id="{1887F748-F09D-1644-BAC7-3C9B2A0453D2}" type="slidenum">
              <a:rPr lang="en-US"/>
              <a:pPr>
                <a:defRPr/>
              </a:pPr>
              <a:t>‹#›</a:t>
            </a:fld>
            <a:endParaRPr lang="en-US"/>
          </a:p>
        </p:txBody>
      </p:sp>
    </p:spTree>
    <p:extLst>
      <p:ext uri="{BB962C8B-B14F-4D97-AF65-F5344CB8AC3E}">
        <p14:creationId xmlns:p14="http://schemas.microsoft.com/office/powerpoint/2010/main" val="11727644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66A7BCB9-4C8A-574D-91DE-382818C0AFD2}"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2F27D021-75BA-E34F-AD11-DF4A0A75335C}" type="slidenum">
              <a:rPr lang="en-US"/>
              <a:pPr>
                <a:defRPr/>
              </a:pPr>
              <a:t>‹#›</a:t>
            </a:fld>
            <a:endParaRPr lang="en-US"/>
          </a:p>
        </p:txBody>
      </p:sp>
    </p:spTree>
    <p:extLst>
      <p:ext uri="{BB962C8B-B14F-4D97-AF65-F5344CB8AC3E}">
        <p14:creationId xmlns:p14="http://schemas.microsoft.com/office/powerpoint/2010/main" val="29739050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BAED0FB5-2F0D-A145-956D-7849E2AD26B4}"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DA230219-9A4A-1B4A-991A-360F38E9E41C}" type="slidenum">
              <a:rPr lang="en-US"/>
              <a:pPr>
                <a:defRPr/>
              </a:pPr>
              <a:t>‹#›</a:t>
            </a:fld>
            <a:endParaRPr lang="en-US"/>
          </a:p>
        </p:txBody>
      </p:sp>
    </p:spTree>
    <p:extLst>
      <p:ext uri="{BB962C8B-B14F-4D97-AF65-F5344CB8AC3E}">
        <p14:creationId xmlns:p14="http://schemas.microsoft.com/office/powerpoint/2010/main" val="11701521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defTabSz="449263" eaLnBrk="0" hangingPunct="0">
              <a:defRPr>
                <a:ea typeface="ＭＳ Ｐゴシック"/>
              </a:defRPr>
            </a:lvl1pPr>
          </a:lstStyle>
          <a:p>
            <a:pPr>
              <a:defRPr/>
            </a:pPr>
            <a:fld id="{ABC9A1F3-8321-D944-BD36-13ADFC358CCA}" type="slidenum">
              <a:rPr lang="en-GB"/>
              <a:pPr>
                <a:defRPr/>
              </a:pPr>
              <a:t>‹#›</a:t>
            </a:fld>
            <a:endParaRPr lang="en-GB"/>
          </a:p>
        </p:txBody>
      </p:sp>
    </p:spTree>
    <p:extLst>
      <p:ext uri="{BB962C8B-B14F-4D97-AF65-F5344CB8AC3E}">
        <p14:creationId xmlns:p14="http://schemas.microsoft.com/office/powerpoint/2010/main" val="1817608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5" name="Rectangle 5"/>
          <p:cNvSpPr>
            <a:spLocks noGrp="1" noChangeArrowheads="1"/>
          </p:cNvSpPr>
          <p:nvPr>
            <p:ph type="ftr" sz="quarter" idx="11"/>
          </p:nvPr>
        </p:nvSpPr>
        <p:spPr/>
        <p:txBody>
          <a:bodyPr/>
          <a:lstStyle>
            <a:lvl1pPr algn="l">
              <a:defRPr>
                <a:latin typeface="Arial" pitchFamily="-112" charset="0"/>
                <a:ea typeface="ＭＳ Ｐゴシック" pitchFamily="-112" charset="-128"/>
                <a:cs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C444EC2-9CF6-1040-8B45-5E00D845E73F}" type="slidenum">
              <a:rPr lang="en-US"/>
              <a:pPr/>
              <a:t>‹#›</a:t>
            </a:fld>
            <a:endParaRPr lang="en-US"/>
          </a:p>
        </p:txBody>
      </p:sp>
    </p:spTree>
    <p:extLst>
      <p:ext uri="{BB962C8B-B14F-4D97-AF65-F5344CB8AC3E}">
        <p14:creationId xmlns:p14="http://schemas.microsoft.com/office/powerpoint/2010/main" val="137511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mn-lt"/>
                <a:ea typeface="ＭＳ Ｐゴシック" pitchFamily="-112" charset="-128"/>
                <a:cs typeface="ＭＳ Ｐゴシック" pitchFamily="-112" charset="-128"/>
              </a:defRPr>
            </a:lvl1pPr>
          </a:lstStyle>
          <a:p>
            <a:pPr>
              <a:defRPr/>
            </a:pPr>
            <a:endParaRPr lang="en-US"/>
          </a:p>
        </p:txBody>
      </p:sp>
      <p:sp>
        <p:nvSpPr>
          <p:cNvPr id="5" name="Footer Placeholder 4"/>
          <p:cNvSpPr>
            <a:spLocks noGrp="1"/>
          </p:cNvSpPr>
          <p:nvPr>
            <p:ph type="ftr" sz="quarter" idx="11"/>
          </p:nvPr>
        </p:nvSpPr>
        <p:spPr/>
        <p:txBody>
          <a:bodyPr/>
          <a:lstStyle>
            <a:lvl1pPr>
              <a:defRPr>
                <a:latin typeface="+mn-lt"/>
                <a:ea typeface="ＭＳ Ｐゴシック" pitchFamily="-112" charset="-128"/>
                <a:cs typeface="ＭＳ Ｐゴシック" pitchFamily="-112" charset="-128"/>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F02473C-1457-1E4D-96F8-CFBD92EA09B6}" type="slidenum">
              <a:rPr lang="en-US"/>
              <a:pPr/>
              <a:t>‹#›</a:t>
            </a:fld>
            <a:endParaRPr lang="en-US"/>
          </a:p>
        </p:txBody>
      </p:sp>
    </p:spTree>
    <p:extLst>
      <p:ext uri="{BB962C8B-B14F-4D97-AF65-F5344CB8AC3E}">
        <p14:creationId xmlns:p14="http://schemas.microsoft.com/office/powerpoint/2010/main" val="109227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422227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815108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646857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4285125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362449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46112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1244909-33FE-AE4F-8EB8-E7B798625E18}" type="slidenum">
              <a:rPr lang="en-US"/>
              <a:pPr/>
              <a:t>‹#›</a:t>
            </a:fld>
            <a:endParaRPr lang="en-US"/>
          </a:p>
        </p:txBody>
      </p:sp>
    </p:spTree>
    <p:extLst>
      <p:ext uri="{BB962C8B-B14F-4D97-AF65-F5344CB8AC3E}">
        <p14:creationId xmlns:p14="http://schemas.microsoft.com/office/powerpoint/2010/main" val="217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1813550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1090390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006322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997922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1608390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898660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2746073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E67026-492B-EC44-8B88-C42F494F6924}"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2D8F7B-2FCF-5447-8DB4-6219DC8E1CE4}"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847958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7652E6-73AF-6D42-AA48-2463A5560065}"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48A8590-9B50-3E49-BA0D-F43CF3DB51E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2569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332BAE-E9F1-734A-976D-58DD5C59622C}"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766E898E-E7D5-FD49-B7DC-0971726D0481}"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1942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fld id="{1BD77A42-0B34-DA45-BD7F-CB6468478650}" type="slidenum">
              <a:rPr lang="en-US"/>
              <a:pPr/>
              <a:t>‹#›</a:t>
            </a:fld>
            <a:endParaRPr lang="en-US"/>
          </a:p>
        </p:txBody>
      </p:sp>
    </p:spTree>
    <p:extLst>
      <p:ext uri="{BB962C8B-B14F-4D97-AF65-F5344CB8AC3E}">
        <p14:creationId xmlns:p14="http://schemas.microsoft.com/office/powerpoint/2010/main" val="2146078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2DF34E-C08B-BC4B-B4A8-3FF3D34F6A61}" type="datetimeFigureOut">
              <a:rPr lang="en-US">
                <a:latin typeface="Calibri"/>
              </a:rPr>
              <a:pPr>
                <a:defRPr/>
              </a:pPr>
              <a:t>12/9/15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06114336-C556-AD4F-80E3-4891DB937912}"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94538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0330024-35D8-D94A-8999-7B7B6B51CA1B}" type="datetimeFigureOut">
              <a:rPr lang="en-US">
                <a:latin typeface="Calibri"/>
              </a:rPr>
              <a:pPr>
                <a:defRPr/>
              </a:pPr>
              <a:t>12/9/15</a:t>
            </a:fld>
            <a:endParaRPr lang="en-US">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A9A045FC-3700-984A-B207-4D872868D8EA}"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4269293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05C3A14-E094-2A4E-8099-0EDC7438E730}" type="datetimeFigureOut">
              <a:rPr lang="en-US">
                <a:latin typeface="Calibri"/>
              </a:rPr>
              <a:pPr>
                <a:defRPr/>
              </a:pPr>
              <a:t>12/9/15</a:t>
            </a:fld>
            <a:endParaRPr lang="en-US">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9BAE152D-FDAA-9E47-9A0E-2ED8E9B3CB2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3823071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F908AB-5B50-4F49-94AA-220D160AA4F4}" type="datetimeFigureOut">
              <a:rPr lang="en-US">
                <a:latin typeface="Calibri"/>
              </a:rPr>
              <a:pPr>
                <a:defRPr/>
              </a:pPr>
              <a:t>12/9/15</a:t>
            </a:fld>
            <a:endParaRPr lang="en-US">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18BB8D47-628B-824C-8574-3A1169235049}"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811992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366DE2-63B7-4041-8918-7F499461D365}" type="datetimeFigureOut">
              <a:rPr lang="en-US">
                <a:latin typeface="Calibri"/>
              </a:rPr>
              <a:pPr>
                <a:defRPr/>
              </a:pPr>
              <a:t>12/9/15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525CA73-0552-214B-B539-DF47D6D79F0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88372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8933BA-218B-C447-AF2D-4B676F47CDE7}" type="datetimeFigureOut">
              <a:rPr lang="en-US">
                <a:latin typeface="Calibri"/>
              </a:rPr>
              <a:pPr>
                <a:defRPr/>
              </a:pPr>
              <a:t>12/9/15</a:t>
            </a:fld>
            <a:endParaRPr lang="en-US">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F44B108-CFD7-CE48-A9BB-702F622A5320}"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725404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B22C59-F915-1047-9473-5D5FE98DF12C}"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59E6DFA-5FBA-3043-9187-CA3798BD5BD7}"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26495598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CF1EB7-CA46-CA4B-BD9C-063522A155A6}" type="datetimeFigureOut">
              <a:rPr lang="en-US">
                <a:latin typeface="Calibri"/>
              </a:rPr>
              <a:pPr>
                <a:defRPr/>
              </a:pPr>
              <a:t>12/9/15</a:t>
            </a:fld>
            <a:endParaRPr lang="en-US">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A81F1A0-283A-9E48-B9B5-B61800A6FBBD}" type="slidenum">
              <a:rPr lang="en-US">
                <a:latin typeface="Calibri"/>
              </a:rPr>
              <a:pPr>
                <a:defRPr/>
              </a:pPr>
              <a:t>‹#›</a:t>
            </a:fld>
            <a:endParaRPr lang="en-US">
              <a:latin typeface="Calibri"/>
            </a:endParaRPr>
          </a:p>
        </p:txBody>
      </p:sp>
    </p:spTree>
    <p:extLst>
      <p:ext uri="{BB962C8B-B14F-4D97-AF65-F5344CB8AC3E}">
        <p14:creationId xmlns:p14="http://schemas.microsoft.com/office/powerpoint/2010/main" val="1084190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99429794"/>
      </p:ext>
    </p:extLst>
  </p:cSld>
  <p:clrMapOvr>
    <a:masterClrMapping/>
  </p:clrMapOvr>
  <p:transition xmlns:p14="http://schemas.microsoft.com/office/powerpoint/2010/mai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98828"/>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A68B5993-AC61-4648-A645-92BD6D8631EC}" type="slidenum">
              <a:rPr lang="en-US"/>
              <a:pPr/>
              <a:t>‹#›</a:t>
            </a:fld>
            <a:endParaRPr lang="en-US"/>
          </a:p>
        </p:txBody>
      </p:sp>
    </p:spTree>
    <p:extLst>
      <p:ext uri="{BB962C8B-B14F-4D97-AF65-F5344CB8AC3E}">
        <p14:creationId xmlns:p14="http://schemas.microsoft.com/office/powerpoint/2010/main" val="3424662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02481453"/>
      </p:ext>
    </p:extLst>
  </p:cSld>
  <p:clrMapOvr>
    <a:masterClrMapping/>
  </p:clrMapOvr>
  <p:transition xmlns:p14="http://schemas.microsoft.com/office/powerpoint/2010/mai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9206620"/>
      </p:ext>
    </p:extLst>
  </p:cSld>
  <p:clrMapOvr>
    <a:masterClrMapping/>
  </p:clrMapOvr>
  <p:transition xmlns:p14="http://schemas.microsoft.com/office/powerpoint/2010/mai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5467750"/>
      </p:ext>
    </p:extLst>
  </p:cSld>
  <p:clrMapOvr>
    <a:masterClrMapping/>
  </p:clrMapOvr>
  <p:transition xmlns:p14="http://schemas.microsoft.com/office/powerpoint/2010/mai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1071566870"/>
      </p:ext>
    </p:extLst>
  </p:cSld>
  <p:clrMapOvr>
    <a:masterClrMapping/>
  </p:clrMapOvr>
  <p:transition xmlns:p14="http://schemas.microsoft.com/office/powerpoint/2010/mai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25119"/>
      </p:ext>
    </p:extLst>
  </p:cSld>
  <p:clrMapOvr>
    <a:masterClrMapping/>
  </p:clrMapOvr>
  <p:transition xmlns:p14="http://schemas.microsoft.com/office/powerpoint/2010/mai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0083761"/>
      </p:ext>
    </p:extLst>
  </p:cSld>
  <p:clrMapOvr>
    <a:masterClrMapping/>
  </p:clrMapOvr>
  <p:transition xmlns:p14="http://schemas.microsoft.com/office/powerpoint/2010/mai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7635237"/>
      </p:ext>
    </p:extLst>
  </p:cSld>
  <p:clrMapOvr>
    <a:masterClrMapping/>
  </p:clrMapOvr>
  <p:transition xmlns:p14="http://schemas.microsoft.com/office/powerpoint/2010/mai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2255352"/>
      </p:ext>
    </p:extLst>
  </p:cSld>
  <p:clrMapOvr>
    <a:masterClrMapping/>
  </p:clrMapOvr>
  <p:transition xmlns:p14="http://schemas.microsoft.com/office/powerpoint/2010/mai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88971175"/>
      </p:ext>
    </p:extLst>
  </p:cSld>
  <p:clrMapOvr>
    <a:masterClrMapping/>
  </p:clrMapOvr>
  <p:transition xmlns:p14="http://schemas.microsoft.com/office/powerpoint/2010/mai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400">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0"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defTabSz="914400">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defTabSz="914400">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34" name="Rectangle 34"/>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defTabSz="914400">
              <a:defRPr/>
            </a:pPr>
            <a:r>
              <a:rPr lang="en-US" sz="2000" b="1">
                <a:solidFill>
                  <a:srgbClr val="FFD34A"/>
                </a:solidFill>
                <a:latin typeface="Times" pitchFamily="-112" charset="0"/>
                <a:ea typeface="ＭＳ Ｐゴシック" pitchFamily="-112" charset="-128"/>
                <a:cs typeface="ＭＳ Ｐゴシック" pitchFamily="-112" charset="-128"/>
              </a:rPr>
              <a:t> DRESSING</a:t>
            </a:r>
          </a:p>
          <a:p>
            <a:pPr defTabSz="914400">
              <a:defRPr/>
            </a:pPr>
            <a:r>
              <a:rPr lang="en-US" sz="2000" b="1">
                <a:solidFill>
                  <a:srgbClr val="FFD34A"/>
                </a:solidFill>
                <a:latin typeface="Times" pitchFamily="-112" charset="0"/>
                <a:ea typeface="ＭＳ Ｐゴシック" pitchFamily="-112" charset="-128"/>
                <a:cs typeface="ＭＳ Ｐゴシック" pitchFamily="-112" charset="-128"/>
              </a:rPr>
              <a:t>        THE                                    </a:t>
            </a:r>
          </a:p>
          <a:p>
            <a:pPr defTabSz="914400">
              <a:defRPr/>
            </a:pPr>
            <a:r>
              <a:rPr lang="en-US" sz="2000" b="1">
                <a:solidFill>
                  <a:srgbClr val="FFD34A"/>
                </a:solidFill>
                <a:latin typeface="Times" pitchFamily="-112" charset="0"/>
                <a:ea typeface="ＭＳ Ｐゴシック" pitchFamily="-112" charset="-128"/>
                <a:cs typeface="ＭＳ Ｐゴシック" pitchFamily="-112" charset="-128"/>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defTabSz="914400">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918523436"/>
      </p:ext>
    </p:extLst>
  </p:cSld>
  <p:clrMapOvr>
    <a:masterClrMapping/>
  </p:clrMapOvr>
  <p:transition xmlns:p14="http://schemas.microsoft.com/office/powerpoint/2010/main" spd="med">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vl1pPr>
          </a:lstStyle>
          <a:p>
            <a:fld id="{125C83A1-8F31-3C4F-96D2-6FD55813BE10}" type="slidenum">
              <a:rPr lang="en-US"/>
              <a:pPr/>
              <a:t>‹#›</a:t>
            </a:fld>
            <a:endParaRPr lang="en-US"/>
          </a:p>
        </p:txBody>
      </p:sp>
    </p:spTree>
    <p:extLst>
      <p:ext uri="{BB962C8B-B14F-4D97-AF65-F5344CB8AC3E}">
        <p14:creationId xmlns:p14="http://schemas.microsoft.com/office/powerpoint/2010/main" val="14546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03AD8DC4-53A0-FA4A-9E14-D0AA4648DB99}" type="slidenum">
              <a:rPr lang="en-GB"/>
              <a:pPr>
                <a:defRPr/>
              </a:pPr>
              <a:t>‹#›</a:t>
            </a:fld>
            <a:endParaRPr lang="en-GB"/>
          </a:p>
        </p:txBody>
      </p:sp>
    </p:spTree>
    <p:extLst>
      <p:ext uri="{BB962C8B-B14F-4D97-AF65-F5344CB8AC3E}">
        <p14:creationId xmlns:p14="http://schemas.microsoft.com/office/powerpoint/2010/main" val="1255564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D4C9D44-AABA-C248-B390-93E7D5662FD0}" type="slidenum">
              <a:rPr lang="en-GB"/>
              <a:pPr>
                <a:defRPr/>
              </a:pPr>
              <a:t>‹#›</a:t>
            </a:fld>
            <a:endParaRPr lang="en-GB"/>
          </a:p>
        </p:txBody>
      </p:sp>
    </p:spTree>
    <p:extLst>
      <p:ext uri="{BB962C8B-B14F-4D97-AF65-F5344CB8AC3E}">
        <p14:creationId xmlns:p14="http://schemas.microsoft.com/office/powerpoint/2010/main" val="17459870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sldNum" idx="10"/>
          </p:nvPr>
        </p:nvSpPr>
        <p:spPr>
          <a:ln/>
        </p:spPr>
        <p:txBody>
          <a:bodyPr/>
          <a:lstStyle>
            <a:lvl1pPr>
              <a:defRPr/>
            </a:lvl1pPr>
          </a:lstStyle>
          <a:p>
            <a:pPr>
              <a:defRPr/>
            </a:pPr>
            <a:fld id="{FEB0677F-07F8-A846-B7DD-CFBBF80204F5}" type="slidenum">
              <a:rPr lang="en-GB"/>
              <a:pPr>
                <a:defRPr/>
              </a:pPr>
              <a:t>‹#›</a:t>
            </a:fld>
            <a:endParaRPr lang="en-GB"/>
          </a:p>
        </p:txBody>
      </p:sp>
    </p:spTree>
    <p:extLst>
      <p:ext uri="{BB962C8B-B14F-4D97-AF65-F5344CB8AC3E}">
        <p14:creationId xmlns:p14="http://schemas.microsoft.com/office/powerpoint/2010/main" val="34827021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Rectangle 2"/>
          <p:cNvSpPr>
            <a:spLocks noGrp="1" noChangeArrowheads="1"/>
          </p:cNvSpPr>
          <p:nvPr>
            <p:ph type="sldNum" idx="10"/>
          </p:nvPr>
        </p:nvSpPr>
        <p:spPr>
          <a:ln/>
        </p:spPr>
        <p:txBody>
          <a:bodyPr/>
          <a:lstStyle>
            <a:lvl1pPr>
              <a:defRPr/>
            </a:lvl1pPr>
          </a:lstStyle>
          <a:p>
            <a:pPr>
              <a:defRPr/>
            </a:pPr>
            <a:fld id="{0757E006-9154-D64F-B4EA-C609BEAD5980}" type="slidenum">
              <a:rPr lang="en-GB"/>
              <a:pPr>
                <a:defRPr/>
              </a:pPr>
              <a:t>‹#›</a:t>
            </a:fld>
            <a:endParaRPr lang="en-GB"/>
          </a:p>
        </p:txBody>
      </p:sp>
    </p:spTree>
    <p:extLst>
      <p:ext uri="{BB962C8B-B14F-4D97-AF65-F5344CB8AC3E}">
        <p14:creationId xmlns:p14="http://schemas.microsoft.com/office/powerpoint/2010/main" val="2575909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Rectangle 2"/>
          <p:cNvSpPr>
            <a:spLocks noGrp="1" noChangeArrowheads="1"/>
          </p:cNvSpPr>
          <p:nvPr>
            <p:ph type="sldNum" idx="10"/>
          </p:nvPr>
        </p:nvSpPr>
        <p:spPr>
          <a:ln/>
        </p:spPr>
        <p:txBody>
          <a:bodyPr/>
          <a:lstStyle>
            <a:lvl1pPr>
              <a:defRPr/>
            </a:lvl1pPr>
          </a:lstStyle>
          <a:p>
            <a:pPr>
              <a:defRPr/>
            </a:pPr>
            <a:fld id="{D9984662-DEB3-AC4E-A613-FD5F4327725D}" type="slidenum">
              <a:rPr lang="en-GB"/>
              <a:pPr>
                <a:defRPr/>
              </a:pPr>
              <a:t>‹#›</a:t>
            </a:fld>
            <a:endParaRPr lang="en-GB"/>
          </a:p>
        </p:txBody>
      </p:sp>
    </p:spTree>
    <p:extLst>
      <p:ext uri="{BB962C8B-B14F-4D97-AF65-F5344CB8AC3E}">
        <p14:creationId xmlns:p14="http://schemas.microsoft.com/office/powerpoint/2010/main" val="28376936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Rectangle 2"/>
          <p:cNvSpPr>
            <a:spLocks noGrp="1" noChangeArrowheads="1"/>
          </p:cNvSpPr>
          <p:nvPr>
            <p:ph type="sldNum" idx="10"/>
          </p:nvPr>
        </p:nvSpPr>
        <p:spPr>
          <a:ln/>
        </p:spPr>
        <p:txBody>
          <a:bodyPr/>
          <a:lstStyle>
            <a:lvl1pPr>
              <a:defRPr/>
            </a:lvl1pPr>
          </a:lstStyle>
          <a:p>
            <a:pPr>
              <a:defRPr/>
            </a:pPr>
            <a:fld id="{4C5361D2-3965-DE4F-81F0-C3A896C8C908}" type="slidenum">
              <a:rPr lang="en-GB"/>
              <a:pPr>
                <a:defRPr/>
              </a:pPr>
              <a:t>‹#›</a:t>
            </a:fld>
            <a:endParaRPr lang="en-GB"/>
          </a:p>
        </p:txBody>
      </p:sp>
    </p:spTree>
    <p:extLst>
      <p:ext uri="{BB962C8B-B14F-4D97-AF65-F5344CB8AC3E}">
        <p14:creationId xmlns:p14="http://schemas.microsoft.com/office/powerpoint/2010/main" val="30356252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idx="10"/>
          </p:nvPr>
        </p:nvSpPr>
        <p:spPr>
          <a:ln/>
        </p:spPr>
        <p:txBody>
          <a:bodyPr/>
          <a:lstStyle>
            <a:lvl1pPr>
              <a:defRPr/>
            </a:lvl1pPr>
          </a:lstStyle>
          <a:p>
            <a:pPr>
              <a:defRPr/>
            </a:pPr>
            <a:fld id="{69AD4B06-B00D-DF45-A234-003C0650B10A}" type="slidenum">
              <a:rPr lang="en-GB"/>
              <a:pPr>
                <a:defRPr/>
              </a:pPr>
              <a:t>‹#›</a:t>
            </a:fld>
            <a:endParaRPr lang="en-GB"/>
          </a:p>
        </p:txBody>
      </p:sp>
    </p:spTree>
    <p:extLst>
      <p:ext uri="{BB962C8B-B14F-4D97-AF65-F5344CB8AC3E}">
        <p14:creationId xmlns:p14="http://schemas.microsoft.com/office/powerpoint/2010/main" val="26715141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97C49FD-1E64-6440-BB97-98D86C39C903}" type="slidenum">
              <a:rPr lang="en-GB"/>
              <a:pPr>
                <a:defRPr/>
              </a:pPr>
              <a:t>‹#›</a:t>
            </a:fld>
            <a:endParaRPr lang="en-GB"/>
          </a:p>
        </p:txBody>
      </p:sp>
    </p:spTree>
    <p:extLst>
      <p:ext uri="{BB962C8B-B14F-4D97-AF65-F5344CB8AC3E}">
        <p14:creationId xmlns:p14="http://schemas.microsoft.com/office/powerpoint/2010/main" val="3404371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sldNum" idx="10"/>
          </p:nvPr>
        </p:nvSpPr>
        <p:spPr>
          <a:ln/>
        </p:spPr>
        <p:txBody>
          <a:bodyPr/>
          <a:lstStyle>
            <a:lvl1pPr>
              <a:defRPr/>
            </a:lvl1pPr>
          </a:lstStyle>
          <a:p>
            <a:pPr>
              <a:defRPr/>
            </a:pPr>
            <a:fld id="{33E9CCFA-EBB9-7B43-BF59-302EA45BE2F4}" type="slidenum">
              <a:rPr lang="en-GB"/>
              <a:pPr>
                <a:defRPr/>
              </a:pPr>
              <a:t>‹#›</a:t>
            </a:fld>
            <a:endParaRPr lang="en-GB"/>
          </a:p>
        </p:txBody>
      </p:sp>
    </p:spTree>
    <p:extLst>
      <p:ext uri="{BB962C8B-B14F-4D97-AF65-F5344CB8AC3E}">
        <p14:creationId xmlns:p14="http://schemas.microsoft.com/office/powerpoint/2010/main" val="744501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B498E4E1-D8CA-3441-BF85-100B7240FC5B}" type="slidenum">
              <a:rPr lang="en-GB"/>
              <a:pPr>
                <a:defRPr/>
              </a:pPr>
              <a:t>‹#›</a:t>
            </a:fld>
            <a:endParaRPr lang="en-GB"/>
          </a:p>
        </p:txBody>
      </p:sp>
    </p:spTree>
    <p:extLst>
      <p:ext uri="{BB962C8B-B14F-4D97-AF65-F5344CB8AC3E}">
        <p14:creationId xmlns:p14="http://schemas.microsoft.com/office/powerpoint/2010/main" val="175833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3" name="Footer Placeholder 2"/>
          <p:cNvSpPr>
            <a:spLocks noGrp="1"/>
          </p:cNvSpPr>
          <p:nvPr>
            <p:ph type="ftr" sz="quarter" idx="11"/>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vl1pPr>
          </a:lstStyle>
          <a:p>
            <a:fld id="{0050EACD-4CEE-E14D-9721-864F23316BEF}" type="slidenum">
              <a:rPr lang="en-US"/>
              <a:pPr/>
              <a:t>‹#›</a:t>
            </a:fld>
            <a:endParaRPr lang="en-US"/>
          </a:p>
        </p:txBody>
      </p:sp>
    </p:spTree>
    <p:extLst>
      <p:ext uri="{BB962C8B-B14F-4D97-AF65-F5344CB8AC3E}">
        <p14:creationId xmlns:p14="http://schemas.microsoft.com/office/powerpoint/2010/main" val="1619414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Rectangle 2"/>
          <p:cNvSpPr>
            <a:spLocks noGrp="1" noChangeArrowheads="1"/>
          </p:cNvSpPr>
          <p:nvPr>
            <p:ph type="sldNum" idx="10"/>
          </p:nvPr>
        </p:nvSpPr>
        <p:spPr>
          <a:ln/>
        </p:spPr>
        <p:txBody>
          <a:bodyPr/>
          <a:lstStyle>
            <a:lvl1pPr>
              <a:defRPr/>
            </a:lvl1pPr>
          </a:lstStyle>
          <a:p>
            <a:pPr>
              <a:defRPr/>
            </a:pPr>
            <a:fld id="{AE8662CC-2756-A246-A5AD-663014A415D1}" type="slidenum">
              <a:rPr lang="en-GB"/>
              <a:pPr>
                <a:defRPr/>
              </a:pPr>
              <a:t>‹#›</a:t>
            </a:fld>
            <a:endParaRPr lang="en-GB"/>
          </a:p>
        </p:txBody>
      </p:sp>
    </p:spTree>
    <p:extLst>
      <p:ext uri="{BB962C8B-B14F-4D97-AF65-F5344CB8AC3E}">
        <p14:creationId xmlns:p14="http://schemas.microsoft.com/office/powerpoint/2010/main" val="24868684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6558400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994631318"/>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95163648"/>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89889996"/>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34213566"/>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685755695"/>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8404249"/>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5546328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32196735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defTabSz="914400" eaLnBrk="0" hangingPunct="0">
              <a:defRPr/>
            </a:pPr>
            <a:endParaRPr lang="en-US">
              <a:solidFill>
                <a:srgbClr val="FFFFFF"/>
              </a:solidFill>
              <a:latin typeface="Arial" pitchFamily="-112" charset="0"/>
              <a:ea typeface="+mn-ea"/>
              <a:cs typeface="+mn-cs"/>
            </a:endParaRPr>
          </a:p>
        </p:txBody>
      </p:sp>
      <p:sp>
        <p:nvSpPr>
          <p:cNvPr id="5"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defTabSz="914400" eaLnBrk="0" hangingPunct="0">
              <a:defRPr/>
            </a:pPr>
            <a:endParaRPr lang="en-US">
              <a:solidFill>
                <a:srgbClr val="FFFFFF"/>
              </a:solidFill>
              <a:latin typeface="Arial" pitchFamily="-112" charset="0"/>
              <a:ea typeface="+mn-ea"/>
              <a:cs typeface="+mn-cs"/>
            </a:endParaRPr>
          </a:p>
        </p:txBody>
      </p:sp>
      <p:sp>
        <p:nvSpPr>
          <p:cNvPr id="6"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7"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8"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9"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0"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1"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2"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5851" name="Rectangle 11"/>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5852"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4" name="Rectangle 14"/>
          <p:cNvSpPr>
            <a:spLocks noGrp="1" noChangeArrowheads="1"/>
          </p:cNvSpPr>
          <p:nvPr>
            <p:ph type="ftr" sz="quarter" idx="11"/>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15" name="Rectangle 15"/>
          <p:cNvSpPr>
            <a:spLocks noGrp="1" noChangeArrowheads="1"/>
          </p:cNvSpPr>
          <p:nvPr>
            <p:ph type="sldNum" sz="quarter" idx="12"/>
          </p:nvPr>
        </p:nvSpPr>
        <p:spPr/>
        <p:txBody>
          <a:bodyPr/>
          <a:lstStyle>
            <a:lvl1pPr eaLnBrk="1" hangingPunct="1">
              <a:defRPr/>
            </a:lvl1pPr>
          </a:lstStyle>
          <a:p>
            <a:fld id="{CA5B2B7F-5A6C-1F4B-B14C-56293E5FF91D}" type="slidenum">
              <a:rPr lang="en-US"/>
              <a:pPr/>
              <a:t>‹#›</a:t>
            </a:fld>
            <a:endParaRPr lang="en-US"/>
          </a:p>
        </p:txBody>
      </p:sp>
    </p:spTree>
    <p:extLst>
      <p:ext uri="{BB962C8B-B14F-4D97-AF65-F5344CB8AC3E}">
        <p14:creationId xmlns:p14="http://schemas.microsoft.com/office/powerpoint/2010/main" val="39425055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911786852"/>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979808531"/>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2015229135"/>
      </p:ext>
    </p:extLst>
  </p:cSld>
  <p:clrMapOvr>
    <a:masterClrMapping/>
  </p:clrMapOvr>
  <p:transition xmlns:p14="http://schemas.microsoft.com/office/powerpoint/2010/main" spd="med">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3585334556"/>
      </p:ext>
    </p:extLst>
  </p:cSld>
  <p:clrMapOvr>
    <a:masterClrMapping/>
  </p:clrMapOvr>
  <p:transition xmlns:p14="http://schemas.microsoft.com/office/powerpoint/2010/main" spd="med">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2365149755"/>
      </p:ext>
    </p:extLst>
  </p:cSld>
  <p:clrMapOvr>
    <a:masterClrMapping/>
  </p:clrMapOvr>
  <p:transition xmlns:p14="http://schemas.microsoft.com/office/powerpoint/2010/main" spd="med">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3943885713"/>
      </p:ext>
    </p:extLst>
  </p:cSld>
  <p:clrMapOvr>
    <a:masterClrMapping/>
  </p:clrMapOvr>
  <p:transition xmlns:p14="http://schemas.microsoft.com/office/powerpoint/2010/main" spd="med">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527713002"/>
      </p:ext>
    </p:extLst>
  </p:cSld>
  <p:clrMapOvr>
    <a:masterClrMapping/>
  </p:clrMapOvr>
  <p:transition xmlns:p14="http://schemas.microsoft.com/office/powerpoint/2010/main" spd="med">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868857588"/>
      </p:ext>
    </p:extLst>
  </p:cSld>
  <p:clrMapOvr>
    <a:masterClrMapping/>
  </p:clrMapOvr>
  <p:transition xmlns:p14="http://schemas.microsoft.com/office/powerpoint/2010/mai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934208396"/>
      </p:ext>
    </p:extLst>
  </p:cSld>
  <p:clrMapOvr>
    <a:masterClrMapping/>
  </p:clrMapOvr>
  <p:transition xmlns:p14="http://schemas.microsoft.com/office/powerpoint/2010/main" spd="med">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381853216"/>
      </p:ext>
    </p:extLst>
  </p:cSld>
  <p:clrMapOvr>
    <a:masterClrMapping/>
  </p:clrMapOvr>
  <p:transition xmlns:p14="http://schemas.microsoft.com/office/powerpoint/2010/mai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vl1pPr>
          </a:lstStyle>
          <a:p>
            <a:fld id="{32AE3BD9-D273-1D42-9DB9-433703D47CF0}" type="slidenum">
              <a:rPr lang="en-US"/>
              <a:pPr/>
              <a:t>‹#›</a:t>
            </a:fld>
            <a:endParaRPr lang="en-US"/>
          </a:p>
        </p:txBody>
      </p:sp>
    </p:spTree>
    <p:extLst>
      <p:ext uri="{BB962C8B-B14F-4D97-AF65-F5344CB8AC3E}">
        <p14:creationId xmlns:p14="http://schemas.microsoft.com/office/powerpoint/2010/main" val="19468716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62453100"/>
      </p:ext>
    </p:extLst>
  </p:cSld>
  <p:clrMapOvr>
    <a:masterClrMapping/>
  </p:clrMapOvr>
  <p:transition xmlns:p14="http://schemas.microsoft.com/office/powerpoint/2010/main" spd="med">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562609000"/>
      </p:ext>
    </p:extLst>
  </p:cSld>
  <p:clrMapOvr>
    <a:masterClrMapping/>
  </p:clrMapOvr>
  <p:transition xmlns:p14="http://schemas.microsoft.com/office/powerpoint/2010/main" spd="med">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1720554117"/>
      </p:ext>
    </p:extLst>
  </p:cSld>
  <p:clrMapOvr>
    <a:masterClrMapping/>
  </p:clrMapOvr>
  <p:transition xmlns:p14="http://schemas.microsoft.com/office/powerpoint/2010/mai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643039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4114" name="Rectangle 1026"/>
          <p:cNvSpPr>
            <a:spLocks noGrp="1" noChangeArrowheads="1"/>
          </p:cNvSpPr>
          <p:nvPr>
            <p:ph type="ctrTitle" sz="quarter"/>
          </p:nvPr>
        </p:nvSpPr>
        <p:spPr>
          <a:xfrm>
            <a:off x="685800" y="2362200"/>
            <a:ext cx="7772400" cy="1219200"/>
          </a:xfrm>
        </p:spPr>
        <p:txBody>
          <a:bodyPr/>
          <a:lstStyle>
            <a:lvl1pPr algn="r">
              <a:defRPr/>
            </a:lvl1pPr>
          </a:lstStyle>
          <a:p>
            <a:r>
              <a:rPr lang="en-US"/>
              <a:t>Click to edit Master title style</a:t>
            </a:r>
          </a:p>
        </p:txBody>
      </p:sp>
      <p:sp>
        <p:nvSpPr>
          <p:cNvPr id="474115" name="Rectangle 1027"/>
          <p:cNvSpPr>
            <a:spLocks noGrp="1" noChangeArrowheads="1"/>
          </p:cNvSpPr>
          <p:nvPr>
            <p:ph type="subTitle" sz="quarter" idx="1"/>
          </p:nvPr>
        </p:nvSpPr>
        <p:spPr>
          <a:xfrm>
            <a:off x="685800" y="3581400"/>
            <a:ext cx="7772400" cy="1143000"/>
          </a:xfrm>
          <a:ln w="9525">
            <a:headEnd/>
            <a:tailEnd/>
          </a:ln>
        </p:spPr>
        <p:txBody>
          <a:bodyPr lIns="92075" tIns="46038" rIns="92075" bIns="46038" anchor="ctr"/>
          <a:lstStyle>
            <a:lvl1pPr marL="0" indent="0" algn="r">
              <a:buFont typeface="Wingdings" pitchFamily="-112" charset="2"/>
              <a:buNone/>
              <a:defRPr sz="3400"/>
            </a:lvl1pPr>
          </a:lstStyle>
          <a:p>
            <a:r>
              <a:rPr lang="en-US"/>
              <a:t>Click to edit Master subtitle style</a:t>
            </a:r>
          </a:p>
        </p:txBody>
      </p:sp>
      <p:sp>
        <p:nvSpPr>
          <p:cNvPr id="4" name="Rectangle 1028"/>
          <p:cNvSpPr>
            <a:spLocks noGrp="1" noChangeArrowheads="1"/>
          </p:cNvSpPr>
          <p:nvPr>
            <p:ph type="dt" sz="quarter" idx="10"/>
          </p:nvPr>
        </p:nvSpPr>
        <p:spPr>
          <a:xfrm>
            <a:off x="685800" y="6324600"/>
            <a:ext cx="1905000" cy="457200"/>
          </a:xfrm>
          <a:effectLst/>
        </p:spPr>
        <p:txBody>
          <a:bodyPr/>
          <a:lstStyle>
            <a:lvl1pPr defTabSz="449263">
              <a:defRPr/>
            </a:lvl1pPr>
          </a:lstStyle>
          <a:p>
            <a:pPr>
              <a:defRPr/>
            </a:pPr>
            <a:fld id="{51217DB4-7007-C241-8A2B-D2A39337A554}" type="datetime1">
              <a:rPr lang="en-US"/>
              <a:pPr>
                <a:defRPr/>
              </a:pPr>
              <a:t>12/9/15</a:t>
            </a:fld>
            <a:endParaRPr lang="en-US"/>
          </a:p>
        </p:txBody>
      </p:sp>
      <p:sp>
        <p:nvSpPr>
          <p:cNvPr id="5" name="Rectangle 1029"/>
          <p:cNvSpPr>
            <a:spLocks noGrp="1" noChangeArrowheads="1"/>
          </p:cNvSpPr>
          <p:nvPr>
            <p:ph type="ftr" sz="quarter" idx="11"/>
          </p:nvPr>
        </p:nvSpPr>
        <p:spPr>
          <a:xfrm>
            <a:off x="3124200" y="6324600"/>
            <a:ext cx="2895600" cy="457200"/>
          </a:xfrm>
          <a:effectLst/>
        </p:spPr>
        <p:txBody>
          <a:bodyPr/>
          <a:lstStyle>
            <a:lvl1pPr defTabSz="449263">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49263">
              <a:defRPr/>
            </a:lvl1pPr>
          </a:lstStyle>
          <a:p>
            <a:pPr>
              <a:defRPr/>
            </a:pPr>
            <a:fld id="{631842DC-D43A-CA41-810A-2011A46E7573}" type="slidenum">
              <a:rPr lang="en-US"/>
              <a:pPr>
                <a:defRPr/>
              </a:pPr>
              <a:t>‹#›</a:t>
            </a:fld>
            <a:endParaRPr lang="en-US"/>
          </a:p>
        </p:txBody>
      </p:sp>
    </p:spTree>
    <p:extLst>
      <p:ext uri="{BB962C8B-B14F-4D97-AF65-F5344CB8AC3E}">
        <p14:creationId xmlns:p14="http://schemas.microsoft.com/office/powerpoint/2010/main" val="3324810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p:txBody>
          <a:bodyPr/>
          <a:lstStyle>
            <a:lvl1pPr defTabSz="449263">
              <a:defRPr/>
            </a:lvl1pPr>
          </a:lstStyle>
          <a:p>
            <a:pPr>
              <a:defRPr/>
            </a:pPr>
            <a:fld id="{33066719-5BC1-1048-B79F-CCD2BC8CB215}" type="datetime1">
              <a:rPr lang="en-US"/>
              <a:pPr>
                <a:defRPr/>
              </a:pPr>
              <a:t>12/9/15</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15ED9A46-EC78-DB4C-92D5-E025EE9DCEF1}" type="slidenum">
              <a:rPr lang="en-US"/>
              <a:pPr>
                <a:defRPr/>
              </a:pPr>
              <a:t>‹#›</a:t>
            </a:fld>
            <a:endParaRPr lang="en-US"/>
          </a:p>
        </p:txBody>
      </p:sp>
    </p:spTree>
    <p:extLst>
      <p:ext uri="{BB962C8B-B14F-4D97-AF65-F5344CB8AC3E}">
        <p14:creationId xmlns:p14="http://schemas.microsoft.com/office/powerpoint/2010/main" val="36825461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7"/>
          <p:cNvSpPr>
            <a:spLocks noGrp="1" noChangeArrowheads="1"/>
          </p:cNvSpPr>
          <p:nvPr>
            <p:ph type="dt" sz="half" idx="10"/>
          </p:nvPr>
        </p:nvSpPr>
        <p:spPr/>
        <p:txBody>
          <a:bodyPr/>
          <a:lstStyle>
            <a:lvl1pPr defTabSz="449263">
              <a:defRPr/>
            </a:lvl1pPr>
          </a:lstStyle>
          <a:p>
            <a:pPr>
              <a:defRPr/>
            </a:pPr>
            <a:fld id="{0CE004EF-1131-2F4D-AFAB-7A294BE0C0EF}" type="datetime1">
              <a:rPr lang="en-US"/>
              <a:pPr>
                <a:defRPr/>
              </a:pPr>
              <a:t>12/9/15</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4BC6D3A4-DDB3-454B-9D8F-D74444990074}" type="slidenum">
              <a:rPr lang="en-US"/>
              <a:pPr>
                <a:defRPr/>
              </a:pPr>
              <a:t>‹#›</a:t>
            </a:fld>
            <a:endParaRPr lang="en-US"/>
          </a:p>
        </p:txBody>
      </p:sp>
    </p:spTree>
    <p:extLst>
      <p:ext uri="{BB962C8B-B14F-4D97-AF65-F5344CB8AC3E}">
        <p14:creationId xmlns:p14="http://schemas.microsoft.com/office/powerpoint/2010/main" val="33082155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733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p:txBody>
          <a:bodyPr/>
          <a:lstStyle>
            <a:lvl1pPr defTabSz="449263">
              <a:defRPr/>
            </a:lvl1pPr>
          </a:lstStyle>
          <a:p>
            <a:pPr>
              <a:defRPr/>
            </a:pPr>
            <a:fld id="{4D247625-F6D5-C349-A792-DD1066115311}" type="datetime1">
              <a:rPr lang="en-US"/>
              <a:pPr>
                <a:defRPr/>
              </a:pPr>
              <a:t>12/9/15</a:t>
            </a:fld>
            <a:endParaRPr lang="en-US"/>
          </a:p>
        </p:txBody>
      </p:sp>
      <p:sp>
        <p:nvSpPr>
          <p:cNvPr id="6"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vl1pPr>
          </a:lstStyle>
          <a:p>
            <a:pPr>
              <a:defRPr/>
            </a:pPr>
            <a:fld id="{4D180224-BF1C-ED49-957F-C1A173A71D99}" type="slidenum">
              <a:rPr lang="en-US"/>
              <a:pPr>
                <a:defRPr/>
              </a:pPr>
              <a:t>‹#›</a:t>
            </a:fld>
            <a:endParaRPr lang="en-US"/>
          </a:p>
        </p:txBody>
      </p:sp>
    </p:spTree>
    <p:extLst>
      <p:ext uri="{BB962C8B-B14F-4D97-AF65-F5344CB8AC3E}">
        <p14:creationId xmlns:p14="http://schemas.microsoft.com/office/powerpoint/2010/main" val="13321780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p:txBody>
          <a:bodyPr/>
          <a:lstStyle>
            <a:lvl1pPr defTabSz="449263">
              <a:defRPr/>
            </a:lvl1pPr>
          </a:lstStyle>
          <a:p>
            <a:pPr>
              <a:defRPr/>
            </a:pPr>
            <a:fld id="{6F823BC0-B853-E14D-8360-97D638D5E7A0}" type="datetime1">
              <a:rPr lang="en-US"/>
              <a:pPr>
                <a:defRPr/>
              </a:pPr>
              <a:t>12/9/15</a:t>
            </a:fld>
            <a:endParaRPr lang="en-US"/>
          </a:p>
        </p:txBody>
      </p:sp>
      <p:sp>
        <p:nvSpPr>
          <p:cNvPr id="8"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9" name="Rectangle 1029"/>
          <p:cNvSpPr>
            <a:spLocks noGrp="1" noChangeArrowheads="1"/>
          </p:cNvSpPr>
          <p:nvPr>
            <p:ph type="sldNum" sz="quarter" idx="12"/>
          </p:nvPr>
        </p:nvSpPr>
        <p:spPr/>
        <p:txBody>
          <a:bodyPr/>
          <a:lstStyle>
            <a:lvl1pPr defTabSz="449263">
              <a:defRPr/>
            </a:lvl1pPr>
          </a:lstStyle>
          <a:p>
            <a:pPr>
              <a:defRPr/>
            </a:pPr>
            <a:fld id="{CF901E52-C514-C246-A833-6B10637016C0}" type="slidenum">
              <a:rPr lang="en-US"/>
              <a:pPr>
                <a:defRPr/>
              </a:pPr>
              <a:t>‹#›</a:t>
            </a:fld>
            <a:endParaRPr lang="en-US"/>
          </a:p>
        </p:txBody>
      </p:sp>
    </p:spTree>
    <p:extLst>
      <p:ext uri="{BB962C8B-B14F-4D97-AF65-F5344CB8AC3E}">
        <p14:creationId xmlns:p14="http://schemas.microsoft.com/office/powerpoint/2010/main" val="28016730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7"/>
          <p:cNvSpPr>
            <a:spLocks noGrp="1" noChangeArrowheads="1"/>
          </p:cNvSpPr>
          <p:nvPr>
            <p:ph type="dt" sz="half" idx="10"/>
          </p:nvPr>
        </p:nvSpPr>
        <p:spPr/>
        <p:txBody>
          <a:bodyPr/>
          <a:lstStyle>
            <a:lvl1pPr defTabSz="449263">
              <a:defRPr/>
            </a:lvl1pPr>
          </a:lstStyle>
          <a:p>
            <a:pPr>
              <a:defRPr/>
            </a:pPr>
            <a:fld id="{EC74A4BD-4677-FE4F-8C27-13AC7E61DEDD}" type="datetime1">
              <a:rPr lang="en-US"/>
              <a:pPr>
                <a:defRPr/>
              </a:pPr>
              <a:t>12/9/15</a:t>
            </a:fld>
            <a:endParaRPr lang="en-US"/>
          </a:p>
        </p:txBody>
      </p:sp>
      <p:sp>
        <p:nvSpPr>
          <p:cNvPr id="4"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5" name="Rectangle 1029"/>
          <p:cNvSpPr>
            <a:spLocks noGrp="1" noChangeArrowheads="1"/>
          </p:cNvSpPr>
          <p:nvPr>
            <p:ph type="sldNum" sz="quarter" idx="12"/>
          </p:nvPr>
        </p:nvSpPr>
        <p:spPr/>
        <p:txBody>
          <a:bodyPr/>
          <a:lstStyle>
            <a:lvl1pPr defTabSz="449263">
              <a:defRPr/>
            </a:lvl1pPr>
          </a:lstStyle>
          <a:p>
            <a:pPr>
              <a:defRPr/>
            </a:pPr>
            <a:fld id="{536A3B04-A325-CB4E-B3A7-1FA4A0D8B843}" type="slidenum">
              <a:rPr lang="en-US"/>
              <a:pPr>
                <a:defRPr/>
              </a:pPr>
              <a:t>‹#›</a:t>
            </a:fld>
            <a:endParaRPr lang="en-US"/>
          </a:p>
        </p:txBody>
      </p:sp>
    </p:spTree>
    <p:extLst>
      <p:ext uri="{BB962C8B-B14F-4D97-AF65-F5344CB8AC3E}">
        <p14:creationId xmlns:p14="http://schemas.microsoft.com/office/powerpoint/2010/main" val="2102338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ctrTitle"/>
          </p:nvPr>
        </p:nvSpPr>
        <p:spPr>
          <a:xfrm>
            <a:off x="3581400" y="1752600"/>
            <a:ext cx="5105400" cy="2209800"/>
          </a:xfrm>
          <a:effectLst/>
        </p:spPr>
        <p:txBody>
          <a:bodyPr/>
          <a:lstStyle>
            <a:lvl1pPr algn="ctr">
              <a:defRPr sz="4800" i="0">
                <a:latin typeface="Times New Roman" pitchFamily="-112" charset="0"/>
              </a:defRPr>
            </a:lvl1pPr>
          </a:lstStyle>
          <a:p>
            <a:r>
              <a:rPr lang="en-US"/>
              <a:t>Click to edit Master title style</a:t>
            </a:r>
          </a:p>
        </p:txBody>
      </p:sp>
      <p:sp>
        <p:nvSpPr>
          <p:cNvPr id="178179" name="Rectangle 3"/>
          <p:cNvSpPr>
            <a:spLocks noGrp="1" noChangeArrowheads="1"/>
          </p:cNvSpPr>
          <p:nvPr>
            <p:ph type="subTitle" idx="1"/>
          </p:nvPr>
        </p:nvSpPr>
        <p:spPr>
          <a:xfrm>
            <a:off x="3581400" y="4191000"/>
            <a:ext cx="5105400" cy="1447800"/>
          </a:xfrm>
        </p:spPr>
        <p:txBody>
          <a:bodyPr/>
          <a:lstStyle>
            <a:lvl1pPr marL="0" indent="0" algn="ctr">
              <a:buFont typeface="Wingdings" pitchFamily="-112" charset="2"/>
              <a:buNone/>
              <a:defRPr>
                <a:latin typeface="Times New Roman" pitchFamily="-112" charset="0"/>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atin typeface="Times New Roman" pitchFamily="-112" charset="0"/>
                <a:ea typeface="+mn-ea"/>
                <a:cs typeface="+mn-cs"/>
              </a:defRPr>
            </a:lvl1pPr>
          </a:lstStyle>
          <a:p>
            <a:pPr>
              <a:defRPr/>
            </a:pPr>
            <a:endParaRPr lang="en-US"/>
          </a:p>
        </p:txBody>
      </p:sp>
      <p:sp>
        <p:nvSpPr>
          <p:cNvPr id="5" name="Rectangle 5"/>
          <p:cNvSpPr>
            <a:spLocks noGrp="1" noChangeArrowheads="1"/>
          </p:cNvSpPr>
          <p:nvPr>
            <p:ph type="ftr" sz="quarter" idx="11"/>
          </p:nvPr>
        </p:nvSpPr>
        <p:spPr>
          <a:xfrm>
            <a:off x="3124200" y="6248400"/>
            <a:ext cx="3124200" cy="457200"/>
          </a:xfrm>
        </p:spPr>
        <p:txBody>
          <a:bodyPr/>
          <a:lstStyle>
            <a:lvl1pPr eaLnBrk="1" fontAlgn="auto" hangingPunct="1">
              <a:spcBef>
                <a:spcPts val="0"/>
              </a:spcBef>
              <a:spcAft>
                <a:spcPts val="0"/>
              </a:spcAft>
              <a:defRPr>
                <a:latin typeface="Times New Roman" pitchFamily="-112" charset="0"/>
                <a:ea typeface="+mn-ea"/>
                <a:cs typeface="+mn-cs"/>
              </a:defRPr>
            </a:lvl1pPr>
          </a:lstStyle>
          <a:p>
            <a:pPr>
              <a:defRPr/>
            </a:pPr>
            <a:endParaRPr lang="en-US"/>
          </a:p>
        </p:txBody>
      </p:sp>
      <p:sp>
        <p:nvSpPr>
          <p:cNvPr id="6" name="Rectangle 6"/>
          <p:cNvSpPr>
            <a:spLocks noGrp="1" noChangeArrowheads="1"/>
          </p:cNvSpPr>
          <p:nvPr>
            <p:ph type="sldNum" sz="quarter" idx="12"/>
          </p:nvPr>
        </p:nvSpPr>
        <p:spPr>
          <a:xfrm>
            <a:off x="6781800" y="6248400"/>
            <a:ext cx="1905000" cy="457200"/>
          </a:xfrm>
        </p:spPr>
        <p:txBody>
          <a:bodyPr/>
          <a:lstStyle>
            <a:lvl1pPr eaLnBrk="1" hangingPunct="1">
              <a:defRPr>
                <a:latin typeface="Times New Roman" charset="0"/>
              </a:defRPr>
            </a:lvl1pPr>
          </a:lstStyle>
          <a:p>
            <a:fld id="{4089A4FF-65C9-724E-8D78-4B836D4DADC6}" type="slidenum">
              <a:rPr lang="en-US"/>
              <a:pPr/>
              <a:t>‹#›</a:t>
            </a:fld>
            <a:endParaRPr lang="en-US"/>
          </a:p>
        </p:txBody>
      </p:sp>
    </p:spTree>
    <p:extLst>
      <p:ext uri="{BB962C8B-B14F-4D97-AF65-F5344CB8AC3E}">
        <p14:creationId xmlns:p14="http://schemas.microsoft.com/office/powerpoint/2010/main" val="6436533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p:txBody>
          <a:bodyPr/>
          <a:lstStyle>
            <a:lvl1pPr defTabSz="449263">
              <a:defRPr/>
            </a:lvl1pPr>
          </a:lstStyle>
          <a:p>
            <a:pPr>
              <a:defRPr/>
            </a:pPr>
            <a:fld id="{583E4C92-60ED-4E4F-BE82-E89D6CA5A599}" type="datetime1">
              <a:rPr lang="en-US"/>
              <a:pPr>
                <a:defRPr/>
              </a:pPr>
              <a:t>12/9/15</a:t>
            </a:fld>
            <a:endParaRPr lang="en-US"/>
          </a:p>
        </p:txBody>
      </p:sp>
      <p:sp>
        <p:nvSpPr>
          <p:cNvPr id="3"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4" name="Rectangle 1029"/>
          <p:cNvSpPr>
            <a:spLocks noGrp="1" noChangeArrowheads="1"/>
          </p:cNvSpPr>
          <p:nvPr>
            <p:ph type="sldNum" sz="quarter" idx="12"/>
          </p:nvPr>
        </p:nvSpPr>
        <p:spPr/>
        <p:txBody>
          <a:bodyPr/>
          <a:lstStyle>
            <a:lvl1pPr defTabSz="449263">
              <a:defRPr/>
            </a:lvl1pPr>
          </a:lstStyle>
          <a:p>
            <a:pPr>
              <a:defRPr/>
            </a:pPr>
            <a:fld id="{630204E2-AAAB-D345-A44C-7D13D223C920}" type="slidenum">
              <a:rPr lang="en-US"/>
              <a:pPr>
                <a:defRPr/>
              </a:pPr>
              <a:t>‹#›</a:t>
            </a:fld>
            <a:endParaRPr lang="en-US"/>
          </a:p>
        </p:txBody>
      </p:sp>
    </p:spTree>
    <p:extLst>
      <p:ext uri="{BB962C8B-B14F-4D97-AF65-F5344CB8AC3E}">
        <p14:creationId xmlns:p14="http://schemas.microsoft.com/office/powerpoint/2010/main" val="31106712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p:txBody>
          <a:bodyPr/>
          <a:lstStyle>
            <a:lvl1pPr defTabSz="449263">
              <a:defRPr/>
            </a:lvl1pPr>
          </a:lstStyle>
          <a:p>
            <a:pPr>
              <a:defRPr/>
            </a:pPr>
            <a:fld id="{06676C3C-0EB2-F543-ABEA-3DC73365E657}" type="datetime1">
              <a:rPr lang="en-US"/>
              <a:pPr>
                <a:defRPr/>
              </a:pPr>
              <a:t>12/9/15</a:t>
            </a:fld>
            <a:endParaRPr lang="en-US"/>
          </a:p>
        </p:txBody>
      </p:sp>
      <p:sp>
        <p:nvSpPr>
          <p:cNvPr id="6"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vl1pPr>
          </a:lstStyle>
          <a:p>
            <a:pPr>
              <a:defRPr/>
            </a:pPr>
            <a:fld id="{AA180597-8D97-5D46-9027-C28F79998BD6}" type="slidenum">
              <a:rPr lang="en-US"/>
              <a:pPr>
                <a:defRPr/>
              </a:pPr>
              <a:t>‹#›</a:t>
            </a:fld>
            <a:endParaRPr lang="en-US"/>
          </a:p>
        </p:txBody>
      </p:sp>
    </p:spTree>
    <p:extLst>
      <p:ext uri="{BB962C8B-B14F-4D97-AF65-F5344CB8AC3E}">
        <p14:creationId xmlns:p14="http://schemas.microsoft.com/office/powerpoint/2010/main" val="19569956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7"/>
          <p:cNvSpPr>
            <a:spLocks noGrp="1" noChangeArrowheads="1"/>
          </p:cNvSpPr>
          <p:nvPr>
            <p:ph type="dt" sz="half" idx="10"/>
          </p:nvPr>
        </p:nvSpPr>
        <p:spPr/>
        <p:txBody>
          <a:bodyPr/>
          <a:lstStyle>
            <a:lvl1pPr defTabSz="449263">
              <a:defRPr/>
            </a:lvl1pPr>
          </a:lstStyle>
          <a:p>
            <a:pPr>
              <a:defRPr/>
            </a:pPr>
            <a:fld id="{BA366E9B-E1E3-8D4E-ACC9-67E4E73E562F}" type="datetime1">
              <a:rPr lang="en-US"/>
              <a:pPr>
                <a:defRPr/>
              </a:pPr>
              <a:t>12/9/15</a:t>
            </a:fld>
            <a:endParaRPr lang="en-US"/>
          </a:p>
        </p:txBody>
      </p:sp>
      <p:sp>
        <p:nvSpPr>
          <p:cNvPr id="6"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7" name="Rectangle 1029"/>
          <p:cNvSpPr>
            <a:spLocks noGrp="1" noChangeArrowheads="1"/>
          </p:cNvSpPr>
          <p:nvPr>
            <p:ph type="sldNum" sz="quarter" idx="12"/>
          </p:nvPr>
        </p:nvSpPr>
        <p:spPr/>
        <p:txBody>
          <a:bodyPr/>
          <a:lstStyle>
            <a:lvl1pPr defTabSz="449263">
              <a:defRPr/>
            </a:lvl1pPr>
          </a:lstStyle>
          <a:p>
            <a:pPr>
              <a:defRPr/>
            </a:pPr>
            <a:fld id="{CF1E3E38-3C9E-5045-8528-AEF7C255770B}" type="slidenum">
              <a:rPr lang="en-US"/>
              <a:pPr>
                <a:defRPr/>
              </a:pPr>
              <a:t>‹#›</a:t>
            </a:fld>
            <a:endParaRPr lang="en-US"/>
          </a:p>
        </p:txBody>
      </p:sp>
    </p:spTree>
    <p:extLst>
      <p:ext uri="{BB962C8B-B14F-4D97-AF65-F5344CB8AC3E}">
        <p14:creationId xmlns:p14="http://schemas.microsoft.com/office/powerpoint/2010/main" val="40100548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p:txBody>
          <a:bodyPr/>
          <a:lstStyle>
            <a:lvl1pPr defTabSz="449263">
              <a:defRPr/>
            </a:lvl1pPr>
          </a:lstStyle>
          <a:p>
            <a:pPr>
              <a:defRPr/>
            </a:pPr>
            <a:fld id="{9A033416-BF52-B94A-BD45-5D528704C555}" type="datetime1">
              <a:rPr lang="en-US"/>
              <a:pPr>
                <a:defRPr/>
              </a:pPr>
              <a:t>12/9/15</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650F834C-2778-7D43-943E-B803AF7B50CA}" type="slidenum">
              <a:rPr lang="en-US"/>
              <a:pPr>
                <a:defRPr/>
              </a:pPr>
              <a:t>‹#›</a:t>
            </a:fld>
            <a:endParaRPr lang="en-US"/>
          </a:p>
        </p:txBody>
      </p:sp>
    </p:spTree>
    <p:extLst>
      <p:ext uri="{BB962C8B-B14F-4D97-AF65-F5344CB8AC3E}">
        <p14:creationId xmlns:p14="http://schemas.microsoft.com/office/powerpoint/2010/main" val="28520829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p:txBody>
          <a:bodyPr/>
          <a:lstStyle>
            <a:lvl1pPr defTabSz="449263">
              <a:defRPr/>
            </a:lvl1pPr>
          </a:lstStyle>
          <a:p>
            <a:pPr>
              <a:defRPr/>
            </a:pPr>
            <a:fld id="{19028846-855A-8D48-8BDB-9608CE62DFF1}" type="datetime1">
              <a:rPr lang="en-US"/>
              <a:pPr>
                <a:defRPr/>
              </a:pPr>
              <a:t>12/9/15</a:t>
            </a:fld>
            <a:endParaRPr lang="en-US"/>
          </a:p>
        </p:txBody>
      </p:sp>
      <p:sp>
        <p:nvSpPr>
          <p:cNvPr id="5" name="Rectangle 1028"/>
          <p:cNvSpPr>
            <a:spLocks noGrp="1" noChangeArrowheads="1"/>
          </p:cNvSpPr>
          <p:nvPr>
            <p:ph type="ftr" sz="quarter" idx="11"/>
          </p:nvPr>
        </p:nvSpPr>
        <p:spPr/>
        <p:txBody>
          <a:bodyPr/>
          <a:lstStyle>
            <a:lvl1pPr defTabSz="449263">
              <a:defRPr/>
            </a:lvl1pPr>
          </a:lstStyle>
          <a:p>
            <a:pPr>
              <a:defRPr/>
            </a:pPr>
            <a:endParaRPr lang="en-US"/>
          </a:p>
        </p:txBody>
      </p:sp>
      <p:sp>
        <p:nvSpPr>
          <p:cNvPr id="6" name="Rectangle 1029"/>
          <p:cNvSpPr>
            <a:spLocks noGrp="1" noChangeArrowheads="1"/>
          </p:cNvSpPr>
          <p:nvPr>
            <p:ph type="sldNum" sz="quarter" idx="12"/>
          </p:nvPr>
        </p:nvSpPr>
        <p:spPr/>
        <p:txBody>
          <a:bodyPr/>
          <a:lstStyle>
            <a:lvl1pPr defTabSz="449263">
              <a:defRPr/>
            </a:lvl1pPr>
          </a:lstStyle>
          <a:p>
            <a:pPr>
              <a:defRPr/>
            </a:pPr>
            <a:fld id="{25BD6FAD-E8D6-7245-9C43-0C04381ADB0A}" type="slidenum">
              <a:rPr lang="en-US"/>
              <a:pPr>
                <a:defRPr/>
              </a:pPr>
              <a:t>‹#›</a:t>
            </a:fld>
            <a:endParaRPr lang="en-US"/>
          </a:p>
        </p:txBody>
      </p:sp>
    </p:spTree>
    <p:extLst>
      <p:ext uri="{BB962C8B-B14F-4D97-AF65-F5344CB8AC3E}">
        <p14:creationId xmlns:p14="http://schemas.microsoft.com/office/powerpoint/2010/main" val="14458436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D962AB02-3DD3-3F42-AF9D-15C442465F32}"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DFD2F8EB-F159-D947-85BE-EA3515923C8D}" type="slidenum">
              <a:rPr lang="en-US"/>
              <a:pPr>
                <a:defRPr/>
              </a:pPr>
              <a:t>‹#›</a:t>
            </a:fld>
            <a:endParaRPr lang="en-US"/>
          </a:p>
        </p:txBody>
      </p:sp>
    </p:spTree>
    <p:extLst>
      <p:ext uri="{BB962C8B-B14F-4D97-AF65-F5344CB8AC3E}">
        <p14:creationId xmlns:p14="http://schemas.microsoft.com/office/powerpoint/2010/main" val="14587370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0AA58EDC-4437-4F40-A4A3-B67A519ECF37}"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666092C4-6321-2C45-AAEB-57AA951AFDE0}" type="slidenum">
              <a:rPr lang="en-US"/>
              <a:pPr>
                <a:defRPr/>
              </a:pPr>
              <a:t>‹#›</a:t>
            </a:fld>
            <a:endParaRPr lang="en-US"/>
          </a:p>
        </p:txBody>
      </p:sp>
    </p:spTree>
    <p:extLst>
      <p:ext uri="{BB962C8B-B14F-4D97-AF65-F5344CB8AC3E}">
        <p14:creationId xmlns:p14="http://schemas.microsoft.com/office/powerpoint/2010/main" val="20035041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49263">
              <a:defRPr>
                <a:ea typeface="ＭＳ Ｐゴシック"/>
              </a:defRPr>
            </a:lvl1pPr>
          </a:lstStyle>
          <a:p>
            <a:pPr>
              <a:defRPr/>
            </a:pPr>
            <a:fld id="{59242801-88F5-DF47-917C-2394C4B489EF}" type="datetimeFigureOut">
              <a:rPr lang="en-US"/>
              <a:pPr>
                <a:defRPr/>
              </a:pPr>
              <a:t>12/9/15</a:t>
            </a:fld>
            <a:endParaRPr lang="en-US"/>
          </a:p>
        </p:txBody>
      </p:sp>
      <p:sp>
        <p:nvSpPr>
          <p:cNvPr id="5" name="Footer Placeholder 4"/>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6" name="Slide Number Placeholder 5"/>
          <p:cNvSpPr>
            <a:spLocks noGrp="1"/>
          </p:cNvSpPr>
          <p:nvPr>
            <p:ph type="sldNum" sz="quarter" idx="12"/>
          </p:nvPr>
        </p:nvSpPr>
        <p:spPr/>
        <p:txBody>
          <a:bodyPr/>
          <a:lstStyle>
            <a:lvl1pPr defTabSz="449263">
              <a:defRPr>
                <a:ea typeface="ＭＳ Ｐゴシック"/>
              </a:defRPr>
            </a:lvl1pPr>
          </a:lstStyle>
          <a:p>
            <a:pPr>
              <a:defRPr/>
            </a:pPr>
            <a:fld id="{E161FD8A-4414-E344-A37C-E40CA04F87AE}" type="slidenum">
              <a:rPr lang="en-US"/>
              <a:pPr>
                <a:defRPr/>
              </a:pPr>
              <a:t>‹#›</a:t>
            </a:fld>
            <a:endParaRPr lang="en-US"/>
          </a:p>
        </p:txBody>
      </p:sp>
    </p:spTree>
    <p:extLst>
      <p:ext uri="{BB962C8B-B14F-4D97-AF65-F5344CB8AC3E}">
        <p14:creationId xmlns:p14="http://schemas.microsoft.com/office/powerpoint/2010/main" val="21637340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449263">
              <a:defRPr>
                <a:ea typeface="ＭＳ Ｐゴシック"/>
              </a:defRPr>
            </a:lvl1pPr>
          </a:lstStyle>
          <a:p>
            <a:pPr>
              <a:defRPr/>
            </a:pPr>
            <a:fld id="{C7D27A18-F363-BD4C-A028-019E84303418}" type="datetimeFigureOut">
              <a:rPr lang="en-US"/>
              <a:pPr>
                <a:defRPr/>
              </a:pPr>
              <a:t>12/9/15</a:t>
            </a:fld>
            <a:endParaRPr lang="en-US"/>
          </a:p>
        </p:txBody>
      </p:sp>
      <p:sp>
        <p:nvSpPr>
          <p:cNvPr id="6" name="Footer Placeholder 5"/>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7" name="Slide Number Placeholder 6"/>
          <p:cNvSpPr>
            <a:spLocks noGrp="1"/>
          </p:cNvSpPr>
          <p:nvPr>
            <p:ph type="sldNum" sz="quarter" idx="12"/>
          </p:nvPr>
        </p:nvSpPr>
        <p:spPr/>
        <p:txBody>
          <a:bodyPr/>
          <a:lstStyle>
            <a:lvl1pPr defTabSz="449263">
              <a:defRPr>
                <a:ea typeface="ＭＳ Ｐゴシック"/>
              </a:defRPr>
            </a:lvl1pPr>
          </a:lstStyle>
          <a:p>
            <a:pPr>
              <a:defRPr/>
            </a:pPr>
            <a:fld id="{6076C22B-CACA-0345-B2D5-BC35C76F0F19}" type="slidenum">
              <a:rPr lang="en-US"/>
              <a:pPr>
                <a:defRPr/>
              </a:pPr>
              <a:t>‹#›</a:t>
            </a:fld>
            <a:endParaRPr lang="en-US"/>
          </a:p>
        </p:txBody>
      </p:sp>
    </p:spTree>
    <p:extLst>
      <p:ext uri="{BB962C8B-B14F-4D97-AF65-F5344CB8AC3E}">
        <p14:creationId xmlns:p14="http://schemas.microsoft.com/office/powerpoint/2010/main" val="13820779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449263">
              <a:defRPr>
                <a:ea typeface="ＭＳ Ｐゴシック"/>
              </a:defRPr>
            </a:lvl1pPr>
          </a:lstStyle>
          <a:p>
            <a:pPr>
              <a:defRPr/>
            </a:pPr>
            <a:fld id="{44DE2BC0-6F6D-B04F-BAB6-6D7E5DAF027A}" type="datetimeFigureOut">
              <a:rPr lang="en-US"/>
              <a:pPr>
                <a:defRPr/>
              </a:pPr>
              <a:t>12/9/15</a:t>
            </a:fld>
            <a:endParaRPr lang="en-US"/>
          </a:p>
        </p:txBody>
      </p:sp>
      <p:sp>
        <p:nvSpPr>
          <p:cNvPr id="8" name="Footer Placeholder 7"/>
          <p:cNvSpPr>
            <a:spLocks noGrp="1"/>
          </p:cNvSpPr>
          <p:nvPr>
            <p:ph type="ftr" sz="quarter" idx="11"/>
          </p:nvPr>
        </p:nvSpPr>
        <p:spPr/>
        <p:txBody>
          <a:bodyPr/>
          <a:lstStyle>
            <a:lvl1pPr defTabSz="449263">
              <a:defRPr>
                <a:ea typeface="ＭＳ Ｐゴシック"/>
              </a:defRPr>
            </a:lvl1pPr>
          </a:lstStyle>
          <a:p>
            <a:pPr>
              <a:defRPr/>
            </a:pPr>
            <a:endParaRPr lang="en-US"/>
          </a:p>
        </p:txBody>
      </p:sp>
      <p:sp>
        <p:nvSpPr>
          <p:cNvPr id="9" name="Slide Number Placeholder 8"/>
          <p:cNvSpPr>
            <a:spLocks noGrp="1"/>
          </p:cNvSpPr>
          <p:nvPr>
            <p:ph type="sldNum" sz="quarter" idx="12"/>
          </p:nvPr>
        </p:nvSpPr>
        <p:spPr/>
        <p:txBody>
          <a:bodyPr/>
          <a:lstStyle>
            <a:lvl1pPr defTabSz="449263">
              <a:defRPr>
                <a:ea typeface="ＭＳ Ｐゴシック"/>
              </a:defRPr>
            </a:lvl1pPr>
          </a:lstStyle>
          <a:p>
            <a:pPr>
              <a:defRPr/>
            </a:pPr>
            <a:fld id="{DB33774C-AEFC-CC41-96C8-271DA01B590E}" type="slidenum">
              <a:rPr lang="en-US"/>
              <a:pPr>
                <a:defRPr/>
              </a:pPr>
              <a:t>‹#›</a:t>
            </a:fld>
            <a:endParaRPr lang="en-US"/>
          </a:p>
        </p:txBody>
      </p:sp>
    </p:spTree>
    <p:extLst>
      <p:ext uri="{BB962C8B-B14F-4D97-AF65-F5344CB8AC3E}">
        <p14:creationId xmlns:p14="http://schemas.microsoft.com/office/powerpoint/2010/main" val="2215566482"/>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10.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theme" Target="../theme/theme11.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48.xml"/><Relationship Id="rId12" Type="http://schemas.openxmlformats.org/officeDocument/2006/relationships/slideLayout" Target="../slideLayouts/slideLayout49.xml"/><Relationship Id="rId13" Type="http://schemas.openxmlformats.org/officeDocument/2006/relationships/theme" Target="../theme/theme12.xml"/><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slideLayout" Target="../slideLayouts/slideLayout43.xml"/><Relationship Id="rId7" Type="http://schemas.openxmlformats.org/officeDocument/2006/relationships/slideLayout" Target="../slideLayouts/slideLayout44.xml"/><Relationship Id="rId8" Type="http://schemas.openxmlformats.org/officeDocument/2006/relationships/slideLayout" Target="../slideLayouts/slideLayout45.xml"/><Relationship Id="rId9" Type="http://schemas.openxmlformats.org/officeDocument/2006/relationships/slideLayout" Target="../slideLayouts/slideLayout46.xml"/><Relationship Id="rId10" Type="http://schemas.openxmlformats.org/officeDocument/2006/relationships/slideLayout" Target="../slideLayouts/slideLayout4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theme" Target="../theme/theme13.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theme" Target="../theme/theme14.xml"/><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82.xml"/><Relationship Id="rId12" Type="http://schemas.openxmlformats.org/officeDocument/2006/relationships/theme" Target="../theme/theme15.xml"/><Relationship Id="rId1" Type="http://schemas.openxmlformats.org/officeDocument/2006/relationships/slideLayout" Target="../slideLayouts/slideLayout72.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s>
</file>

<file path=ppt/slideMasters/_rels/slideMaster1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94.xml"/><Relationship Id="rId12" Type="http://schemas.openxmlformats.org/officeDocument/2006/relationships/theme" Target="../theme/theme17.xml"/><Relationship Id="rId13" Type="http://schemas.openxmlformats.org/officeDocument/2006/relationships/image" Target="../media/image5.jpeg"/><Relationship Id="rId1" Type="http://schemas.openxmlformats.org/officeDocument/2006/relationships/slideLayout" Target="../slideLayouts/slideLayout84.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05.xml"/><Relationship Id="rId12" Type="http://schemas.openxmlformats.org/officeDocument/2006/relationships/theme" Target="../theme/theme18.xml"/><Relationship Id="rId1" Type="http://schemas.openxmlformats.org/officeDocument/2006/relationships/slideLayout" Target="../slideLayouts/slideLayout95.xml"/><Relationship Id="rId2" Type="http://schemas.openxmlformats.org/officeDocument/2006/relationships/slideLayout" Target="../slideLayouts/slideLayout96.xml"/><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16.xml"/><Relationship Id="rId12" Type="http://schemas.openxmlformats.org/officeDocument/2006/relationships/theme" Target="../theme/theme19.xml"/><Relationship Id="rId13" Type="http://schemas.openxmlformats.org/officeDocument/2006/relationships/image" Target="../media/image7.jpeg"/><Relationship Id="rId1" Type="http://schemas.openxmlformats.org/officeDocument/2006/relationships/slideLayout" Target="../slideLayouts/slideLayout106.xml"/><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20.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theme" Target="../theme/theme20.xml"/><Relationship Id="rId3"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5.xml"/><Relationship Id="rId3"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8.xml"/><Relationship Id="rId3"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228600" y="228600"/>
            <a:ext cx="8686800" cy="5943600"/>
            <a:chOff x="144" y="144"/>
            <a:chExt cx="5472" cy="3744"/>
          </a:xfrm>
        </p:grpSpPr>
        <p:sp>
          <p:nvSpPr>
            <p:cNvPr id="27651"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defTabSz="914400">
                <a:defRPr/>
              </a:pPr>
              <a:endParaRPr lang="en-US" sz="2400">
                <a:solidFill>
                  <a:srgbClr val="FFFFFF"/>
                </a:solidFill>
                <a:latin typeface="Times New Roman" pitchFamily="-112" charset="0"/>
                <a:ea typeface="+mn-ea"/>
                <a:cs typeface="+mn-cs"/>
              </a:endParaRPr>
            </a:p>
          </p:txBody>
        </p:sp>
        <p:sp>
          <p:nvSpPr>
            <p:cNvPr id="27652"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defTabSz="914400">
                <a:defRPr/>
              </a:pPr>
              <a:endParaRPr lang="en-US" sz="2400">
                <a:solidFill>
                  <a:srgbClr val="FFFFFF"/>
                </a:solidFill>
                <a:latin typeface="Times New Roman" pitchFamily="-112" charset="0"/>
                <a:ea typeface="+mn-ea"/>
                <a:cs typeface="+mn-cs"/>
              </a:endParaRPr>
            </a:p>
          </p:txBody>
        </p:sp>
        <p:sp>
          <p:nvSpPr>
            <p:cNvPr id="27653"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defTabSz="914400" eaLnBrk="0" hangingPunct="0">
                <a:defRPr/>
              </a:pPr>
              <a:endParaRPr lang="en-US">
                <a:solidFill>
                  <a:srgbClr val="FFFFFF"/>
                </a:solidFill>
                <a:latin typeface="+mn-lt"/>
                <a:ea typeface="+mn-ea"/>
                <a:cs typeface="+mn-cs"/>
              </a:endParaRPr>
            </a:p>
          </p:txBody>
        </p:sp>
      </p:grpSp>
      <p:sp>
        <p:nvSpPr>
          <p:cNvPr id="2051"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052"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2765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27658"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solidFill>
                  <a:srgbClr val="FFFFFF"/>
                </a:solidFill>
              </a:defRPr>
            </a:lvl1pPr>
          </a:lstStyle>
          <a:p>
            <a:fld id="{E913C446-2E47-E34B-9450-B1A596A3A2B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85" r:id="rId1"/>
    <p:sldLayoutId id="2147483786" r:id="rId2"/>
  </p:sldLayoutIdLst>
  <p:txStyles>
    <p:titleStyle>
      <a:lvl1pPr algn="l" rtl="0" eaLnBrk="0" fontAlgn="base" hangingPunct="0">
        <a:lnSpc>
          <a:spcPct val="80000"/>
        </a:lnSpc>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lnSpc>
          <a:spcPct val="80000"/>
        </a:lnSpc>
        <a:spcBef>
          <a:spcPct val="0"/>
        </a:spcBef>
        <a:spcAft>
          <a:spcPct val="0"/>
        </a:spcAft>
        <a:defRPr sz="4400">
          <a:solidFill>
            <a:schemeClr val="tx2"/>
          </a:solidFill>
          <a:latin typeface="Times New Roman" pitchFamily="-112" charset="0"/>
          <a:ea typeface="MS PGothic" pitchFamily="34" charset="-128"/>
          <a:cs typeface="MS PGothic" charset="0"/>
        </a:defRPr>
      </a:lvl2pPr>
      <a:lvl3pPr algn="l" rtl="0" eaLnBrk="0" fontAlgn="base" hangingPunct="0">
        <a:lnSpc>
          <a:spcPct val="80000"/>
        </a:lnSpc>
        <a:spcBef>
          <a:spcPct val="0"/>
        </a:spcBef>
        <a:spcAft>
          <a:spcPct val="0"/>
        </a:spcAft>
        <a:defRPr sz="4400">
          <a:solidFill>
            <a:schemeClr val="tx2"/>
          </a:solidFill>
          <a:latin typeface="Times New Roman" pitchFamily="-112" charset="0"/>
          <a:ea typeface="MS PGothic" pitchFamily="34" charset="-128"/>
          <a:cs typeface="MS PGothic" charset="0"/>
        </a:defRPr>
      </a:lvl3pPr>
      <a:lvl4pPr algn="l" rtl="0" eaLnBrk="0" fontAlgn="base" hangingPunct="0">
        <a:lnSpc>
          <a:spcPct val="80000"/>
        </a:lnSpc>
        <a:spcBef>
          <a:spcPct val="0"/>
        </a:spcBef>
        <a:spcAft>
          <a:spcPct val="0"/>
        </a:spcAft>
        <a:defRPr sz="4400">
          <a:solidFill>
            <a:schemeClr val="tx2"/>
          </a:solidFill>
          <a:latin typeface="Times New Roman" pitchFamily="-112" charset="0"/>
          <a:ea typeface="MS PGothic" pitchFamily="34" charset="-128"/>
          <a:cs typeface="MS PGothic" charset="0"/>
        </a:defRPr>
      </a:lvl4pPr>
      <a:lvl5pPr algn="l" rtl="0" eaLnBrk="0" fontAlgn="base" hangingPunct="0">
        <a:lnSpc>
          <a:spcPct val="80000"/>
        </a:lnSpc>
        <a:spcBef>
          <a:spcPct val="0"/>
        </a:spcBef>
        <a:spcAft>
          <a:spcPct val="0"/>
        </a:spcAft>
        <a:defRPr sz="4400">
          <a:solidFill>
            <a:schemeClr val="tx2"/>
          </a:solidFill>
          <a:latin typeface="Times New Roman" pitchFamily="-112" charset="0"/>
          <a:ea typeface="MS PGothic" pitchFamily="34" charset="-128"/>
          <a:cs typeface="MS PGothic" charset="0"/>
        </a:defRPr>
      </a:lvl5pPr>
      <a:lvl6pPr marL="457200" algn="l" rtl="0" fontAlgn="base">
        <a:lnSpc>
          <a:spcPct val="80000"/>
        </a:lnSpc>
        <a:spcBef>
          <a:spcPct val="0"/>
        </a:spcBef>
        <a:spcAft>
          <a:spcPct val="0"/>
        </a:spcAft>
        <a:defRPr sz="4400">
          <a:solidFill>
            <a:schemeClr val="tx2"/>
          </a:solidFill>
          <a:latin typeface="Times New Roman" pitchFamily="-112" charset="0"/>
        </a:defRPr>
      </a:lvl6pPr>
      <a:lvl7pPr marL="914400" algn="l" rtl="0" fontAlgn="base">
        <a:lnSpc>
          <a:spcPct val="80000"/>
        </a:lnSpc>
        <a:spcBef>
          <a:spcPct val="0"/>
        </a:spcBef>
        <a:spcAft>
          <a:spcPct val="0"/>
        </a:spcAft>
        <a:defRPr sz="4400">
          <a:solidFill>
            <a:schemeClr val="tx2"/>
          </a:solidFill>
          <a:latin typeface="Times New Roman" pitchFamily="-112" charset="0"/>
        </a:defRPr>
      </a:lvl7pPr>
      <a:lvl8pPr marL="1371600" algn="l" rtl="0" fontAlgn="base">
        <a:lnSpc>
          <a:spcPct val="80000"/>
        </a:lnSpc>
        <a:spcBef>
          <a:spcPct val="0"/>
        </a:spcBef>
        <a:spcAft>
          <a:spcPct val="0"/>
        </a:spcAft>
        <a:defRPr sz="4400">
          <a:solidFill>
            <a:schemeClr val="tx2"/>
          </a:solidFill>
          <a:latin typeface="Times New Roman" pitchFamily="-112" charset="0"/>
        </a:defRPr>
      </a:lvl8pPr>
      <a:lvl9pPr marL="1828800" algn="l" rtl="0" fontAlgn="base">
        <a:lnSpc>
          <a:spcPct val="80000"/>
        </a:lnSpc>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31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1"/>
        </a:buClr>
        <a:buSzPct val="65000"/>
        <a:buFont typeface="Wingdings" charset="0"/>
        <a:buChar char="n"/>
        <a:defRPr sz="26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hlink"/>
        </a:buClr>
        <a:buSzPct val="55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tx1"/>
        </a:buClr>
        <a:buSzPct val="85000"/>
        <a:buFont typeface="Wingdings" charset="0"/>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tx1"/>
        </a:buClr>
        <a:buSzPct val="85000"/>
        <a:buFont typeface="Wingdings" pitchFamily="-112" charset="2"/>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1"/>
        </a:buClr>
        <a:buSzPct val="85000"/>
        <a:buFont typeface="Wingdings" pitchFamily="-112" charset="2"/>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1"/>
        </a:buClr>
        <a:buSzPct val="85000"/>
        <a:buFont typeface="Wingdings" pitchFamily="-112" charset="2"/>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1"/>
        </a:buClr>
        <a:buSzPct val="85000"/>
        <a:buFont typeface="Wingdings" pitchFamily="-112" charset="2"/>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hangingPunct="0">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hangingPunct="0">
              <a:defRPr/>
            </a:pPr>
            <a:fld id="{C7FCEC4A-0619-534F-AB0C-4C4D1986DF16}" type="slidenum">
              <a:rPr lang="en-US">
                <a:ea typeface="ＭＳ Ｐゴシック" charset="0"/>
                <a:cs typeface="ＭＳ Ｐゴシック" charset="0"/>
              </a:rPr>
              <a:pPr defTabSz="914400" eaLnBrk="0" hangingPunct="0">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0950410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defTabSz="914400">
              <a:defRPr/>
            </a:pPr>
            <a:fld id="{C16A198B-9034-4749-8A8D-B90A5F5B90A3}" type="datetimeFigureOut">
              <a:rPr lang="en-US">
                <a:latin typeface="Calibri" charset="0"/>
                <a:ea typeface="ＭＳ Ｐゴシック" charset="0"/>
              </a:rPr>
              <a:pPr defTabSz="914400">
                <a:defRPr/>
              </a:pPr>
              <a:t>12/9/15</a:t>
            </a:fld>
            <a:endParaRPr lang="en-US">
              <a:latin typeface="Calibri" charset="0"/>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defTabSz="914400">
              <a:defRPr/>
            </a:pPr>
            <a:fld id="{FA356419-7718-C74B-9C0F-E2D2C7D5AD85}" type="slidenum">
              <a:rPr lang="en-US">
                <a:latin typeface="Calibri" charset="0"/>
                <a:ea typeface="ＭＳ Ｐゴシック" charset="0"/>
              </a:rPr>
              <a:pPr defTabSz="914400">
                <a:defRPr/>
              </a:pPr>
              <a:t>‹#›</a:t>
            </a:fld>
            <a:endParaRPr lang="en-US">
              <a:latin typeface="Calibri" charset="0"/>
              <a:ea typeface="ＭＳ Ｐゴシック" charset="0"/>
            </a:endParaRPr>
          </a:p>
        </p:txBody>
      </p:sp>
    </p:spTree>
    <p:extLst>
      <p:ext uri="{BB962C8B-B14F-4D97-AF65-F5344CB8AC3E}">
        <p14:creationId xmlns:p14="http://schemas.microsoft.com/office/powerpoint/2010/main" val="306107380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034" name="Group 31"/>
          <p:cNvGrpSpPr>
            <a:grpSpLocks/>
          </p:cNvGrpSpPr>
          <p:nvPr/>
        </p:nvGrpSpPr>
        <p:grpSpPr bwMode="auto">
          <a:xfrm>
            <a:off x="0" y="0"/>
            <a:ext cx="9132888" cy="6845300"/>
            <a:chOff x="0" y="0"/>
            <a:chExt cx="5753" cy="4312"/>
          </a:xfrm>
        </p:grpSpPr>
        <p:sp>
          <p:nvSpPr>
            <p:cNvPr id="300037"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hangingPunct="0"/>
              <a:endParaRPr lang="en-US" sz="900">
                <a:solidFill>
                  <a:srgbClr val="FFA27C"/>
                </a:solidFill>
                <a:ea typeface="ＭＳ Ｐゴシック" charset="0"/>
                <a:cs typeface="ＭＳ Ｐゴシック" charset="0"/>
              </a:endParaRPr>
            </a:p>
          </p:txBody>
        </p:sp>
        <p:grpSp>
          <p:nvGrpSpPr>
            <p:cNvPr id="300038"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hangingPunct="0">
                  <a:defRPr/>
                </a:pPr>
                <a:endParaRPr lang="en-US" sz="900">
                  <a:solidFill>
                    <a:srgbClr val="FFA27C"/>
                  </a:solidFill>
                  <a:latin typeface="Arial" pitchFamily="-107" charset="0"/>
                  <a:ea typeface="ＭＳ Ｐゴシック" charset="0"/>
                  <a:cs typeface="ＭＳ Ｐゴシック" charset="0"/>
                </a:endParaRPr>
              </a:p>
            </p:txBody>
          </p:sp>
          <p:sp>
            <p:nvSpPr>
              <p:cNvPr id="300044"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45"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46"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47"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48"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49"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0"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1"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2"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3"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4"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5"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6"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7"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8"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59"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60"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61"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62"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63"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64"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sp>
            <p:nvSpPr>
              <p:cNvPr id="300065"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ea typeface="ＭＳ Ｐゴシック" charset="0"/>
                  <a:cs typeface="ＭＳ Ｐゴシック" charset="0"/>
                </a:endParaRPr>
              </a:p>
            </p:txBody>
          </p:sp>
        </p:grpSp>
        <p:grpSp>
          <p:nvGrpSpPr>
            <p:cNvPr id="300039" name="Group 30"/>
            <p:cNvGrpSpPr>
              <a:grpSpLocks/>
            </p:cNvGrpSpPr>
            <p:nvPr/>
          </p:nvGrpSpPr>
          <p:grpSpPr bwMode="auto">
            <a:xfrm>
              <a:off x="0" y="0"/>
              <a:ext cx="1246" cy="1232"/>
              <a:chOff x="0" y="0"/>
              <a:chExt cx="1246" cy="1232"/>
            </a:xfrm>
          </p:grpSpPr>
          <p:sp>
            <p:nvSpPr>
              <p:cNvPr id="300040"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hangingPunct="0"/>
                <a:endParaRPr lang="en-US" sz="900">
                  <a:solidFill>
                    <a:srgbClr val="FFA27C"/>
                  </a:solidFill>
                  <a:ea typeface="ＭＳ Ｐゴシック" charset="0"/>
                  <a:cs typeface="ＭＳ Ｐゴシック" charset="0"/>
                </a:endParaRPr>
              </a:p>
            </p:txBody>
          </p:sp>
          <p:sp>
            <p:nvSpPr>
              <p:cNvPr id="300041"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hangingPunct="0"/>
                <a:endParaRPr lang="en-US" sz="900">
                  <a:solidFill>
                    <a:srgbClr val="FFA27C"/>
                  </a:solidFill>
                  <a:ea typeface="ＭＳ Ｐゴシック" charset="0"/>
                  <a:cs typeface="ＭＳ Ｐゴシック" charset="0"/>
                </a:endParaRPr>
              </a:p>
            </p:txBody>
          </p:sp>
          <p:sp>
            <p:nvSpPr>
              <p:cNvPr id="300042"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defTabSz="914400" eaLnBrk="0" hangingPunct="0"/>
                <a:endParaRPr lang="en-US" sz="900">
                  <a:solidFill>
                    <a:srgbClr val="FFA27C"/>
                  </a:solidFill>
                  <a:ea typeface="ＭＳ Ｐゴシック" charset="0"/>
                  <a:cs typeface="ＭＳ Ｐゴシック" charset="0"/>
                </a:endParaRPr>
              </a:p>
            </p:txBody>
          </p:sp>
        </p:grpSp>
      </p:grpSp>
    </p:spTree>
    <p:extLst>
      <p:ext uri="{BB962C8B-B14F-4D97-AF65-F5344CB8AC3E}">
        <p14:creationId xmlns:p14="http://schemas.microsoft.com/office/powerpoint/2010/main" val="692132384"/>
      </p:ext>
    </p:extLst>
  </p:cSld>
  <p:clrMap bg1="dk2" tx1="lt1" bg2="dk1"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457200" y="624998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smtClean="0">
              <a:solidFill>
                <a:srgbClr val="FFFFFF"/>
              </a:solidFill>
            </a:endParaRPr>
          </a:p>
        </p:txBody>
      </p:sp>
      <p:sp>
        <p:nvSpPr>
          <p:cNvPr id="3074" name="Rectangle 2"/>
          <p:cNvSpPr>
            <a:spLocks noGrp="1" noChangeArrowheads="1"/>
          </p:cNvSpPr>
          <p:nvPr>
            <p:ph type="sldNum"/>
          </p:nvPr>
        </p:nvSpPr>
        <p:spPr bwMode="auto">
          <a:xfrm>
            <a:off x="6553200" y="6248400"/>
            <a:ext cx="2132013" cy="47466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
                <a:srgbClr val="FFFFFF"/>
              </a:buClr>
              <a:buSzPct val="100000"/>
              <a:buFont typeface="Arial" charset="0"/>
              <a:buNone/>
              <a:defRPr sz="1200">
                <a:solidFill>
                  <a:srgbClr val="FFFFFF"/>
                </a:solidFill>
                <a:latin typeface="Times New Roman" charset="0"/>
              </a:defRPr>
            </a:lvl1pPr>
          </a:lstStyle>
          <a:p>
            <a:pPr defTabSz="449263">
              <a:defRPr/>
            </a:pPr>
            <a:fld id="{2CFD36DF-002A-9947-8334-FEC462116EF3}" type="slidenum">
              <a:rPr lang="en-GB">
                <a:ea typeface="ＭＳ Ｐゴシック" charset="0"/>
                <a:cs typeface="ＭＳ Ｐゴシック" charset="0"/>
              </a:rPr>
              <a:pPr defTabSz="449263">
                <a:defRPr/>
              </a:pPr>
              <a:t>‹#›</a:t>
            </a:fld>
            <a:endParaRPr lang="en-GB">
              <a:ea typeface="ＭＳ Ｐゴシック" charset="0"/>
              <a:cs typeface="ＭＳ Ｐゴシック" charset="0"/>
            </a:endParaRPr>
          </a:p>
        </p:txBody>
      </p:sp>
      <p:grpSp>
        <p:nvGrpSpPr>
          <p:cNvPr id="25604" name="Group 3"/>
          <p:cNvGrpSpPr>
            <a:grpSpLocks/>
          </p:cNvGrpSpPr>
          <p:nvPr/>
        </p:nvGrpSpPr>
        <p:grpSpPr bwMode="auto">
          <a:xfrm>
            <a:off x="0" y="0"/>
            <a:ext cx="9139238" cy="6848475"/>
            <a:chOff x="0" y="0"/>
            <a:chExt cx="5757" cy="4314"/>
          </a:xfrm>
        </p:grpSpPr>
        <p:grpSp>
          <p:nvGrpSpPr>
            <p:cNvPr id="25608" name="Group 4"/>
            <p:cNvGrpSpPr>
              <a:grpSpLocks/>
            </p:cNvGrpSpPr>
            <p:nvPr/>
          </p:nvGrpSpPr>
          <p:grpSpPr bwMode="auto">
            <a:xfrm>
              <a:off x="1728" y="2230"/>
              <a:ext cx="4026" cy="2084"/>
              <a:chOff x="1728" y="2230"/>
              <a:chExt cx="4026" cy="2084"/>
            </a:xfrm>
          </p:grpSpPr>
          <p:sp>
            <p:nvSpPr>
              <p:cNvPr id="25611" name="AutoShape 5"/>
              <p:cNvSpPr>
                <a:spLocks noChangeArrowheads="1"/>
              </p:cNvSpPr>
              <p:nvPr/>
            </p:nvSpPr>
            <p:spPr bwMode="auto">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2"/>
                  <a:gd name="T148" fmla="*/ 0 h 1671"/>
                  <a:gd name="T149" fmla="*/ 2882 w 2882"/>
                  <a:gd name="T150" fmla="*/ 1671 h 16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close/>
                  </a:path>
                </a:pathLst>
              </a:custGeom>
              <a:gradFill rotWithShape="0">
                <a:gsLst>
                  <a:gs pos="0">
                    <a:srgbClr val="003399"/>
                  </a:gs>
                  <a:gs pos="100000">
                    <a:srgbClr val="002E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sp>
            <p:nvSpPr>
              <p:cNvPr id="25612" name="AutoShape 6"/>
              <p:cNvSpPr>
                <a:spLocks noChangeArrowheads="1"/>
              </p:cNvSpPr>
              <p:nvPr/>
            </p:nvSpPr>
            <p:spPr bwMode="auto">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59"/>
                  <a:gd name="T184" fmla="*/ 0 h 811"/>
                  <a:gd name="T185" fmla="*/ 1259 w 1259"/>
                  <a:gd name="T186" fmla="*/ 811 h 81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close/>
                  </a:path>
                </a:pathLst>
              </a:custGeom>
              <a:gradFill rotWithShape="0">
                <a:gsLst>
                  <a:gs pos="0">
                    <a:srgbClr val="003399"/>
                  </a:gs>
                  <a:gs pos="100000">
                    <a:srgbClr val="002E8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sp>
            <p:nvSpPr>
              <p:cNvPr id="25613" name="AutoShape 7"/>
              <p:cNvSpPr>
                <a:spLocks noChangeArrowheads="1"/>
              </p:cNvSpPr>
              <p:nvPr/>
            </p:nvSpPr>
            <p:spPr bwMode="auto">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49"/>
                  <a:gd name="T124" fmla="*/ 0 h 969"/>
                  <a:gd name="T125" fmla="*/ 2849 w 2849"/>
                  <a:gd name="T126" fmla="*/ 969 h 96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close/>
                  </a:path>
                </a:pathLst>
              </a:custGeom>
              <a:gradFill rotWithShape="0">
                <a:gsLst>
                  <a:gs pos="0">
                    <a:srgbClr val="002A7D"/>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sp>
            <p:nvSpPr>
              <p:cNvPr id="25614" name="AutoShape 8"/>
              <p:cNvSpPr>
                <a:spLocks noChangeArrowheads="1"/>
              </p:cNvSpPr>
              <p:nvPr/>
            </p:nvSpPr>
            <p:spPr bwMode="auto">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07"/>
                  <a:gd name="T172" fmla="*/ 0 h 2085"/>
                  <a:gd name="T173" fmla="*/ 3007 w 3007"/>
                  <a:gd name="T174" fmla="*/ 2085 h 20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rgbClr val="00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sp>
            <p:nvSpPr>
              <p:cNvPr id="25615" name="AutoShape 9"/>
              <p:cNvSpPr>
                <a:spLocks noChangeArrowheads="1"/>
              </p:cNvSpPr>
              <p:nvPr/>
            </p:nvSpPr>
            <p:spPr bwMode="auto">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48"/>
                  <a:gd name="T133" fmla="*/ 0 h 539"/>
                  <a:gd name="T134" fmla="*/ 1248 w 1248"/>
                  <a:gd name="T135" fmla="*/ 539 h 5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close/>
                  </a:path>
                </a:pathLst>
              </a:custGeom>
              <a:gradFill rotWithShape="0">
                <a:gsLst>
                  <a:gs pos="0">
                    <a:srgbClr val="002D86"/>
                  </a:gs>
                  <a:gs pos="100000">
                    <a:srgbClr val="00339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grpSp>
        <p:sp>
          <p:nvSpPr>
            <p:cNvPr id="25609" name="AutoShape 10"/>
            <p:cNvSpPr>
              <a:spLocks noChangeArrowheads="1"/>
            </p:cNvSpPr>
            <p:nvPr/>
          </p:nvSpPr>
          <p:spPr bwMode="auto">
            <a:xfrm>
              <a:off x="3322" y="1341"/>
              <a:ext cx="1825" cy="1537"/>
            </a:xfrm>
            <a:custGeom>
              <a:avLst/>
              <a:gdLst>
                <a:gd name="T0" fmla="*/ 2 w 2296"/>
                <a:gd name="T1" fmla="*/ 3762 h 1469"/>
                <a:gd name="T2" fmla="*/ 2 w 2296"/>
                <a:gd name="T3" fmla="*/ 3593 h 1469"/>
                <a:gd name="T4" fmla="*/ 3 w 2296"/>
                <a:gd name="T5" fmla="*/ 3400 h 1469"/>
                <a:gd name="T6" fmla="*/ 3 w 2296"/>
                <a:gd name="T7" fmla="*/ 3185 h 1469"/>
                <a:gd name="T8" fmla="*/ 4 w 2296"/>
                <a:gd name="T9" fmla="*/ 2953 h 1469"/>
                <a:gd name="T10" fmla="*/ 4 w 2296"/>
                <a:gd name="T11" fmla="*/ 2688 h 1469"/>
                <a:gd name="T12" fmla="*/ 4 w 2296"/>
                <a:gd name="T13" fmla="*/ 2373 h 1469"/>
                <a:gd name="T14" fmla="*/ 4 w 2296"/>
                <a:gd name="T15" fmla="*/ 1989 h 1469"/>
                <a:gd name="T16" fmla="*/ 4 w 2296"/>
                <a:gd name="T17" fmla="*/ 1623 h 1469"/>
                <a:gd name="T18" fmla="*/ 4 w 2296"/>
                <a:gd name="T19" fmla="*/ 1292 h 1469"/>
                <a:gd name="T20" fmla="*/ 4 w 2296"/>
                <a:gd name="T21" fmla="*/ 982 h 1469"/>
                <a:gd name="T22" fmla="*/ 3 w 2296"/>
                <a:gd name="T23" fmla="*/ 559 h 1469"/>
                <a:gd name="T24" fmla="*/ 3 w 2296"/>
                <a:gd name="T25" fmla="*/ 327 h 1469"/>
                <a:gd name="T26" fmla="*/ 2 w 2296"/>
                <a:gd name="T27" fmla="*/ 151 h 1469"/>
                <a:gd name="T28" fmla="*/ 2 w 2296"/>
                <a:gd name="T29" fmla="*/ 10 h 1469"/>
                <a:gd name="T30" fmla="*/ 2 w 2296"/>
                <a:gd name="T31" fmla="*/ 0 h 1469"/>
                <a:gd name="T32" fmla="*/ 3 w 2296"/>
                <a:gd name="T33" fmla="*/ 424 h 1469"/>
                <a:gd name="T34" fmla="*/ 3 w 2296"/>
                <a:gd name="T35" fmla="*/ 905 h 1469"/>
                <a:gd name="T36" fmla="*/ 4 w 2296"/>
                <a:gd name="T37" fmla="*/ 1161 h 1469"/>
                <a:gd name="T38" fmla="*/ 4 w 2296"/>
                <a:gd name="T39" fmla="*/ 1424 h 1469"/>
                <a:gd name="T40" fmla="*/ 4 w 2296"/>
                <a:gd name="T41" fmla="*/ 1698 h 1469"/>
                <a:gd name="T42" fmla="*/ 4 w 2296"/>
                <a:gd name="T43" fmla="*/ 1989 h 1469"/>
                <a:gd name="T44" fmla="*/ 4 w 2296"/>
                <a:gd name="T45" fmla="*/ 2254 h 1469"/>
                <a:gd name="T46" fmla="*/ 4 w 2296"/>
                <a:gd name="T47" fmla="*/ 2493 h 1469"/>
                <a:gd name="T48" fmla="*/ 4 w 2296"/>
                <a:gd name="T49" fmla="*/ 2688 h 1469"/>
                <a:gd name="T50" fmla="*/ 3 w 2296"/>
                <a:gd name="T51" fmla="*/ 2843 h 1469"/>
                <a:gd name="T52" fmla="*/ 3 w 2296"/>
                <a:gd name="T53" fmla="*/ 2997 h 1469"/>
                <a:gd name="T54" fmla="*/ 2 w 2296"/>
                <a:gd name="T55" fmla="*/ 3224 h 1469"/>
                <a:gd name="T56" fmla="*/ 2 w 2296"/>
                <a:gd name="T57" fmla="*/ 3436 h 1469"/>
                <a:gd name="T58" fmla="*/ 2 w 2296"/>
                <a:gd name="T59" fmla="*/ 3655 h 1469"/>
                <a:gd name="T60" fmla="*/ 2 w 2296"/>
                <a:gd name="T61" fmla="*/ 3789 h 1469"/>
                <a:gd name="T62" fmla="*/ 2 w 2296"/>
                <a:gd name="T63" fmla="*/ 3916 h 1469"/>
                <a:gd name="T64" fmla="*/ 2 w 2296"/>
                <a:gd name="T65" fmla="*/ 4083 h 1469"/>
                <a:gd name="T66" fmla="*/ 2 w 2296"/>
                <a:gd name="T67" fmla="*/ 4274 h 1469"/>
                <a:gd name="T68" fmla="*/ 0 w 2296"/>
                <a:gd name="T69" fmla="*/ 4478 h 1469"/>
                <a:gd name="T70" fmla="*/ 2 w 2296"/>
                <a:gd name="T71" fmla="*/ 4711 h 1469"/>
                <a:gd name="T72" fmla="*/ 2 w 2296"/>
                <a:gd name="T73" fmla="*/ 4904 h 1469"/>
                <a:gd name="T74" fmla="*/ 2 w 2296"/>
                <a:gd name="T75" fmla="*/ 5064 h 1469"/>
                <a:gd name="T76" fmla="*/ 2 w 2296"/>
                <a:gd name="T77" fmla="*/ 5212 h 1469"/>
                <a:gd name="T78" fmla="*/ 2 w 2296"/>
                <a:gd name="T79" fmla="*/ 5019 h 1469"/>
                <a:gd name="T80" fmla="*/ 2 w 2296"/>
                <a:gd name="T81" fmla="*/ 4829 h 1469"/>
                <a:gd name="T82" fmla="*/ 2 w 2296"/>
                <a:gd name="T83" fmla="*/ 4632 h 1469"/>
                <a:gd name="T84" fmla="*/ 2 w 2296"/>
                <a:gd name="T85" fmla="*/ 4470 h 1469"/>
                <a:gd name="T86" fmla="*/ 2 w 2296"/>
                <a:gd name="T87" fmla="*/ 4287 h 1469"/>
                <a:gd name="T88" fmla="*/ 2 w 2296"/>
                <a:gd name="T89" fmla="*/ 4135 h 1469"/>
                <a:gd name="T90" fmla="*/ 2 w 2296"/>
                <a:gd name="T91" fmla="*/ 3976 h 1469"/>
                <a:gd name="T92" fmla="*/ 2 w 2296"/>
                <a:gd name="T93" fmla="*/ 3863 h 14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296"/>
                <a:gd name="T142" fmla="*/ 0 h 1469"/>
                <a:gd name="T143" fmla="*/ 2296 w 2296"/>
                <a:gd name="T144" fmla="*/ 1469 h 14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close/>
                </a:path>
              </a:pathLst>
            </a:custGeom>
            <a:gradFill rotWithShape="0">
              <a:gsLst>
                <a:gs pos="0">
                  <a:srgbClr val="002B82"/>
                </a:gs>
                <a:gs pos="100000">
                  <a:srgbClr val="00339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sp>
          <p:nvSpPr>
            <p:cNvPr id="25610" name="AutoShape 11"/>
            <p:cNvSpPr>
              <a:spLocks noChangeArrowheads="1"/>
            </p:cNvSpPr>
            <p:nvPr/>
          </p:nvSpPr>
          <p:spPr bwMode="auto">
            <a:xfrm>
              <a:off x="0" y="0"/>
              <a:ext cx="5758" cy="1776"/>
            </a:xfrm>
            <a:custGeom>
              <a:avLst/>
              <a:gdLst>
                <a:gd name="T0" fmla="*/ 0 w 5740"/>
                <a:gd name="T1" fmla="*/ 0 h 1906"/>
                <a:gd name="T2" fmla="*/ 0 w 5740"/>
                <a:gd name="T3" fmla="*/ 264 h 1906"/>
                <a:gd name="T4" fmla="*/ 6265 w 5740"/>
                <a:gd name="T5" fmla="*/ 264 h 1906"/>
                <a:gd name="T6" fmla="*/ 626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 name="T18" fmla="*/ 0 w 5740"/>
                <a:gd name="T19" fmla="*/ 0 h 1906"/>
                <a:gd name="T20" fmla="*/ 5740 w 5740"/>
                <a:gd name="T21" fmla="*/ 1906 h 1906"/>
              </a:gdLst>
              <a:ahLst/>
              <a:cxnLst>
                <a:cxn ang="T12">
                  <a:pos x="T0" y="T1"/>
                </a:cxn>
                <a:cxn ang="T13">
                  <a:pos x="T2" y="T3"/>
                </a:cxn>
                <a:cxn ang="T14">
                  <a:pos x="T4" y="T5"/>
                </a:cxn>
                <a:cxn ang="T15">
                  <a:pos x="T6" y="T7"/>
                </a:cxn>
                <a:cxn ang="T16">
                  <a:pos x="T8" y="T9"/>
                </a:cxn>
                <a:cxn ang="T17">
                  <a:pos x="T10" y="T11"/>
                </a:cxn>
              </a:cxnLst>
              <a:rect l="T18" t="T19" r="T20" b="T21"/>
              <a:pathLst>
                <a:path w="5740" h="1906">
                  <a:moveTo>
                    <a:pt x="0" y="0"/>
                  </a:moveTo>
                  <a:lnTo>
                    <a:pt x="0" y="1906"/>
                  </a:lnTo>
                  <a:lnTo>
                    <a:pt x="5740" y="1906"/>
                  </a:lnTo>
                  <a:lnTo>
                    <a:pt x="5740" y="0"/>
                  </a:lnTo>
                  <a:lnTo>
                    <a:pt x="0" y="0"/>
                  </a:lnTo>
                  <a:close/>
                </a:path>
              </a:pathLst>
            </a:custGeom>
            <a:gradFill rotWithShape="0">
              <a:gsLst>
                <a:gs pos="0">
                  <a:srgbClr val="000514"/>
                </a:gs>
                <a:gs pos="100000">
                  <a:srgbClr val="00339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a:endParaRPr lang="en-US" sz="2400">
                <a:solidFill>
                  <a:srgbClr val="FFFFFF"/>
                </a:solidFill>
                <a:ea typeface="ＭＳ Ｐゴシック" charset="0"/>
                <a:cs typeface="ＭＳ Ｐゴシック" charset="0"/>
              </a:endParaRPr>
            </a:p>
          </p:txBody>
        </p:sp>
      </p:grpSp>
      <p:sp>
        <p:nvSpPr>
          <p:cNvPr id="25605" name="Rectangle 12"/>
          <p:cNvSpPr>
            <a:spLocks noGrp="1" noChangeArrowheads="1"/>
          </p:cNvSpPr>
          <p:nvPr>
            <p:ph type="title"/>
          </p:nvPr>
        </p:nvSpPr>
        <p:spPr bwMode="auto">
          <a:xfrm>
            <a:off x="457200" y="274638"/>
            <a:ext cx="8228013"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5606" name="Text Box 13"/>
          <p:cNvSpPr txBox="1">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smtClean="0">
              <a:solidFill>
                <a:srgbClr val="FFFFFF"/>
              </a:solidFill>
            </a:endParaRPr>
          </a:p>
        </p:txBody>
      </p:sp>
      <p:sp>
        <p:nvSpPr>
          <p:cNvPr id="25607" name="Rectangle 14"/>
          <p:cNvSpPr>
            <a:spLocks noGrp="1" noChangeArrowheads="1"/>
          </p:cNvSpPr>
          <p:nvPr>
            <p:ph type="body" idx="1"/>
          </p:nvPr>
        </p:nvSpPr>
        <p:spPr bwMode="auto">
          <a:xfrm>
            <a:off x="457200" y="1600200"/>
            <a:ext cx="82280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4277811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a:ea typeface="+mj-ea"/>
          <a:cs typeface="Arial"/>
        </a:defRPr>
      </a:lvl1pPr>
      <a:lvl2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2pPr>
      <a:lvl3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3pPr>
      <a:lvl4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4pPr>
      <a:lvl5pPr algn="ctr" defTabSz="449263" rtl="0" eaLnBrk="0" fontAlgn="base" hangingPunct="0">
        <a:lnSpc>
          <a:spcPct val="95000"/>
        </a:lnSpc>
        <a:spcBef>
          <a:spcPct val="0"/>
        </a:spcBef>
        <a:spcAft>
          <a:spcPct val="0"/>
        </a:spcAft>
        <a:buClr>
          <a:srgbClr val="E5E5FF"/>
        </a:buClr>
        <a:buSzPct val="100000"/>
        <a:buFont typeface="Times New Roman" charset="0"/>
        <a:defRPr sz="4400" b="1">
          <a:solidFill>
            <a:srgbClr val="E5E5FF"/>
          </a:solidFill>
          <a:latin typeface="Arial" charset="0"/>
          <a:ea typeface="ＭＳ Ｐゴシック" charset="-128"/>
          <a:cs typeface="ＭＳ Ｐゴシック" charset="-128"/>
        </a:defRPr>
      </a:lvl5pPr>
      <a:lvl6pPr marL="4572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E5E5FF"/>
        </a:buClr>
        <a:buSzPct val="100000"/>
        <a:buFont typeface="Times New Roman" pitchFamily="16" charset="0"/>
        <a:defRPr sz="4400" b="1">
          <a:solidFill>
            <a:srgbClr val="E5E5FF"/>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FFCC00"/>
        </a:buClr>
        <a:buSzPct val="70000"/>
        <a:buFont typeface="Wingdings" charset="0"/>
        <a:buChar char=""/>
        <a:defRPr sz="3200">
          <a:solidFill>
            <a:srgbClr val="FFFFFF"/>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A886E0"/>
        </a:buClr>
        <a:buSzPct val="70000"/>
        <a:buFont typeface="Wingdings"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E5E5FF"/>
        </a:buClr>
        <a:buSzPct val="70000"/>
        <a:buFont typeface="Wingdings"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A886E0"/>
        </a:buClr>
        <a:buSzPct val="70000"/>
        <a:buFont typeface="Wingdings"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6pPr>
      <a:lvl7pPr marL="29718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7pPr>
      <a:lvl8pPr marL="34290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8pPr>
      <a:lvl9pPr marL="3886200" indent="-228600" algn="l" defTabSz="449263" rtl="0" eaLnBrk="0" fontAlgn="base" hangingPunct="0">
        <a:lnSpc>
          <a:spcPct val="95000"/>
        </a:lnSpc>
        <a:spcBef>
          <a:spcPts val="500"/>
        </a:spcBef>
        <a:spcAft>
          <a:spcPct val="0"/>
        </a:spcAft>
        <a:buClr>
          <a:srgbClr val="A886E0"/>
        </a:buClr>
        <a:buSzPct val="70000"/>
        <a:buFont typeface="Wingdings" charset="2"/>
        <a:buChar char=""/>
        <a:defRPr sz="2000">
          <a:solidFill>
            <a:srgbClr val="FFFFF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a:defRPr/>
            </a:pPr>
            <a:fld id="{61F442D0-A11F-2640-8129-5D1BEF7A3C1E}" type="slidenum">
              <a:rPr lang="en-US"/>
              <a:pPr defTabSz="914400">
                <a:defRPr/>
              </a:pPr>
              <a:t>‹#›</a:t>
            </a:fld>
            <a:endParaRPr lang="en-US"/>
          </a:p>
        </p:txBody>
      </p:sp>
    </p:spTree>
    <p:extLst>
      <p:ext uri="{BB962C8B-B14F-4D97-AF65-F5344CB8AC3E}">
        <p14:creationId xmlns:p14="http://schemas.microsoft.com/office/powerpoint/2010/main" val="3077741265"/>
      </p:ext>
    </p:extLst>
  </p:cSld>
  <p:clrMap bg1="dk2" tx1="lt1" bg2="dk1"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0" y="60960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0" y="1981200"/>
            <a:ext cx="9070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400">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400">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400">
              <a:defRPr/>
            </a:pPr>
            <a:fld id="{4BDAEAEC-9514-8348-98E3-9F58B798E1A6}" type="slidenum">
              <a:rPr lang="en-US">
                <a:ea typeface="ＭＳ Ｐゴシック" charset="0"/>
                <a:cs typeface="ＭＳ Ｐゴシック" charset="0"/>
              </a:rPr>
              <a:pPr defTabSz="914400">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29391423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49858" name="Group 2"/>
          <p:cNvGrpSpPr>
            <a:grpSpLocks/>
          </p:cNvGrpSpPr>
          <p:nvPr/>
        </p:nvGrpSpPr>
        <p:grpSpPr bwMode="auto">
          <a:xfrm>
            <a:off x="0" y="0"/>
            <a:ext cx="9145588" cy="6845300"/>
            <a:chOff x="0" y="0"/>
            <a:chExt cx="5761" cy="4312"/>
          </a:xfrm>
        </p:grpSpPr>
        <p:sp>
          <p:nvSpPr>
            <p:cNvPr id="24986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ＭＳ Ｐゴシック" charset="0"/>
              </a:endParaRPr>
            </a:p>
          </p:txBody>
        </p:sp>
        <p:sp useBgFill="1">
          <p:nvSpPr>
            <p:cNvPr id="24986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a:endParaRPr lang="en-US" sz="2400">
                <a:solidFill>
                  <a:srgbClr val="FFFFFF"/>
                </a:solidFill>
                <a:latin typeface="Times New Roman" charset="0"/>
                <a:ea typeface="ＭＳ Ｐゴシック" charset="0"/>
                <a:cs typeface="ＭＳ Ｐゴシック" charset="0"/>
              </a:endParaRPr>
            </a:p>
          </p:txBody>
        </p:sp>
      </p:grpSp>
      <p:sp>
        <p:nvSpPr>
          <p:cNvPr id="24985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24986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1856722"/>
      </p:ext>
    </p:extLst>
  </p:cSld>
  <p:clrMap bg1="dk2" tx1="lt1" bg2="dk1" tx2="lt2" accent1="accent1" accent2="accent2" accent3="accent3" accent4="accent4" accent5="accent5" accent6="accent6" hlink="hlink" folHlink="folHlink"/>
  <p:sldLayoutIdLst>
    <p:sldLayoutId id="214748387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68322" name="Rectangle 1026"/>
          <p:cNvSpPr>
            <a:spLocks noGrp="1" noChangeArrowheads="1"/>
          </p:cNvSpPr>
          <p:nvPr>
            <p:ph type="title"/>
          </p:nvPr>
        </p:nvSpPr>
        <p:spPr bwMode="auto">
          <a:xfrm>
            <a:off x="468313" y="381000"/>
            <a:ext cx="8280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473091" name="Rectangle 1027"/>
          <p:cNvSpPr>
            <a:spLocks noGrp="1" noChangeArrowheads="1"/>
          </p:cNvSpPr>
          <p:nvPr>
            <p:ph type="dt" sz="half" idx="2"/>
          </p:nvPr>
        </p:nvSpPr>
        <p:spPr bwMode="auto">
          <a:xfrm>
            <a:off x="685800" y="6324600"/>
            <a:ext cx="1676400" cy="457200"/>
          </a:xfrm>
          <a:prstGeom prst="rect">
            <a:avLst/>
          </a:prstGeom>
          <a:noFill/>
          <a:ln w="12700" cap="sq">
            <a:noFill/>
            <a:miter lim="800000"/>
            <a:headEnd type="none" w="sm" len="sm"/>
            <a:tailEnd type="none" w="sm" len="sm"/>
          </a:ln>
          <a:effectLst>
            <a:outerShdw blurRad="6350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defTabSz="914400" eaLnBrk="1" hangingPunct="1">
              <a:spcBef>
                <a:spcPct val="50000"/>
              </a:spcBef>
              <a:defRPr sz="1200" b="1">
                <a:solidFill>
                  <a:srgbClr val="000000"/>
                </a:solidFill>
                <a:latin typeface="Arial" charset="0"/>
              </a:defRPr>
            </a:lvl1pPr>
          </a:lstStyle>
          <a:p>
            <a:pPr>
              <a:defRPr/>
            </a:pPr>
            <a:fld id="{38AE1C05-240D-CE44-83E7-DDABCE682A1A}" type="datetime1">
              <a:rPr lang="en-US">
                <a:ea typeface="ＭＳ Ｐゴシック" charset="0"/>
                <a:cs typeface="ＭＳ Ｐゴシック" charset="0"/>
              </a:rPr>
              <a:pPr>
                <a:defRPr/>
              </a:pPr>
              <a:t>12/9/15</a:t>
            </a:fld>
            <a:endParaRPr lang="en-US">
              <a:ea typeface="ＭＳ Ｐゴシック" charset="0"/>
              <a:cs typeface="ＭＳ Ｐゴシック" charset="0"/>
            </a:endParaRPr>
          </a:p>
        </p:txBody>
      </p:sp>
      <p:sp>
        <p:nvSpPr>
          <p:cNvPr id="473092" name="Rectangle 1028"/>
          <p:cNvSpPr>
            <a:spLocks noGrp="1" noChangeArrowheads="1"/>
          </p:cNvSpPr>
          <p:nvPr>
            <p:ph type="ftr" sz="quarter" idx="3"/>
          </p:nvPr>
        </p:nvSpPr>
        <p:spPr bwMode="auto">
          <a:xfrm>
            <a:off x="2743200" y="6324600"/>
            <a:ext cx="3429000" cy="457200"/>
          </a:xfrm>
          <a:prstGeom prst="rect">
            <a:avLst/>
          </a:prstGeom>
          <a:noFill/>
          <a:ln w="12700" cap="sq">
            <a:noFill/>
            <a:miter lim="800000"/>
            <a:headEnd type="none" w="sm" len="sm"/>
            <a:tailEnd type="none" w="sm" len="sm"/>
          </a:ln>
          <a:effectLst>
            <a:outerShdw blurRad="68580" algn="ctr" rotWithShape="0">
              <a:srgbClr val="FFFFFF">
                <a:alpha val="75000"/>
              </a:srgbClr>
            </a:outerShdw>
          </a:effectLst>
        </p:spPr>
        <p:txBody>
          <a:bodyPr vert="horz" wrap="square" lIns="91440" tIns="45720" rIns="91440" bIns="45720" numCol="1" anchor="b" anchorCtr="0" compatLnSpc="1">
            <a:prstTxWarp prst="textNoShape">
              <a:avLst/>
            </a:prstTxWarp>
          </a:bodyPr>
          <a:lstStyle>
            <a:lvl1pPr algn="ctr" defTabSz="914400" eaLnBrk="1" hangingPunct="1">
              <a:spcBef>
                <a:spcPct val="50000"/>
              </a:spcBef>
              <a:defRPr sz="1200" b="1">
                <a:solidFill>
                  <a:srgbClr val="000000"/>
                </a:solidFill>
                <a:latin typeface="Arial" pitchFamily="-111" charset="0"/>
                <a:ea typeface="+mn-ea"/>
                <a:cs typeface="+mn-cs"/>
              </a:defRPr>
            </a:lvl1pPr>
          </a:lstStyle>
          <a:p>
            <a:pPr>
              <a:defRPr/>
            </a:pPr>
            <a:endParaRPr lang="en-US"/>
          </a:p>
        </p:txBody>
      </p:sp>
      <p:sp>
        <p:nvSpPr>
          <p:cNvPr id="473093" name="Rectangle 1029"/>
          <p:cNvSpPr>
            <a:spLocks noGrp="1" noChangeArrowheads="1"/>
          </p:cNvSpPr>
          <p:nvPr>
            <p:ph type="sldNum" sz="quarter" idx="4"/>
          </p:nvPr>
        </p:nvSpPr>
        <p:spPr bwMode="auto">
          <a:xfrm>
            <a:off x="6553200" y="63246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defTabSz="914400" eaLnBrk="1" hangingPunct="1">
              <a:spcBef>
                <a:spcPct val="50000"/>
              </a:spcBef>
              <a:defRPr sz="1200" b="1">
                <a:solidFill>
                  <a:srgbClr val="000000"/>
                </a:solidFill>
                <a:latin typeface="Arial" charset="0"/>
              </a:defRPr>
            </a:lvl1pPr>
          </a:lstStyle>
          <a:p>
            <a:pPr>
              <a:defRPr/>
            </a:pPr>
            <a:fld id="{51D43792-A000-C142-BA75-E274C1D4822F}"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
        <p:nvSpPr>
          <p:cNvPr id="568326" name="Rectangle 1030"/>
          <p:cNvSpPr>
            <a:spLocks noGrp="1" noChangeArrowheads="1"/>
          </p:cNvSpPr>
          <p:nvPr>
            <p:ph type="body" idx="1"/>
          </p:nvPr>
        </p:nvSpPr>
        <p:spPr bwMode="auto">
          <a:xfrm>
            <a:off x="547688" y="1828800"/>
            <a:ext cx="81184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45379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p:titleStyle>
    <p:bodyStyle>
      <a:lvl1pPr marL="342900" indent="-342900" algn="l" rtl="0" eaLnBrk="0" fontAlgn="base" hangingPunct="0">
        <a:lnSpc>
          <a:spcPct val="90000"/>
        </a:lnSpc>
        <a:spcBef>
          <a:spcPct val="20000"/>
        </a:spcBef>
        <a:spcAft>
          <a:spcPct val="0"/>
        </a:spcAft>
        <a:buClr>
          <a:schemeClr val="tx1"/>
        </a:buClr>
        <a:buSzPct val="80000"/>
        <a:buFont typeface="Wingdings" charset="0"/>
        <a:buChar char="l"/>
        <a:defRPr sz="3200">
          <a:solidFill>
            <a:schemeClr val="tx1"/>
          </a:solidFill>
          <a:latin typeface="Arial"/>
          <a:ea typeface="ＭＳ Ｐゴシック" pitchFamily="-111" charset="-128"/>
          <a:cs typeface="Arial"/>
        </a:defRPr>
      </a:lvl1pPr>
      <a:lvl2pPr marL="742950" indent="-285750" algn="l" rtl="0" eaLnBrk="0" fontAlgn="base" hangingPunct="0">
        <a:lnSpc>
          <a:spcPct val="90000"/>
        </a:lnSpc>
        <a:spcBef>
          <a:spcPct val="20000"/>
        </a:spcBef>
        <a:spcAft>
          <a:spcPct val="0"/>
        </a:spcAft>
        <a:buClr>
          <a:schemeClr val="tx1"/>
        </a:buClr>
        <a:buSzPct val="80000"/>
        <a:buChar char="–"/>
        <a:defRPr sz="2800">
          <a:solidFill>
            <a:schemeClr val="tx1"/>
          </a:solidFill>
          <a:latin typeface="Arial"/>
          <a:ea typeface="ＭＳ Ｐゴシック" pitchFamily="-112" charset="-128"/>
          <a:cs typeface="Arial"/>
        </a:defRPr>
      </a:lvl2pPr>
      <a:lvl3pPr marL="1143000" indent="-228600" algn="l" rtl="0" eaLnBrk="0" fontAlgn="base" hangingPunct="0">
        <a:lnSpc>
          <a:spcPct val="90000"/>
        </a:lnSpc>
        <a:spcBef>
          <a:spcPct val="20000"/>
        </a:spcBef>
        <a:spcAft>
          <a:spcPct val="0"/>
        </a:spcAft>
        <a:buClr>
          <a:schemeClr val="tx1"/>
        </a:buClr>
        <a:buSzPct val="80000"/>
        <a:buFont typeface="Wingdings" charset="0"/>
        <a:buChar char="l"/>
        <a:defRPr sz="2400">
          <a:solidFill>
            <a:schemeClr val="tx1"/>
          </a:solidFill>
          <a:latin typeface="Arial"/>
          <a:ea typeface="ＭＳ Ｐゴシック" charset="0"/>
          <a:cs typeface="Arial"/>
        </a:defRPr>
      </a:lvl3pPr>
      <a:lvl4pPr marL="1600200" indent="-228600" algn="l" rtl="0" eaLnBrk="0" fontAlgn="base" hangingPunct="0">
        <a:lnSpc>
          <a:spcPct val="90000"/>
        </a:lnSpc>
        <a:spcBef>
          <a:spcPct val="20000"/>
        </a:spcBef>
        <a:spcAft>
          <a:spcPct val="0"/>
        </a:spcAft>
        <a:buClr>
          <a:schemeClr val="tx1"/>
        </a:buClr>
        <a:buSzPct val="80000"/>
        <a:buChar char="–"/>
        <a:defRPr sz="2000">
          <a:solidFill>
            <a:schemeClr val="tx1"/>
          </a:solidFill>
          <a:latin typeface="Arial"/>
          <a:ea typeface="Geneva" charset="-128"/>
          <a:cs typeface="Arial"/>
        </a:defRPr>
      </a:lvl4pPr>
      <a:lvl5pPr marL="2057400" indent="-228600" algn="l" rtl="0" eaLnBrk="0" fontAlgn="base" hangingPunct="0">
        <a:lnSpc>
          <a:spcPct val="90000"/>
        </a:lnSpc>
        <a:spcBef>
          <a:spcPct val="20000"/>
        </a:spcBef>
        <a:spcAft>
          <a:spcPct val="0"/>
        </a:spcAft>
        <a:buClr>
          <a:schemeClr val="tx1"/>
        </a:buClr>
        <a:buSzPct val="80000"/>
        <a:buFont typeface="Wingdings" charset="0"/>
        <a:buChar char="l"/>
        <a:defRPr sz="2000">
          <a:solidFill>
            <a:schemeClr val="tx1"/>
          </a:solidFill>
          <a:latin typeface="Arial"/>
          <a:ea typeface="ＭＳ Ｐゴシック" charset="-128"/>
          <a:cs typeface="Arial"/>
        </a:defRPr>
      </a:lvl5pPr>
      <a:lvl6pPr marL="25146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6pPr>
      <a:lvl7pPr marL="29718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7pPr>
      <a:lvl8pPr marL="34290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8pPr>
      <a:lvl9pPr marL="3886200" indent="-228600" algn="l" rtl="0" fontAlgn="base">
        <a:lnSpc>
          <a:spcPct val="90000"/>
        </a:lnSpc>
        <a:spcBef>
          <a:spcPct val="20000"/>
        </a:spcBef>
        <a:spcAft>
          <a:spcPct val="0"/>
        </a:spcAft>
        <a:buClr>
          <a:schemeClr val="tx1"/>
        </a:buClr>
        <a:buSzPct val="80000"/>
        <a:buFont typeface="Wingdings" pitchFamily="-112" charset="2"/>
        <a:buChar char="l"/>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149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14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defTabSz="914400">
              <a:defRPr sz="1400">
                <a:solidFill>
                  <a:srgbClr val="000000"/>
                </a:solidFill>
                <a:latin typeface="Arial"/>
              </a:defRPr>
            </a:lvl1pPr>
          </a:lstStyle>
          <a:p>
            <a:pPr>
              <a:defRPr/>
            </a:pPr>
            <a:fld id="{00ED357E-1B23-CC42-849D-CC0799D96B69}" type="datetimeFigureOut">
              <a:rPr lang="en-US">
                <a:ea typeface="ＭＳ Ｐゴシック" charset="0"/>
                <a:cs typeface="ＭＳ Ｐゴシック" charset="0"/>
              </a:rPr>
              <a:pPr>
                <a:defRPr/>
              </a:pPr>
              <a:t>12/9/15</a:t>
            </a:fld>
            <a:endParaRPr lang="en-US">
              <a:ea typeface="ＭＳ Ｐゴシック" charset="0"/>
              <a:cs typeface="ＭＳ Ｐゴシック" charset="0"/>
            </a:endParaRPr>
          </a:p>
        </p:txBody>
      </p:sp>
      <p:sp>
        <p:nvSpPr>
          <p:cNvPr id="1914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914400">
              <a:defRPr sz="1400">
                <a:solidFill>
                  <a:srgbClr val="000000"/>
                </a:solidFill>
                <a:latin typeface="Arial"/>
              </a:defRPr>
            </a:lvl1pPr>
          </a:lstStyle>
          <a:p>
            <a:pPr>
              <a:defRPr/>
            </a:pPr>
            <a:endParaRPr lang="en-US">
              <a:ea typeface="ＭＳ Ｐゴシック" charset="0"/>
              <a:cs typeface="ＭＳ Ｐゴシック" charset="0"/>
            </a:endParaRPr>
          </a:p>
        </p:txBody>
      </p:sp>
      <p:sp>
        <p:nvSpPr>
          <p:cNvPr id="1914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defTabSz="914400">
              <a:defRPr sz="1400">
                <a:solidFill>
                  <a:srgbClr val="000000"/>
                </a:solidFill>
                <a:latin typeface="Arial"/>
              </a:defRPr>
            </a:lvl1pPr>
          </a:lstStyle>
          <a:p>
            <a:pPr>
              <a:defRPr/>
            </a:pPr>
            <a:fld id="{989A16F1-2130-8B4F-8E35-22628486F491}"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99770647"/>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12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12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defTabSz="914400" eaLnBrk="0" hangingPunct="0">
              <a:defRPr sz="1400">
                <a:solidFill>
                  <a:srgbClr val="000000"/>
                </a:solidFill>
                <a:latin typeface="Tahoma"/>
                <a:cs typeface="ＭＳ Ｐゴシック"/>
              </a:defRPr>
            </a:lvl1pPr>
          </a:lstStyle>
          <a:p>
            <a:pPr>
              <a:defRPr/>
            </a:pPr>
            <a:fld id="{CC539648-AB91-3440-8F16-A95E4083D57B}" type="datetimeFigureOut">
              <a:rPr lang="en-US">
                <a:ea typeface="ＭＳ Ｐゴシック" charset="0"/>
              </a:rPr>
              <a:pPr>
                <a:defRPr/>
              </a:pPr>
              <a:t>12/9/15</a:t>
            </a:fld>
            <a:endParaRPr lang="en-US">
              <a:ea typeface="ＭＳ Ｐゴシック" charset="0"/>
            </a:endParaRPr>
          </a:p>
        </p:txBody>
      </p:sp>
      <p:sp>
        <p:nvSpPr>
          <p:cNvPr id="3512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914400" eaLnBrk="0" hangingPunct="0">
              <a:defRPr sz="1400">
                <a:solidFill>
                  <a:srgbClr val="000000"/>
                </a:solidFill>
                <a:latin typeface="Tahoma"/>
                <a:cs typeface="ＭＳ Ｐゴシック"/>
              </a:defRPr>
            </a:lvl1pPr>
          </a:lstStyle>
          <a:p>
            <a:pPr>
              <a:defRPr/>
            </a:pPr>
            <a:endParaRPr lang="en-US">
              <a:ea typeface="ＭＳ Ｐゴシック" charset="0"/>
            </a:endParaRPr>
          </a:p>
        </p:txBody>
      </p:sp>
      <p:sp>
        <p:nvSpPr>
          <p:cNvPr id="3512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defTabSz="914400" eaLnBrk="0" hangingPunct="0">
              <a:defRPr sz="1400">
                <a:solidFill>
                  <a:srgbClr val="000000"/>
                </a:solidFill>
                <a:latin typeface="Tahoma"/>
                <a:cs typeface="ＭＳ Ｐゴシック"/>
              </a:defRPr>
            </a:lvl1pPr>
          </a:lstStyle>
          <a:p>
            <a:pPr>
              <a:defRPr/>
            </a:pPr>
            <a:fld id="{67247573-4A95-D74B-A24E-3E139BF04F00}"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3735085095"/>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373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12" charset="0"/>
                <a:ea typeface="ＭＳ Ｐゴシック" pitchFamily="-112" charset="-128"/>
                <a:cs typeface="ＭＳ Ｐゴシック" pitchFamily="-112" charset="-128"/>
              </a:defRPr>
            </a:lvl1pPr>
          </a:lstStyle>
          <a:p>
            <a:pPr>
              <a:defRPr/>
            </a:pPr>
            <a:endParaRPr lang="en-US"/>
          </a:p>
        </p:txBody>
      </p:sp>
      <p:sp>
        <p:nvSpPr>
          <p:cNvPr id="737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12" charset="0"/>
                <a:ea typeface="ＭＳ Ｐゴシック" pitchFamily="-112" charset="-128"/>
                <a:cs typeface="ＭＳ Ｐゴシック" pitchFamily="-112" charset="-128"/>
              </a:defRPr>
            </a:lvl1pPr>
          </a:lstStyle>
          <a:p>
            <a:pPr>
              <a:defRPr/>
            </a:pPr>
            <a:endParaRPr lang="en-US"/>
          </a:p>
        </p:txBody>
      </p:sp>
      <p:sp>
        <p:nvSpPr>
          <p:cNvPr id="7373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fld id="{E70AEF48-5B2B-A04B-AABA-BE5773B63B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pitchFamily="-112"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pitchFamily="-112"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pitchFamily="-112"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pitchFamily="-112"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5186" name="Rectangle 1"/>
          <p:cNvSpPr>
            <a:spLocks noGrp="1" noChangeArrowheads="1"/>
          </p:cNvSpPr>
          <p:nvPr>
            <p:ph type="title"/>
          </p:nvPr>
        </p:nvSpPr>
        <p:spPr bwMode="auto">
          <a:xfrm>
            <a:off x="2362200" y="304800"/>
            <a:ext cx="62468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605187" name="Rectangle 2"/>
          <p:cNvSpPr>
            <a:spLocks noGrp="1" noChangeArrowheads="1"/>
          </p:cNvSpPr>
          <p:nvPr>
            <p:ph type="body" idx="1"/>
          </p:nvPr>
        </p:nvSpPr>
        <p:spPr bwMode="auto">
          <a:xfrm>
            <a:off x="2362200" y="1981200"/>
            <a:ext cx="64754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82628"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defRPr sz="2400">
                <a:solidFill>
                  <a:schemeClr val="tx1"/>
                </a:solidFill>
                <a:latin typeface="Comic Sans MS" charset="0"/>
                <a:ea typeface="ＭＳ Ｐゴシック" charset="0"/>
                <a:cs typeface="ＭＳ Ｐゴシック" charset="0"/>
              </a:defRPr>
            </a:lvl1pPr>
            <a:lvl2pPr marL="742950" indent="-285750" defTabSz="449263">
              <a:defRPr sz="2400">
                <a:solidFill>
                  <a:schemeClr val="tx1"/>
                </a:solidFill>
                <a:latin typeface="Comic Sans MS" charset="0"/>
                <a:ea typeface="ＭＳ Ｐゴシック" charset="0"/>
              </a:defRPr>
            </a:lvl2pPr>
            <a:lvl3pPr marL="1143000" indent="-228600" defTabSz="449263">
              <a:defRPr sz="2400">
                <a:solidFill>
                  <a:schemeClr val="tx1"/>
                </a:solidFill>
                <a:latin typeface="Comic Sans MS" charset="0"/>
                <a:ea typeface="ＭＳ Ｐゴシック" charset="0"/>
              </a:defRPr>
            </a:lvl3pPr>
            <a:lvl4pPr marL="1600200" indent="-228600" defTabSz="449263">
              <a:defRPr sz="2400">
                <a:solidFill>
                  <a:schemeClr val="tx1"/>
                </a:solidFill>
                <a:latin typeface="Comic Sans MS" charset="0"/>
                <a:ea typeface="ＭＳ Ｐゴシック" charset="0"/>
              </a:defRPr>
            </a:lvl4pPr>
            <a:lvl5pPr marL="2057400" indent="-228600" defTabSz="449263">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a:lnSpc>
                <a:spcPct val="93000"/>
              </a:lnSpc>
              <a:buClr>
                <a:srgbClr val="FFFFFF"/>
              </a:buClr>
              <a:buSzPct val="100000"/>
              <a:buFont typeface="Arial" charset="0"/>
              <a:buNone/>
              <a:defRPr/>
            </a:pPr>
            <a:endParaRPr lang="en-US" smtClean="0">
              <a:solidFill>
                <a:srgbClr val="FFFFFF"/>
              </a:solidFill>
              <a:latin typeface="Arial" charset="0"/>
            </a:endParaRPr>
          </a:p>
        </p:txBody>
      </p:sp>
      <p:sp>
        <p:nvSpPr>
          <p:cNvPr id="282629" name="Text Box 4"/>
          <p:cNvSpPr txBox="1">
            <a:spLocks noChangeArrowheads="1"/>
          </p:cNvSpPr>
          <p:nvPr/>
        </p:nvSpPr>
        <p:spPr bwMode="auto">
          <a:xfrm>
            <a:off x="3124200" y="6248400"/>
            <a:ext cx="3124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defTabSz="449263">
              <a:defRPr sz="2400">
                <a:solidFill>
                  <a:schemeClr val="tx1"/>
                </a:solidFill>
                <a:latin typeface="Comic Sans MS" charset="0"/>
                <a:ea typeface="ＭＳ Ｐゴシック" charset="0"/>
                <a:cs typeface="ＭＳ Ｐゴシック" charset="0"/>
              </a:defRPr>
            </a:lvl1pPr>
            <a:lvl2pPr marL="742950" indent="-285750" defTabSz="449263">
              <a:defRPr sz="2400">
                <a:solidFill>
                  <a:schemeClr val="tx1"/>
                </a:solidFill>
                <a:latin typeface="Comic Sans MS" charset="0"/>
                <a:ea typeface="ＭＳ Ｐゴシック" charset="0"/>
              </a:defRPr>
            </a:lvl2pPr>
            <a:lvl3pPr marL="1143000" indent="-228600" defTabSz="449263">
              <a:defRPr sz="2400">
                <a:solidFill>
                  <a:schemeClr val="tx1"/>
                </a:solidFill>
                <a:latin typeface="Comic Sans MS" charset="0"/>
                <a:ea typeface="ＭＳ Ｐゴシック" charset="0"/>
              </a:defRPr>
            </a:lvl3pPr>
            <a:lvl4pPr marL="1600200" indent="-228600" defTabSz="449263">
              <a:defRPr sz="2400">
                <a:solidFill>
                  <a:schemeClr val="tx1"/>
                </a:solidFill>
                <a:latin typeface="Comic Sans MS" charset="0"/>
                <a:ea typeface="ＭＳ Ｐゴシック" charset="0"/>
              </a:defRPr>
            </a:lvl4pPr>
            <a:lvl5pPr marL="2057400" indent="-228600" defTabSz="449263">
              <a:defRPr sz="2400">
                <a:solidFill>
                  <a:schemeClr val="tx1"/>
                </a:solidFill>
                <a:latin typeface="Comic Sans MS"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Comic Sans MS" charset="0"/>
                <a:ea typeface="ＭＳ Ｐゴシック" charset="0"/>
              </a:defRPr>
            </a:lvl9pPr>
          </a:lstStyle>
          <a:p>
            <a:pPr>
              <a:lnSpc>
                <a:spcPct val="93000"/>
              </a:lnSpc>
              <a:buClr>
                <a:srgbClr val="FFFFFF"/>
              </a:buClr>
              <a:buSzPct val="100000"/>
              <a:buFont typeface="Arial" charset="0"/>
              <a:buNone/>
              <a:defRPr/>
            </a:pPr>
            <a:endParaRPr lang="en-US" smtClean="0">
              <a:solidFill>
                <a:srgbClr val="FFFFFF"/>
              </a:solidFill>
              <a:latin typeface="Arial" charset="0"/>
            </a:endParaRPr>
          </a:p>
        </p:txBody>
      </p:sp>
      <p:sp>
        <p:nvSpPr>
          <p:cNvPr id="17413" name="Rectangle 5"/>
          <p:cNvSpPr>
            <a:spLocks noGrp="1" noChangeArrowheads="1"/>
          </p:cNvSpPr>
          <p:nvPr>
            <p:ph type="sldNum"/>
          </p:nvPr>
        </p:nvSpPr>
        <p:spPr bwMode="auto">
          <a:xfrm>
            <a:off x="6781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914400" eaLnBrk="1" hangingPunct="1">
              <a:buClr>
                <a:srgbClr val="000000"/>
              </a:buClr>
              <a:buSzPct val="100000"/>
              <a:buFont typeface="Times New Roman" charset="0"/>
              <a:buNone/>
              <a:defRPr sz="1400">
                <a:solidFill>
                  <a:srgbClr val="000000"/>
                </a:solidFill>
                <a:latin typeface="Times New Roman" charset="0"/>
              </a:defRPr>
            </a:lvl1pPr>
          </a:lstStyle>
          <a:p>
            <a:pPr>
              <a:defRPr/>
            </a:pPr>
            <a:fld id="{CF5134E4-46C0-C24D-BF56-DC2DCED92369}" type="slidenum">
              <a:rPr lang="en-GB">
                <a:ea typeface="ＭＳ Ｐゴシック" charset="0"/>
                <a:cs typeface="ＭＳ Ｐゴシック" charset="0"/>
              </a:rPr>
              <a:pPr>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3287408817"/>
      </p:ext>
    </p:extLst>
  </p:cSld>
  <p:clrMap bg1="lt1" tx1="dk1" bg2="lt2" tx2="dk2" accent1="accent1" accent2="accent2" accent3="accent3" accent4="accent4" accent5="accent5" accent6="accent6" hlink="hlink" folHlink="folHlink"/>
  <p:sldLayoutIdLst>
    <p:sldLayoutId id="2147483912" r:id="rId1"/>
  </p:sldLayoutIdLst>
  <p:txStyles>
    <p:titleStyle>
      <a:lvl1pPr algn="r" defTabSz="449263" rtl="0" eaLnBrk="0" fontAlgn="base" hangingPunct="0">
        <a:lnSpc>
          <a:spcPct val="95000"/>
        </a:lnSpc>
        <a:spcBef>
          <a:spcPct val="0"/>
        </a:spcBef>
        <a:spcAft>
          <a:spcPct val="0"/>
        </a:spcAft>
        <a:buClr>
          <a:srgbClr val="000000"/>
        </a:buClr>
        <a:buSzPct val="100000"/>
        <a:buFont typeface="Times New Roman" charset="0"/>
        <a:defRPr sz="4400" i="1">
          <a:solidFill>
            <a:srgbClr val="000000"/>
          </a:solidFill>
          <a:latin typeface="+mj-lt"/>
          <a:ea typeface="+mj-ea"/>
          <a:cs typeface="ＭＳ Ｐゴシック" charset="-128"/>
        </a:defRPr>
      </a:lvl1pPr>
      <a:lvl2pPr algn="r" defTabSz="449263" rtl="0" eaLnBrk="0" fontAlgn="base" hangingPunct="0">
        <a:lnSpc>
          <a:spcPct val="95000"/>
        </a:lnSpc>
        <a:spcBef>
          <a:spcPct val="0"/>
        </a:spcBef>
        <a:spcAft>
          <a:spcPct val="0"/>
        </a:spcAft>
        <a:buClr>
          <a:srgbClr val="000000"/>
        </a:buClr>
        <a:buSzPct val="100000"/>
        <a:buFont typeface="Times New Roman" charset="0"/>
        <a:defRPr sz="4400" i="1">
          <a:solidFill>
            <a:srgbClr val="000000"/>
          </a:solidFill>
          <a:latin typeface="Times New Roman" pitchFamily="16" charset="0"/>
          <a:ea typeface="ＭＳ Ｐゴシック" charset="-128"/>
          <a:cs typeface="ＭＳ Ｐゴシック" charset="-128"/>
        </a:defRPr>
      </a:lvl2pPr>
      <a:lvl3pPr algn="r" defTabSz="449263" rtl="0" eaLnBrk="0" fontAlgn="base" hangingPunct="0">
        <a:lnSpc>
          <a:spcPct val="95000"/>
        </a:lnSpc>
        <a:spcBef>
          <a:spcPct val="0"/>
        </a:spcBef>
        <a:spcAft>
          <a:spcPct val="0"/>
        </a:spcAft>
        <a:buClr>
          <a:srgbClr val="000000"/>
        </a:buClr>
        <a:buSzPct val="100000"/>
        <a:buFont typeface="Times New Roman" charset="0"/>
        <a:defRPr sz="4400" i="1">
          <a:solidFill>
            <a:srgbClr val="000000"/>
          </a:solidFill>
          <a:latin typeface="Times New Roman" pitchFamily="16" charset="0"/>
          <a:ea typeface="ＭＳ Ｐゴシック" charset="-128"/>
          <a:cs typeface="ＭＳ Ｐゴシック" charset="-128"/>
        </a:defRPr>
      </a:lvl3pPr>
      <a:lvl4pPr algn="r" defTabSz="449263" rtl="0" eaLnBrk="0" fontAlgn="base" hangingPunct="0">
        <a:lnSpc>
          <a:spcPct val="95000"/>
        </a:lnSpc>
        <a:spcBef>
          <a:spcPct val="0"/>
        </a:spcBef>
        <a:spcAft>
          <a:spcPct val="0"/>
        </a:spcAft>
        <a:buClr>
          <a:srgbClr val="000000"/>
        </a:buClr>
        <a:buSzPct val="100000"/>
        <a:buFont typeface="Times New Roman" charset="0"/>
        <a:defRPr sz="4400" i="1">
          <a:solidFill>
            <a:srgbClr val="000000"/>
          </a:solidFill>
          <a:latin typeface="Times New Roman" pitchFamily="16" charset="0"/>
          <a:ea typeface="ＭＳ Ｐゴシック" charset="-128"/>
          <a:cs typeface="ＭＳ Ｐゴシック" charset="-128"/>
        </a:defRPr>
      </a:lvl4pPr>
      <a:lvl5pPr algn="r" defTabSz="449263" rtl="0" eaLnBrk="0" fontAlgn="base" hangingPunct="0">
        <a:lnSpc>
          <a:spcPct val="95000"/>
        </a:lnSpc>
        <a:spcBef>
          <a:spcPct val="0"/>
        </a:spcBef>
        <a:spcAft>
          <a:spcPct val="0"/>
        </a:spcAft>
        <a:buClr>
          <a:srgbClr val="000000"/>
        </a:buClr>
        <a:buSzPct val="100000"/>
        <a:buFont typeface="Times New Roman" charset="0"/>
        <a:defRPr sz="4400" i="1">
          <a:solidFill>
            <a:srgbClr val="000000"/>
          </a:solidFill>
          <a:latin typeface="Times New Roman" pitchFamily="16" charset="0"/>
          <a:ea typeface="ＭＳ Ｐゴシック" charset="-128"/>
          <a:cs typeface="ＭＳ Ｐゴシック" charset="-128"/>
        </a:defRPr>
      </a:lvl5pPr>
      <a:lvl6pPr marL="457200" algn="r" defTabSz="449263" rtl="0" eaLnBrk="0" fontAlgn="base" hangingPunct="0">
        <a:lnSpc>
          <a:spcPct val="95000"/>
        </a:lnSpc>
        <a:spcBef>
          <a:spcPct val="0"/>
        </a:spcBef>
        <a:spcAft>
          <a:spcPct val="0"/>
        </a:spcAft>
        <a:buClr>
          <a:srgbClr val="000000"/>
        </a:buClr>
        <a:buSzPct val="100000"/>
        <a:buFont typeface="Times New Roman" pitchFamily="16" charset="0"/>
        <a:defRPr sz="4400" i="1">
          <a:solidFill>
            <a:srgbClr val="000000"/>
          </a:solidFill>
          <a:latin typeface="Times New Roman" pitchFamily="16" charset="0"/>
          <a:ea typeface="ＭＳ Ｐゴシック" charset="-128"/>
        </a:defRPr>
      </a:lvl6pPr>
      <a:lvl7pPr marL="914400" algn="r" defTabSz="449263" rtl="0" eaLnBrk="0" fontAlgn="base" hangingPunct="0">
        <a:lnSpc>
          <a:spcPct val="95000"/>
        </a:lnSpc>
        <a:spcBef>
          <a:spcPct val="0"/>
        </a:spcBef>
        <a:spcAft>
          <a:spcPct val="0"/>
        </a:spcAft>
        <a:buClr>
          <a:srgbClr val="000000"/>
        </a:buClr>
        <a:buSzPct val="100000"/>
        <a:buFont typeface="Times New Roman" pitchFamily="16" charset="0"/>
        <a:defRPr sz="4400" i="1">
          <a:solidFill>
            <a:srgbClr val="000000"/>
          </a:solidFill>
          <a:latin typeface="Times New Roman" pitchFamily="16" charset="0"/>
          <a:ea typeface="ＭＳ Ｐゴシック" charset="-128"/>
        </a:defRPr>
      </a:lvl7pPr>
      <a:lvl8pPr marL="1371600" algn="r" defTabSz="449263" rtl="0" eaLnBrk="0" fontAlgn="base" hangingPunct="0">
        <a:lnSpc>
          <a:spcPct val="95000"/>
        </a:lnSpc>
        <a:spcBef>
          <a:spcPct val="0"/>
        </a:spcBef>
        <a:spcAft>
          <a:spcPct val="0"/>
        </a:spcAft>
        <a:buClr>
          <a:srgbClr val="000000"/>
        </a:buClr>
        <a:buSzPct val="100000"/>
        <a:buFont typeface="Times New Roman" pitchFamily="16" charset="0"/>
        <a:defRPr sz="4400" i="1">
          <a:solidFill>
            <a:srgbClr val="000000"/>
          </a:solidFill>
          <a:latin typeface="Times New Roman" pitchFamily="16" charset="0"/>
          <a:ea typeface="ＭＳ Ｐゴシック" charset="-128"/>
        </a:defRPr>
      </a:lvl8pPr>
      <a:lvl9pPr marL="1828800" algn="r" defTabSz="449263" rtl="0" eaLnBrk="0" fontAlgn="base" hangingPunct="0">
        <a:lnSpc>
          <a:spcPct val="95000"/>
        </a:lnSpc>
        <a:spcBef>
          <a:spcPct val="0"/>
        </a:spcBef>
        <a:spcAft>
          <a:spcPct val="0"/>
        </a:spcAft>
        <a:buClr>
          <a:srgbClr val="000000"/>
        </a:buClr>
        <a:buSzPct val="100000"/>
        <a:buFont typeface="Times New Roman" pitchFamily="16" charset="0"/>
        <a:defRPr sz="4400" i="1">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Wingdings" charset="0"/>
        <a:buChar char=""/>
        <a:defRPr sz="3200">
          <a:solidFill>
            <a:srgbClr val="000000"/>
          </a:solidFill>
          <a:latin typeface="+mn-lt"/>
          <a:ea typeface="+mn-ea"/>
          <a:cs typeface="ＭＳ Ｐゴシック" charset="-128"/>
        </a:defRPr>
      </a:lvl1pPr>
      <a:lvl2pPr marL="741363" indent="-284163" algn="l" defTabSz="449263" rtl="0" eaLnBrk="0" fontAlgn="base" hangingPunct="0">
        <a:lnSpc>
          <a:spcPct val="95000"/>
        </a:lnSpc>
        <a:spcBef>
          <a:spcPts val="700"/>
        </a:spcBef>
        <a:spcAft>
          <a:spcPct val="0"/>
        </a:spcAft>
        <a:buClr>
          <a:srgbClr val="000000"/>
        </a:buClr>
        <a:buSzPct val="100000"/>
        <a:buFont typeface="Wingdings" charset="0"/>
        <a:buChar char=""/>
        <a:defRPr sz="2800">
          <a:solidFill>
            <a:srgbClr val="000000"/>
          </a:solidFill>
          <a:latin typeface="+mn-lt"/>
          <a:ea typeface="+mn-ea"/>
        </a:defRPr>
      </a:lvl2pPr>
      <a:lvl3pPr marL="1143000" indent="-228600" algn="l" defTabSz="449263" rtl="0" eaLnBrk="0" fontAlgn="base" hangingPunct="0">
        <a:lnSpc>
          <a:spcPct val="95000"/>
        </a:lnSpc>
        <a:spcBef>
          <a:spcPts val="600"/>
        </a:spcBef>
        <a:spcAft>
          <a:spcPct val="0"/>
        </a:spcAft>
        <a:buClr>
          <a:srgbClr val="000000"/>
        </a:buClr>
        <a:buSzPct val="100000"/>
        <a:buFont typeface="Wingdings" charset="0"/>
        <a:buChar char=""/>
        <a:defRPr sz="2400">
          <a:solidFill>
            <a:srgbClr val="000000"/>
          </a:solidFill>
          <a:latin typeface="+mn-lt"/>
          <a:ea typeface="+mn-ea"/>
        </a:defRPr>
      </a:lvl3pPr>
      <a:lvl4pPr marL="1600200" indent="-228600" algn="l" defTabSz="449263" rtl="0" eaLnBrk="0" fontAlgn="base" hangingPunct="0">
        <a:lnSpc>
          <a:spcPct val="95000"/>
        </a:lnSpc>
        <a:spcBef>
          <a:spcPts val="500"/>
        </a:spcBef>
        <a:spcAft>
          <a:spcPct val="0"/>
        </a:spcAft>
        <a:buClr>
          <a:srgbClr val="000000"/>
        </a:buClr>
        <a:buSzPct val="100000"/>
        <a:buFont typeface="Wingdings" charset="0"/>
        <a:buChar char=""/>
        <a:defRPr sz="2000">
          <a:solidFill>
            <a:srgbClr val="000000"/>
          </a:solidFill>
          <a:latin typeface="+mn-lt"/>
          <a:ea typeface="+mn-ea"/>
        </a:defRPr>
      </a:lvl4pPr>
      <a:lvl5pPr marL="2057400" indent="-228600" algn="l" defTabSz="449263" rtl="0" eaLnBrk="0" fontAlgn="base" hangingPunct="0">
        <a:lnSpc>
          <a:spcPct val="95000"/>
        </a:lnSpc>
        <a:spcBef>
          <a:spcPts val="500"/>
        </a:spcBef>
        <a:spcAft>
          <a:spcPct val="0"/>
        </a:spcAft>
        <a:buClr>
          <a:srgbClr val="000000"/>
        </a:buClr>
        <a:buSzPct val="100000"/>
        <a:buFont typeface="Wingdings" charset="0"/>
        <a:buChar char=""/>
        <a:defRPr sz="2000">
          <a:solidFill>
            <a:srgbClr val="000000"/>
          </a:solidFill>
          <a:latin typeface="+mn-lt"/>
          <a:ea typeface="+mn-ea"/>
        </a:defRPr>
      </a:lvl5pPr>
      <a:lvl6pPr marL="2514600" indent="-228600" algn="l" defTabSz="449263" rtl="0" eaLnBrk="0" fontAlgn="base" hangingPunct="0">
        <a:lnSpc>
          <a:spcPct val="95000"/>
        </a:lnSpc>
        <a:spcBef>
          <a:spcPts val="500"/>
        </a:spcBef>
        <a:spcAft>
          <a:spcPct val="0"/>
        </a:spcAft>
        <a:buClr>
          <a:srgbClr val="000000"/>
        </a:buClr>
        <a:buSzPct val="100000"/>
        <a:buFont typeface="Wingdings" charset="2"/>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Wingdings" charset="2"/>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Wingdings" charset="2"/>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Wingdings" charset="2"/>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6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eaLnBrk="0" hangingPunct="0">
              <a:defRPr sz="1400">
                <a:solidFill>
                  <a:srgbClr val="FFFF66"/>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46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66"/>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46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eaLnBrk="0" hangingPunct="0">
              <a:defRPr sz="1400">
                <a:solidFill>
                  <a:srgbClr val="FFFF66"/>
                </a:solidFill>
                <a:latin typeface="Times New Roman" charset="0"/>
              </a:defRPr>
            </a:lvl1pPr>
          </a:lstStyle>
          <a:p>
            <a:fld id="{4A274949-E521-514B-84E9-BE7EDDEA8259}"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0" r:id="rId1"/>
  </p:sldLayoutIdLst>
  <p:hf sldNum="0" hdr="0"/>
  <p:txStyles>
    <p:titleStyle>
      <a:lvl1pPr algn="ctr" rtl="0" eaLnBrk="0" fontAlgn="base" hangingPunct="0">
        <a:spcBef>
          <a:spcPct val="0"/>
        </a:spcBef>
        <a:spcAft>
          <a:spcPct val="0"/>
        </a:spcAft>
        <a:defRPr sz="44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b="1">
          <a:solidFill>
            <a:schemeClr val="tx2"/>
          </a:solidFill>
          <a:latin typeface="Times New Roman" pitchFamily="-112" charset="0"/>
          <a:ea typeface="MS PGothic" pitchFamily="34" charset="-128"/>
          <a:cs typeface="MS PGothic" charset="0"/>
        </a:defRPr>
      </a:lvl2pPr>
      <a:lvl3pPr algn="ctr" rtl="0" eaLnBrk="0" fontAlgn="base" hangingPunct="0">
        <a:spcBef>
          <a:spcPct val="0"/>
        </a:spcBef>
        <a:spcAft>
          <a:spcPct val="0"/>
        </a:spcAft>
        <a:defRPr sz="4400" b="1">
          <a:solidFill>
            <a:schemeClr val="tx2"/>
          </a:solidFill>
          <a:latin typeface="Times New Roman" pitchFamily="-112" charset="0"/>
          <a:ea typeface="MS PGothic" pitchFamily="34" charset="-128"/>
          <a:cs typeface="MS PGothic" charset="0"/>
        </a:defRPr>
      </a:lvl3pPr>
      <a:lvl4pPr algn="ctr" rtl="0" eaLnBrk="0" fontAlgn="base" hangingPunct="0">
        <a:spcBef>
          <a:spcPct val="0"/>
        </a:spcBef>
        <a:spcAft>
          <a:spcPct val="0"/>
        </a:spcAft>
        <a:defRPr sz="4400" b="1">
          <a:solidFill>
            <a:schemeClr val="tx2"/>
          </a:solidFill>
          <a:latin typeface="Times New Roman" pitchFamily="-112" charset="0"/>
          <a:ea typeface="MS PGothic" pitchFamily="34" charset="-128"/>
          <a:cs typeface="MS PGothic" charset="0"/>
        </a:defRPr>
      </a:lvl4pPr>
      <a:lvl5pPr algn="ctr" rtl="0" eaLnBrk="0" fontAlgn="base" hangingPunct="0">
        <a:spcBef>
          <a:spcPct val="0"/>
        </a:spcBef>
        <a:spcAft>
          <a:spcPct val="0"/>
        </a:spcAft>
        <a:defRPr sz="4400" b="1">
          <a:solidFill>
            <a:schemeClr val="tx2"/>
          </a:solidFill>
          <a:latin typeface="Times New Roman" pitchFamily="-112" charset="0"/>
          <a:ea typeface="MS PGothic" pitchFamily="34" charset="-128"/>
          <a:cs typeface="MS PGothic" charset="0"/>
        </a:defRPr>
      </a:lvl5pPr>
      <a:lvl6pPr marL="457200" algn="ctr" rtl="0" fontAlgn="base">
        <a:spcBef>
          <a:spcPct val="0"/>
        </a:spcBef>
        <a:spcAft>
          <a:spcPct val="0"/>
        </a:spcAft>
        <a:defRPr sz="4400" b="1">
          <a:solidFill>
            <a:schemeClr val="tx2"/>
          </a:solidFill>
          <a:latin typeface="Times New Roman" pitchFamily="-112" charset="0"/>
        </a:defRPr>
      </a:lvl6pPr>
      <a:lvl7pPr marL="914400" algn="ctr" rtl="0" fontAlgn="base">
        <a:spcBef>
          <a:spcPct val="0"/>
        </a:spcBef>
        <a:spcAft>
          <a:spcPct val="0"/>
        </a:spcAft>
        <a:defRPr sz="4400" b="1">
          <a:solidFill>
            <a:schemeClr val="tx2"/>
          </a:solidFill>
          <a:latin typeface="Times New Roman" pitchFamily="-112" charset="0"/>
        </a:defRPr>
      </a:lvl7pPr>
      <a:lvl8pPr marL="1371600" algn="ctr" rtl="0" fontAlgn="base">
        <a:spcBef>
          <a:spcPct val="0"/>
        </a:spcBef>
        <a:spcAft>
          <a:spcPct val="0"/>
        </a:spcAft>
        <a:defRPr sz="4400" b="1">
          <a:solidFill>
            <a:schemeClr val="tx2"/>
          </a:solidFill>
          <a:latin typeface="Times New Roman" pitchFamily="-112" charset="0"/>
        </a:defRPr>
      </a:lvl8pPr>
      <a:lvl9pPr marL="1828800" algn="ctr" rtl="0" fontAlgn="base">
        <a:spcBef>
          <a:spcPct val="0"/>
        </a:spcBef>
        <a:spcAft>
          <a:spcPct val="0"/>
        </a:spcAft>
        <a:defRPr sz="4400" b="1">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defTabSz="914400" eaLnBrk="0" hangingPunct="0">
              <a:defRPr/>
            </a:pPr>
            <a:endParaRPr lang="en-US">
              <a:solidFill>
                <a:srgbClr val="FFFFFF"/>
              </a:solidFill>
              <a:latin typeface="Arial" pitchFamily="-112" charset="0"/>
              <a:ea typeface="+mn-ea"/>
              <a:cs typeface="+mn-cs"/>
            </a:endParaRPr>
          </a:p>
        </p:txBody>
      </p:sp>
      <p:sp>
        <p:nvSpPr>
          <p:cNvPr id="34819" name="Freeform 3"/>
          <p:cNvSpPr>
            <a:spLocks/>
          </p:cNvSpPr>
          <p:nvPr/>
        </p:nvSpPr>
        <p:spPr bwMode="white">
          <a:xfrm>
            <a:off x="-9525" y="4489450"/>
            <a:ext cx="5754688" cy="2368550"/>
          </a:xfrm>
          <a:custGeom>
            <a:avLst/>
            <a:gdLst/>
            <a:ahLst/>
            <a:cxnLst>
              <a:cxn ang="0">
                <a:pos x="0" y="1491"/>
              </a:cxn>
              <a:cxn ang="0">
                <a:pos x="0" y="0"/>
              </a:cxn>
              <a:cxn ang="0">
                <a:pos x="171" y="3"/>
              </a:cxn>
              <a:cxn ang="0">
                <a:pos x="355" y="9"/>
              </a:cxn>
              <a:cxn ang="0">
                <a:pos x="499" y="21"/>
              </a:cxn>
              <a:cxn ang="0">
                <a:pos x="650" y="36"/>
              </a:cxn>
              <a:cxn ang="0">
                <a:pos x="809" y="54"/>
              </a:cxn>
              <a:cxn ang="0">
                <a:pos x="957" y="78"/>
              </a:cxn>
              <a:cxn ang="0">
                <a:pos x="1119" y="105"/>
              </a:cxn>
              <a:cxn ang="0">
                <a:pos x="1261" y="133"/>
              </a:cxn>
              <a:cxn ang="0">
                <a:pos x="1441" y="175"/>
              </a:cxn>
              <a:cxn ang="0">
                <a:pos x="1598" y="217"/>
              </a:cxn>
              <a:cxn ang="0">
                <a:pos x="1763" y="269"/>
              </a:cxn>
              <a:cxn ang="0">
                <a:pos x="1887" y="308"/>
              </a:cxn>
              <a:cxn ang="0">
                <a:pos x="2085" y="384"/>
              </a:cxn>
              <a:cxn ang="0">
                <a:pos x="2230" y="444"/>
              </a:cxn>
              <a:cxn ang="0">
                <a:pos x="2456" y="547"/>
              </a:cxn>
              <a:cxn ang="0">
                <a:pos x="2666" y="662"/>
              </a:cxn>
              <a:cxn ang="0">
                <a:pos x="2859" y="786"/>
              </a:cxn>
              <a:cxn ang="0">
                <a:pos x="3046" y="920"/>
              </a:cxn>
              <a:cxn ang="0">
                <a:pos x="3193" y="1038"/>
              </a:cxn>
              <a:cxn ang="0">
                <a:pos x="3332" y="1168"/>
              </a:cxn>
              <a:cxn ang="0">
                <a:pos x="3440" y="1280"/>
              </a:cxn>
              <a:cxn ang="0">
                <a:pos x="3524" y="1380"/>
              </a:cxn>
              <a:cxn ang="0">
                <a:pos x="3624" y="1491"/>
              </a:cxn>
              <a:cxn ang="0">
                <a:pos x="3608" y="1491"/>
              </a:cxn>
              <a:cxn ang="0">
                <a:pos x="0" y="1491"/>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w="9525" cap="flat" cmpd="sng">
            <a:noFill/>
            <a:prstDash val="solid"/>
            <a:miter lim="800000"/>
            <a:headEnd type="none" w="sm" len="sm"/>
            <a:tailEnd type="none" w="sm" len="sm"/>
          </a:ln>
          <a:effectLst/>
        </p:spPr>
        <p:txBody>
          <a:bodyPr wrap="none" anchor="ctr"/>
          <a:lstStyle/>
          <a:p>
            <a:pPr defTabSz="914400" eaLnBrk="0" hangingPunct="0">
              <a:defRPr/>
            </a:pPr>
            <a:endParaRPr lang="en-US">
              <a:solidFill>
                <a:srgbClr val="FFFFFF"/>
              </a:solidFill>
              <a:latin typeface="Arial" pitchFamily="-112" charset="0"/>
              <a:ea typeface="+mn-ea"/>
              <a:cs typeface="+mn-cs"/>
            </a:endParaRPr>
          </a:p>
        </p:txBody>
      </p:sp>
      <p:sp>
        <p:nvSpPr>
          <p:cNvPr id="34820" name="Freeform 4"/>
          <p:cNvSpPr>
            <a:spLocks/>
          </p:cNvSpPr>
          <p:nvPr/>
        </p:nvSpPr>
        <p:spPr bwMode="white">
          <a:xfrm>
            <a:off x="0" y="3817938"/>
            <a:ext cx="8164513" cy="3019425"/>
          </a:xfrm>
          <a:custGeom>
            <a:avLst/>
            <a:gdLst/>
            <a:ahLst/>
            <a:cxnLst>
              <a:cxn ang="0">
                <a:pos x="2718" y="405"/>
              </a:cxn>
              <a:cxn ang="0">
                <a:pos x="2466" y="333"/>
              </a:cxn>
              <a:cxn ang="0">
                <a:pos x="2202" y="261"/>
              </a:cxn>
              <a:cxn ang="0">
                <a:pos x="1929" y="198"/>
              </a:cxn>
              <a:cxn ang="0">
                <a:pos x="1695" y="153"/>
              </a:cxn>
              <a:cxn ang="0">
                <a:pos x="1434" y="111"/>
              </a:cxn>
              <a:cxn ang="0">
                <a:pos x="1188" y="75"/>
              </a:cxn>
              <a:cxn ang="0">
                <a:pos x="957" y="48"/>
              </a:cxn>
              <a:cxn ang="0">
                <a:pos x="747" y="30"/>
              </a:cxn>
              <a:cxn ang="0">
                <a:pos x="501" y="15"/>
              </a:cxn>
              <a:cxn ang="0">
                <a:pos x="246" y="3"/>
              </a:cxn>
              <a:cxn ang="0">
                <a:pos x="0" y="0"/>
              </a:cxn>
              <a:cxn ang="0">
                <a:pos x="0" y="275"/>
              </a:cxn>
              <a:cxn ang="0">
                <a:pos x="0" y="345"/>
              </a:cxn>
              <a:cxn ang="0">
                <a:pos x="0" y="275"/>
              </a:cxn>
              <a:cxn ang="0">
                <a:pos x="0" y="342"/>
              </a:cxn>
              <a:cxn ang="0">
                <a:pos x="339" y="351"/>
              </a:cxn>
              <a:cxn ang="0">
                <a:pos x="606" y="372"/>
              </a:cxn>
              <a:cxn ang="0">
                <a:pos x="852" y="399"/>
              </a:cxn>
              <a:cxn ang="0">
                <a:pos x="1068" y="435"/>
              </a:cxn>
              <a:cxn ang="0">
                <a:pos x="1275" y="474"/>
              </a:cxn>
              <a:cxn ang="0">
                <a:pos x="1545" y="540"/>
              </a:cxn>
              <a:cxn ang="0">
                <a:pos x="1761" y="603"/>
              </a:cxn>
              <a:cxn ang="0">
                <a:pos x="1971" y="678"/>
              </a:cxn>
              <a:cxn ang="0">
                <a:pos x="2166" y="747"/>
              </a:cxn>
              <a:cxn ang="0">
                <a:pos x="2397" y="852"/>
              </a:cxn>
              <a:cxn ang="0">
                <a:pos x="2613" y="960"/>
              </a:cxn>
              <a:cxn ang="0">
                <a:pos x="2832" y="1095"/>
              </a:cxn>
              <a:cxn ang="0">
                <a:pos x="3012" y="1212"/>
              </a:cxn>
              <a:cxn ang="0">
                <a:pos x="3186" y="1347"/>
              </a:cxn>
              <a:cxn ang="0">
                <a:pos x="3351" y="1497"/>
              </a:cxn>
              <a:cxn ang="0">
                <a:pos x="3480" y="1629"/>
              </a:cxn>
              <a:cxn ang="0">
                <a:pos x="3612" y="1785"/>
              </a:cxn>
              <a:cxn ang="0">
                <a:pos x="3699" y="1901"/>
              </a:cxn>
              <a:cxn ang="0">
                <a:pos x="5142" y="1901"/>
              </a:cxn>
              <a:cxn ang="0">
                <a:pos x="5076" y="1827"/>
              </a:cxn>
              <a:cxn ang="0">
                <a:pos x="4968" y="1707"/>
              </a:cxn>
              <a:cxn ang="0">
                <a:pos x="4797" y="1539"/>
              </a:cxn>
              <a:cxn ang="0">
                <a:pos x="4617" y="1383"/>
              </a:cxn>
              <a:cxn ang="0">
                <a:pos x="4410" y="1221"/>
              </a:cxn>
              <a:cxn ang="0">
                <a:pos x="4185" y="1071"/>
              </a:cxn>
              <a:cxn ang="0">
                <a:pos x="3960" y="939"/>
              </a:cxn>
              <a:cxn ang="0">
                <a:pos x="3708" y="801"/>
              </a:cxn>
              <a:cxn ang="0">
                <a:pos x="3492" y="702"/>
              </a:cxn>
              <a:cxn ang="0">
                <a:pos x="3231" y="588"/>
              </a:cxn>
              <a:cxn ang="0">
                <a:pos x="2964" y="489"/>
              </a:cxn>
              <a:cxn ang="0">
                <a:pos x="2718" y="405"/>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4821" name="Freeform 5"/>
          <p:cNvSpPr>
            <a:spLocks/>
          </p:cNvSpPr>
          <p:nvPr/>
        </p:nvSpPr>
        <p:spPr bwMode="white">
          <a:xfrm>
            <a:off x="0" y="3146425"/>
            <a:ext cx="9144000" cy="3690938"/>
          </a:xfrm>
          <a:custGeom>
            <a:avLst/>
            <a:gdLst/>
            <a:ahLst/>
            <a:cxnLst>
              <a:cxn ang="0">
                <a:pos x="0" y="0"/>
              </a:cxn>
              <a:cxn ang="0">
                <a:pos x="0" y="339"/>
              </a:cxn>
              <a:cxn ang="0">
                <a:pos x="558" y="357"/>
              </a:cxn>
              <a:cxn ang="0">
                <a:pos x="807" y="375"/>
              </a:cxn>
              <a:cxn ang="0">
                <a:pos x="1056" y="399"/>
              </a:cxn>
              <a:cxn ang="0">
                <a:pos x="1272" y="426"/>
              </a:cxn>
              <a:cxn ang="0">
                <a:pos x="1539" y="465"/>
              </a:cxn>
              <a:cxn ang="0">
                <a:pos x="1791" y="510"/>
              </a:cxn>
              <a:cxn ang="0">
                <a:pos x="2076" y="570"/>
              </a:cxn>
              <a:cxn ang="0">
                <a:pos x="2334" y="630"/>
              </a:cxn>
              <a:cxn ang="0">
                <a:pos x="2544" y="687"/>
              </a:cxn>
              <a:cxn ang="0">
                <a:pos x="2775" y="759"/>
              </a:cxn>
              <a:cxn ang="0">
                <a:pos x="3003" y="837"/>
              </a:cxn>
              <a:cxn ang="0">
                <a:pos x="3231" y="924"/>
              </a:cxn>
              <a:cxn ang="0">
                <a:pos x="3438" y="1005"/>
              </a:cxn>
              <a:cxn ang="0">
                <a:pos x="3663" y="1110"/>
              </a:cxn>
              <a:cxn ang="0">
                <a:pos x="3903" y="1233"/>
              </a:cxn>
              <a:cxn ang="0">
                <a:pos x="4149" y="1374"/>
              </a:cxn>
              <a:cxn ang="0">
                <a:pos x="4353" y="1506"/>
              </a:cxn>
              <a:cxn ang="0">
                <a:pos x="4491" y="1602"/>
              </a:cxn>
              <a:cxn ang="0">
                <a:pos x="4668" y="1740"/>
              </a:cxn>
              <a:cxn ang="0">
                <a:pos x="4824" y="1875"/>
              </a:cxn>
              <a:cxn ang="0">
                <a:pos x="4968" y="2016"/>
              </a:cxn>
              <a:cxn ang="0">
                <a:pos x="5100" y="2154"/>
              </a:cxn>
              <a:cxn ang="0">
                <a:pos x="5238" y="2324"/>
              </a:cxn>
              <a:cxn ang="0">
                <a:pos x="5759" y="2324"/>
              </a:cxn>
              <a:cxn ang="0">
                <a:pos x="5759" y="1245"/>
              </a:cxn>
              <a:cxn ang="0">
                <a:pos x="5580" y="1119"/>
              </a:cxn>
              <a:cxn ang="0">
                <a:pos x="5400" y="1020"/>
              </a:cxn>
              <a:cxn ang="0">
                <a:pos x="5205" y="918"/>
              </a:cxn>
              <a:cxn ang="0">
                <a:pos x="5031" y="837"/>
              </a:cxn>
              <a:cxn ang="0">
                <a:pos x="4866" y="771"/>
              </a:cxn>
              <a:cxn ang="0">
                <a:pos x="4710" y="711"/>
              </a:cxn>
              <a:cxn ang="0">
                <a:pos x="4545" y="651"/>
              </a:cxn>
              <a:cxn ang="0">
                <a:pos x="4386" y="600"/>
              </a:cxn>
              <a:cxn ang="0">
                <a:pos x="4248" y="552"/>
              </a:cxn>
              <a:cxn ang="0">
                <a:pos x="3993" y="483"/>
              </a:cxn>
              <a:cxn ang="0">
                <a:pos x="3777" y="423"/>
              </a:cxn>
              <a:cxn ang="0">
                <a:pos x="3564" y="375"/>
              </a:cxn>
              <a:cxn ang="0">
                <a:pos x="3282" y="312"/>
              </a:cxn>
              <a:cxn ang="0">
                <a:pos x="3003" y="261"/>
              </a:cxn>
              <a:cxn ang="0">
                <a:pos x="2733" y="213"/>
              </a:cxn>
              <a:cxn ang="0">
                <a:pos x="2451" y="171"/>
              </a:cxn>
              <a:cxn ang="0">
                <a:pos x="2211" y="138"/>
              </a:cxn>
              <a:cxn ang="0">
                <a:pos x="1974" y="108"/>
              </a:cxn>
              <a:cxn ang="0">
                <a:pos x="1665" y="81"/>
              </a:cxn>
              <a:cxn ang="0">
                <a:pos x="1437" y="60"/>
              </a:cxn>
              <a:cxn ang="0">
                <a:pos x="1125" y="36"/>
              </a:cxn>
              <a:cxn ang="0">
                <a:pos x="828" y="21"/>
              </a:cxn>
              <a:cxn ang="0">
                <a:pos x="558" y="12"/>
              </a:cxn>
              <a:cxn ang="0">
                <a:pos x="282" y="3"/>
              </a:cxn>
              <a:cxn ang="0">
                <a:pos x="0" y="0"/>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4822" name="Freeform 6"/>
          <p:cNvSpPr>
            <a:spLocks/>
          </p:cNvSpPr>
          <p:nvPr/>
        </p:nvSpPr>
        <p:spPr bwMode="white">
          <a:xfrm>
            <a:off x="0" y="2460625"/>
            <a:ext cx="9144000" cy="2497138"/>
          </a:xfrm>
          <a:custGeom>
            <a:avLst/>
            <a:gdLst/>
            <a:ahLst/>
            <a:cxnLst>
              <a:cxn ang="0">
                <a:pos x="0" y="0"/>
              </a:cxn>
              <a:cxn ang="0">
                <a:pos x="0" y="351"/>
              </a:cxn>
              <a:cxn ang="0">
                <a:pos x="282" y="357"/>
              </a:cxn>
              <a:cxn ang="0">
                <a:pos x="627" y="363"/>
              </a:cxn>
              <a:cxn ang="0">
                <a:pos x="960" y="375"/>
              </a:cxn>
              <a:cxn ang="0">
                <a:pos x="1218" y="393"/>
              </a:cxn>
              <a:cxn ang="0">
                <a:pos x="1470" y="411"/>
              </a:cxn>
              <a:cxn ang="0">
                <a:pos x="1746" y="435"/>
              </a:cxn>
              <a:cxn ang="0">
                <a:pos x="2022" y="462"/>
              </a:cxn>
              <a:cxn ang="0">
                <a:pos x="2340" y="504"/>
              </a:cxn>
              <a:cxn ang="0">
                <a:pos x="2664" y="549"/>
              </a:cxn>
              <a:cxn ang="0">
                <a:pos x="2952" y="597"/>
              </a:cxn>
              <a:cxn ang="0">
                <a:pos x="3225" y="648"/>
              </a:cxn>
              <a:cxn ang="0">
                <a:pos x="3513" y="708"/>
              </a:cxn>
              <a:cxn ang="0">
                <a:pos x="3693" y="750"/>
              </a:cxn>
              <a:cxn ang="0">
                <a:pos x="3936" y="810"/>
              </a:cxn>
              <a:cxn ang="0">
                <a:pos x="4095" y="855"/>
              </a:cxn>
              <a:cxn ang="0">
                <a:pos x="4281" y="909"/>
              </a:cxn>
              <a:cxn ang="0">
                <a:pos x="4503" y="981"/>
              </a:cxn>
              <a:cxn ang="0">
                <a:pos x="4704" y="1053"/>
              </a:cxn>
              <a:cxn ang="0">
                <a:pos x="4911" y="1131"/>
              </a:cxn>
              <a:cxn ang="0">
                <a:pos x="5073" y="1197"/>
              </a:cxn>
              <a:cxn ang="0">
                <a:pos x="5256" y="1281"/>
              </a:cxn>
              <a:cxn ang="0">
                <a:pos x="5475" y="1401"/>
              </a:cxn>
              <a:cxn ang="0">
                <a:pos x="5628" y="1482"/>
              </a:cxn>
              <a:cxn ang="0">
                <a:pos x="5759" y="1572"/>
              </a:cxn>
              <a:cxn ang="0">
                <a:pos x="5759" y="633"/>
              </a:cxn>
              <a:cxn ang="0">
                <a:pos x="5493" y="570"/>
              </a:cxn>
              <a:cxn ang="0">
                <a:pos x="5214" y="501"/>
              </a:cxn>
              <a:cxn ang="0">
                <a:pos x="4950" y="444"/>
              </a:cxn>
              <a:cxn ang="0">
                <a:pos x="4701" y="396"/>
              </a:cxn>
              <a:cxn ang="0">
                <a:pos x="4425" y="348"/>
              </a:cxn>
              <a:cxn ang="0">
                <a:pos x="4110" y="294"/>
              </a:cxn>
              <a:cxn ang="0">
                <a:pos x="3813" y="252"/>
              </a:cxn>
              <a:cxn ang="0">
                <a:pos x="3549" y="213"/>
              </a:cxn>
              <a:cxn ang="0">
                <a:pos x="3261" y="183"/>
              </a:cxn>
              <a:cxn ang="0">
                <a:pos x="3015" y="153"/>
              </a:cxn>
              <a:cxn ang="0">
                <a:pos x="2757" y="129"/>
              </a:cxn>
              <a:cxn ang="0">
                <a:pos x="2520" y="105"/>
              </a:cxn>
              <a:cxn ang="0">
                <a:pos x="2301" y="87"/>
              </a:cxn>
              <a:cxn ang="0">
                <a:pos x="2013" y="66"/>
              </a:cxn>
              <a:cxn ang="0">
                <a:pos x="1731" y="48"/>
              </a:cxn>
              <a:cxn ang="0">
                <a:pos x="1524" y="39"/>
              </a:cxn>
              <a:cxn ang="0">
                <a:pos x="1260" y="27"/>
              </a:cxn>
              <a:cxn ang="0">
                <a:pos x="966" y="15"/>
              </a:cxn>
              <a:cxn ang="0">
                <a:pos x="714" y="12"/>
              </a:cxn>
              <a:cxn ang="0">
                <a:pos x="510" y="6"/>
              </a:cxn>
              <a:cxn ang="0">
                <a:pos x="243" y="0"/>
              </a:cxn>
              <a:cxn ang="0">
                <a:pos x="0" y="0"/>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4823" name="Freeform 7"/>
          <p:cNvSpPr>
            <a:spLocks/>
          </p:cNvSpPr>
          <p:nvPr/>
        </p:nvSpPr>
        <p:spPr bwMode="white">
          <a:xfrm>
            <a:off x="0" y="1793875"/>
            <a:ext cx="9144000" cy="1539875"/>
          </a:xfrm>
          <a:custGeom>
            <a:avLst/>
            <a:gdLst/>
            <a:ahLst/>
            <a:cxnLst>
              <a:cxn ang="0">
                <a:pos x="0" y="0"/>
              </a:cxn>
              <a:cxn ang="0">
                <a:pos x="0" y="339"/>
              </a:cxn>
              <a:cxn ang="0">
                <a:pos x="318" y="342"/>
              </a:cxn>
              <a:cxn ang="0">
                <a:pos x="591" y="348"/>
              </a:cxn>
              <a:cxn ang="0">
                <a:pos x="846" y="354"/>
              </a:cxn>
              <a:cxn ang="0">
                <a:pos x="1074" y="360"/>
              </a:cxn>
              <a:cxn ang="0">
                <a:pos x="1314" y="366"/>
              </a:cxn>
              <a:cxn ang="0">
                <a:pos x="1599" y="381"/>
              </a:cxn>
              <a:cxn ang="0">
                <a:pos x="1911" y="399"/>
              </a:cxn>
              <a:cxn ang="0">
                <a:pos x="2241" y="420"/>
              </a:cxn>
              <a:cxn ang="0">
                <a:pos x="2619" y="453"/>
              </a:cxn>
              <a:cxn ang="0">
                <a:pos x="2889" y="477"/>
              </a:cxn>
              <a:cxn ang="0">
                <a:pos x="3177" y="507"/>
              </a:cxn>
              <a:cxn ang="0">
                <a:pos x="3498" y="543"/>
              </a:cxn>
              <a:cxn ang="0">
                <a:pos x="3813" y="585"/>
              </a:cxn>
              <a:cxn ang="0">
                <a:pos x="4044" y="618"/>
              </a:cxn>
              <a:cxn ang="0">
                <a:pos x="4365" y="669"/>
              </a:cxn>
              <a:cxn ang="0">
                <a:pos x="4683" y="726"/>
              </a:cxn>
              <a:cxn ang="0">
                <a:pos x="4980" y="786"/>
              </a:cxn>
              <a:cxn ang="0">
                <a:pos x="5268" y="846"/>
              </a:cxn>
              <a:cxn ang="0">
                <a:pos x="5646" y="942"/>
              </a:cxn>
              <a:cxn ang="0">
                <a:pos x="5759" y="969"/>
              </a:cxn>
              <a:cxn ang="0">
                <a:pos x="5759" y="0"/>
              </a:cxn>
              <a:cxn ang="0">
                <a:pos x="0" y="0"/>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4824" name="Freeform 8"/>
          <p:cNvSpPr>
            <a:spLocks/>
          </p:cNvSpPr>
          <p:nvPr/>
        </p:nvSpPr>
        <p:spPr bwMode="white">
          <a:xfrm>
            <a:off x="0" y="-20638"/>
            <a:ext cx="9144000" cy="1682751"/>
          </a:xfrm>
          <a:custGeom>
            <a:avLst/>
            <a:gdLst/>
            <a:ahLst/>
            <a:cxnLst>
              <a:cxn ang="0">
                <a:pos x="0" y="753"/>
              </a:cxn>
              <a:cxn ang="0">
                <a:pos x="0" y="1059"/>
              </a:cxn>
              <a:cxn ang="0">
                <a:pos x="5759" y="1059"/>
              </a:cxn>
              <a:cxn ang="0">
                <a:pos x="5759" y="0"/>
              </a:cxn>
              <a:cxn ang="0">
                <a:pos x="5430" y="0"/>
              </a:cxn>
              <a:cxn ang="0">
                <a:pos x="5298" y="84"/>
              </a:cxn>
              <a:cxn ang="0">
                <a:pos x="5136" y="159"/>
              </a:cxn>
              <a:cxn ang="0">
                <a:pos x="4968" y="222"/>
              </a:cxn>
              <a:cxn ang="0">
                <a:pos x="4812" y="267"/>
              </a:cxn>
              <a:cxn ang="0">
                <a:pos x="4626" y="324"/>
              </a:cxn>
              <a:cxn ang="0">
                <a:pos x="4440" y="366"/>
              </a:cxn>
              <a:cxn ang="0">
                <a:pos x="4230" y="414"/>
              </a:cxn>
              <a:cxn ang="0">
                <a:pos x="3939" y="468"/>
              </a:cxn>
              <a:cxn ang="0">
                <a:pos x="3711" y="504"/>
              </a:cxn>
              <a:cxn ang="0">
                <a:pos x="3441" y="543"/>
              </a:cxn>
              <a:cxn ang="0">
                <a:pos x="3189" y="579"/>
              </a:cxn>
              <a:cxn ang="0">
                <a:pos x="2925" y="606"/>
              </a:cxn>
              <a:cxn ang="0">
                <a:pos x="2679" y="633"/>
              </a:cxn>
              <a:cxn ang="0">
                <a:pos x="2418" y="654"/>
              </a:cxn>
              <a:cxn ang="0">
                <a:pos x="2142" y="675"/>
              </a:cxn>
              <a:cxn ang="0">
                <a:pos x="1896" y="693"/>
              </a:cxn>
              <a:cxn ang="0">
                <a:pos x="1647" y="708"/>
              </a:cxn>
              <a:cxn ang="0">
                <a:pos x="1404" y="720"/>
              </a:cxn>
              <a:cxn ang="0">
                <a:pos x="1170" y="732"/>
              </a:cxn>
              <a:cxn ang="0">
                <a:pos x="906" y="738"/>
              </a:cxn>
              <a:cxn ang="0">
                <a:pos x="534" y="747"/>
              </a:cxn>
              <a:cxn ang="0">
                <a:pos x="201" y="753"/>
              </a:cxn>
              <a:cxn ang="0">
                <a:pos x="0" y="753"/>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4825" name="Freeform 9"/>
          <p:cNvSpPr>
            <a:spLocks/>
          </p:cNvSpPr>
          <p:nvPr/>
        </p:nvSpPr>
        <p:spPr bwMode="white">
          <a:xfrm>
            <a:off x="0" y="-20638"/>
            <a:ext cx="8388350" cy="1068388"/>
          </a:xfrm>
          <a:custGeom>
            <a:avLst/>
            <a:gdLst/>
            <a:ahLst/>
            <a:cxnLst>
              <a:cxn ang="0">
                <a:pos x="0" y="366"/>
              </a:cxn>
              <a:cxn ang="0">
                <a:pos x="0" y="672"/>
              </a:cxn>
              <a:cxn ang="0">
                <a:pos x="303" y="672"/>
              </a:cxn>
              <a:cxn ang="0">
                <a:pos x="723" y="663"/>
              </a:cxn>
              <a:cxn ang="0">
                <a:pos x="1020" y="654"/>
              </a:cxn>
              <a:cxn ang="0">
                <a:pos x="1302" y="642"/>
              </a:cxn>
              <a:cxn ang="0">
                <a:pos x="1554" y="630"/>
              </a:cxn>
              <a:cxn ang="0">
                <a:pos x="1779" y="615"/>
              </a:cxn>
              <a:cxn ang="0">
                <a:pos x="1962" y="606"/>
              </a:cxn>
              <a:cxn ang="0">
                <a:pos x="2193" y="588"/>
              </a:cxn>
              <a:cxn ang="0">
                <a:pos x="2448" y="570"/>
              </a:cxn>
              <a:cxn ang="0">
                <a:pos x="2700" y="546"/>
              </a:cxn>
              <a:cxn ang="0">
                <a:pos x="2904" y="528"/>
              </a:cxn>
              <a:cxn ang="0">
                <a:pos x="3138" y="498"/>
              </a:cxn>
              <a:cxn ang="0">
                <a:pos x="3324" y="474"/>
              </a:cxn>
              <a:cxn ang="0">
                <a:pos x="3534" y="447"/>
              </a:cxn>
              <a:cxn ang="0">
                <a:pos x="3735" y="420"/>
              </a:cxn>
              <a:cxn ang="0">
                <a:pos x="3933" y="384"/>
              </a:cxn>
              <a:cxn ang="0">
                <a:pos x="4116" y="351"/>
              </a:cxn>
              <a:cxn ang="0">
                <a:pos x="4266" y="318"/>
              </a:cxn>
              <a:cxn ang="0">
                <a:pos x="4446" y="279"/>
              </a:cxn>
              <a:cxn ang="0">
                <a:pos x="4620" y="237"/>
              </a:cxn>
              <a:cxn ang="0">
                <a:pos x="4779" y="192"/>
              </a:cxn>
              <a:cxn ang="0">
                <a:pos x="4920" y="147"/>
              </a:cxn>
              <a:cxn ang="0">
                <a:pos x="5085" y="90"/>
              </a:cxn>
              <a:cxn ang="0">
                <a:pos x="5193" y="42"/>
              </a:cxn>
              <a:cxn ang="0">
                <a:pos x="5283" y="0"/>
              </a:cxn>
              <a:cxn ang="0">
                <a:pos x="3201" y="0"/>
              </a:cxn>
              <a:cxn ang="0">
                <a:pos x="2982" y="57"/>
              </a:cxn>
              <a:cxn ang="0">
                <a:pos x="2775" y="108"/>
              </a:cxn>
              <a:cxn ang="0">
                <a:pos x="2562" y="150"/>
              </a:cxn>
              <a:cxn ang="0">
                <a:pos x="2397" y="183"/>
              </a:cxn>
              <a:cxn ang="0">
                <a:pos x="2205" y="213"/>
              </a:cxn>
              <a:cxn ang="0">
                <a:pos x="2001" y="243"/>
              </a:cxn>
              <a:cxn ang="0">
                <a:pos x="1776" y="273"/>
              </a:cxn>
              <a:cxn ang="0">
                <a:pos x="1536" y="297"/>
              </a:cxn>
              <a:cxn ang="0">
                <a:pos x="1344" y="312"/>
              </a:cxn>
              <a:cxn ang="0">
                <a:pos x="1134" y="330"/>
              </a:cxn>
              <a:cxn ang="0">
                <a:pos x="921" y="342"/>
              </a:cxn>
              <a:cxn ang="0">
                <a:pos x="696" y="354"/>
              </a:cxn>
              <a:cxn ang="0">
                <a:pos x="501" y="360"/>
              </a:cxn>
              <a:cxn ang="0">
                <a:pos x="279" y="366"/>
              </a:cxn>
              <a:cxn ang="0">
                <a:pos x="99" y="369"/>
              </a:cxn>
              <a:cxn ang="0">
                <a:pos x="0" y="366"/>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34826" name="Freeform 10"/>
          <p:cNvSpPr>
            <a:spLocks/>
          </p:cNvSpPr>
          <p:nvPr/>
        </p:nvSpPr>
        <p:spPr bwMode="white">
          <a:xfrm>
            <a:off x="0" y="-20638"/>
            <a:ext cx="4578350" cy="454026"/>
          </a:xfrm>
          <a:custGeom>
            <a:avLst/>
            <a:gdLst/>
            <a:ahLst/>
            <a:cxnLst>
              <a:cxn ang="0">
                <a:pos x="0" y="0"/>
              </a:cxn>
              <a:cxn ang="0">
                <a:pos x="0" y="285"/>
              </a:cxn>
              <a:cxn ang="0">
                <a:pos x="192" y="285"/>
              </a:cxn>
              <a:cxn ang="0">
                <a:pos x="384" y="282"/>
              </a:cxn>
              <a:cxn ang="0">
                <a:pos x="579" y="276"/>
              </a:cxn>
              <a:cxn ang="0">
                <a:pos x="789" y="267"/>
              </a:cxn>
              <a:cxn ang="0">
                <a:pos x="999" y="258"/>
              </a:cxn>
              <a:cxn ang="0">
                <a:pos x="1161" y="246"/>
              </a:cxn>
              <a:cxn ang="0">
                <a:pos x="1302" y="234"/>
              </a:cxn>
              <a:cxn ang="0">
                <a:pos x="1458" y="222"/>
              </a:cxn>
              <a:cxn ang="0">
                <a:pos x="1665" y="201"/>
              </a:cxn>
              <a:cxn ang="0">
                <a:pos x="1992" y="159"/>
              </a:cxn>
              <a:cxn ang="0">
                <a:pos x="2301" y="117"/>
              </a:cxn>
              <a:cxn ang="0">
                <a:pos x="2604" y="60"/>
              </a:cxn>
              <a:cxn ang="0">
                <a:pos x="2883" y="0"/>
              </a:cxn>
              <a:cxn ang="0">
                <a:pos x="0" y="0"/>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a:effectLst/>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5131"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32"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9"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34830"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34831"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Times New Roman" charset="0"/>
              </a:defRPr>
            </a:lvl1pPr>
          </a:lstStyle>
          <a:p>
            <a:fld id="{0AB6E7C5-7118-9F4D-8D4C-351115A2498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1" r:id="rId1"/>
    <p:sldLayoutId id="2147483792" r:id="rId2"/>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 fill="hold"/>
                                        <p:tgtEl>
                                          <p:spTgt spid="34818"/>
                                        </p:tgtEl>
                                        <p:attrNameLst>
                                          <p:attrName>ppt_x</p:attrName>
                                        </p:attrNameLst>
                                      </p:cBhvr>
                                      <p:tavLst>
                                        <p:tav tm="0">
                                          <p:val>
                                            <p:strVal val="0-#ppt_w/2"/>
                                          </p:val>
                                        </p:tav>
                                        <p:tav tm="100000">
                                          <p:val>
                                            <p:strVal val="#ppt_x"/>
                                          </p:val>
                                        </p:tav>
                                      </p:tavLst>
                                    </p:anim>
                                    <p:anim calcmode="lin" valueType="num">
                                      <p:cBhvr additive="base">
                                        <p:cTn id="8" dur="500" fill="hold"/>
                                        <p:tgtEl>
                                          <p:spTgt spid="34818"/>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48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12"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12"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12"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12"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2362200" y="304800"/>
            <a:ext cx="6248400" cy="1447800"/>
          </a:xfrm>
          <a:prstGeom prst="rect">
            <a:avLst/>
          </a:prstGeom>
          <a:noFill/>
          <a:ln w="9525">
            <a:noFill/>
            <a:miter lim="800000"/>
            <a:headEnd/>
            <a:tailEnd/>
          </a:ln>
          <a:effectLst>
            <a:outerShdw dist="35921" dir="2700000" algn="ctr" rotWithShape="0">
              <a:srgbClr val="FFFFFF">
                <a:alpha val="99962"/>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2362200" y="1981200"/>
            <a:ext cx="6477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1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12" charset="0"/>
                <a:ea typeface="ＭＳ Ｐゴシック" pitchFamily="-112" charset="-128"/>
                <a:cs typeface="ＭＳ Ｐゴシック" pitchFamily="-112" charset="-128"/>
              </a:defRPr>
            </a:lvl1pPr>
          </a:lstStyle>
          <a:p>
            <a:pPr>
              <a:defRPr/>
            </a:pPr>
            <a:endParaRPr lang="en-US"/>
          </a:p>
        </p:txBody>
      </p:sp>
      <p:sp>
        <p:nvSpPr>
          <p:cNvPr id="177157" name="Rectangle 5"/>
          <p:cNvSpPr>
            <a:spLocks noGrp="1" noChangeArrowheads="1"/>
          </p:cNvSpPr>
          <p:nvPr>
            <p:ph type="ftr" sz="quarter" idx="3"/>
          </p:nvPr>
        </p:nvSpPr>
        <p:spPr bwMode="auto">
          <a:xfrm>
            <a:off x="3124200" y="624840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12" charset="0"/>
                <a:ea typeface="ＭＳ Ｐゴシック" pitchFamily="-112" charset="-128"/>
                <a:cs typeface="ＭＳ Ｐゴシック" pitchFamily="-112" charset="-128"/>
              </a:defRPr>
            </a:lvl1pPr>
          </a:lstStyle>
          <a:p>
            <a:pPr>
              <a:defRPr/>
            </a:pPr>
            <a:endParaRPr lang="en-US"/>
          </a:p>
        </p:txBody>
      </p:sp>
      <p:sp>
        <p:nvSpPr>
          <p:cNvPr id="177158" name="Rectangle 6"/>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fld id="{2FC55F51-1C80-FE41-B549-CC6A767A043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Lst>
  <p:txStyles>
    <p:titleStyle>
      <a:lvl1pPr algn="r" rtl="0" eaLnBrk="0" fontAlgn="base" hangingPunct="0">
        <a:spcBef>
          <a:spcPct val="0"/>
        </a:spcBef>
        <a:spcAft>
          <a:spcPct val="0"/>
        </a:spcAft>
        <a:defRPr sz="4400" i="1">
          <a:solidFill>
            <a:schemeClr val="tx2"/>
          </a:solidFill>
          <a:latin typeface="+mj-lt"/>
          <a:ea typeface="MS PGothic" pitchFamily="34" charset="-128"/>
          <a:cs typeface="MS PGothic" charset="0"/>
        </a:defRPr>
      </a:lvl1pPr>
      <a:lvl2pPr algn="r" rtl="0" eaLnBrk="0" fontAlgn="base" hangingPunct="0">
        <a:spcBef>
          <a:spcPct val="0"/>
        </a:spcBef>
        <a:spcAft>
          <a:spcPct val="0"/>
        </a:spcAft>
        <a:defRPr sz="4400" i="1">
          <a:solidFill>
            <a:schemeClr val="tx2"/>
          </a:solidFill>
          <a:latin typeface="Times" pitchFamily="-112" charset="0"/>
          <a:ea typeface="MS PGothic" pitchFamily="34" charset="-128"/>
          <a:cs typeface="MS PGothic" charset="0"/>
        </a:defRPr>
      </a:lvl2pPr>
      <a:lvl3pPr algn="r" rtl="0" eaLnBrk="0" fontAlgn="base" hangingPunct="0">
        <a:spcBef>
          <a:spcPct val="0"/>
        </a:spcBef>
        <a:spcAft>
          <a:spcPct val="0"/>
        </a:spcAft>
        <a:defRPr sz="4400" i="1">
          <a:solidFill>
            <a:schemeClr val="tx2"/>
          </a:solidFill>
          <a:latin typeface="Times" pitchFamily="-112" charset="0"/>
          <a:ea typeface="MS PGothic" pitchFamily="34" charset="-128"/>
          <a:cs typeface="MS PGothic" charset="0"/>
        </a:defRPr>
      </a:lvl3pPr>
      <a:lvl4pPr algn="r" rtl="0" eaLnBrk="0" fontAlgn="base" hangingPunct="0">
        <a:spcBef>
          <a:spcPct val="0"/>
        </a:spcBef>
        <a:spcAft>
          <a:spcPct val="0"/>
        </a:spcAft>
        <a:defRPr sz="4400" i="1">
          <a:solidFill>
            <a:schemeClr val="tx2"/>
          </a:solidFill>
          <a:latin typeface="Times" pitchFamily="-112" charset="0"/>
          <a:ea typeface="MS PGothic" pitchFamily="34" charset="-128"/>
          <a:cs typeface="MS PGothic" charset="0"/>
        </a:defRPr>
      </a:lvl4pPr>
      <a:lvl5pPr algn="r" rtl="0" eaLnBrk="0" fontAlgn="base" hangingPunct="0">
        <a:spcBef>
          <a:spcPct val="0"/>
        </a:spcBef>
        <a:spcAft>
          <a:spcPct val="0"/>
        </a:spcAft>
        <a:defRPr sz="4400" i="1">
          <a:solidFill>
            <a:schemeClr val="tx2"/>
          </a:solidFill>
          <a:latin typeface="Times" pitchFamily="-112" charset="0"/>
          <a:ea typeface="MS PGothic" pitchFamily="34" charset="-128"/>
          <a:cs typeface="MS PGothic" charset="0"/>
        </a:defRPr>
      </a:lvl5pPr>
      <a:lvl6pPr marL="457200" algn="r" rtl="0" fontAlgn="base">
        <a:spcBef>
          <a:spcPct val="0"/>
        </a:spcBef>
        <a:spcAft>
          <a:spcPct val="0"/>
        </a:spcAft>
        <a:defRPr sz="4400" i="1">
          <a:solidFill>
            <a:schemeClr val="tx2"/>
          </a:solidFill>
          <a:latin typeface="Times" pitchFamily="-112" charset="0"/>
        </a:defRPr>
      </a:lvl6pPr>
      <a:lvl7pPr marL="914400" algn="r" rtl="0" fontAlgn="base">
        <a:spcBef>
          <a:spcPct val="0"/>
        </a:spcBef>
        <a:spcAft>
          <a:spcPct val="0"/>
        </a:spcAft>
        <a:defRPr sz="4400" i="1">
          <a:solidFill>
            <a:schemeClr val="tx2"/>
          </a:solidFill>
          <a:latin typeface="Times" pitchFamily="-112" charset="0"/>
        </a:defRPr>
      </a:lvl7pPr>
      <a:lvl8pPr marL="1371600" algn="r" rtl="0" fontAlgn="base">
        <a:spcBef>
          <a:spcPct val="0"/>
        </a:spcBef>
        <a:spcAft>
          <a:spcPct val="0"/>
        </a:spcAft>
        <a:defRPr sz="4400" i="1">
          <a:solidFill>
            <a:schemeClr val="tx2"/>
          </a:solidFill>
          <a:latin typeface="Times" pitchFamily="-112" charset="0"/>
        </a:defRPr>
      </a:lvl8pPr>
      <a:lvl9pPr marL="1828800" algn="r" rtl="0" fontAlgn="base">
        <a:spcBef>
          <a:spcPct val="0"/>
        </a:spcBef>
        <a:spcAft>
          <a:spcPct val="0"/>
        </a:spcAft>
        <a:defRPr sz="4400" i="1">
          <a:solidFill>
            <a:schemeClr val="tx2"/>
          </a:solidFill>
          <a:latin typeface="Times" pitchFamily="-112" charset="0"/>
        </a:defRPr>
      </a:lvl9pPr>
    </p:titleStyle>
    <p:bodyStyle>
      <a:lvl1pPr marL="342900" indent="-342900" algn="l" rtl="0" eaLnBrk="0" fontAlgn="base" hangingPunct="0">
        <a:spcBef>
          <a:spcPct val="20000"/>
        </a:spcBef>
        <a:spcAft>
          <a:spcPct val="0"/>
        </a:spcAft>
        <a:buFont typeface="Wingdings" charset="0"/>
        <a:buChar char="w"/>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Wingdings" charset="0"/>
        <a:buChar char="w"/>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Wingdings" charset="0"/>
        <a:buChar char="w"/>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Wingdings" charset="0"/>
        <a:buChar char="w"/>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Wingdings" charset="0"/>
        <a:buChar char="w"/>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Font typeface="Wingdings" pitchFamily="-112" charset="2"/>
        <a:buChar char="w"/>
        <a:defRPr sz="2000">
          <a:solidFill>
            <a:schemeClr val="tx1"/>
          </a:solidFill>
          <a:latin typeface="+mn-lt"/>
          <a:ea typeface="ＭＳ Ｐゴシック" pitchFamily="-112" charset="-128"/>
        </a:defRPr>
      </a:lvl6pPr>
      <a:lvl7pPr marL="2971800" indent="-228600" algn="l" rtl="0" fontAlgn="base">
        <a:spcBef>
          <a:spcPct val="20000"/>
        </a:spcBef>
        <a:spcAft>
          <a:spcPct val="0"/>
        </a:spcAft>
        <a:buFont typeface="Wingdings" pitchFamily="-112" charset="2"/>
        <a:buChar char="w"/>
        <a:defRPr sz="2000">
          <a:solidFill>
            <a:schemeClr val="tx1"/>
          </a:solidFill>
          <a:latin typeface="+mn-lt"/>
          <a:ea typeface="ＭＳ Ｐゴシック" pitchFamily="-112" charset="-128"/>
        </a:defRPr>
      </a:lvl7pPr>
      <a:lvl8pPr marL="3429000" indent="-228600" algn="l" rtl="0" fontAlgn="base">
        <a:spcBef>
          <a:spcPct val="20000"/>
        </a:spcBef>
        <a:spcAft>
          <a:spcPct val="0"/>
        </a:spcAft>
        <a:buFont typeface="Wingdings" pitchFamily="-112" charset="2"/>
        <a:buChar char="w"/>
        <a:defRPr sz="2000">
          <a:solidFill>
            <a:schemeClr val="tx1"/>
          </a:solidFill>
          <a:latin typeface="+mn-lt"/>
          <a:ea typeface="ＭＳ Ｐゴシック" pitchFamily="-112" charset="-128"/>
        </a:defRPr>
      </a:lvl8pPr>
      <a:lvl9pPr marL="3886200" indent="-228600" algn="l" rtl="0" fontAlgn="base">
        <a:spcBef>
          <a:spcPct val="20000"/>
        </a:spcBef>
        <a:spcAft>
          <a:spcPct val="0"/>
        </a:spcAft>
        <a:buFont typeface="Wingdings" pitchFamily="-112" charset="2"/>
        <a:buChar char="w"/>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853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defRPr>
            </a:lvl1pPr>
          </a:lstStyle>
          <a:p>
            <a:fld id="{C98F3823-D38D-594E-817F-6FF8C6D687E4}" type="slidenum">
              <a:rPr lang="en-US"/>
              <a:pPr/>
              <a:t>‹#›</a:t>
            </a:fld>
            <a:endParaRPr lang="en-US"/>
          </a:p>
        </p:txBody>
      </p:sp>
      <p:grpSp>
        <p:nvGrpSpPr>
          <p:cNvPr id="7172" name="Group 4"/>
          <p:cNvGrpSpPr>
            <a:grpSpLocks/>
          </p:cNvGrpSpPr>
          <p:nvPr/>
        </p:nvGrpSpPr>
        <p:grpSpPr bwMode="auto">
          <a:xfrm>
            <a:off x="0" y="0"/>
            <a:ext cx="9140825" cy="6850063"/>
            <a:chOff x="0" y="0"/>
            <a:chExt cx="5758" cy="4315"/>
          </a:xfrm>
        </p:grpSpPr>
        <p:grpSp>
          <p:nvGrpSpPr>
            <p:cNvPr id="7176" name="Group 5"/>
            <p:cNvGrpSpPr>
              <a:grpSpLocks/>
            </p:cNvGrpSpPr>
            <p:nvPr userDrawn="1"/>
          </p:nvGrpSpPr>
          <p:grpSpPr bwMode="auto">
            <a:xfrm>
              <a:off x="1728" y="2230"/>
              <a:ext cx="4027" cy="2085"/>
              <a:chOff x="1728" y="2230"/>
              <a:chExt cx="4027" cy="2085"/>
            </a:xfrm>
          </p:grpSpPr>
          <p:sp>
            <p:nvSpPr>
              <p:cNvPr id="1853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853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853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853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853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grpSp>
        <p:sp>
          <p:nvSpPr>
            <p:cNvPr id="1853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sp>
          <p:nvSpPr>
            <p:cNvPr id="1853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defTabSz="914400" eaLnBrk="0" hangingPunct="0">
                <a:defRPr/>
              </a:pPr>
              <a:endParaRPr lang="en-US">
                <a:solidFill>
                  <a:srgbClr val="FFFFFF"/>
                </a:solidFill>
                <a:latin typeface="Arial" pitchFamily="-112" charset="0"/>
                <a:ea typeface="+mn-ea"/>
                <a:cs typeface="+mn-cs"/>
              </a:endParaRPr>
            </a:p>
          </p:txBody>
        </p:sp>
      </p:grpSp>
      <p:sp>
        <p:nvSpPr>
          <p:cNvPr id="1853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53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latin typeface="Arial" pitchFamily="-112" charset="0"/>
                <a:ea typeface="ＭＳ Ｐゴシック" pitchFamily="-112" charset="-128"/>
                <a:cs typeface="ＭＳ Ｐゴシック" pitchFamily="-112" charset="-128"/>
              </a:defRPr>
            </a:lvl1pPr>
          </a:lstStyle>
          <a:p>
            <a:pPr>
              <a:defRPr/>
            </a:pPr>
            <a:endParaRPr lang="en-US"/>
          </a:p>
        </p:txBody>
      </p:sp>
      <p:sp>
        <p:nvSpPr>
          <p:cNvPr id="1853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94"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12" charset="0"/>
          <a:ea typeface="MS PGothic" pitchFamily="34" charset="-128"/>
          <a:cs typeface="MS PGothic"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12" charset="0"/>
          <a:ea typeface="MS PGothic" pitchFamily="34" charset="-128"/>
          <a:cs typeface="MS PGothic"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12" charset="0"/>
          <a:ea typeface="MS PGothic" pitchFamily="34" charset="-128"/>
          <a:cs typeface="MS PGothic"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12" charset="0"/>
          <a:ea typeface="MS PGothic" pitchFamily="34" charset="-128"/>
          <a:cs typeface="MS PGothic"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fld id="{5E866C12-FD7D-C04D-84A9-841DDA24BCF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Geneva" pitchFamily="-112" charset="0"/>
        </a:defRPr>
      </a:lvl1pPr>
      <a:lvl2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12" charset="0"/>
        </a:defRPr>
      </a:lvl2pPr>
      <a:lvl3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12" charset="0"/>
        </a:defRPr>
      </a:lvl3pPr>
      <a:lvl4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12" charset="0"/>
        </a:defRPr>
      </a:lvl4pPr>
      <a:lvl5pPr algn="ctr" rtl="0" eaLnBrk="0" fontAlgn="base" hangingPunct="0">
        <a:spcBef>
          <a:spcPct val="0"/>
        </a:spcBef>
        <a:spcAft>
          <a:spcPct val="0"/>
        </a:spcAft>
        <a:defRPr sz="4400">
          <a:solidFill>
            <a:schemeClr val="tx2"/>
          </a:solidFill>
          <a:latin typeface="Times New Roman" pitchFamily="-128" charset="0"/>
          <a:ea typeface="ＭＳ Ｐゴシック" charset="0"/>
          <a:cs typeface="Geneva" pitchFamily="-112" charset="0"/>
        </a:defRPr>
      </a:lvl5pPr>
      <a:lvl6pPr marL="457200" algn="ctr" rtl="0" fontAlgn="base">
        <a:spcBef>
          <a:spcPct val="0"/>
        </a:spcBef>
        <a:spcAft>
          <a:spcPct val="0"/>
        </a:spcAft>
        <a:defRPr sz="4400">
          <a:solidFill>
            <a:schemeClr val="tx2"/>
          </a:solidFill>
          <a:latin typeface="Times New Roman" pitchFamily="-128" charset="0"/>
        </a:defRPr>
      </a:lvl6pPr>
      <a:lvl7pPr marL="914400" algn="ctr" rtl="0" fontAlgn="base">
        <a:spcBef>
          <a:spcPct val="0"/>
        </a:spcBef>
        <a:spcAft>
          <a:spcPct val="0"/>
        </a:spcAft>
        <a:defRPr sz="4400">
          <a:solidFill>
            <a:schemeClr val="tx2"/>
          </a:solidFill>
          <a:latin typeface="Times New Roman" pitchFamily="-128" charset="0"/>
        </a:defRPr>
      </a:lvl7pPr>
      <a:lvl8pPr marL="1371600" algn="ctr" rtl="0" fontAlgn="base">
        <a:spcBef>
          <a:spcPct val="0"/>
        </a:spcBef>
        <a:spcAft>
          <a:spcPct val="0"/>
        </a:spcAft>
        <a:defRPr sz="4400">
          <a:solidFill>
            <a:schemeClr val="tx2"/>
          </a:solidFill>
          <a:latin typeface="Times New Roman" pitchFamily="-128" charset="0"/>
        </a:defRPr>
      </a:lvl8pPr>
      <a:lvl9pPr marL="1828800" algn="ctr" rtl="0" fontAlgn="base">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Geneva" pitchFamily="-112" charset="0"/>
        </a:defRPr>
      </a:lvl1pPr>
      <a:lvl2pPr marL="742950" indent="-285750" algn="l" rtl="0" eaLnBrk="0" fontAlgn="base" hangingPunct="0">
        <a:spcBef>
          <a:spcPct val="20000"/>
        </a:spcBef>
        <a:spcAft>
          <a:spcPct val="0"/>
        </a:spcAft>
        <a:buChar char="–"/>
        <a:defRPr sz="2800">
          <a:solidFill>
            <a:schemeClr val="tx1"/>
          </a:solidFill>
          <a:latin typeface="+mn-lt"/>
          <a:ea typeface="Geneva" pitchFamily="-108" charset="-128"/>
          <a:cs typeface="Geneva" pitchFamily="-112" charset="0"/>
        </a:defRPr>
      </a:lvl2pPr>
      <a:lvl3pPr marL="1143000" indent="-228600" algn="l" rtl="0" eaLnBrk="0" fontAlgn="base" hangingPunct="0">
        <a:spcBef>
          <a:spcPct val="20000"/>
        </a:spcBef>
        <a:spcAft>
          <a:spcPct val="0"/>
        </a:spcAft>
        <a:buChar char="•"/>
        <a:defRPr sz="2400">
          <a:solidFill>
            <a:schemeClr val="tx1"/>
          </a:solidFill>
          <a:latin typeface="+mn-lt"/>
          <a:ea typeface="Geneva" pitchFamily="-108" charset="-128"/>
          <a:cs typeface="Geneva" pitchFamily="-112" charset="0"/>
        </a:defRPr>
      </a:lvl3pPr>
      <a:lvl4pPr marL="16002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112" charset="0"/>
        </a:defRPr>
      </a:lvl4pPr>
      <a:lvl5pPr marL="2057400" indent="-228600" algn="l" rtl="0" eaLnBrk="0" fontAlgn="base" hangingPunct="0">
        <a:spcBef>
          <a:spcPct val="20000"/>
        </a:spcBef>
        <a:spcAft>
          <a:spcPct val="0"/>
        </a:spcAft>
        <a:buChar char="»"/>
        <a:defRPr sz="2000">
          <a:solidFill>
            <a:schemeClr val="tx1"/>
          </a:solidFill>
          <a:latin typeface="+mn-lt"/>
          <a:ea typeface="Geneva" pitchFamily="-108" charset="-128"/>
          <a:cs typeface="Geneva" pitchFamily="-112" charset="0"/>
        </a:defRPr>
      </a:lvl5pPr>
      <a:lvl6pPr marL="2514600" indent="-228600" algn="l" rtl="0" fontAlgn="base">
        <a:spcBef>
          <a:spcPct val="20000"/>
        </a:spcBef>
        <a:spcAft>
          <a:spcPct val="0"/>
        </a:spcAft>
        <a:buChar char="»"/>
        <a:defRPr sz="2000">
          <a:solidFill>
            <a:schemeClr val="tx1"/>
          </a:solidFill>
          <a:latin typeface="+mn-lt"/>
          <a:ea typeface="Geneva" pitchFamily="-108" charset="-128"/>
        </a:defRPr>
      </a:lvl6pPr>
      <a:lvl7pPr marL="2971800" indent="-228600" algn="l" rtl="0" fontAlgn="base">
        <a:spcBef>
          <a:spcPct val="20000"/>
        </a:spcBef>
        <a:spcAft>
          <a:spcPct val="0"/>
        </a:spcAft>
        <a:buChar char="»"/>
        <a:defRPr sz="2000">
          <a:solidFill>
            <a:schemeClr val="tx1"/>
          </a:solidFill>
          <a:latin typeface="+mn-lt"/>
          <a:ea typeface="Geneva" pitchFamily="-108" charset="-128"/>
        </a:defRPr>
      </a:lvl7pPr>
      <a:lvl8pPr marL="3429000" indent="-228600" algn="l" rtl="0" fontAlgn="base">
        <a:spcBef>
          <a:spcPct val="20000"/>
        </a:spcBef>
        <a:spcAft>
          <a:spcPct val="0"/>
        </a:spcAft>
        <a:buChar char="»"/>
        <a:defRPr sz="2000">
          <a:solidFill>
            <a:schemeClr val="tx1"/>
          </a:solidFill>
          <a:latin typeface="+mn-lt"/>
          <a:ea typeface="Geneva" pitchFamily="-108" charset="-128"/>
        </a:defRPr>
      </a:lvl8pPr>
      <a:lvl9pPr marL="3886200" indent="-228600" algn="l" rtl="0" fontAlgn="base">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ea typeface="MS PGothic"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ea typeface="MS PGothic"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03AD07EC-60E7-5D4E-893E-345FF236DD3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96" r:id="rId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7242175" cy="1981200"/>
            <a:chOff x="0" y="0"/>
            <a:chExt cx="4562" cy="1248"/>
          </a:xfrm>
        </p:grpSpPr>
        <p:sp>
          <p:nvSpPr>
            <p:cNvPr id="1229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defTabSz="914400" eaLnBrk="0" hangingPunct="0">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229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defTabSz="914400" eaLnBrk="0" hangingPunct="0">
                <a:defRPr/>
              </a:pPr>
              <a:endParaRPr lang="en-US" sz="2400">
                <a:solidFill>
                  <a:srgbClr val="FFFFFF"/>
                </a:solidFill>
                <a:latin typeface="Arial" pitchFamily="-112" charset="0"/>
                <a:ea typeface="ＭＳ Ｐゴシック" pitchFamily="-112" charset="-128"/>
                <a:cs typeface="ＭＳ Ｐゴシック" pitchFamily="-112" charset="-128"/>
              </a:endParaRPr>
            </a:p>
          </p:txBody>
        </p:sp>
      </p:grpSp>
      <p:sp>
        <p:nvSpPr>
          <p:cNvPr id="1229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solidFill>
                  <a:srgbClr val="FFFFFF"/>
                </a:solidFill>
                <a:effectLst>
                  <a:outerShdw blurRad="38100" dist="38100" dir="2700000" algn="tl">
                    <a:srgbClr val="000000"/>
                  </a:outerShdw>
                </a:effectLst>
                <a:latin typeface="Tahoma" charset="0"/>
                <a:ea typeface="MS PGothic" pitchFamily="34" charset="-128"/>
                <a:cs typeface="+mn-cs"/>
              </a:defRPr>
            </a:lvl1pPr>
          </a:lstStyle>
          <a:p>
            <a:pPr>
              <a:defRPr/>
            </a:pPr>
            <a:endParaRPr lang="en-US"/>
          </a:p>
        </p:txBody>
      </p:sp>
      <p:sp>
        <p:nvSpPr>
          <p:cNvPr id="1229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solidFill>
                  <a:srgbClr val="FFFFFF"/>
                </a:solidFill>
                <a:effectLst>
                  <a:outerShdw blurRad="38100" dist="38100" dir="2700000" algn="tl">
                    <a:srgbClr val="000000"/>
                  </a:outerShdw>
                </a:effectLst>
                <a:latin typeface="Tahoma" charset="0"/>
                <a:ea typeface="MS PGothic" pitchFamily="34" charset="-128"/>
                <a:cs typeface="+mn-cs"/>
              </a:defRPr>
            </a:lvl1pPr>
          </a:lstStyle>
          <a:p>
            <a:pPr>
              <a:defRPr/>
            </a:pPr>
            <a:endParaRPr lang="en-US"/>
          </a:p>
        </p:txBody>
      </p:sp>
      <p:sp>
        <p:nvSpPr>
          <p:cNvPr id="1229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Tahoma" charset="0"/>
              </a:defRPr>
            </a:lvl1pPr>
          </a:lstStyle>
          <a:p>
            <a:fld id="{2618A469-6775-B341-8399-74D560AADE9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97"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MS PGothic" pitchFamily="34" charset="-128"/>
          <a:cs typeface="MS PGothic"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S PGothic" pitchFamily="34" charset="-128"/>
          <a:cs typeface="MS PGothic" charset="0"/>
        </a:defRPr>
      </a:lvl5pPr>
      <a:lvl6pPr marL="25146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8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3.xml"/><Relationship Id="rId4" Type="http://schemas.openxmlformats.org/officeDocument/2006/relationships/notesSlide" Target="../notesSlides/notesSlide16.xml"/><Relationship Id="rId5" Type="http://schemas.openxmlformats.org/officeDocument/2006/relationships/oleObject" Target="../embeddings/oleObject1.bin"/><Relationship Id="rId6" Type="http://schemas.openxmlformats.org/officeDocument/2006/relationships/image" Target="../media/image17.emf"/><Relationship Id="rId1" Type="http://schemas.openxmlformats.org/officeDocument/2006/relationships/themeOverride" Target="../theme/themeOverride1.xml"/><Relationship Id="rId2"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8.png"/><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0.png"/><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2.bin"/><Relationship Id="rId5"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0.jpeg"/></Relationships>
</file>

<file path=ppt/slides/_rels/slide46.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jpeg"/><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0.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7.jpeg"/><Relationship Id="rId10" Type="http://schemas.openxmlformats.org/officeDocument/2006/relationships/image" Target="../media/image3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0.jpeg"/></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6.jpeg"/></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6.jpeg"/><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9.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0.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6.xml"/><Relationship Id="rId3" Type="http://schemas.openxmlformats.org/officeDocument/2006/relationships/image" Target="../media/image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5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53.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5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61.xml"/><Relationship Id="rId3"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27025"/>
            <a:ext cx="5715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title" idx="4294967295"/>
          </p:nvPr>
        </p:nvSpPr>
        <p:spPr>
          <a:xfrm>
            <a:off x="533400" y="5334000"/>
            <a:ext cx="8153400" cy="701675"/>
          </a:xfrm>
          <a:solidFill>
            <a:srgbClr val="FF3300"/>
          </a:solidFill>
        </p:spPr>
        <p:txBody>
          <a:bodyPr anchor="t">
            <a:spAutoFit/>
          </a:bodyPr>
          <a:lstStyle/>
          <a:p>
            <a:pPr algn="ctr">
              <a:lnSpc>
                <a:spcPct val="100000"/>
              </a:lnSpc>
              <a:spcBef>
                <a:spcPct val="50000"/>
              </a:spcBef>
              <a:defRPr/>
            </a:pPr>
            <a:r>
              <a:rPr lang="en-US" sz="4000" b="1" smtClean="0">
                <a:solidFill>
                  <a:schemeClr val="tx1"/>
                </a:solidFill>
                <a:effectLst>
                  <a:outerShdw blurRad="38100" dist="38100" dir="2700000" algn="tl">
                    <a:srgbClr val="000000"/>
                  </a:outerShdw>
                </a:effectLst>
                <a:cs typeface="ＭＳ Ｐゴシック" pitchFamily="-112" charset="-128"/>
              </a:rPr>
              <a:t>Ê-SAI</a:t>
            </a:r>
            <a:endParaRPr lang="en-US" sz="4000" b="1" smtClean="0">
              <a:solidFill>
                <a:schemeClr val="tx1"/>
              </a:solidFill>
              <a:cs typeface="ＭＳ Ｐゴシック" pitchFamily="-112" charset="-128"/>
            </a:endParaRPr>
          </a:p>
        </p:txBody>
      </p:sp>
      <p:sp>
        <p:nvSpPr>
          <p:cNvPr id="4" name="Rectangle 3"/>
          <p:cNvSpPr>
            <a:spLocks noChangeArrowheads="1"/>
          </p:cNvSpPr>
          <p:nvPr/>
        </p:nvSpPr>
        <p:spPr bwMode="auto">
          <a:xfrm>
            <a:off x="0" y="6197412"/>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5E4700"/>
            </a:gs>
            <a:gs pos="100000">
              <a:srgbClr val="CC9900"/>
            </a:gs>
          </a:gsLst>
          <a:path path="shape">
            <a:fillToRect l="50000" t="50000" r="50000" b="50000"/>
          </a:path>
        </a:gradFill>
        <a:effectLst/>
      </p:bgPr>
    </p:bg>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0" y="0"/>
            <a:ext cx="9144000" cy="6858000"/>
          </a:xfrm>
          <a:prstGeom prst="rect">
            <a:avLst/>
          </a:prstGeom>
          <a:gradFill rotWithShape="0">
            <a:gsLst>
              <a:gs pos="0">
                <a:srgbClr val="2E5C2D"/>
              </a:gs>
              <a:gs pos="100000">
                <a:srgbClr val="183118"/>
              </a:gs>
            </a:gsLst>
            <a:path path="shape">
              <a:fillToRect l="50000" t="50000" r="50000" b="50000"/>
            </a:path>
          </a:gra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defTabSz="914400" eaLnBrk="0" hangingPunct="0">
              <a:defRPr/>
            </a:pPr>
            <a:endParaRPr lang="en-US">
              <a:solidFill>
                <a:srgbClr val="000000"/>
              </a:solidFill>
              <a:latin typeface="Arial" pitchFamily="-112" charset="0"/>
              <a:ea typeface="+mn-ea"/>
              <a:cs typeface="+mn-cs"/>
            </a:endParaRPr>
          </a:p>
        </p:txBody>
      </p:sp>
      <p:sp>
        <p:nvSpPr>
          <p:cNvPr id="138243" name="Line 3"/>
          <p:cNvSpPr>
            <a:spLocks noChangeShapeType="1"/>
          </p:cNvSpPr>
          <p:nvPr/>
        </p:nvSpPr>
        <p:spPr bwMode="auto">
          <a:xfrm>
            <a:off x="1447800" y="4114800"/>
            <a:ext cx="6705600" cy="0"/>
          </a:xfrm>
          <a:prstGeom prst="line">
            <a:avLst/>
          </a:prstGeom>
          <a:noFill/>
          <a:ln w="76200">
            <a:solidFill>
              <a:srgbClr val="FF0000"/>
            </a:solidFill>
            <a:round/>
            <a:headEnd/>
            <a:tailEnd type="triangle" w="med" len="med"/>
          </a:ln>
          <a:effectLst>
            <a:outerShdw dist="35921" dir="2700000" algn="ctr" rotWithShape="0">
              <a:srgbClr val="808080">
                <a:alpha val="74997"/>
              </a:srgbClr>
            </a:outerShdw>
          </a:effectLst>
        </p:spPr>
        <p:txBody>
          <a:bodyPr wrap="none" anchor="ctr"/>
          <a:lstStyle/>
          <a:p>
            <a:pPr>
              <a:defRPr/>
            </a:pPr>
            <a:endParaRPr lang="en-US">
              <a:ea typeface="MS PGothic" pitchFamily="34" charset="-128"/>
              <a:cs typeface="+mn-cs"/>
            </a:endParaRPr>
          </a:p>
        </p:txBody>
      </p:sp>
      <p:sp>
        <p:nvSpPr>
          <p:cNvPr id="138244" name="Line 4"/>
          <p:cNvSpPr>
            <a:spLocks noChangeShapeType="1"/>
          </p:cNvSpPr>
          <p:nvPr/>
        </p:nvSpPr>
        <p:spPr bwMode="auto">
          <a:xfrm>
            <a:off x="7126288" y="2638425"/>
            <a:ext cx="0" cy="1371600"/>
          </a:xfrm>
          <a:prstGeom prst="line">
            <a:avLst/>
          </a:prstGeom>
          <a:noFill/>
          <a:ln w="38100">
            <a:solidFill>
              <a:srgbClr val="00CCFF"/>
            </a:solidFill>
            <a:round/>
            <a:headEnd/>
            <a:tailEnd type="triangle" w="med" len="med"/>
          </a:ln>
          <a:effectLst>
            <a:outerShdw dist="35921" dir="2700000" algn="ctr" rotWithShape="0">
              <a:srgbClr val="808080">
                <a:alpha val="74997"/>
              </a:srgbClr>
            </a:outerShdw>
          </a:effectLst>
        </p:spPr>
        <p:txBody>
          <a:bodyPr wrap="none" anchor="ctr"/>
          <a:lstStyle/>
          <a:p>
            <a:pPr>
              <a:defRPr/>
            </a:pPr>
            <a:endParaRPr lang="en-US">
              <a:ea typeface="MS PGothic" pitchFamily="34" charset="-128"/>
              <a:cs typeface="+mn-cs"/>
            </a:endParaRPr>
          </a:p>
        </p:txBody>
      </p:sp>
      <p:sp>
        <p:nvSpPr>
          <p:cNvPr id="138245" name="Text Box 5"/>
          <p:cNvSpPr txBox="1">
            <a:spLocks noChangeArrowheads="1"/>
          </p:cNvSpPr>
          <p:nvPr/>
        </p:nvSpPr>
        <p:spPr bwMode="auto">
          <a:xfrm rot="-5400000">
            <a:off x="-712788" y="3844926"/>
            <a:ext cx="3127375" cy="4572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rPr>
              <a:t>Thời đại Hội thánh</a:t>
            </a:r>
            <a:endParaRPr lang="en-US" sz="2400">
              <a:solidFill>
                <a:srgbClr val="FFFFFF"/>
              </a:solidFill>
            </a:endParaRPr>
          </a:p>
        </p:txBody>
      </p:sp>
      <p:sp>
        <p:nvSpPr>
          <p:cNvPr id="138246" name="Text Box 6"/>
          <p:cNvSpPr txBox="1">
            <a:spLocks noChangeArrowheads="1"/>
          </p:cNvSpPr>
          <p:nvPr/>
        </p:nvSpPr>
        <p:spPr bwMode="auto">
          <a:xfrm>
            <a:off x="6019800" y="1295400"/>
            <a:ext cx="2057400" cy="641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600" b="1">
                <a:solidFill>
                  <a:srgbClr val="00CCFF"/>
                </a:solidFill>
              </a:rPr>
              <a:t>Tái lâm</a:t>
            </a:r>
            <a:endParaRPr lang="en-US" sz="3600">
              <a:solidFill>
                <a:srgbClr val="000000"/>
              </a:solidFill>
            </a:endParaRPr>
          </a:p>
        </p:txBody>
      </p:sp>
      <p:sp>
        <p:nvSpPr>
          <p:cNvPr id="138247" name="Text Box 7"/>
          <p:cNvSpPr txBox="1">
            <a:spLocks noChangeArrowheads="1"/>
          </p:cNvSpPr>
          <p:nvPr/>
        </p:nvSpPr>
        <p:spPr bwMode="auto">
          <a:xfrm>
            <a:off x="1828800" y="3022600"/>
            <a:ext cx="3733800" cy="164782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lnSpc>
                <a:spcPct val="80000"/>
              </a:lnSpc>
              <a:spcBef>
                <a:spcPct val="50000"/>
              </a:spcBef>
            </a:pPr>
            <a:r>
              <a:rPr lang="en-US" sz="2800" b="1">
                <a:solidFill>
                  <a:srgbClr val="FFFFFF"/>
                </a:solidFill>
              </a:rPr>
              <a:t>Thời đại hoàng kim của Phúc Âm</a:t>
            </a:r>
          </a:p>
          <a:p>
            <a:pPr algn="ctr" defTabSz="914400">
              <a:lnSpc>
                <a:spcPct val="80000"/>
              </a:lnSpc>
              <a:spcBef>
                <a:spcPct val="50000"/>
              </a:spcBef>
            </a:pPr>
            <a:endParaRPr lang="en-US" sz="1600" b="1">
              <a:solidFill>
                <a:srgbClr val="FFFFFF"/>
              </a:solidFill>
            </a:endParaRPr>
          </a:p>
          <a:p>
            <a:pPr algn="ctr" defTabSz="914400">
              <a:lnSpc>
                <a:spcPct val="80000"/>
              </a:lnSpc>
              <a:spcBef>
                <a:spcPct val="50000"/>
              </a:spcBef>
            </a:pPr>
            <a:r>
              <a:rPr lang="en-US" sz="2800" b="1">
                <a:solidFill>
                  <a:srgbClr val="FFFFFF"/>
                </a:solidFill>
              </a:rPr>
              <a:t>Những cơn đại nạn</a:t>
            </a:r>
          </a:p>
        </p:txBody>
      </p:sp>
      <p:sp>
        <p:nvSpPr>
          <p:cNvPr id="138248" name="Text Box 8"/>
          <p:cNvSpPr txBox="1">
            <a:spLocks noChangeArrowheads="1"/>
          </p:cNvSpPr>
          <p:nvPr/>
        </p:nvSpPr>
        <p:spPr bwMode="auto">
          <a:xfrm rot="5400000" flipH="1">
            <a:off x="5887244" y="3906044"/>
            <a:ext cx="4951412" cy="641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3600" b="1">
                <a:solidFill>
                  <a:srgbClr val="FFCC00"/>
                </a:solidFill>
                <a:ea typeface="MS PGothic" pitchFamily="34" charset="-128"/>
                <a:cs typeface="+mn-cs"/>
              </a:rPr>
              <a:t>Vương quốc đời đời</a:t>
            </a:r>
          </a:p>
        </p:txBody>
      </p:sp>
      <p:sp>
        <p:nvSpPr>
          <p:cNvPr id="138249" name="Text Box 9"/>
          <p:cNvSpPr txBox="1">
            <a:spLocks noChangeArrowheads="1"/>
          </p:cNvSpPr>
          <p:nvPr/>
        </p:nvSpPr>
        <p:spPr bwMode="auto">
          <a:xfrm rot="5381629">
            <a:off x="5875338" y="5097462"/>
            <a:ext cx="25146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4000" b="1">
                <a:solidFill>
                  <a:srgbClr val="FF0066"/>
                </a:solidFill>
                <a:latin typeface="Times New Roman" charset="0"/>
              </a:rPr>
              <a:t>Phán xét</a:t>
            </a:r>
            <a:endParaRPr lang="en-US" sz="4000" b="1">
              <a:solidFill>
                <a:srgbClr val="000000"/>
              </a:solidFill>
              <a:latin typeface="Times New Roman" charset="0"/>
            </a:endParaRPr>
          </a:p>
        </p:txBody>
      </p:sp>
      <p:sp>
        <p:nvSpPr>
          <p:cNvPr id="138250" name="AutoShape 10"/>
          <p:cNvSpPr>
            <a:spLocks noChangeArrowheads="1"/>
          </p:cNvSpPr>
          <p:nvPr/>
        </p:nvSpPr>
        <p:spPr bwMode="auto">
          <a:xfrm rot="5400000">
            <a:off x="1104900" y="1333500"/>
            <a:ext cx="4495800" cy="5486400"/>
          </a:xfrm>
          <a:custGeom>
            <a:avLst/>
            <a:gdLst>
              <a:gd name="T0" fmla="*/ 851663022 w 21600"/>
              <a:gd name="T1" fmla="*/ 696772802 h 21600"/>
              <a:gd name="T2" fmla="*/ 467875447 w 21600"/>
              <a:gd name="T3" fmla="*/ 1393545604 h 21600"/>
              <a:gd name="T4" fmla="*/ 84087690 w 21600"/>
              <a:gd name="T5" fmla="*/ 696772802 h 21600"/>
              <a:gd name="T6" fmla="*/ 467875447 w 21600"/>
              <a:gd name="T7" fmla="*/ 0 h 21600"/>
              <a:gd name="T8" fmla="*/ 0 60000 65536"/>
              <a:gd name="T9" fmla="*/ 0 60000 65536"/>
              <a:gd name="T10" fmla="*/ 0 60000 65536"/>
              <a:gd name="T11" fmla="*/ 0 60000 65536"/>
              <a:gd name="T12" fmla="*/ 3741 w 21600"/>
              <a:gd name="T13" fmla="*/ 3741 h 21600"/>
              <a:gd name="T14" fmla="*/ 17859 w 21600"/>
              <a:gd name="T15" fmla="*/ 17859 h 21600"/>
            </a:gdLst>
            <a:ahLst/>
            <a:cxnLst>
              <a:cxn ang="T8">
                <a:pos x="T0" y="T1"/>
              </a:cxn>
              <a:cxn ang="T9">
                <a:pos x="T2" y="T3"/>
              </a:cxn>
              <a:cxn ang="T10">
                <a:pos x="T4" y="T5"/>
              </a:cxn>
              <a:cxn ang="T11">
                <a:pos x="T6" y="T7"/>
              </a:cxn>
            </a:cxnLst>
            <a:rect l="T12" t="T13" r="T14" b="T15"/>
            <a:pathLst>
              <a:path w="21600" h="21600">
                <a:moveTo>
                  <a:pt x="0" y="0"/>
                </a:moveTo>
                <a:lnTo>
                  <a:pt x="3882" y="21600"/>
                </a:lnTo>
                <a:lnTo>
                  <a:pt x="17718" y="21600"/>
                </a:lnTo>
                <a:lnTo>
                  <a:pt x="21600" y="0"/>
                </a:lnTo>
                <a:close/>
              </a:path>
            </a:pathLst>
          </a:custGeom>
          <a:noFill/>
          <a:ln w="38100">
            <a:solidFill>
              <a:schemeClr val="accent1"/>
            </a:solidFill>
            <a:miter lim="800000"/>
            <a:headEnd/>
            <a:tailEnd/>
          </a:ln>
          <a:effectLst>
            <a:outerShdw blurRad="63500"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Lst>
        </p:spPr>
        <p:txBody>
          <a:bodyPr rot="10800000" vert="eaVert" wrap="none" anchor="ctr"/>
          <a:lstStyle/>
          <a:p>
            <a:endParaRPr lang="en-US"/>
          </a:p>
        </p:txBody>
      </p:sp>
      <p:sp>
        <p:nvSpPr>
          <p:cNvPr id="138251" name="Rectangle 11"/>
          <p:cNvSpPr>
            <a:spLocks noGrp="1" noChangeArrowheads="1"/>
          </p:cNvSpPr>
          <p:nvPr>
            <p:ph type="title" idx="4294967295"/>
          </p:nvPr>
        </p:nvSpPr>
        <p:spPr>
          <a:xfrm>
            <a:off x="685800" y="457200"/>
            <a:ext cx="7772400" cy="701675"/>
          </a:xfrm>
          <a:effectLst>
            <a:outerShdw blurRad="63500" dist="35921" dir="2700000" algn="ctr" rotWithShape="0">
              <a:srgbClr val="000000">
                <a:alpha val="74997"/>
              </a:srgbClr>
            </a:outerShdw>
          </a:effectLst>
        </p:spPr>
        <p:txBody>
          <a:bodyPr anchor="t">
            <a:spAutoFit/>
          </a:bodyPr>
          <a:lstStyle/>
          <a:p>
            <a:pPr>
              <a:spcBef>
                <a:spcPct val="50000"/>
              </a:spcBef>
              <a:defRPr/>
            </a:pPr>
            <a:r>
              <a:rPr lang="en-US" sz="4000" b="1" smtClean="0">
                <a:solidFill>
                  <a:srgbClr val="FFFFFF"/>
                </a:solidFill>
                <a:latin typeface="Arial" charset="0"/>
                <a:cs typeface="ＭＳ Ｐゴシック" pitchFamily="-112" charset="-128"/>
              </a:rPr>
              <a:t>Hậu Thiên hi niên</a:t>
            </a:r>
          </a:p>
        </p:txBody>
      </p:sp>
      <p:sp>
        <p:nvSpPr>
          <p:cNvPr id="27660" name="Text Box 12"/>
          <p:cNvSpPr txBox="1">
            <a:spLocks noChangeArrowheads="1"/>
          </p:cNvSpPr>
          <p:nvPr/>
        </p:nvSpPr>
        <p:spPr bwMode="auto">
          <a:xfrm>
            <a:off x="8334375" y="95250"/>
            <a:ext cx="739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FF"/>
                </a:solidFill>
                <a:latin typeface="Times New Roman" charset="0"/>
              </a:rPr>
              <a:t>473</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3000"/>
                                  </p:stCondLst>
                                  <p:childTnLst>
                                    <p:set>
                                      <p:cBhvr>
                                        <p:cTn id="6" dur="1" fill="hold">
                                          <p:stCondLst>
                                            <p:cond delay="0"/>
                                          </p:stCondLst>
                                        </p:cTn>
                                        <p:tgtEl>
                                          <p:spTgt spid="138245"/>
                                        </p:tgtEl>
                                        <p:attrNameLst>
                                          <p:attrName>style.visibility</p:attrName>
                                        </p:attrNameLst>
                                      </p:cBhvr>
                                      <p:to>
                                        <p:strVal val="visible"/>
                                      </p:to>
                                    </p:set>
                                    <p:anim calcmode="lin" valueType="num">
                                      <p:cBhvr additive="base">
                                        <p:cTn id="7" dur="500" fill="hold"/>
                                        <p:tgtEl>
                                          <p:spTgt spid="138245"/>
                                        </p:tgtEl>
                                        <p:attrNameLst>
                                          <p:attrName>ppt_x</p:attrName>
                                        </p:attrNameLst>
                                      </p:cBhvr>
                                      <p:tavLst>
                                        <p:tav tm="0">
                                          <p:val>
                                            <p:strVal val="0-#ppt_w/2"/>
                                          </p:val>
                                        </p:tav>
                                        <p:tav tm="100000">
                                          <p:val>
                                            <p:strVal val="#ppt_x"/>
                                          </p:val>
                                        </p:tav>
                                      </p:tavLst>
                                    </p:anim>
                                    <p:anim calcmode="lin" valueType="num">
                                      <p:cBhvr additive="base">
                                        <p:cTn id="8" dur="500" fill="hold"/>
                                        <p:tgtEl>
                                          <p:spTgt spid="1382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3500"/>
                            </p:stCondLst>
                            <p:childTnLst>
                              <p:par>
                                <p:cTn id="10" presetID="22" presetClass="entr" presetSubtype="8" fill="hold" nodeType="afterEffect">
                                  <p:stCondLst>
                                    <p:cond delay="0"/>
                                  </p:stCondLst>
                                  <p:childTnLst>
                                    <p:set>
                                      <p:cBhvr>
                                        <p:cTn id="11" dur="1" fill="hold">
                                          <p:stCondLst>
                                            <p:cond delay="0"/>
                                          </p:stCondLst>
                                        </p:cTn>
                                        <p:tgtEl>
                                          <p:spTgt spid="138243"/>
                                        </p:tgtEl>
                                        <p:attrNameLst>
                                          <p:attrName>style.visibility</p:attrName>
                                        </p:attrNameLst>
                                      </p:cBhvr>
                                      <p:to>
                                        <p:strVal val="visible"/>
                                      </p:to>
                                    </p:set>
                                    <p:animEffect transition="in" filter="wipe(left)">
                                      <p:cBhvr>
                                        <p:cTn id="12" dur="500"/>
                                        <p:tgtEl>
                                          <p:spTgt spid="138243"/>
                                        </p:tgtEl>
                                      </p:cBhvr>
                                    </p:animEffect>
                                  </p:childTnLst>
                                </p:cTn>
                              </p:par>
                            </p:childTnLst>
                          </p:cTn>
                        </p:par>
                        <p:par>
                          <p:cTn id="13" fill="hold" nodeType="afterGroup">
                            <p:stCondLst>
                              <p:cond delay="4000"/>
                            </p:stCondLst>
                            <p:childTnLst>
                              <p:par>
                                <p:cTn id="14" presetID="7" presetClass="entr" presetSubtype="8" fill="hold" grpId="0" nodeType="afterEffect">
                                  <p:stCondLst>
                                    <p:cond delay="1000"/>
                                  </p:stCondLst>
                                  <p:childTnLst>
                                    <p:set>
                                      <p:cBhvr>
                                        <p:cTn id="15" dur="1" fill="hold">
                                          <p:stCondLst>
                                            <p:cond delay="0"/>
                                          </p:stCondLst>
                                        </p:cTn>
                                        <p:tgtEl>
                                          <p:spTgt spid="138250"/>
                                        </p:tgtEl>
                                        <p:attrNameLst>
                                          <p:attrName>style.visibility</p:attrName>
                                        </p:attrNameLst>
                                      </p:cBhvr>
                                      <p:to>
                                        <p:strVal val="visible"/>
                                      </p:to>
                                    </p:set>
                                    <p:anim calcmode="lin" valueType="num">
                                      <p:cBhvr additive="base">
                                        <p:cTn id="16" dur="5000" fill="hold"/>
                                        <p:tgtEl>
                                          <p:spTgt spid="138250"/>
                                        </p:tgtEl>
                                        <p:attrNameLst>
                                          <p:attrName>ppt_x</p:attrName>
                                        </p:attrNameLst>
                                      </p:cBhvr>
                                      <p:tavLst>
                                        <p:tav tm="0">
                                          <p:val>
                                            <p:strVal val="0-#ppt_w/2"/>
                                          </p:val>
                                        </p:tav>
                                        <p:tav tm="100000">
                                          <p:val>
                                            <p:strVal val="#ppt_x"/>
                                          </p:val>
                                        </p:tav>
                                      </p:tavLst>
                                    </p:anim>
                                    <p:anim calcmode="lin" valueType="num">
                                      <p:cBhvr additive="base">
                                        <p:cTn id="17" dur="5000" fill="hold"/>
                                        <p:tgtEl>
                                          <p:spTgt spid="138250"/>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10000"/>
                            </p:stCondLst>
                            <p:childTnLst>
                              <p:par>
                                <p:cTn id="19" presetID="17" presetClass="entr" presetSubtype="8" fill="hold" grpId="0" nodeType="afterEffect">
                                  <p:stCondLst>
                                    <p:cond delay="1000"/>
                                  </p:stCondLst>
                                  <p:childTnLst>
                                    <p:set>
                                      <p:cBhvr>
                                        <p:cTn id="20" dur="1" fill="hold">
                                          <p:stCondLst>
                                            <p:cond delay="0"/>
                                          </p:stCondLst>
                                        </p:cTn>
                                        <p:tgtEl>
                                          <p:spTgt spid="138247"/>
                                        </p:tgtEl>
                                        <p:attrNameLst>
                                          <p:attrName>style.visibility</p:attrName>
                                        </p:attrNameLst>
                                      </p:cBhvr>
                                      <p:to>
                                        <p:strVal val="visible"/>
                                      </p:to>
                                    </p:set>
                                    <p:anim calcmode="lin" valueType="num">
                                      <p:cBhvr>
                                        <p:cTn id="21" dur="500" fill="hold"/>
                                        <p:tgtEl>
                                          <p:spTgt spid="138247"/>
                                        </p:tgtEl>
                                        <p:attrNameLst>
                                          <p:attrName>ppt_x</p:attrName>
                                        </p:attrNameLst>
                                      </p:cBhvr>
                                      <p:tavLst>
                                        <p:tav tm="0">
                                          <p:val>
                                            <p:strVal val="#ppt_x-#ppt_w/2"/>
                                          </p:val>
                                        </p:tav>
                                        <p:tav tm="100000">
                                          <p:val>
                                            <p:strVal val="#ppt_x"/>
                                          </p:val>
                                        </p:tav>
                                      </p:tavLst>
                                    </p:anim>
                                    <p:anim calcmode="lin" valueType="num">
                                      <p:cBhvr>
                                        <p:cTn id="22" dur="500" fill="hold"/>
                                        <p:tgtEl>
                                          <p:spTgt spid="138247"/>
                                        </p:tgtEl>
                                        <p:attrNameLst>
                                          <p:attrName>ppt_y</p:attrName>
                                        </p:attrNameLst>
                                      </p:cBhvr>
                                      <p:tavLst>
                                        <p:tav tm="0">
                                          <p:val>
                                            <p:strVal val="#ppt_y"/>
                                          </p:val>
                                        </p:tav>
                                        <p:tav tm="100000">
                                          <p:val>
                                            <p:strVal val="#ppt_y"/>
                                          </p:val>
                                        </p:tav>
                                      </p:tavLst>
                                    </p:anim>
                                    <p:anim calcmode="lin" valueType="num">
                                      <p:cBhvr>
                                        <p:cTn id="23" dur="500" fill="hold"/>
                                        <p:tgtEl>
                                          <p:spTgt spid="138247"/>
                                        </p:tgtEl>
                                        <p:attrNameLst>
                                          <p:attrName>ppt_w</p:attrName>
                                        </p:attrNameLst>
                                      </p:cBhvr>
                                      <p:tavLst>
                                        <p:tav tm="0">
                                          <p:val>
                                            <p:fltVal val="0"/>
                                          </p:val>
                                        </p:tav>
                                        <p:tav tm="100000">
                                          <p:val>
                                            <p:strVal val="#ppt_w"/>
                                          </p:val>
                                        </p:tav>
                                      </p:tavLst>
                                    </p:anim>
                                    <p:anim calcmode="lin" valueType="num">
                                      <p:cBhvr>
                                        <p:cTn id="24" dur="500" fill="hold"/>
                                        <p:tgtEl>
                                          <p:spTgt spid="138247"/>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11500"/>
                            </p:stCondLst>
                            <p:childTnLst>
                              <p:par>
                                <p:cTn id="26" presetID="2" presetClass="entr" presetSubtype="1" fill="hold" grpId="0" nodeType="afterEffect">
                                  <p:stCondLst>
                                    <p:cond delay="5000"/>
                                  </p:stCondLst>
                                  <p:childTnLst>
                                    <p:set>
                                      <p:cBhvr>
                                        <p:cTn id="27" dur="1" fill="hold">
                                          <p:stCondLst>
                                            <p:cond delay="0"/>
                                          </p:stCondLst>
                                        </p:cTn>
                                        <p:tgtEl>
                                          <p:spTgt spid="138246"/>
                                        </p:tgtEl>
                                        <p:attrNameLst>
                                          <p:attrName>style.visibility</p:attrName>
                                        </p:attrNameLst>
                                      </p:cBhvr>
                                      <p:to>
                                        <p:strVal val="visible"/>
                                      </p:to>
                                    </p:set>
                                    <p:anim calcmode="lin" valueType="num">
                                      <p:cBhvr additive="base">
                                        <p:cTn id="28" dur="500" fill="hold"/>
                                        <p:tgtEl>
                                          <p:spTgt spid="138246"/>
                                        </p:tgtEl>
                                        <p:attrNameLst>
                                          <p:attrName>ppt_x</p:attrName>
                                        </p:attrNameLst>
                                      </p:cBhvr>
                                      <p:tavLst>
                                        <p:tav tm="0">
                                          <p:val>
                                            <p:strVal val="#ppt_x"/>
                                          </p:val>
                                        </p:tav>
                                        <p:tav tm="100000">
                                          <p:val>
                                            <p:strVal val="#ppt_x"/>
                                          </p:val>
                                        </p:tav>
                                      </p:tavLst>
                                    </p:anim>
                                    <p:anim calcmode="lin" valueType="num">
                                      <p:cBhvr additive="base">
                                        <p:cTn id="29" dur="500" fill="hold"/>
                                        <p:tgtEl>
                                          <p:spTgt spid="138246"/>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7000"/>
                            </p:stCondLst>
                            <p:childTnLst>
                              <p:par>
                                <p:cTn id="31" presetID="2" presetClass="entr" presetSubtype="1" fill="hold" nodeType="afterEffect">
                                  <p:stCondLst>
                                    <p:cond delay="0"/>
                                  </p:stCondLst>
                                  <p:childTnLst>
                                    <p:set>
                                      <p:cBhvr>
                                        <p:cTn id="32" dur="1" fill="hold">
                                          <p:stCondLst>
                                            <p:cond delay="0"/>
                                          </p:stCondLst>
                                        </p:cTn>
                                        <p:tgtEl>
                                          <p:spTgt spid="138244"/>
                                        </p:tgtEl>
                                        <p:attrNameLst>
                                          <p:attrName>style.visibility</p:attrName>
                                        </p:attrNameLst>
                                      </p:cBhvr>
                                      <p:to>
                                        <p:strVal val="visible"/>
                                      </p:to>
                                    </p:set>
                                    <p:anim calcmode="lin" valueType="num">
                                      <p:cBhvr additive="base">
                                        <p:cTn id="33" dur="500" fill="hold"/>
                                        <p:tgtEl>
                                          <p:spTgt spid="138244"/>
                                        </p:tgtEl>
                                        <p:attrNameLst>
                                          <p:attrName>ppt_x</p:attrName>
                                        </p:attrNameLst>
                                      </p:cBhvr>
                                      <p:tavLst>
                                        <p:tav tm="0">
                                          <p:val>
                                            <p:strVal val="#ppt_x"/>
                                          </p:val>
                                        </p:tav>
                                        <p:tav tm="100000">
                                          <p:val>
                                            <p:strVal val="#ppt_x"/>
                                          </p:val>
                                        </p:tav>
                                      </p:tavLst>
                                    </p:anim>
                                    <p:anim calcmode="lin" valueType="num">
                                      <p:cBhvr additive="base">
                                        <p:cTn id="34" dur="500" fill="hold"/>
                                        <p:tgtEl>
                                          <p:spTgt spid="138244"/>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7500"/>
                            </p:stCondLst>
                            <p:childTnLst>
                              <p:par>
                                <p:cTn id="36" presetID="2" presetClass="entr" presetSubtype="4" fill="hold" grpId="0" nodeType="afterEffect">
                                  <p:stCondLst>
                                    <p:cond delay="1000"/>
                                  </p:stCondLst>
                                  <p:childTnLst>
                                    <p:set>
                                      <p:cBhvr>
                                        <p:cTn id="37" dur="1" fill="hold">
                                          <p:stCondLst>
                                            <p:cond delay="0"/>
                                          </p:stCondLst>
                                        </p:cTn>
                                        <p:tgtEl>
                                          <p:spTgt spid="138249"/>
                                        </p:tgtEl>
                                        <p:attrNameLst>
                                          <p:attrName>style.visibility</p:attrName>
                                        </p:attrNameLst>
                                      </p:cBhvr>
                                      <p:to>
                                        <p:strVal val="visible"/>
                                      </p:to>
                                    </p:set>
                                    <p:anim calcmode="lin" valueType="num">
                                      <p:cBhvr additive="base">
                                        <p:cTn id="38" dur="500" fill="hold"/>
                                        <p:tgtEl>
                                          <p:spTgt spid="138249"/>
                                        </p:tgtEl>
                                        <p:attrNameLst>
                                          <p:attrName>ppt_x</p:attrName>
                                        </p:attrNameLst>
                                      </p:cBhvr>
                                      <p:tavLst>
                                        <p:tav tm="0">
                                          <p:val>
                                            <p:strVal val="#ppt_x"/>
                                          </p:val>
                                        </p:tav>
                                        <p:tav tm="100000">
                                          <p:val>
                                            <p:strVal val="#ppt_x"/>
                                          </p:val>
                                        </p:tav>
                                      </p:tavLst>
                                    </p:anim>
                                    <p:anim calcmode="lin" valueType="num">
                                      <p:cBhvr additive="base">
                                        <p:cTn id="39" dur="500" fill="hold"/>
                                        <p:tgtEl>
                                          <p:spTgt spid="138249"/>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9000"/>
                            </p:stCondLst>
                            <p:childTnLst>
                              <p:par>
                                <p:cTn id="41" presetID="2" presetClass="entr" presetSubtype="2" fill="hold" grpId="0" nodeType="afterEffect">
                                  <p:stCondLst>
                                    <p:cond delay="1000"/>
                                  </p:stCondLst>
                                  <p:childTnLst>
                                    <p:set>
                                      <p:cBhvr>
                                        <p:cTn id="42" dur="1" fill="hold">
                                          <p:stCondLst>
                                            <p:cond delay="0"/>
                                          </p:stCondLst>
                                        </p:cTn>
                                        <p:tgtEl>
                                          <p:spTgt spid="138248"/>
                                        </p:tgtEl>
                                        <p:attrNameLst>
                                          <p:attrName>style.visibility</p:attrName>
                                        </p:attrNameLst>
                                      </p:cBhvr>
                                      <p:to>
                                        <p:strVal val="visible"/>
                                      </p:to>
                                    </p:set>
                                    <p:anim calcmode="lin" valueType="num">
                                      <p:cBhvr additive="base">
                                        <p:cTn id="43" dur="500" fill="hold"/>
                                        <p:tgtEl>
                                          <p:spTgt spid="138248"/>
                                        </p:tgtEl>
                                        <p:attrNameLst>
                                          <p:attrName>ppt_x</p:attrName>
                                        </p:attrNameLst>
                                      </p:cBhvr>
                                      <p:tavLst>
                                        <p:tav tm="0">
                                          <p:val>
                                            <p:strVal val="1+#ppt_w/2"/>
                                          </p:val>
                                        </p:tav>
                                        <p:tav tm="100000">
                                          <p:val>
                                            <p:strVal val="#ppt_x"/>
                                          </p:val>
                                        </p:tav>
                                      </p:tavLst>
                                    </p:anim>
                                    <p:anim calcmode="lin" valueType="num">
                                      <p:cBhvr additive="base">
                                        <p:cTn id="44" dur="500" fill="hold"/>
                                        <p:tgtEl>
                                          <p:spTgt spid="1382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5" grpId="0" autoUpdateAnimBg="0"/>
      <p:bldP spid="138246" grpId="0" autoUpdateAnimBg="0"/>
      <p:bldP spid="138247" grpId="0" autoUpdateAnimBg="0"/>
      <p:bldP spid="138248" grpId="0" autoUpdateAnimBg="0"/>
      <p:bldP spid="138249" grpId="0" autoUpdateAnimBg="0"/>
      <p:bldP spid="1382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FF"/>
            </a:gs>
            <a:gs pos="100000">
              <a:srgbClr val="000076"/>
            </a:gs>
          </a:gsLst>
          <a:path path="shape">
            <a:fillToRect l="50000" t="50000" r="50000" b="50000"/>
          </a:path>
        </a:gradFill>
        <a:effectLst/>
      </p:bgPr>
    </p:bg>
    <p:spTree>
      <p:nvGrpSpPr>
        <p:cNvPr id="1" name=""/>
        <p:cNvGrpSpPr/>
        <p:nvPr/>
      </p:nvGrpSpPr>
      <p:grpSpPr>
        <a:xfrm>
          <a:off x="0" y="0"/>
          <a:ext cx="0" cy="0"/>
          <a:chOff x="0" y="0"/>
          <a:chExt cx="0" cy="0"/>
        </a:xfrm>
      </p:grpSpPr>
      <p:sp>
        <p:nvSpPr>
          <p:cNvPr id="140290" name="Line 2"/>
          <p:cNvSpPr>
            <a:spLocks noChangeShapeType="1"/>
          </p:cNvSpPr>
          <p:nvPr/>
        </p:nvSpPr>
        <p:spPr bwMode="auto">
          <a:xfrm>
            <a:off x="1447800" y="4114800"/>
            <a:ext cx="6705600" cy="0"/>
          </a:xfrm>
          <a:prstGeom prst="line">
            <a:avLst/>
          </a:prstGeom>
          <a:noFill/>
          <a:ln w="76200">
            <a:solidFill>
              <a:srgbClr val="FF0000"/>
            </a:solidFill>
            <a:round/>
            <a:headEnd/>
            <a:tailEnd type="triangle" w="med" len="med"/>
          </a:ln>
          <a:effectLst>
            <a:outerShdw dist="35921" dir="2700000" algn="ctr" rotWithShape="0">
              <a:srgbClr val="808080">
                <a:alpha val="74997"/>
              </a:srgbClr>
            </a:outerShdw>
          </a:effectLst>
        </p:spPr>
        <p:txBody>
          <a:bodyPr wrap="none" anchor="ctr"/>
          <a:lstStyle/>
          <a:p>
            <a:pPr>
              <a:defRPr/>
            </a:pPr>
            <a:endParaRPr lang="en-US">
              <a:ea typeface="MS PGothic" pitchFamily="34" charset="-128"/>
              <a:cs typeface="+mn-cs"/>
            </a:endParaRPr>
          </a:p>
        </p:txBody>
      </p:sp>
      <p:sp>
        <p:nvSpPr>
          <p:cNvPr id="140291" name="Line 3"/>
          <p:cNvSpPr>
            <a:spLocks noChangeShapeType="1"/>
          </p:cNvSpPr>
          <p:nvPr/>
        </p:nvSpPr>
        <p:spPr bwMode="auto">
          <a:xfrm>
            <a:off x="4535488" y="2638425"/>
            <a:ext cx="0" cy="1371600"/>
          </a:xfrm>
          <a:prstGeom prst="line">
            <a:avLst/>
          </a:prstGeom>
          <a:noFill/>
          <a:ln w="38100">
            <a:solidFill>
              <a:srgbClr val="00CCFF"/>
            </a:solidFill>
            <a:round/>
            <a:headEnd/>
            <a:tailEnd type="triangle" w="med" len="med"/>
          </a:ln>
          <a:effectLst>
            <a:outerShdw dist="35921" dir="2700000" algn="ctr" rotWithShape="0">
              <a:srgbClr val="808080">
                <a:alpha val="74997"/>
              </a:srgbClr>
            </a:outerShdw>
          </a:effectLst>
        </p:spPr>
        <p:txBody>
          <a:bodyPr wrap="none" anchor="ctr"/>
          <a:lstStyle/>
          <a:p>
            <a:pPr>
              <a:defRPr/>
            </a:pPr>
            <a:endParaRPr lang="en-US">
              <a:ea typeface="MS PGothic" pitchFamily="34" charset="-128"/>
              <a:cs typeface="+mn-cs"/>
            </a:endParaRPr>
          </a:p>
        </p:txBody>
      </p:sp>
      <p:sp>
        <p:nvSpPr>
          <p:cNvPr id="140292" name="Text Box 4"/>
          <p:cNvSpPr txBox="1">
            <a:spLocks noChangeArrowheads="1"/>
          </p:cNvSpPr>
          <p:nvPr/>
        </p:nvSpPr>
        <p:spPr bwMode="auto">
          <a:xfrm rot="-5400000">
            <a:off x="-997744" y="3525044"/>
            <a:ext cx="3641725" cy="579438"/>
          </a:xfrm>
          <a:prstGeom prst="rect">
            <a:avLst/>
          </a:prstGeom>
          <a:noFill/>
          <a:ln w="38100">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FFFFFF"/>
                </a:solidFill>
              </a:rPr>
              <a:t>Thời kỳ Hội thánh</a:t>
            </a:r>
          </a:p>
        </p:txBody>
      </p:sp>
      <p:sp>
        <p:nvSpPr>
          <p:cNvPr id="140293" name="Text Box 5"/>
          <p:cNvSpPr txBox="1">
            <a:spLocks noChangeArrowheads="1"/>
          </p:cNvSpPr>
          <p:nvPr/>
        </p:nvSpPr>
        <p:spPr bwMode="auto">
          <a:xfrm>
            <a:off x="3429000" y="1257300"/>
            <a:ext cx="2057400" cy="10668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00CCFF"/>
                </a:solidFill>
              </a:rPr>
              <a:t>Tái   = lâm</a:t>
            </a:r>
            <a:endParaRPr lang="en-US" sz="3200" b="1">
              <a:solidFill>
                <a:srgbClr val="000000"/>
              </a:solidFill>
            </a:endParaRPr>
          </a:p>
        </p:txBody>
      </p:sp>
      <p:sp>
        <p:nvSpPr>
          <p:cNvPr id="140294" name="Text Box 6"/>
          <p:cNvSpPr txBox="1">
            <a:spLocks noChangeArrowheads="1"/>
          </p:cNvSpPr>
          <p:nvPr/>
        </p:nvSpPr>
        <p:spPr bwMode="auto">
          <a:xfrm>
            <a:off x="1600200" y="3276600"/>
            <a:ext cx="2743200" cy="588963"/>
          </a:xfrm>
          <a:prstGeom prst="rect">
            <a:avLst/>
          </a:prstGeom>
          <a:noFill/>
          <a:ln w="9525">
            <a:solidFill>
              <a:srgbClr val="FF66FF"/>
            </a:solid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3200" b="1">
                <a:solidFill>
                  <a:srgbClr val="FFFFFF"/>
                </a:solidFill>
                <a:ea typeface="MS PGothic" pitchFamily="34" charset="-128"/>
                <a:cs typeface="+mn-cs"/>
              </a:rPr>
              <a:t>Cơn Đại nạn</a:t>
            </a:r>
            <a:endParaRPr lang="en-US" sz="3200" b="1">
              <a:solidFill>
                <a:srgbClr val="000000"/>
              </a:solidFill>
              <a:ea typeface="MS PGothic" pitchFamily="34" charset="-128"/>
              <a:cs typeface="+mn-cs"/>
            </a:endParaRPr>
          </a:p>
        </p:txBody>
      </p:sp>
      <p:sp>
        <p:nvSpPr>
          <p:cNvPr id="140295" name="Text Box 7"/>
          <p:cNvSpPr txBox="1">
            <a:spLocks noChangeArrowheads="1"/>
          </p:cNvSpPr>
          <p:nvPr/>
        </p:nvSpPr>
        <p:spPr bwMode="auto">
          <a:xfrm>
            <a:off x="1905000" y="4267200"/>
            <a:ext cx="23622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4000" b="1">
                <a:solidFill>
                  <a:srgbClr val="FF66FF"/>
                </a:solidFill>
                <a:latin typeface="Times New Roman" pitchFamily="18" charset="0"/>
                <a:ea typeface="MS PGothic" pitchFamily="34" charset="-128"/>
                <a:cs typeface="+mn-cs"/>
              </a:rPr>
              <a:t>7 năm</a:t>
            </a:r>
            <a:endParaRPr lang="en-US" sz="4000" b="1">
              <a:solidFill>
                <a:srgbClr val="000000"/>
              </a:solidFill>
              <a:latin typeface="Times New Roman" pitchFamily="18" charset="0"/>
              <a:ea typeface="MS PGothic" pitchFamily="34" charset="-128"/>
              <a:cs typeface="+mn-cs"/>
            </a:endParaRPr>
          </a:p>
        </p:txBody>
      </p:sp>
      <p:sp>
        <p:nvSpPr>
          <p:cNvPr id="140296" name="Text Box 8"/>
          <p:cNvSpPr txBox="1">
            <a:spLocks noChangeArrowheads="1"/>
          </p:cNvSpPr>
          <p:nvPr/>
        </p:nvSpPr>
        <p:spPr bwMode="auto">
          <a:xfrm>
            <a:off x="4724400" y="3276600"/>
            <a:ext cx="2971800" cy="588963"/>
          </a:xfrm>
          <a:prstGeom prst="rect">
            <a:avLst/>
          </a:prstGeom>
          <a:noFill/>
          <a:ln w="9525">
            <a:solidFill>
              <a:srgbClr val="FF66FF"/>
            </a:solid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3200" b="1">
                <a:solidFill>
                  <a:srgbClr val="FFFFFF"/>
                </a:solidFill>
                <a:ea typeface="MS PGothic" pitchFamily="34" charset="-128"/>
                <a:cs typeface="+mn-cs"/>
              </a:rPr>
              <a:t>Thiên hi niên</a:t>
            </a:r>
            <a:endParaRPr lang="en-US" sz="3200" b="1">
              <a:solidFill>
                <a:srgbClr val="000000"/>
              </a:solidFill>
              <a:ea typeface="MS PGothic" pitchFamily="34" charset="-128"/>
              <a:cs typeface="+mn-cs"/>
            </a:endParaRPr>
          </a:p>
        </p:txBody>
      </p:sp>
      <p:sp>
        <p:nvSpPr>
          <p:cNvPr id="140297" name="Text Box 9"/>
          <p:cNvSpPr txBox="1">
            <a:spLocks noChangeArrowheads="1"/>
          </p:cNvSpPr>
          <p:nvPr/>
        </p:nvSpPr>
        <p:spPr bwMode="auto">
          <a:xfrm>
            <a:off x="4953000" y="4267200"/>
            <a:ext cx="27432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4000" b="1">
                <a:solidFill>
                  <a:srgbClr val="FF66FF"/>
                </a:solidFill>
                <a:latin typeface="Times New Roman" pitchFamily="18" charset="0"/>
                <a:ea typeface="MS PGothic" pitchFamily="34" charset="-128"/>
                <a:cs typeface="+mn-cs"/>
              </a:rPr>
              <a:t>1000 năm</a:t>
            </a:r>
            <a:endParaRPr lang="en-US" sz="4000" b="1">
              <a:solidFill>
                <a:srgbClr val="000000"/>
              </a:solidFill>
              <a:latin typeface="Times New Roman" pitchFamily="18" charset="0"/>
              <a:ea typeface="MS PGothic" pitchFamily="34" charset="-128"/>
              <a:cs typeface="+mn-cs"/>
            </a:endParaRPr>
          </a:p>
        </p:txBody>
      </p:sp>
      <p:sp>
        <p:nvSpPr>
          <p:cNvPr id="140298" name="Text Box 10"/>
          <p:cNvSpPr txBox="1">
            <a:spLocks noChangeArrowheads="1"/>
          </p:cNvSpPr>
          <p:nvPr/>
        </p:nvSpPr>
        <p:spPr bwMode="auto">
          <a:xfrm rot="5400000" flipH="1">
            <a:off x="5893594" y="3912394"/>
            <a:ext cx="4951412" cy="641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3600" b="1">
                <a:solidFill>
                  <a:srgbClr val="FFCC00"/>
                </a:solidFill>
                <a:ea typeface="MS PGothic" pitchFamily="34" charset="-128"/>
                <a:cs typeface="+mn-cs"/>
              </a:rPr>
              <a:t>Vương quốc đời đời</a:t>
            </a:r>
          </a:p>
        </p:txBody>
      </p:sp>
      <p:sp>
        <p:nvSpPr>
          <p:cNvPr id="140299" name="Text Box 11"/>
          <p:cNvSpPr txBox="1">
            <a:spLocks noChangeArrowheads="1"/>
          </p:cNvSpPr>
          <p:nvPr/>
        </p:nvSpPr>
        <p:spPr bwMode="auto">
          <a:xfrm rot="5381629">
            <a:off x="6621463" y="5097462"/>
            <a:ext cx="25146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4000" b="1">
                <a:solidFill>
                  <a:srgbClr val="FF0066"/>
                </a:solidFill>
                <a:latin typeface="Times New Roman" charset="0"/>
              </a:rPr>
              <a:t>Phán xét</a:t>
            </a:r>
            <a:endParaRPr lang="en-US" sz="4000" b="1">
              <a:solidFill>
                <a:srgbClr val="000000"/>
              </a:solidFill>
              <a:latin typeface="Times New Roman" charset="0"/>
            </a:endParaRPr>
          </a:p>
        </p:txBody>
      </p:sp>
      <p:sp>
        <p:nvSpPr>
          <p:cNvPr id="140300" name="Text Box 12"/>
          <p:cNvSpPr txBox="1">
            <a:spLocks noChangeArrowheads="1"/>
          </p:cNvSpPr>
          <p:nvPr/>
        </p:nvSpPr>
        <p:spPr bwMode="auto">
          <a:xfrm>
            <a:off x="5334000" y="1257300"/>
            <a:ext cx="2438400" cy="10064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3000" b="1" i="1">
                <a:solidFill>
                  <a:srgbClr val="00FFFF"/>
                </a:solidFill>
                <a:ea typeface="MS PGothic" pitchFamily="34" charset="-128"/>
                <a:cs typeface="+mn-cs"/>
              </a:rPr>
              <a:t>Sự hiện đến lần thứ hai</a:t>
            </a:r>
          </a:p>
        </p:txBody>
      </p:sp>
      <p:sp>
        <p:nvSpPr>
          <p:cNvPr id="140301" name="Rectangle 13"/>
          <p:cNvSpPr>
            <a:spLocks noGrp="1" noChangeArrowheads="1"/>
          </p:cNvSpPr>
          <p:nvPr>
            <p:ph type="title" idx="4294967295"/>
          </p:nvPr>
        </p:nvSpPr>
        <p:spPr>
          <a:xfrm>
            <a:off x="685800" y="457200"/>
            <a:ext cx="7772400" cy="762000"/>
          </a:xfrm>
          <a:effectLst>
            <a:outerShdw blurRad="63500" dist="35921" dir="2700000" algn="ctr" rotWithShape="0">
              <a:srgbClr val="000000">
                <a:alpha val="74997"/>
              </a:srgbClr>
            </a:outerShdw>
          </a:effectLst>
        </p:spPr>
        <p:txBody>
          <a:bodyPr anchor="t">
            <a:spAutoFit/>
          </a:bodyPr>
          <a:lstStyle/>
          <a:p>
            <a:pPr>
              <a:spcBef>
                <a:spcPct val="50000"/>
              </a:spcBef>
              <a:defRPr/>
            </a:pPr>
            <a:r>
              <a:rPr lang="en-US" b="1" smtClean="0">
                <a:solidFill>
                  <a:srgbClr val="FFFFFF"/>
                </a:solidFill>
                <a:latin typeface="Arial" charset="0"/>
                <a:cs typeface="ＭＳ Ｐゴシック" pitchFamily="-112" charset="-128"/>
              </a:rPr>
              <a:t>Tiền Thiên hi niên</a:t>
            </a:r>
          </a:p>
        </p:txBody>
      </p:sp>
      <p:sp>
        <p:nvSpPr>
          <p:cNvPr id="28686" name="Text Box 14"/>
          <p:cNvSpPr txBox="1">
            <a:spLocks noChangeArrowheads="1"/>
          </p:cNvSpPr>
          <p:nvPr/>
        </p:nvSpPr>
        <p:spPr bwMode="auto">
          <a:xfrm>
            <a:off x="8334375" y="95250"/>
            <a:ext cx="739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FF"/>
                </a:solidFill>
                <a:latin typeface="Times New Roman" charset="0"/>
              </a:rPr>
              <a:t>473</a:t>
            </a:r>
          </a:p>
        </p:txBody>
      </p:sp>
      <p:sp>
        <p:nvSpPr>
          <p:cNvPr id="140303" name="Text Box 15"/>
          <p:cNvSpPr txBox="1">
            <a:spLocks noChangeArrowheads="1"/>
          </p:cNvSpPr>
          <p:nvPr/>
        </p:nvSpPr>
        <p:spPr bwMode="auto">
          <a:xfrm rot="5381629">
            <a:off x="3436938" y="5097462"/>
            <a:ext cx="25146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4000" b="1">
                <a:solidFill>
                  <a:srgbClr val="FF0066"/>
                </a:solidFill>
                <a:latin typeface="Times New Roman" charset="0"/>
              </a:rPr>
              <a:t>Phán xét</a:t>
            </a:r>
            <a:endParaRPr lang="en-US" sz="4000" b="1">
              <a:solidFill>
                <a:srgbClr val="000000"/>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40292"/>
                                        </p:tgtEl>
                                        <p:attrNameLst>
                                          <p:attrName>style.visibility</p:attrName>
                                        </p:attrNameLst>
                                      </p:cBhvr>
                                      <p:to>
                                        <p:strVal val="visible"/>
                                      </p:to>
                                    </p:set>
                                    <p:anim calcmode="lin" valueType="num">
                                      <p:cBhvr additive="base">
                                        <p:cTn id="7" dur="500" fill="hold"/>
                                        <p:tgtEl>
                                          <p:spTgt spid="140292"/>
                                        </p:tgtEl>
                                        <p:attrNameLst>
                                          <p:attrName>ppt_x</p:attrName>
                                        </p:attrNameLst>
                                      </p:cBhvr>
                                      <p:tavLst>
                                        <p:tav tm="0">
                                          <p:val>
                                            <p:strVal val="0-#ppt_w/2"/>
                                          </p:val>
                                        </p:tav>
                                        <p:tav tm="100000">
                                          <p:val>
                                            <p:strVal val="#ppt_x"/>
                                          </p:val>
                                        </p:tav>
                                      </p:tavLst>
                                    </p:anim>
                                    <p:anim calcmode="lin" valueType="num">
                                      <p:cBhvr additive="base">
                                        <p:cTn id="8" dur="500" fill="hold"/>
                                        <p:tgtEl>
                                          <p:spTgt spid="14029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2" presetClass="entr" presetSubtype="8" fill="hold" nodeType="afterEffect">
                                  <p:stCondLst>
                                    <p:cond delay="1000"/>
                                  </p:stCondLst>
                                  <p:childTnLst>
                                    <p:set>
                                      <p:cBhvr>
                                        <p:cTn id="11" dur="1" fill="hold">
                                          <p:stCondLst>
                                            <p:cond delay="0"/>
                                          </p:stCondLst>
                                        </p:cTn>
                                        <p:tgtEl>
                                          <p:spTgt spid="140290"/>
                                        </p:tgtEl>
                                        <p:attrNameLst>
                                          <p:attrName>style.visibility</p:attrName>
                                        </p:attrNameLst>
                                      </p:cBhvr>
                                      <p:to>
                                        <p:strVal val="visible"/>
                                      </p:to>
                                    </p:set>
                                    <p:animEffect transition="in" filter="wipe(left)">
                                      <p:cBhvr>
                                        <p:cTn id="12" dur="500"/>
                                        <p:tgtEl>
                                          <p:spTgt spid="140290"/>
                                        </p:tgtEl>
                                      </p:cBhvr>
                                    </p:animEffect>
                                  </p:childTnLst>
                                </p:cTn>
                              </p:par>
                            </p:childTnLst>
                          </p:cTn>
                        </p:par>
                        <p:par>
                          <p:cTn id="13" fill="hold" nodeType="afterGroup">
                            <p:stCondLst>
                              <p:cond delay="3000"/>
                            </p:stCondLst>
                            <p:childTnLst>
                              <p:par>
                                <p:cTn id="14" presetID="17" presetClass="entr" presetSubtype="8" fill="hold" grpId="0" nodeType="afterEffect">
                                  <p:stCondLst>
                                    <p:cond delay="1000"/>
                                  </p:stCondLst>
                                  <p:childTnLst>
                                    <p:set>
                                      <p:cBhvr>
                                        <p:cTn id="15" dur="1" fill="hold">
                                          <p:stCondLst>
                                            <p:cond delay="0"/>
                                          </p:stCondLst>
                                        </p:cTn>
                                        <p:tgtEl>
                                          <p:spTgt spid="140295"/>
                                        </p:tgtEl>
                                        <p:attrNameLst>
                                          <p:attrName>style.visibility</p:attrName>
                                        </p:attrNameLst>
                                      </p:cBhvr>
                                      <p:to>
                                        <p:strVal val="visible"/>
                                      </p:to>
                                    </p:set>
                                    <p:anim calcmode="lin" valueType="num">
                                      <p:cBhvr>
                                        <p:cTn id="16" dur="500" fill="hold"/>
                                        <p:tgtEl>
                                          <p:spTgt spid="140295"/>
                                        </p:tgtEl>
                                        <p:attrNameLst>
                                          <p:attrName>ppt_x</p:attrName>
                                        </p:attrNameLst>
                                      </p:cBhvr>
                                      <p:tavLst>
                                        <p:tav tm="0">
                                          <p:val>
                                            <p:strVal val="#ppt_x-#ppt_w/2"/>
                                          </p:val>
                                        </p:tav>
                                        <p:tav tm="100000">
                                          <p:val>
                                            <p:strVal val="#ppt_x"/>
                                          </p:val>
                                        </p:tav>
                                      </p:tavLst>
                                    </p:anim>
                                    <p:anim calcmode="lin" valueType="num">
                                      <p:cBhvr>
                                        <p:cTn id="17" dur="500" fill="hold"/>
                                        <p:tgtEl>
                                          <p:spTgt spid="140295"/>
                                        </p:tgtEl>
                                        <p:attrNameLst>
                                          <p:attrName>ppt_y</p:attrName>
                                        </p:attrNameLst>
                                      </p:cBhvr>
                                      <p:tavLst>
                                        <p:tav tm="0">
                                          <p:val>
                                            <p:strVal val="#ppt_y"/>
                                          </p:val>
                                        </p:tav>
                                        <p:tav tm="100000">
                                          <p:val>
                                            <p:strVal val="#ppt_y"/>
                                          </p:val>
                                        </p:tav>
                                      </p:tavLst>
                                    </p:anim>
                                    <p:anim calcmode="lin" valueType="num">
                                      <p:cBhvr>
                                        <p:cTn id="18" dur="500" fill="hold"/>
                                        <p:tgtEl>
                                          <p:spTgt spid="140295"/>
                                        </p:tgtEl>
                                        <p:attrNameLst>
                                          <p:attrName>ppt_w</p:attrName>
                                        </p:attrNameLst>
                                      </p:cBhvr>
                                      <p:tavLst>
                                        <p:tav tm="0">
                                          <p:val>
                                            <p:fltVal val="0"/>
                                          </p:val>
                                        </p:tav>
                                        <p:tav tm="100000">
                                          <p:val>
                                            <p:strVal val="#ppt_w"/>
                                          </p:val>
                                        </p:tav>
                                      </p:tavLst>
                                    </p:anim>
                                    <p:anim calcmode="lin" valueType="num">
                                      <p:cBhvr>
                                        <p:cTn id="19" dur="500" fill="hold"/>
                                        <p:tgtEl>
                                          <p:spTgt spid="140295"/>
                                        </p:tgtEl>
                                        <p:attrNameLst>
                                          <p:attrName>ppt_h</p:attrName>
                                        </p:attrNameLst>
                                      </p:cBhvr>
                                      <p:tavLst>
                                        <p:tav tm="0">
                                          <p:val>
                                            <p:strVal val="#ppt_h"/>
                                          </p:val>
                                        </p:tav>
                                        <p:tav tm="100000">
                                          <p:val>
                                            <p:strVal val="#ppt_h"/>
                                          </p:val>
                                        </p:tav>
                                      </p:tavLst>
                                    </p:anim>
                                  </p:childTnLst>
                                </p:cTn>
                              </p:par>
                            </p:childTnLst>
                          </p:cTn>
                        </p:par>
                        <p:par>
                          <p:cTn id="20" fill="hold" nodeType="afterGroup">
                            <p:stCondLst>
                              <p:cond delay="4500"/>
                            </p:stCondLst>
                            <p:childTnLst>
                              <p:par>
                                <p:cTn id="21" presetID="17" presetClass="entr" presetSubtype="10" fill="hold" grpId="0" nodeType="afterEffect">
                                  <p:stCondLst>
                                    <p:cond delay="1000"/>
                                  </p:stCondLst>
                                  <p:childTnLst>
                                    <p:set>
                                      <p:cBhvr>
                                        <p:cTn id="22" dur="1" fill="hold">
                                          <p:stCondLst>
                                            <p:cond delay="0"/>
                                          </p:stCondLst>
                                        </p:cTn>
                                        <p:tgtEl>
                                          <p:spTgt spid="140294"/>
                                        </p:tgtEl>
                                        <p:attrNameLst>
                                          <p:attrName>style.visibility</p:attrName>
                                        </p:attrNameLst>
                                      </p:cBhvr>
                                      <p:to>
                                        <p:strVal val="visible"/>
                                      </p:to>
                                    </p:set>
                                    <p:anim calcmode="lin" valueType="num">
                                      <p:cBhvr>
                                        <p:cTn id="23" dur="500" fill="hold"/>
                                        <p:tgtEl>
                                          <p:spTgt spid="140294"/>
                                        </p:tgtEl>
                                        <p:attrNameLst>
                                          <p:attrName>ppt_w</p:attrName>
                                        </p:attrNameLst>
                                      </p:cBhvr>
                                      <p:tavLst>
                                        <p:tav tm="0">
                                          <p:val>
                                            <p:fltVal val="0"/>
                                          </p:val>
                                        </p:tav>
                                        <p:tav tm="100000">
                                          <p:val>
                                            <p:strVal val="#ppt_w"/>
                                          </p:val>
                                        </p:tav>
                                      </p:tavLst>
                                    </p:anim>
                                    <p:anim calcmode="lin" valueType="num">
                                      <p:cBhvr>
                                        <p:cTn id="24" dur="500" fill="hold"/>
                                        <p:tgtEl>
                                          <p:spTgt spid="140294"/>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6000"/>
                            </p:stCondLst>
                            <p:childTnLst>
                              <p:par>
                                <p:cTn id="26" presetID="2" presetClass="entr" presetSubtype="1" fill="hold" grpId="0" nodeType="afterEffect">
                                  <p:stCondLst>
                                    <p:cond delay="6000"/>
                                  </p:stCondLst>
                                  <p:childTnLst>
                                    <p:set>
                                      <p:cBhvr>
                                        <p:cTn id="27" dur="1" fill="hold">
                                          <p:stCondLst>
                                            <p:cond delay="0"/>
                                          </p:stCondLst>
                                        </p:cTn>
                                        <p:tgtEl>
                                          <p:spTgt spid="140293"/>
                                        </p:tgtEl>
                                        <p:attrNameLst>
                                          <p:attrName>style.visibility</p:attrName>
                                        </p:attrNameLst>
                                      </p:cBhvr>
                                      <p:to>
                                        <p:strVal val="visible"/>
                                      </p:to>
                                    </p:set>
                                    <p:anim calcmode="lin" valueType="num">
                                      <p:cBhvr additive="base">
                                        <p:cTn id="28" dur="500" fill="hold"/>
                                        <p:tgtEl>
                                          <p:spTgt spid="140293"/>
                                        </p:tgtEl>
                                        <p:attrNameLst>
                                          <p:attrName>ppt_x</p:attrName>
                                        </p:attrNameLst>
                                      </p:cBhvr>
                                      <p:tavLst>
                                        <p:tav tm="0">
                                          <p:val>
                                            <p:strVal val="#ppt_x"/>
                                          </p:val>
                                        </p:tav>
                                        <p:tav tm="100000">
                                          <p:val>
                                            <p:strVal val="#ppt_x"/>
                                          </p:val>
                                        </p:tav>
                                      </p:tavLst>
                                    </p:anim>
                                    <p:anim calcmode="lin" valueType="num">
                                      <p:cBhvr additive="base">
                                        <p:cTn id="29" dur="500" fill="hold"/>
                                        <p:tgtEl>
                                          <p:spTgt spid="140293"/>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p:cTn id="32" dur="1" fill="hold">
                                          <p:stCondLst>
                                            <p:cond delay="0"/>
                                          </p:stCondLst>
                                        </p:cTn>
                                        <p:tgtEl>
                                          <p:spTgt spid="140291"/>
                                        </p:tgtEl>
                                        <p:attrNameLst>
                                          <p:attrName>style.visibility</p:attrName>
                                        </p:attrNameLst>
                                      </p:cBhvr>
                                      <p:to>
                                        <p:strVal val="visible"/>
                                      </p:to>
                                    </p:set>
                                    <p:anim calcmode="lin" valueType="num">
                                      <p:cBhvr additive="base">
                                        <p:cTn id="33" dur="500" fill="hold"/>
                                        <p:tgtEl>
                                          <p:spTgt spid="140291"/>
                                        </p:tgtEl>
                                        <p:attrNameLst>
                                          <p:attrName>ppt_x</p:attrName>
                                        </p:attrNameLst>
                                      </p:cBhvr>
                                      <p:tavLst>
                                        <p:tav tm="0">
                                          <p:val>
                                            <p:strVal val="#ppt_x"/>
                                          </p:val>
                                        </p:tav>
                                        <p:tav tm="100000">
                                          <p:val>
                                            <p:strVal val="#ppt_x"/>
                                          </p:val>
                                        </p:tav>
                                      </p:tavLst>
                                    </p:anim>
                                    <p:anim calcmode="lin" valueType="num">
                                      <p:cBhvr additive="base">
                                        <p:cTn id="34" dur="500" fill="hold"/>
                                        <p:tgtEl>
                                          <p:spTgt spid="140291"/>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3000"/>
                            </p:stCondLst>
                            <p:childTnLst>
                              <p:par>
                                <p:cTn id="36" presetID="2" presetClass="entr" presetSubtype="4" fill="hold" grpId="0" nodeType="afterEffect">
                                  <p:stCondLst>
                                    <p:cond delay="3000"/>
                                  </p:stCondLst>
                                  <p:childTnLst>
                                    <p:set>
                                      <p:cBhvr>
                                        <p:cTn id="37" dur="1" fill="hold">
                                          <p:stCondLst>
                                            <p:cond delay="0"/>
                                          </p:stCondLst>
                                        </p:cTn>
                                        <p:tgtEl>
                                          <p:spTgt spid="140303"/>
                                        </p:tgtEl>
                                        <p:attrNameLst>
                                          <p:attrName>style.visibility</p:attrName>
                                        </p:attrNameLst>
                                      </p:cBhvr>
                                      <p:to>
                                        <p:strVal val="visible"/>
                                      </p:to>
                                    </p:set>
                                    <p:anim calcmode="lin" valueType="num">
                                      <p:cBhvr additive="base">
                                        <p:cTn id="38" dur="500" fill="hold"/>
                                        <p:tgtEl>
                                          <p:spTgt spid="140303"/>
                                        </p:tgtEl>
                                        <p:attrNameLst>
                                          <p:attrName>ppt_x</p:attrName>
                                        </p:attrNameLst>
                                      </p:cBhvr>
                                      <p:tavLst>
                                        <p:tav tm="0">
                                          <p:val>
                                            <p:strVal val="#ppt_x"/>
                                          </p:val>
                                        </p:tav>
                                        <p:tav tm="100000">
                                          <p:val>
                                            <p:strVal val="#ppt_x"/>
                                          </p:val>
                                        </p:tav>
                                      </p:tavLst>
                                    </p:anim>
                                    <p:anim calcmode="lin" valueType="num">
                                      <p:cBhvr additive="base">
                                        <p:cTn id="39" dur="500" fill="hold"/>
                                        <p:tgtEl>
                                          <p:spTgt spid="140303"/>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6500"/>
                            </p:stCondLst>
                            <p:childTnLst>
                              <p:par>
                                <p:cTn id="41" presetID="17" presetClass="entr" presetSubtype="10" fill="hold" grpId="0" nodeType="afterEffect">
                                  <p:stCondLst>
                                    <p:cond delay="3000"/>
                                  </p:stCondLst>
                                  <p:childTnLst>
                                    <p:set>
                                      <p:cBhvr>
                                        <p:cTn id="42" dur="1" fill="hold">
                                          <p:stCondLst>
                                            <p:cond delay="0"/>
                                          </p:stCondLst>
                                        </p:cTn>
                                        <p:tgtEl>
                                          <p:spTgt spid="140297"/>
                                        </p:tgtEl>
                                        <p:attrNameLst>
                                          <p:attrName>style.visibility</p:attrName>
                                        </p:attrNameLst>
                                      </p:cBhvr>
                                      <p:to>
                                        <p:strVal val="visible"/>
                                      </p:to>
                                    </p:set>
                                    <p:anim calcmode="lin" valueType="num">
                                      <p:cBhvr>
                                        <p:cTn id="43" dur="500" fill="hold"/>
                                        <p:tgtEl>
                                          <p:spTgt spid="140297"/>
                                        </p:tgtEl>
                                        <p:attrNameLst>
                                          <p:attrName>ppt_w</p:attrName>
                                        </p:attrNameLst>
                                      </p:cBhvr>
                                      <p:tavLst>
                                        <p:tav tm="0">
                                          <p:val>
                                            <p:fltVal val="0"/>
                                          </p:val>
                                        </p:tav>
                                        <p:tav tm="100000">
                                          <p:val>
                                            <p:strVal val="#ppt_w"/>
                                          </p:val>
                                        </p:tav>
                                      </p:tavLst>
                                    </p:anim>
                                    <p:anim calcmode="lin" valueType="num">
                                      <p:cBhvr>
                                        <p:cTn id="44" dur="500" fill="hold"/>
                                        <p:tgtEl>
                                          <p:spTgt spid="140297"/>
                                        </p:tgtEl>
                                        <p:attrNameLst>
                                          <p:attrName>ppt_h</p:attrName>
                                        </p:attrNameLst>
                                      </p:cBhvr>
                                      <p:tavLst>
                                        <p:tav tm="0">
                                          <p:val>
                                            <p:strVal val="#ppt_h"/>
                                          </p:val>
                                        </p:tav>
                                        <p:tav tm="100000">
                                          <p:val>
                                            <p:strVal val="#ppt_h"/>
                                          </p:val>
                                        </p:tav>
                                      </p:tavLst>
                                    </p:anim>
                                  </p:childTnLst>
                                </p:cTn>
                              </p:par>
                            </p:childTnLst>
                          </p:cTn>
                        </p:par>
                        <p:par>
                          <p:cTn id="45" fill="hold" nodeType="afterGroup">
                            <p:stCondLst>
                              <p:cond delay="20000"/>
                            </p:stCondLst>
                            <p:childTnLst>
                              <p:par>
                                <p:cTn id="46" presetID="17" presetClass="entr" presetSubtype="10" fill="hold" grpId="0" nodeType="afterEffect">
                                  <p:stCondLst>
                                    <p:cond delay="4000"/>
                                  </p:stCondLst>
                                  <p:childTnLst>
                                    <p:set>
                                      <p:cBhvr>
                                        <p:cTn id="47" dur="1" fill="hold">
                                          <p:stCondLst>
                                            <p:cond delay="0"/>
                                          </p:stCondLst>
                                        </p:cTn>
                                        <p:tgtEl>
                                          <p:spTgt spid="140296"/>
                                        </p:tgtEl>
                                        <p:attrNameLst>
                                          <p:attrName>style.visibility</p:attrName>
                                        </p:attrNameLst>
                                      </p:cBhvr>
                                      <p:to>
                                        <p:strVal val="visible"/>
                                      </p:to>
                                    </p:set>
                                    <p:anim calcmode="lin" valueType="num">
                                      <p:cBhvr>
                                        <p:cTn id="48" dur="500" fill="hold"/>
                                        <p:tgtEl>
                                          <p:spTgt spid="140296"/>
                                        </p:tgtEl>
                                        <p:attrNameLst>
                                          <p:attrName>ppt_w</p:attrName>
                                        </p:attrNameLst>
                                      </p:cBhvr>
                                      <p:tavLst>
                                        <p:tav tm="0">
                                          <p:val>
                                            <p:fltVal val="0"/>
                                          </p:val>
                                        </p:tav>
                                        <p:tav tm="100000">
                                          <p:val>
                                            <p:strVal val="#ppt_w"/>
                                          </p:val>
                                        </p:tav>
                                      </p:tavLst>
                                    </p:anim>
                                    <p:anim calcmode="lin" valueType="num">
                                      <p:cBhvr>
                                        <p:cTn id="49" dur="500" fill="hold"/>
                                        <p:tgtEl>
                                          <p:spTgt spid="140296"/>
                                        </p:tgtEl>
                                        <p:attrNameLst>
                                          <p:attrName>ppt_h</p:attrName>
                                        </p:attrNameLst>
                                      </p:cBhvr>
                                      <p:tavLst>
                                        <p:tav tm="0">
                                          <p:val>
                                            <p:strVal val="#ppt_h"/>
                                          </p:val>
                                        </p:tav>
                                        <p:tav tm="100000">
                                          <p:val>
                                            <p:strVal val="#ppt_h"/>
                                          </p:val>
                                        </p:tav>
                                      </p:tavLst>
                                    </p:anim>
                                  </p:childTnLst>
                                </p:cTn>
                              </p:par>
                            </p:childTnLst>
                          </p:cTn>
                        </p:par>
                        <p:par>
                          <p:cTn id="50" fill="hold" nodeType="afterGroup">
                            <p:stCondLst>
                              <p:cond delay="24500"/>
                            </p:stCondLst>
                            <p:childTnLst>
                              <p:par>
                                <p:cTn id="51" presetID="2" presetClass="entr" presetSubtype="4" fill="hold" grpId="0" nodeType="afterEffect">
                                  <p:stCondLst>
                                    <p:cond delay="3000"/>
                                  </p:stCondLst>
                                  <p:childTnLst>
                                    <p:set>
                                      <p:cBhvr>
                                        <p:cTn id="52" dur="1" fill="hold">
                                          <p:stCondLst>
                                            <p:cond delay="0"/>
                                          </p:stCondLst>
                                        </p:cTn>
                                        <p:tgtEl>
                                          <p:spTgt spid="140299"/>
                                        </p:tgtEl>
                                        <p:attrNameLst>
                                          <p:attrName>style.visibility</p:attrName>
                                        </p:attrNameLst>
                                      </p:cBhvr>
                                      <p:to>
                                        <p:strVal val="visible"/>
                                      </p:to>
                                    </p:set>
                                    <p:anim calcmode="lin" valueType="num">
                                      <p:cBhvr additive="base">
                                        <p:cTn id="53" dur="500" fill="hold"/>
                                        <p:tgtEl>
                                          <p:spTgt spid="140299"/>
                                        </p:tgtEl>
                                        <p:attrNameLst>
                                          <p:attrName>ppt_x</p:attrName>
                                        </p:attrNameLst>
                                      </p:cBhvr>
                                      <p:tavLst>
                                        <p:tav tm="0">
                                          <p:val>
                                            <p:strVal val="#ppt_x"/>
                                          </p:val>
                                        </p:tav>
                                        <p:tav tm="100000">
                                          <p:val>
                                            <p:strVal val="#ppt_x"/>
                                          </p:val>
                                        </p:tav>
                                      </p:tavLst>
                                    </p:anim>
                                    <p:anim calcmode="lin" valueType="num">
                                      <p:cBhvr additive="base">
                                        <p:cTn id="54" dur="500" fill="hold"/>
                                        <p:tgtEl>
                                          <p:spTgt spid="140299"/>
                                        </p:tgtEl>
                                        <p:attrNameLst>
                                          <p:attrName>ppt_y</p:attrName>
                                        </p:attrNameLst>
                                      </p:cBhvr>
                                      <p:tavLst>
                                        <p:tav tm="0">
                                          <p:val>
                                            <p:strVal val="1+#ppt_h/2"/>
                                          </p:val>
                                        </p:tav>
                                        <p:tav tm="100000">
                                          <p:val>
                                            <p:strVal val="#ppt_y"/>
                                          </p:val>
                                        </p:tav>
                                      </p:tavLst>
                                    </p:anim>
                                  </p:childTnLst>
                                </p:cTn>
                              </p:par>
                            </p:childTnLst>
                          </p:cTn>
                        </p:par>
                        <p:par>
                          <p:cTn id="55" fill="hold" nodeType="afterGroup">
                            <p:stCondLst>
                              <p:cond delay="28000"/>
                            </p:stCondLst>
                            <p:childTnLst>
                              <p:par>
                                <p:cTn id="56" presetID="2" presetClass="entr" presetSubtype="2" fill="hold" grpId="0" nodeType="afterEffect">
                                  <p:stCondLst>
                                    <p:cond delay="2000"/>
                                  </p:stCondLst>
                                  <p:childTnLst>
                                    <p:set>
                                      <p:cBhvr>
                                        <p:cTn id="57" dur="1" fill="hold">
                                          <p:stCondLst>
                                            <p:cond delay="0"/>
                                          </p:stCondLst>
                                        </p:cTn>
                                        <p:tgtEl>
                                          <p:spTgt spid="140298"/>
                                        </p:tgtEl>
                                        <p:attrNameLst>
                                          <p:attrName>style.visibility</p:attrName>
                                        </p:attrNameLst>
                                      </p:cBhvr>
                                      <p:to>
                                        <p:strVal val="visible"/>
                                      </p:to>
                                    </p:set>
                                    <p:anim calcmode="lin" valueType="num">
                                      <p:cBhvr additive="base">
                                        <p:cTn id="58" dur="500" fill="hold"/>
                                        <p:tgtEl>
                                          <p:spTgt spid="140298"/>
                                        </p:tgtEl>
                                        <p:attrNameLst>
                                          <p:attrName>ppt_x</p:attrName>
                                        </p:attrNameLst>
                                      </p:cBhvr>
                                      <p:tavLst>
                                        <p:tav tm="0">
                                          <p:val>
                                            <p:strVal val="1+#ppt_w/2"/>
                                          </p:val>
                                        </p:tav>
                                        <p:tav tm="100000">
                                          <p:val>
                                            <p:strVal val="#ppt_x"/>
                                          </p:val>
                                        </p:tav>
                                      </p:tavLst>
                                    </p:anim>
                                    <p:anim calcmode="lin" valueType="num">
                                      <p:cBhvr additive="base">
                                        <p:cTn id="59" dur="500" fill="hold"/>
                                        <p:tgtEl>
                                          <p:spTgt spid="140298"/>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30500"/>
                            </p:stCondLst>
                            <p:childTnLst>
                              <p:par>
                                <p:cTn id="61" presetID="7" presetClass="entr" presetSubtype="1" fill="hold" grpId="0" nodeType="afterEffect">
                                  <p:stCondLst>
                                    <p:cond delay="1000"/>
                                  </p:stCondLst>
                                  <p:childTnLst>
                                    <p:set>
                                      <p:cBhvr>
                                        <p:cTn id="62" dur="1" fill="hold">
                                          <p:stCondLst>
                                            <p:cond delay="0"/>
                                          </p:stCondLst>
                                        </p:cTn>
                                        <p:tgtEl>
                                          <p:spTgt spid="140300"/>
                                        </p:tgtEl>
                                        <p:attrNameLst>
                                          <p:attrName>style.visibility</p:attrName>
                                        </p:attrNameLst>
                                      </p:cBhvr>
                                      <p:to>
                                        <p:strVal val="visible"/>
                                      </p:to>
                                    </p:set>
                                    <p:anim calcmode="lin" valueType="num">
                                      <p:cBhvr additive="base">
                                        <p:cTn id="63" dur="5000" fill="hold"/>
                                        <p:tgtEl>
                                          <p:spTgt spid="140300"/>
                                        </p:tgtEl>
                                        <p:attrNameLst>
                                          <p:attrName>ppt_x</p:attrName>
                                        </p:attrNameLst>
                                      </p:cBhvr>
                                      <p:tavLst>
                                        <p:tav tm="0">
                                          <p:val>
                                            <p:strVal val="#ppt_x"/>
                                          </p:val>
                                        </p:tav>
                                        <p:tav tm="100000">
                                          <p:val>
                                            <p:strVal val="#ppt_x"/>
                                          </p:val>
                                        </p:tav>
                                      </p:tavLst>
                                    </p:anim>
                                    <p:anim calcmode="lin" valueType="num">
                                      <p:cBhvr additive="base">
                                        <p:cTn id="64" dur="5000" fill="hold"/>
                                        <p:tgtEl>
                                          <p:spTgt spid="1403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2" grpId="0" autoUpdateAnimBg="0"/>
      <p:bldP spid="140293" grpId="0" autoUpdateAnimBg="0"/>
      <p:bldP spid="140294" grpId="0" animBg="1" autoUpdateAnimBg="0"/>
      <p:bldP spid="140295" grpId="0" autoUpdateAnimBg="0"/>
      <p:bldP spid="140296" grpId="0" animBg="1" autoUpdateAnimBg="0"/>
      <p:bldP spid="140297" grpId="0" autoUpdateAnimBg="0"/>
      <p:bldP spid="140298" grpId="0" autoUpdateAnimBg="0"/>
      <p:bldP spid="140299" grpId="0" autoUpdateAnimBg="0"/>
      <p:bldP spid="140300" grpId="0" autoUpdateAnimBg="0"/>
      <p:bldP spid="14030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a:xfrm>
            <a:off x="152400" y="304800"/>
            <a:ext cx="8915400" cy="838200"/>
          </a:xfrm>
          <a:noFill/>
          <a:effectLst>
            <a:outerShdw blurRad="63500" dist="38099" dir="2700000" algn="ctr" rotWithShape="0">
              <a:srgbClr val="000000">
                <a:alpha val="99962"/>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000">
                <a:solidFill>
                  <a:srgbClr val="FFFFFF"/>
                </a:solidFill>
                <a:latin typeface="Arial" charset="0"/>
                <a:ea typeface="MS PGothic" charset="0"/>
              </a:rPr>
              <a:t>Có một tương lai cho dân Israel tin kính không?</a:t>
            </a:r>
          </a:p>
        </p:txBody>
      </p:sp>
      <p:sp>
        <p:nvSpPr>
          <p:cNvPr id="142339" name="Oval 3"/>
          <p:cNvSpPr>
            <a:spLocks noChangeArrowheads="1"/>
          </p:cNvSpPr>
          <p:nvPr/>
        </p:nvSpPr>
        <p:spPr bwMode="auto">
          <a:xfrm>
            <a:off x="457200" y="2170113"/>
            <a:ext cx="3810000" cy="3657600"/>
          </a:xfrm>
          <a:prstGeom prst="ellipse">
            <a:avLst/>
          </a:prstGeom>
          <a:noFill/>
          <a:ln w="57150">
            <a:solidFill>
              <a:schemeClr val="tx1"/>
            </a:solidFill>
            <a:round/>
            <a:headEnd/>
            <a:tailEnd/>
          </a:ln>
          <a:effectLst>
            <a:outerShdw dist="35921" dir="2700000" algn="ctr" rotWithShape="0">
              <a:srgbClr val="808080">
                <a:alpha val="74997"/>
              </a:srgbClr>
            </a:outerShdw>
          </a:effectLst>
        </p:spPr>
        <p:txBody>
          <a:bodyPr wrap="none" anchor="ctr"/>
          <a:lstStyle/>
          <a:p>
            <a:pPr defTabSz="914400" eaLnBrk="0" hangingPunct="0">
              <a:defRPr/>
            </a:pPr>
            <a:endParaRPr lang="en-US">
              <a:solidFill>
                <a:srgbClr val="FFFF66"/>
              </a:solidFill>
              <a:latin typeface="Arial" pitchFamily="-112" charset="0"/>
              <a:ea typeface="+mn-ea"/>
              <a:cs typeface="+mn-cs"/>
            </a:endParaRPr>
          </a:p>
        </p:txBody>
      </p:sp>
      <p:sp>
        <p:nvSpPr>
          <p:cNvPr id="142340" name="Text Box 4"/>
          <p:cNvSpPr txBox="1">
            <a:spLocks noChangeArrowheads="1"/>
          </p:cNvSpPr>
          <p:nvPr/>
        </p:nvSpPr>
        <p:spPr bwMode="auto">
          <a:xfrm>
            <a:off x="1150938" y="1387475"/>
            <a:ext cx="2768600" cy="822325"/>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66"/>
                </a:solidFill>
              </a:rPr>
              <a:t>Tiền Thiên hi niên</a:t>
            </a:r>
          </a:p>
          <a:p>
            <a:pPr algn="ctr" defTabSz="914400"/>
            <a:r>
              <a:rPr lang="en-US" sz="2400" b="1">
                <a:solidFill>
                  <a:srgbClr val="FFFF66"/>
                </a:solidFill>
              </a:rPr>
              <a:t>Thời kỳ</a:t>
            </a:r>
          </a:p>
        </p:txBody>
      </p:sp>
      <p:sp>
        <p:nvSpPr>
          <p:cNvPr id="142341" name="Text Box 5"/>
          <p:cNvSpPr txBox="1">
            <a:spLocks noChangeArrowheads="1"/>
          </p:cNvSpPr>
          <p:nvPr/>
        </p:nvSpPr>
        <p:spPr bwMode="auto">
          <a:xfrm>
            <a:off x="2971800" y="3613150"/>
            <a:ext cx="1314450" cy="15525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66"/>
                </a:solidFill>
              </a:rPr>
              <a:t>Israel có một tương lai</a:t>
            </a:r>
          </a:p>
        </p:txBody>
      </p:sp>
      <p:sp>
        <p:nvSpPr>
          <p:cNvPr id="142342" name="Oval 6"/>
          <p:cNvSpPr>
            <a:spLocks noChangeArrowheads="1"/>
          </p:cNvSpPr>
          <p:nvPr/>
        </p:nvSpPr>
        <p:spPr bwMode="auto">
          <a:xfrm>
            <a:off x="4876800" y="2170113"/>
            <a:ext cx="3810000" cy="3657600"/>
          </a:xfrm>
          <a:prstGeom prst="ellipse">
            <a:avLst/>
          </a:prstGeom>
          <a:noFill/>
          <a:ln w="57150">
            <a:solidFill>
              <a:srgbClr val="C9C4FF"/>
            </a:solidFill>
            <a:round/>
            <a:headEnd/>
            <a:tailEnd/>
          </a:ln>
          <a:effectLst>
            <a:outerShdw dist="35921" dir="2700000" algn="ctr" rotWithShape="0">
              <a:srgbClr val="808080">
                <a:alpha val="74997"/>
              </a:srgbClr>
            </a:outerShdw>
          </a:effectLst>
        </p:spPr>
        <p:txBody>
          <a:bodyPr wrap="none" anchor="ctr"/>
          <a:lstStyle/>
          <a:p>
            <a:pPr defTabSz="914400" eaLnBrk="0" hangingPunct="0">
              <a:defRPr/>
            </a:pPr>
            <a:endParaRPr lang="en-US">
              <a:solidFill>
                <a:srgbClr val="FFFF66"/>
              </a:solidFill>
              <a:latin typeface="Arial" pitchFamily="-112" charset="0"/>
              <a:ea typeface="+mn-ea"/>
              <a:cs typeface="+mn-cs"/>
            </a:endParaRPr>
          </a:p>
        </p:txBody>
      </p:sp>
      <p:sp>
        <p:nvSpPr>
          <p:cNvPr id="142343" name="Text Box 7"/>
          <p:cNvSpPr txBox="1">
            <a:spLocks noChangeArrowheads="1"/>
          </p:cNvSpPr>
          <p:nvPr/>
        </p:nvSpPr>
        <p:spPr bwMode="auto">
          <a:xfrm>
            <a:off x="5257800" y="1387475"/>
            <a:ext cx="3124200" cy="82232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defRPr/>
            </a:pPr>
            <a:r>
              <a:rPr lang="en-US" sz="2400" b="1">
                <a:solidFill>
                  <a:srgbClr val="C9C4FF"/>
                </a:solidFill>
                <a:ea typeface="MS PGothic" pitchFamily="34" charset="-128"/>
                <a:cs typeface="+mn-cs"/>
              </a:rPr>
              <a:t>Vô thiên hi niên &amp; </a:t>
            </a:r>
          </a:p>
          <a:p>
            <a:pPr algn="ctr" defTabSz="914400" eaLnBrk="0" hangingPunct="0">
              <a:defRPr/>
            </a:pPr>
            <a:r>
              <a:rPr lang="en-US" sz="2400" b="1">
                <a:solidFill>
                  <a:srgbClr val="C9C4FF"/>
                </a:solidFill>
                <a:ea typeface="MS PGothic" pitchFamily="34" charset="-128"/>
                <a:cs typeface="+mn-cs"/>
              </a:rPr>
              <a:t>Hậu thiên hi niên</a:t>
            </a:r>
          </a:p>
        </p:txBody>
      </p:sp>
      <p:sp>
        <p:nvSpPr>
          <p:cNvPr id="142344" name="Text Box 8"/>
          <p:cNvSpPr txBox="1">
            <a:spLocks noChangeArrowheads="1"/>
          </p:cNvSpPr>
          <p:nvPr/>
        </p:nvSpPr>
        <p:spPr bwMode="auto">
          <a:xfrm>
            <a:off x="7162800" y="3460750"/>
            <a:ext cx="1314450" cy="19177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C9C4FF"/>
                </a:solidFill>
              </a:rPr>
              <a:t>Israel không có tương lai </a:t>
            </a:r>
          </a:p>
        </p:txBody>
      </p:sp>
      <p:sp>
        <p:nvSpPr>
          <p:cNvPr id="142345" name="Oval 9"/>
          <p:cNvSpPr>
            <a:spLocks noChangeArrowheads="1"/>
          </p:cNvSpPr>
          <p:nvPr/>
        </p:nvSpPr>
        <p:spPr bwMode="auto">
          <a:xfrm>
            <a:off x="2686050" y="3048000"/>
            <a:ext cx="3810000" cy="3657600"/>
          </a:xfrm>
          <a:prstGeom prst="ellipse">
            <a:avLst/>
          </a:prstGeom>
          <a:noFill/>
          <a:ln w="57150">
            <a:solidFill>
              <a:srgbClr val="00FFFF"/>
            </a:solidFill>
            <a:round/>
            <a:headEnd/>
            <a:tailEnd/>
          </a:ln>
          <a:effectLst>
            <a:outerShdw dist="35921" dir="2700000" algn="ctr" rotWithShape="0">
              <a:srgbClr val="808080">
                <a:alpha val="74997"/>
              </a:srgbClr>
            </a:outerShdw>
          </a:effectLst>
        </p:spPr>
        <p:txBody>
          <a:bodyPr wrap="none" anchor="ctr"/>
          <a:lstStyle/>
          <a:p>
            <a:pPr defTabSz="914400" eaLnBrk="0" hangingPunct="0">
              <a:defRPr/>
            </a:pPr>
            <a:endParaRPr lang="en-US">
              <a:solidFill>
                <a:srgbClr val="FFFF66"/>
              </a:solidFill>
              <a:latin typeface="Arial" pitchFamily="-112" charset="0"/>
              <a:ea typeface="+mn-ea"/>
              <a:cs typeface="+mn-cs"/>
            </a:endParaRPr>
          </a:p>
        </p:txBody>
      </p:sp>
      <p:sp>
        <p:nvSpPr>
          <p:cNvPr id="142346" name="Text Box 10"/>
          <p:cNvSpPr txBox="1">
            <a:spLocks noChangeArrowheads="1"/>
          </p:cNvSpPr>
          <p:nvPr/>
        </p:nvSpPr>
        <p:spPr bwMode="auto">
          <a:xfrm>
            <a:off x="6107113" y="5959475"/>
            <a:ext cx="2852737" cy="822325"/>
          </a:xfrm>
          <a:prstGeom prst="rect">
            <a:avLst/>
          </a:prstGeom>
          <a:noFill/>
          <a:ln w="9525">
            <a:noFill/>
            <a:miter lim="800000"/>
            <a:headEnd/>
            <a:tailEnd/>
          </a:ln>
          <a:effectLst>
            <a:outerShdw dist="35921" dir="2700000" algn="ctr" rotWithShape="0">
              <a:srgbClr val="808080">
                <a:alpha val="74997"/>
              </a:srgbClr>
            </a:outerShdw>
          </a:effectLst>
        </p:spPr>
        <p:txBody>
          <a:bodyPr wrap="none">
            <a:spAutoFit/>
          </a:bodyPr>
          <a:lstStyle/>
          <a:p>
            <a:pPr algn="ctr" defTabSz="914400" eaLnBrk="0" hangingPunct="0">
              <a:defRPr/>
            </a:pPr>
            <a:r>
              <a:rPr lang="en-US" sz="2400" b="1">
                <a:solidFill>
                  <a:srgbClr val="00FFFF"/>
                </a:solidFill>
                <a:ea typeface="MS PGothic" pitchFamily="34" charset="-128"/>
                <a:cs typeface="+mn-cs"/>
              </a:rPr>
              <a:t>Tiền Thiên hi niên </a:t>
            </a:r>
          </a:p>
          <a:p>
            <a:pPr algn="ctr" defTabSz="914400" eaLnBrk="0" hangingPunct="0">
              <a:defRPr/>
            </a:pPr>
            <a:r>
              <a:rPr lang="en-US" sz="2400" b="1">
                <a:solidFill>
                  <a:srgbClr val="00FFFF"/>
                </a:solidFill>
                <a:ea typeface="MS PGothic" pitchFamily="34" charset="-128"/>
                <a:cs typeface="+mn-cs"/>
              </a:rPr>
              <a:t>giao ước</a:t>
            </a:r>
          </a:p>
        </p:txBody>
      </p:sp>
      <p:sp>
        <p:nvSpPr>
          <p:cNvPr id="142347" name="Text Box 11"/>
          <p:cNvSpPr txBox="1">
            <a:spLocks noChangeArrowheads="1"/>
          </p:cNvSpPr>
          <p:nvPr/>
        </p:nvSpPr>
        <p:spPr bwMode="auto">
          <a:xfrm>
            <a:off x="4978400" y="3549650"/>
            <a:ext cx="1409700" cy="19177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00FFFF"/>
                </a:solidFill>
              </a:rPr>
              <a:t>Hội thánh là dân Israel mới</a:t>
            </a:r>
          </a:p>
        </p:txBody>
      </p:sp>
      <p:sp>
        <p:nvSpPr>
          <p:cNvPr id="142348" name="Text Box 12"/>
          <p:cNvSpPr txBox="1">
            <a:spLocks noChangeArrowheads="1"/>
          </p:cNvSpPr>
          <p:nvPr/>
        </p:nvSpPr>
        <p:spPr bwMode="auto">
          <a:xfrm>
            <a:off x="914400" y="3416300"/>
            <a:ext cx="1771650" cy="19177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66"/>
                </a:solidFill>
              </a:rPr>
              <a:t>Hôi thánh được phân biệt với dân Israel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2340"/>
                                        </p:tgtEl>
                                        <p:attrNameLst>
                                          <p:attrName>style.visibility</p:attrName>
                                        </p:attrNameLst>
                                      </p:cBhvr>
                                      <p:to>
                                        <p:strVal val="visible"/>
                                      </p:to>
                                    </p:set>
                                    <p:anim calcmode="lin" valueType="num">
                                      <p:cBhvr>
                                        <p:cTn id="7" dur="1000" fill="hold"/>
                                        <p:tgtEl>
                                          <p:spTgt spid="142340"/>
                                        </p:tgtEl>
                                        <p:attrNameLst>
                                          <p:attrName>ppt_w</p:attrName>
                                        </p:attrNameLst>
                                      </p:cBhvr>
                                      <p:tavLst>
                                        <p:tav tm="0">
                                          <p:val>
                                            <p:strVal val="#ppt_w+.3"/>
                                          </p:val>
                                        </p:tav>
                                        <p:tav tm="100000">
                                          <p:val>
                                            <p:strVal val="#ppt_w"/>
                                          </p:val>
                                        </p:tav>
                                      </p:tavLst>
                                    </p:anim>
                                    <p:anim calcmode="lin" valueType="num">
                                      <p:cBhvr>
                                        <p:cTn id="8" dur="1000" fill="hold"/>
                                        <p:tgtEl>
                                          <p:spTgt spid="142340"/>
                                        </p:tgtEl>
                                        <p:attrNameLst>
                                          <p:attrName>ppt_h</p:attrName>
                                        </p:attrNameLst>
                                      </p:cBhvr>
                                      <p:tavLst>
                                        <p:tav tm="0">
                                          <p:val>
                                            <p:strVal val="#ppt_h"/>
                                          </p:val>
                                        </p:tav>
                                        <p:tav tm="100000">
                                          <p:val>
                                            <p:strVal val="#ppt_h"/>
                                          </p:val>
                                        </p:tav>
                                      </p:tavLst>
                                    </p:anim>
                                    <p:animEffect transition="in" filter="fade">
                                      <p:cBhvr>
                                        <p:cTn id="9" dur="1000"/>
                                        <p:tgtEl>
                                          <p:spTgt spid="142340"/>
                                        </p:tgtEl>
                                      </p:cBhvr>
                                    </p:animEffect>
                                  </p:childTnLst>
                                </p:cTn>
                              </p:par>
                            </p:childTnLst>
                          </p:cTn>
                        </p:par>
                        <p:par>
                          <p:cTn id="10" fill="hold" nodeType="afterGroup">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42339"/>
                                        </p:tgtEl>
                                        <p:attrNameLst>
                                          <p:attrName>style.visibility</p:attrName>
                                        </p:attrNameLst>
                                      </p:cBhvr>
                                      <p:to>
                                        <p:strVal val="visible"/>
                                      </p:to>
                                    </p:set>
                                    <p:anim calcmode="lin" valueType="num">
                                      <p:cBhvr>
                                        <p:cTn id="13" dur="1000" fill="hold"/>
                                        <p:tgtEl>
                                          <p:spTgt spid="142339"/>
                                        </p:tgtEl>
                                        <p:attrNameLst>
                                          <p:attrName>ppt_w</p:attrName>
                                        </p:attrNameLst>
                                      </p:cBhvr>
                                      <p:tavLst>
                                        <p:tav tm="0">
                                          <p:val>
                                            <p:strVal val="#ppt_w+.3"/>
                                          </p:val>
                                        </p:tav>
                                        <p:tav tm="100000">
                                          <p:val>
                                            <p:strVal val="#ppt_w"/>
                                          </p:val>
                                        </p:tav>
                                      </p:tavLst>
                                    </p:anim>
                                    <p:anim calcmode="lin" valueType="num">
                                      <p:cBhvr>
                                        <p:cTn id="14" dur="1000" fill="hold"/>
                                        <p:tgtEl>
                                          <p:spTgt spid="142339"/>
                                        </p:tgtEl>
                                        <p:attrNameLst>
                                          <p:attrName>ppt_h</p:attrName>
                                        </p:attrNameLst>
                                      </p:cBhvr>
                                      <p:tavLst>
                                        <p:tav tm="0">
                                          <p:val>
                                            <p:strVal val="#ppt_h"/>
                                          </p:val>
                                        </p:tav>
                                        <p:tav tm="100000">
                                          <p:val>
                                            <p:strVal val="#ppt_h"/>
                                          </p:val>
                                        </p:tav>
                                      </p:tavLst>
                                    </p:anim>
                                    <p:animEffect transition="in" filter="fade">
                                      <p:cBhvr>
                                        <p:cTn id="15" dur="1000"/>
                                        <p:tgtEl>
                                          <p:spTgt spid="142339"/>
                                        </p:tgtEl>
                                      </p:cBhvr>
                                    </p:animEffect>
                                  </p:childTnLst>
                                </p:cTn>
                              </p:par>
                            </p:childTnLst>
                          </p:cTn>
                        </p:par>
                        <p:par>
                          <p:cTn id="16" fill="hold" nodeType="afterGroup">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42341"/>
                                        </p:tgtEl>
                                        <p:attrNameLst>
                                          <p:attrName>style.visibility</p:attrName>
                                        </p:attrNameLst>
                                      </p:cBhvr>
                                      <p:to>
                                        <p:strVal val="visible"/>
                                      </p:to>
                                    </p:set>
                                    <p:anim calcmode="lin" valueType="num">
                                      <p:cBhvr>
                                        <p:cTn id="19" dur="1000" fill="hold"/>
                                        <p:tgtEl>
                                          <p:spTgt spid="142341"/>
                                        </p:tgtEl>
                                        <p:attrNameLst>
                                          <p:attrName>ppt_w</p:attrName>
                                        </p:attrNameLst>
                                      </p:cBhvr>
                                      <p:tavLst>
                                        <p:tav tm="0">
                                          <p:val>
                                            <p:strVal val="#ppt_w+.3"/>
                                          </p:val>
                                        </p:tav>
                                        <p:tav tm="100000">
                                          <p:val>
                                            <p:strVal val="#ppt_w"/>
                                          </p:val>
                                        </p:tav>
                                      </p:tavLst>
                                    </p:anim>
                                    <p:anim calcmode="lin" valueType="num">
                                      <p:cBhvr>
                                        <p:cTn id="20" dur="1000" fill="hold"/>
                                        <p:tgtEl>
                                          <p:spTgt spid="142341"/>
                                        </p:tgtEl>
                                        <p:attrNameLst>
                                          <p:attrName>ppt_h</p:attrName>
                                        </p:attrNameLst>
                                      </p:cBhvr>
                                      <p:tavLst>
                                        <p:tav tm="0">
                                          <p:val>
                                            <p:strVal val="#ppt_h"/>
                                          </p:val>
                                        </p:tav>
                                        <p:tav tm="100000">
                                          <p:val>
                                            <p:strVal val="#ppt_h"/>
                                          </p:val>
                                        </p:tav>
                                      </p:tavLst>
                                    </p:anim>
                                    <p:animEffect transition="in" filter="fade">
                                      <p:cBhvr>
                                        <p:cTn id="21" dur="1000"/>
                                        <p:tgtEl>
                                          <p:spTgt spid="14234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142343"/>
                                        </p:tgtEl>
                                        <p:attrNameLst>
                                          <p:attrName>style.visibility</p:attrName>
                                        </p:attrNameLst>
                                      </p:cBhvr>
                                      <p:to>
                                        <p:strVal val="visible"/>
                                      </p:to>
                                    </p:set>
                                    <p:anim calcmode="lin" valueType="num">
                                      <p:cBhvr>
                                        <p:cTn id="26" dur="1000" fill="hold"/>
                                        <p:tgtEl>
                                          <p:spTgt spid="142343"/>
                                        </p:tgtEl>
                                        <p:attrNameLst>
                                          <p:attrName>ppt_w</p:attrName>
                                        </p:attrNameLst>
                                      </p:cBhvr>
                                      <p:tavLst>
                                        <p:tav tm="0">
                                          <p:val>
                                            <p:strVal val="#ppt_w+.3"/>
                                          </p:val>
                                        </p:tav>
                                        <p:tav tm="100000">
                                          <p:val>
                                            <p:strVal val="#ppt_w"/>
                                          </p:val>
                                        </p:tav>
                                      </p:tavLst>
                                    </p:anim>
                                    <p:anim calcmode="lin" valueType="num">
                                      <p:cBhvr>
                                        <p:cTn id="27" dur="1000" fill="hold"/>
                                        <p:tgtEl>
                                          <p:spTgt spid="142343"/>
                                        </p:tgtEl>
                                        <p:attrNameLst>
                                          <p:attrName>ppt_h</p:attrName>
                                        </p:attrNameLst>
                                      </p:cBhvr>
                                      <p:tavLst>
                                        <p:tav tm="0">
                                          <p:val>
                                            <p:strVal val="#ppt_h"/>
                                          </p:val>
                                        </p:tav>
                                        <p:tav tm="100000">
                                          <p:val>
                                            <p:strVal val="#ppt_h"/>
                                          </p:val>
                                        </p:tav>
                                      </p:tavLst>
                                    </p:anim>
                                    <p:animEffect transition="in" filter="fade">
                                      <p:cBhvr>
                                        <p:cTn id="28" dur="1000"/>
                                        <p:tgtEl>
                                          <p:spTgt spid="142343"/>
                                        </p:tgtEl>
                                      </p:cBhvr>
                                    </p:animEffect>
                                  </p:childTnLst>
                                </p:cTn>
                              </p:par>
                            </p:childTnLst>
                          </p:cTn>
                        </p:par>
                        <p:par>
                          <p:cTn id="29" fill="hold" nodeType="afterGroup">
                            <p:stCondLst>
                              <p:cond delay="1000"/>
                            </p:stCondLst>
                            <p:childTnLst>
                              <p:par>
                                <p:cTn id="30" presetID="50" presetClass="entr" presetSubtype="0" decel="100000" fill="hold" grpId="0" nodeType="afterEffect">
                                  <p:stCondLst>
                                    <p:cond delay="0"/>
                                  </p:stCondLst>
                                  <p:childTnLst>
                                    <p:set>
                                      <p:cBhvr>
                                        <p:cTn id="31" dur="1" fill="hold">
                                          <p:stCondLst>
                                            <p:cond delay="0"/>
                                          </p:stCondLst>
                                        </p:cTn>
                                        <p:tgtEl>
                                          <p:spTgt spid="142342"/>
                                        </p:tgtEl>
                                        <p:attrNameLst>
                                          <p:attrName>style.visibility</p:attrName>
                                        </p:attrNameLst>
                                      </p:cBhvr>
                                      <p:to>
                                        <p:strVal val="visible"/>
                                      </p:to>
                                    </p:set>
                                    <p:anim calcmode="lin" valueType="num">
                                      <p:cBhvr>
                                        <p:cTn id="32" dur="1000" fill="hold"/>
                                        <p:tgtEl>
                                          <p:spTgt spid="142342"/>
                                        </p:tgtEl>
                                        <p:attrNameLst>
                                          <p:attrName>ppt_w</p:attrName>
                                        </p:attrNameLst>
                                      </p:cBhvr>
                                      <p:tavLst>
                                        <p:tav tm="0">
                                          <p:val>
                                            <p:strVal val="#ppt_w+.3"/>
                                          </p:val>
                                        </p:tav>
                                        <p:tav tm="100000">
                                          <p:val>
                                            <p:strVal val="#ppt_w"/>
                                          </p:val>
                                        </p:tav>
                                      </p:tavLst>
                                    </p:anim>
                                    <p:anim calcmode="lin" valueType="num">
                                      <p:cBhvr>
                                        <p:cTn id="33" dur="1000" fill="hold"/>
                                        <p:tgtEl>
                                          <p:spTgt spid="142342"/>
                                        </p:tgtEl>
                                        <p:attrNameLst>
                                          <p:attrName>ppt_h</p:attrName>
                                        </p:attrNameLst>
                                      </p:cBhvr>
                                      <p:tavLst>
                                        <p:tav tm="0">
                                          <p:val>
                                            <p:strVal val="#ppt_h"/>
                                          </p:val>
                                        </p:tav>
                                        <p:tav tm="100000">
                                          <p:val>
                                            <p:strVal val="#ppt_h"/>
                                          </p:val>
                                        </p:tav>
                                      </p:tavLst>
                                    </p:anim>
                                    <p:animEffect transition="in" filter="fade">
                                      <p:cBhvr>
                                        <p:cTn id="34" dur="1000"/>
                                        <p:tgtEl>
                                          <p:spTgt spid="142342"/>
                                        </p:tgtEl>
                                      </p:cBhvr>
                                    </p:animEffect>
                                  </p:childTnLst>
                                </p:cTn>
                              </p:par>
                            </p:childTnLst>
                          </p:cTn>
                        </p:par>
                        <p:par>
                          <p:cTn id="35" fill="hold" nodeType="afterGroup">
                            <p:stCondLst>
                              <p:cond delay="2000"/>
                            </p:stCondLst>
                            <p:childTnLst>
                              <p:par>
                                <p:cTn id="36" presetID="50" presetClass="entr" presetSubtype="0" decel="100000" fill="hold" grpId="0" nodeType="afterEffect">
                                  <p:stCondLst>
                                    <p:cond delay="0"/>
                                  </p:stCondLst>
                                  <p:childTnLst>
                                    <p:set>
                                      <p:cBhvr>
                                        <p:cTn id="37" dur="1" fill="hold">
                                          <p:stCondLst>
                                            <p:cond delay="0"/>
                                          </p:stCondLst>
                                        </p:cTn>
                                        <p:tgtEl>
                                          <p:spTgt spid="142344"/>
                                        </p:tgtEl>
                                        <p:attrNameLst>
                                          <p:attrName>style.visibility</p:attrName>
                                        </p:attrNameLst>
                                      </p:cBhvr>
                                      <p:to>
                                        <p:strVal val="visible"/>
                                      </p:to>
                                    </p:set>
                                    <p:anim calcmode="lin" valueType="num">
                                      <p:cBhvr>
                                        <p:cTn id="38" dur="1000" fill="hold"/>
                                        <p:tgtEl>
                                          <p:spTgt spid="142344"/>
                                        </p:tgtEl>
                                        <p:attrNameLst>
                                          <p:attrName>ppt_w</p:attrName>
                                        </p:attrNameLst>
                                      </p:cBhvr>
                                      <p:tavLst>
                                        <p:tav tm="0">
                                          <p:val>
                                            <p:strVal val="#ppt_w+.3"/>
                                          </p:val>
                                        </p:tav>
                                        <p:tav tm="100000">
                                          <p:val>
                                            <p:strVal val="#ppt_w"/>
                                          </p:val>
                                        </p:tav>
                                      </p:tavLst>
                                    </p:anim>
                                    <p:anim calcmode="lin" valueType="num">
                                      <p:cBhvr>
                                        <p:cTn id="39" dur="1000" fill="hold"/>
                                        <p:tgtEl>
                                          <p:spTgt spid="142344"/>
                                        </p:tgtEl>
                                        <p:attrNameLst>
                                          <p:attrName>ppt_h</p:attrName>
                                        </p:attrNameLst>
                                      </p:cBhvr>
                                      <p:tavLst>
                                        <p:tav tm="0">
                                          <p:val>
                                            <p:strVal val="#ppt_h"/>
                                          </p:val>
                                        </p:tav>
                                        <p:tav tm="100000">
                                          <p:val>
                                            <p:strVal val="#ppt_h"/>
                                          </p:val>
                                        </p:tav>
                                      </p:tavLst>
                                    </p:anim>
                                    <p:animEffect transition="in" filter="fade">
                                      <p:cBhvr>
                                        <p:cTn id="40" dur="1000"/>
                                        <p:tgtEl>
                                          <p:spTgt spid="14234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42346"/>
                                        </p:tgtEl>
                                        <p:attrNameLst>
                                          <p:attrName>style.visibility</p:attrName>
                                        </p:attrNameLst>
                                      </p:cBhvr>
                                      <p:to>
                                        <p:strVal val="visible"/>
                                      </p:to>
                                    </p:set>
                                    <p:anim calcmode="lin" valueType="num">
                                      <p:cBhvr>
                                        <p:cTn id="45" dur="1000" fill="hold"/>
                                        <p:tgtEl>
                                          <p:spTgt spid="142346"/>
                                        </p:tgtEl>
                                        <p:attrNameLst>
                                          <p:attrName>ppt_w</p:attrName>
                                        </p:attrNameLst>
                                      </p:cBhvr>
                                      <p:tavLst>
                                        <p:tav tm="0">
                                          <p:val>
                                            <p:strVal val="#ppt_w+.3"/>
                                          </p:val>
                                        </p:tav>
                                        <p:tav tm="100000">
                                          <p:val>
                                            <p:strVal val="#ppt_w"/>
                                          </p:val>
                                        </p:tav>
                                      </p:tavLst>
                                    </p:anim>
                                    <p:anim calcmode="lin" valueType="num">
                                      <p:cBhvr>
                                        <p:cTn id="46" dur="1000" fill="hold"/>
                                        <p:tgtEl>
                                          <p:spTgt spid="142346"/>
                                        </p:tgtEl>
                                        <p:attrNameLst>
                                          <p:attrName>ppt_h</p:attrName>
                                        </p:attrNameLst>
                                      </p:cBhvr>
                                      <p:tavLst>
                                        <p:tav tm="0">
                                          <p:val>
                                            <p:strVal val="#ppt_h"/>
                                          </p:val>
                                        </p:tav>
                                        <p:tav tm="100000">
                                          <p:val>
                                            <p:strVal val="#ppt_h"/>
                                          </p:val>
                                        </p:tav>
                                      </p:tavLst>
                                    </p:anim>
                                    <p:animEffect transition="in" filter="fade">
                                      <p:cBhvr>
                                        <p:cTn id="47" dur="1000"/>
                                        <p:tgtEl>
                                          <p:spTgt spid="142346"/>
                                        </p:tgtEl>
                                      </p:cBhvr>
                                    </p:animEffect>
                                  </p:childTnLst>
                                </p:cTn>
                              </p:par>
                            </p:childTnLst>
                          </p:cTn>
                        </p:par>
                        <p:par>
                          <p:cTn id="48" fill="hold" nodeType="afterGroup">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142345"/>
                                        </p:tgtEl>
                                        <p:attrNameLst>
                                          <p:attrName>style.visibility</p:attrName>
                                        </p:attrNameLst>
                                      </p:cBhvr>
                                      <p:to>
                                        <p:strVal val="visible"/>
                                      </p:to>
                                    </p:set>
                                    <p:anim calcmode="lin" valueType="num">
                                      <p:cBhvr>
                                        <p:cTn id="51" dur="1000" fill="hold"/>
                                        <p:tgtEl>
                                          <p:spTgt spid="142345"/>
                                        </p:tgtEl>
                                        <p:attrNameLst>
                                          <p:attrName>ppt_w</p:attrName>
                                        </p:attrNameLst>
                                      </p:cBhvr>
                                      <p:tavLst>
                                        <p:tav tm="0">
                                          <p:val>
                                            <p:strVal val="#ppt_w+.3"/>
                                          </p:val>
                                        </p:tav>
                                        <p:tav tm="100000">
                                          <p:val>
                                            <p:strVal val="#ppt_w"/>
                                          </p:val>
                                        </p:tav>
                                      </p:tavLst>
                                    </p:anim>
                                    <p:anim calcmode="lin" valueType="num">
                                      <p:cBhvr>
                                        <p:cTn id="52" dur="1000" fill="hold"/>
                                        <p:tgtEl>
                                          <p:spTgt spid="142345"/>
                                        </p:tgtEl>
                                        <p:attrNameLst>
                                          <p:attrName>ppt_h</p:attrName>
                                        </p:attrNameLst>
                                      </p:cBhvr>
                                      <p:tavLst>
                                        <p:tav tm="0">
                                          <p:val>
                                            <p:strVal val="#ppt_h"/>
                                          </p:val>
                                        </p:tav>
                                        <p:tav tm="100000">
                                          <p:val>
                                            <p:strVal val="#ppt_h"/>
                                          </p:val>
                                        </p:tav>
                                      </p:tavLst>
                                    </p:anim>
                                    <p:animEffect transition="in" filter="fade">
                                      <p:cBhvr>
                                        <p:cTn id="53" dur="1000"/>
                                        <p:tgtEl>
                                          <p:spTgt spid="142345"/>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50" presetClass="entr" presetSubtype="0" decel="100000" fill="hold" grpId="0" nodeType="clickEffect">
                                  <p:stCondLst>
                                    <p:cond delay="0"/>
                                  </p:stCondLst>
                                  <p:childTnLst>
                                    <p:set>
                                      <p:cBhvr>
                                        <p:cTn id="57" dur="1" fill="hold">
                                          <p:stCondLst>
                                            <p:cond delay="0"/>
                                          </p:stCondLst>
                                        </p:cTn>
                                        <p:tgtEl>
                                          <p:spTgt spid="142347"/>
                                        </p:tgtEl>
                                        <p:attrNameLst>
                                          <p:attrName>style.visibility</p:attrName>
                                        </p:attrNameLst>
                                      </p:cBhvr>
                                      <p:to>
                                        <p:strVal val="visible"/>
                                      </p:to>
                                    </p:set>
                                    <p:anim calcmode="lin" valueType="num">
                                      <p:cBhvr>
                                        <p:cTn id="58" dur="1000" fill="hold"/>
                                        <p:tgtEl>
                                          <p:spTgt spid="142347"/>
                                        </p:tgtEl>
                                        <p:attrNameLst>
                                          <p:attrName>ppt_w</p:attrName>
                                        </p:attrNameLst>
                                      </p:cBhvr>
                                      <p:tavLst>
                                        <p:tav tm="0">
                                          <p:val>
                                            <p:strVal val="#ppt_w+.3"/>
                                          </p:val>
                                        </p:tav>
                                        <p:tav tm="100000">
                                          <p:val>
                                            <p:strVal val="#ppt_w"/>
                                          </p:val>
                                        </p:tav>
                                      </p:tavLst>
                                    </p:anim>
                                    <p:anim calcmode="lin" valueType="num">
                                      <p:cBhvr>
                                        <p:cTn id="59" dur="1000" fill="hold"/>
                                        <p:tgtEl>
                                          <p:spTgt spid="142347"/>
                                        </p:tgtEl>
                                        <p:attrNameLst>
                                          <p:attrName>ppt_h</p:attrName>
                                        </p:attrNameLst>
                                      </p:cBhvr>
                                      <p:tavLst>
                                        <p:tav tm="0">
                                          <p:val>
                                            <p:strVal val="#ppt_h"/>
                                          </p:val>
                                        </p:tav>
                                        <p:tav tm="100000">
                                          <p:val>
                                            <p:strVal val="#ppt_h"/>
                                          </p:val>
                                        </p:tav>
                                      </p:tavLst>
                                    </p:anim>
                                    <p:animEffect transition="in" filter="fade">
                                      <p:cBhvr>
                                        <p:cTn id="60" dur="1000"/>
                                        <p:tgtEl>
                                          <p:spTgt spid="14234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0" presetClass="entr" presetSubtype="0" decel="100000" fill="hold" grpId="0" nodeType="clickEffect">
                                  <p:stCondLst>
                                    <p:cond delay="0"/>
                                  </p:stCondLst>
                                  <p:childTnLst>
                                    <p:set>
                                      <p:cBhvr>
                                        <p:cTn id="64" dur="1" fill="hold">
                                          <p:stCondLst>
                                            <p:cond delay="0"/>
                                          </p:stCondLst>
                                        </p:cTn>
                                        <p:tgtEl>
                                          <p:spTgt spid="142348"/>
                                        </p:tgtEl>
                                        <p:attrNameLst>
                                          <p:attrName>style.visibility</p:attrName>
                                        </p:attrNameLst>
                                      </p:cBhvr>
                                      <p:to>
                                        <p:strVal val="visible"/>
                                      </p:to>
                                    </p:set>
                                    <p:anim calcmode="lin" valueType="num">
                                      <p:cBhvr>
                                        <p:cTn id="65" dur="1000" fill="hold"/>
                                        <p:tgtEl>
                                          <p:spTgt spid="142348"/>
                                        </p:tgtEl>
                                        <p:attrNameLst>
                                          <p:attrName>ppt_w</p:attrName>
                                        </p:attrNameLst>
                                      </p:cBhvr>
                                      <p:tavLst>
                                        <p:tav tm="0">
                                          <p:val>
                                            <p:strVal val="#ppt_w+.3"/>
                                          </p:val>
                                        </p:tav>
                                        <p:tav tm="100000">
                                          <p:val>
                                            <p:strVal val="#ppt_w"/>
                                          </p:val>
                                        </p:tav>
                                      </p:tavLst>
                                    </p:anim>
                                    <p:anim calcmode="lin" valueType="num">
                                      <p:cBhvr>
                                        <p:cTn id="66" dur="1000" fill="hold"/>
                                        <p:tgtEl>
                                          <p:spTgt spid="142348"/>
                                        </p:tgtEl>
                                        <p:attrNameLst>
                                          <p:attrName>ppt_h</p:attrName>
                                        </p:attrNameLst>
                                      </p:cBhvr>
                                      <p:tavLst>
                                        <p:tav tm="0">
                                          <p:val>
                                            <p:strVal val="#ppt_h"/>
                                          </p:val>
                                        </p:tav>
                                        <p:tav tm="100000">
                                          <p:val>
                                            <p:strVal val="#ppt_h"/>
                                          </p:val>
                                        </p:tav>
                                      </p:tavLst>
                                    </p:anim>
                                    <p:animEffect transition="in" filter="fade">
                                      <p:cBhvr>
                                        <p:cTn id="67" dur="1000"/>
                                        <p:tgtEl>
                                          <p:spTgt spid="142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0" grpId="0"/>
      <p:bldP spid="142341" grpId="0"/>
      <p:bldP spid="142342" grpId="0" animBg="1"/>
      <p:bldP spid="142343" grpId="0"/>
      <p:bldP spid="142344" grpId="0"/>
      <p:bldP spid="142345" grpId="0" animBg="1"/>
      <p:bldP spid="142346" grpId="0"/>
      <p:bldP spid="142347" grpId="0"/>
      <p:bldP spid="1423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1"/>
            </a:gs>
            <a:gs pos="100000">
              <a:srgbClr val="CCCCFF"/>
            </a:gs>
          </a:gsLst>
          <a:lin ang="2700000" scaled="1"/>
        </a:gradFill>
        <a:effectLst/>
      </p:bgPr>
    </p:bg>
    <p:spTree>
      <p:nvGrpSpPr>
        <p:cNvPr id="1" name=""/>
        <p:cNvGrpSpPr/>
        <p:nvPr/>
      </p:nvGrpSpPr>
      <p:grpSpPr>
        <a:xfrm>
          <a:off x="0" y="0"/>
          <a:ext cx="0" cy="0"/>
          <a:chOff x="0" y="0"/>
          <a:chExt cx="0" cy="0"/>
        </a:xfrm>
      </p:grpSpPr>
      <p:grpSp>
        <p:nvGrpSpPr>
          <p:cNvPr id="2" name="Group 3"/>
          <p:cNvGrpSpPr>
            <a:grpSpLocks/>
          </p:cNvGrpSpPr>
          <p:nvPr/>
        </p:nvGrpSpPr>
        <p:grpSpPr bwMode="auto">
          <a:xfrm>
            <a:off x="254000" y="2019300"/>
            <a:ext cx="693738" cy="1466850"/>
            <a:chOff x="648" y="1860"/>
            <a:chExt cx="492" cy="924"/>
          </a:xfrm>
        </p:grpSpPr>
        <p:sp>
          <p:nvSpPr>
            <p:cNvPr id="30738" name="Line 4"/>
            <p:cNvSpPr>
              <a:spLocks noChangeShapeType="1"/>
            </p:cNvSpPr>
            <p:nvPr/>
          </p:nvSpPr>
          <p:spPr bwMode="auto">
            <a:xfrm>
              <a:off x="900" y="1860"/>
              <a:ext cx="0" cy="924"/>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30739" name="Line 5"/>
            <p:cNvSpPr>
              <a:spLocks noChangeShapeType="1"/>
            </p:cNvSpPr>
            <p:nvPr/>
          </p:nvSpPr>
          <p:spPr bwMode="auto">
            <a:xfrm>
              <a:off x="648" y="2100"/>
              <a:ext cx="492" cy="0"/>
            </a:xfrm>
            <a:prstGeom prst="line">
              <a:avLst/>
            </a:prstGeom>
            <a:noFill/>
            <a:ln w="57150">
              <a:solidFill>
                <a:srgbClr val="6633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grpSp>
      <p:sp>
        <p:nvSpPr>
          <p:cNvPr id="144390" name="Text Box 6"/>
          <p:cNvSpPr txBox="1">
            <a:spLocks noChangeArrowheads="1"/>
          </p:cNvSpPr>
          <p:nvPr/>
        </p:nvSpPr>
        <p:spPr bwMode="auto">
          <a:xfrm>
            <a:off x="541338" y="3524250"/>
            <a:ext cx="2320925" cy="396875"/>
          </a:xfrm>
          <a:prstGeom prst="rect">
            <a:avLst/>
          </a:prstGeom>
          <a:solidFill>
            <a:srgbClr val="CCFFCC"/>
          </a:solidFill>
          <a:ln>
            <a:noFill/>
          </a:ln>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000" b="1">
                <a:solidFill>
                  <a:srgbClr val="000000"/>
                </a:solidFill>
              </a:rPr>
              <a:t>Thời kỳ Hội thánh</a:t>
            </a:r>
          </a:p>
        </p:txBody>
      </p:sp>
      <p:sp>
        <p:nvSpPr>
          <p:cNvPr id="144391" name="Line 7"/>
          <p:cNvSpPr>
            <a:spLocks noChangeShapeType="1"/>
          </p:cNvSpPr>
          <p:nvPr/>
        </p:nvSpPr>
        <p:spPr bwMode="auto">
          <a:xfrm flipV="1">
            <a:off x="0" y="3486150"/>
            <a:ext cx="719613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4392" name="Text Box 8"/>
          <p:cNvSpPr txBox="1">
            <a:spLocks noChangeArrowheads="1"/>
          </p:cNvSpPr>
          <p:nvPr/>
        </p:nvSpPr>
        <p:spPr bwMode="auto">
          <a:xfrm>
            <a:off x="3175000" y="3524250"/>
            <a:ext cx="1284288" cy="457200"/>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400" b="1">
                <a:solidFill>
                  <a:srgbClr val="000000"/>
                </a:solidFill>
              </a:rPr>
              <a:t>Đại nạn</a:t>
            </a:r>
          </a:p>
        </p:txBody>
      </p:sp>
      <p:sp>
        <p:nvSpPr>
          <p:cNvPr id="144393" name="Text Box 9"/>
          <p:cNvSpPr txBox="1">
            <a:spLocks noChangeArrowheads="1"/>
          </p:cNvSpPr>
          <p:nvPr/>
        </p:nvSpPr>
        <p:spPr bwMode="auto">
          <a:xfrm>
            <a:off x="4879975" y="3524250"/>
            <a:ext cx="2058988" cy="457200"/>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400" b="1">
                <a:solidFill>
                  <a:srgbClr val="000000"/>
                </a:solidFill>
              </a:rPr>
              <a:t>Thiên hi niên</a:t>
            </a:r>
          </a:p>
        </p:txBody>
      </p:sp>
      <p:cxnSp>
        <p:nvCxnSpPr>
          <p:cNvPr id="144394" name="AutoShape 10"/>
          <p:cNvCxnSpPr>
            <a:cxnSpLocks noChangeShapeType="1"/>
          </p:cNvCxnSpPr>
          <p:nvPr/>
        </p:nvCxnSpPr>
        <p:spPr bwMode="auto">
          <a:xfrm rot="-5400000">
            <a:off x="2562225" y="1533525"/>
            <a:ext cx="1046163" cy="531813"/>
          </a:xfrm>
          <a:prstGeom prst="curvedConnector3">
            <a:avLst>
              <a:gd name="adj1" fmla="val -88620"/>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4395" name="Text Box 11"/>
          <p:cNvSpPr txBox="1">
            <a:spLocks noChangeArrowheads="1"/>
          </p:cNvSpPr>
          <p:nvPr/>
        </p:nvSpPr>
        <p:spPr bwMode="auto">
          <a:xfrm>
            <a:off x="1854460" y="1785999"/>
            <a:ext cx="1370013" cy="519113"/>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800" b="1" dirty="0" err="1">
                <a:solidFill>
                  <a:srgbClr val="000000"/>
                </a:solidFill>
              </a:rPr>
              <a:t>Cất</a:t>
            </a:r>
            <a:r>
              <a:rPr lang="en-US" sz="2800" b="1" dirty="0">
                <a:solidFill>
                  <a:srgbClr val="000000"/>
                </a:solidFill>
              </a:rPr>
              <a:t> </a:t>
            </a:r>
            <a:r>
              <a:rPr lang="en-US" sz="2800" b="1" dirty="0" err="1">
                <a:solidFill>
                  <a:srgbClr val="000000"/>
                </a:solidFill>
              </a:rPr>
              <a:t>lên</a:t>
            </a:r>
            <a:endParaRPr lang="en-US" sz="2800" b="1" dirty="0">
              <a:solidFill>
                <a:srgbClr val="000000"/>
              </a:solidFill>
            </a:endParaRPr>
          </a:p>
        </p:txBody>
      </p:sp>
      <p:sp>
        <p:nvSpPr>
          <p:cNvPr id="144396" name="Line 12"/>
          <p:cNvSpPr>
            <a:spLocks noChangeShapeType="1"/>
          </p:cNvSpPr>
          <p:nvPr/>
        </p:nvSpPr>
        <p:spPr bwMode="auto">
          <a:xfrm>
            <a:off x="4843463" y="2266950"/>
            <a:ext cx="0" cy="116205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4397" name="Text Box 13"/>
          <p:cNvSpPr txBox="1">
            <a:spLocks noChangeArrowheads="1"/>
          </p:cNvSpPr>
          <p:nvPr/>
        </p:nvSpPr>
        <p:spPr bwMode="auto">
          <a:xfrm>
            <a:off x="3640380" y="1783945"/>
            <a:ext cx="2420454" cy="523220"/>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800" b="1" dirty="0" err="1">
                <a:solidFill>
                  <a:srgbClr val="000000"/>
                </a:solidFill>
              </a:rPr>
              <a:t>Sự</a:t>
            </a:r>
            <a:r>
              <a:rPr lang="en-US" sz="2800" b="1" dirty="0">
                <a:solidFill>
                  <a:srgbClr val="000000"/>
                </a:solidFill>
              </a:rPr>
              <a:t> </a:t>
            </a:r>
            <a:r>
              <a:rPr lang="en-US" sz="2800" b="1" dirty="0" err="1">
                <a:solidFill>
                  <a:srgbClr val="000000"/>
                </a:solidFill>
              </a:rPr>
              <a:t>đến</a:t>
            </a:r>
            <a:r>
              <a:rPr lang="en-US" sz="2800" b="1" dirty="0">
                <a:solidFill>
                  <a:srgbClr val="000000"/>
                </a:solidFill>
              </a:rPr>
              <a:t> </a:t>
            </a:r>
            <a:r>
              <a:rPr lang="en-US" sz="2800" b="1" dirty="0" err="1">
                <a:solidFill>
                  <a:srgbClr val="000000"/>
                </a:solidFill>
              </a:rPr>
              <a:t>thứ</a:t>
            </a:r>
            <a:r>
              <a:rPr lang="en-US" sz="2800" b="1" dirty="0">
                <a:solidFill>
                  <a:srgbClr val="000000"/>
                </a:solidFill>
              </a:rPr>
              <a:t> 2</a:t>
            </a:r>
          </a:p>
        </p:txBody>
      </p:sp>
      <p:sp>
        <p:nvSpPr>
          <p:cNvPr id="144398" name="Text Box 14"/>
          <p:cNvSpPr txBox="1">
            <a:spLocks noChangeArrowheads="1"/>
          </p:cNvSpPr>
          <p:nvPr/>
        </p:nvSpPr>
        <p:spPr bwMode="auto">
          <a:xfrm>
            <a:off x="2859088" y="4895850"/>
            <a:ext cx="2441575" cy="83026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400" b="1" dirty="0" err="1">
                <a:solidFill>
                  <a:srgbClr val="000000"/>
                </a:solidFill>
              </a:rPr>
              <a:t>Trận</a:t>
            </a:r>
            <a:r>
              <a:rPr lang="en-US" sz="2400" b="1" dirty="0">
                <a:solidFill>
                  <a:srgbClr val="000000"/>
                </a:solidFill>
              </a:rPr>
              <a:t> </a:t>
            </a:r>
            <a:r>
              <a:rPr lang="en-US" sz="2400" b="1" dirty="0" err="1">
                <a:solidFill>
                  <a:srgbClr val="000000"/>
                </a:solidFill>
              </a:rPr>
              <a:t>chiến</a:t>
            </a:r>
            <a:endParaRPr lang="en-US" sz="2400" b="1" dirty="0">
              <a:solidFill>
                <a:srgbClr val="000000"/>
              </a:solidFill>
            </a:endParaRPr>
          </a:p>
          <a:p>
            <a:pPr algn="ctr" defTabSz="914400" eaLnBrk="1" hangingPunct="1"/>
            <a:r>
              <a:rPr lang="en-US" sz="2400" b="1" dirty="0" err="1">
                <a:solidFill>
                  <a:srgbClr val="000000"/>
                </a:solidFill>
              </a:rPr>
              <a:t>Ạc</a:t>
            </a:r>
            <a:r>
              <a:rPr lang="en-US" sz="2400" b="1" dirty="0">
                <a:solidFill>
                  <a:srgbClr val="000000"/>
                </a:solidFill>
              </a:rPr>
              <a:t>-ma-</a:t>
            </a:r>
            <a:r>
              <a:rPr lang="en-US" sz="2400" b="1" dirty="0" err="1">
                <a:solidFill>
                  <a:srgbClr val="000000"/>
                </a:solidFill>
              </a:rPr>
              <a:t>ghê</a:t>
            </a:r>
            <a:r>
              <a:rPr lang="en-US" sz="2400" b="1" dirty="0">
                <a:solidFill>
                  <a:srgbClr val="000000"/>
                </a:solidFill>
              </a:rPr>
              <a:t>-</a:t>
            </a:r>
            <a:r>
              <a:rPr lang="en-US" sz="2400" b="1" dirty="0" err="1">
                <a:solidFill>
                  <a:srgbClr val="000000"/>
                </a:solidFill>
              </a:rPr>
              <a:t>đôn</a:t>
            </a:r>
            <a:endParaRPr lang="en-US" sz="2400" b="1" dirty="0">
              <a:solidFill>
                <a:srgbClr val="000000"/>
              </a:solidFill>
            </a:endParaRPr>
          </a:p>
        </p:txBody>
      </p:sp>
      <p:sp>
        <p:nvSpPr>
          <p:cNvPr id="144399" name="Text Box 15"/>
          <p:cNvSpPr txBox="1">
            <a:spLocks noChangeArrowheads="1"/>
          </p:cNvSpPr>
          <p:nvPr/>
        </p:nvSpPr>
        <p:spPr bwMode="auto">
          <a:xfrm>
            <a:off x="5761038" y="4895850"/>
            <a:ext cx="2333625" cy="82232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400" b="1">
                <a:solidFill>
                  <a:srgbClr val="000000"/>
                </a:solidFill>
              </a:rPr>
              <a:t>Trận chiến của</a:t>
            </a:r>
          </a:p>
          <a:p>
            <a:pPr algn="ctr" defTabSz="914400" eaLnBrk="1" hangingPunct="1"/>
            <a:r>
              <a:rPr lang="en-US" sz="2400" b="1">
                <a:solidFill>
                  <a:srgbClr val="000000"/>
                </a:solidFill>
              </a:rPr>
              <a:t>Gót và Ma-gót</a:t>
            </a:r>
          </a:p>
        </p:txBody>
      </p:sp>
      <p:sp>
        <p:nvSpPr>
          <p:cNvPr id="144400" name="Text Box 16"/>
          <p:cNvSpPr txBox="1">
            <a:spLocks noChangeArrowheads="1"/>
          </p:cNvSpPr>
          <p:nvPr/>
        </p:nvSpPr>
        <p:spPr bwMode="auto">
          <a:xfrm>
            <a:off x="7231063" y="2708275"/>
            <a:ext cx="1331912" cy="1373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800" b="1">
                <a:solidFill>
                  <a:srgbClr val="000000"/>
                </a:solidFill>
              </a:rPr>
              <a:t>Tòa án</a:t>
            </a:r>
          </a:p>
          <a:p>
            <a:pPr algn="ctr" defTabSz="914400" eaLnBrk="1" hangingPunct="1"/>
            <a:r>
              <a:rPr lang="en-US" sz="2800" b="1">
                <a:solidFill>
                  <a:srgbClr val="000000"/>
                </a:solidFill>
              </a:rPr>
              <a:t>Trắng</a:t>
            </a:r>
          </a:p>
          <a:p>
            <a:pPr algn="ctr" defTabSz="914400" eaLnBrk="1" hangingPunct="1"/>
            <a:r>
              <a:rPr lang="en-US" sz="2800" b="1">
                <a:solidFill>
                  <a:srgbClr val="000000"/>
                </a:solidFill>
              </a:rPr>
              <a:t>Và lớn</a:t>
            </a:r>
          </a:p>
        </p:txBody>
      </p:sp>
      <p:sp>
        <p:nvSpPr>
          <p:cNvPr id="144401" name="Line 17"/>
          <p:cNvSpPr>
            <a:spLocks noChangeShapeType="1"/>
          </p:cNvSpPr>
          <p:nvPr/>
        </p:nvSpPr>
        <p:spPr bwMode="auto">
          <a:xfrm flipV="1">
            <a:off x="4859338" y="4038600"/>
            <a:ext cx="0" cy="8382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4402" name="Line 18"/>
          <p:cNvSpPr>
            <a:spLocks noChangeShapeType="1"/>
          </p:cNvSpPr>
          <p:nvPr/>
        </p:nvSpPr>
        <p:spPr bwMode="auto">
          <a:xfrm flipV="1">
            <a:off x="6926263" y="4038600"/>
            <a:ext cx="0" cy="838200"/>
          </a:xfrm>
          <a:prstGeom prst="line">
            <a:avLst/>
          </a:prstGeom>
          <a:noFill/>
          <a:ln w="38100" cmpd="sng">
            <a:solidFill>
              <a:schemeClr val="tx1"/>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0737" name="Rectangle 19"/>
          <p:cNvSpPr>
            <a:spLocks noGrp="1" noChangeArrowheads="1"/>
          </p:cNvSpPr>
          <p:nvPr>
            <p:ph type="title"/>
          </p:nvPr>
        </p:nvSpPr>
        <p:spPr>
          <a:xfrm>
            <a:off x="0" y="228600"/>
            <a:ext cx="9144000" cy="641350"/>
          </a:xfrm>
          <a:solidFill>
            <a:srgbClr val="000000"/>
          </a:solidFill>
        </p:spPr>
        <p:txBody>
          <a:bodyPr wrap="square" anchor="t">
            <a:spAutoFit/>
          </a:bodyPr>
          <a:lstStyle/>
          <a:p>
            <a:pPr eaLnBrk="1" hangingPunct="1"/>
            <a:r>
              <a:rPr lang="en-US" sz="3600" b="1" dirty="0" err="1">
                <a:solidFill>
                  <a:srgbClr val="FFFFFF"/>
                </a:solidFill>
                <a:latin typeface="Arial" charset="0"/>
                <a:ea typeface="MS PGothic" charset="0"/>
              </a:rPr>
              <a:t>Tiền</a:t>
            </a:r>
            <a:r>
              <a:rPr lang="en-US" sz="3600" b="1" dirty="0">
                <a:solidFill>
                  <a:srgbClr val="FFFFFF"/>
                </a:solidFill>
                <a:latin typeface="Arial" charset="0"/>
                <a:ea typeface="MS PGothic" charset="0"/>
              </a:rPr>
              <a:t> </a:t>
            </a:r>
            <a:r>
              <a:rPr lang="en-US" sz="3600" b="1" dirty="0" err="1">
                <a:solidFill>
                  <a:srgbClr val="FFFFFF"/>
                </a:solidFill>
                <a:latin typeface="Arial" charset="0"/>
                <a:ea typeface="MS PGothic" charset="0"/>
              </a:rPr>
              <a:t>Thiên</a:t>
            </a:r>
            <a:r>
              <a:rPr lang="en-US" sz="3600" b="1" dirty="0">
                <a:solidFill>
                  <a:srgbClr val="FFFFFF"/>
                </a:solidFill>
                <a:latin typeface="Arial" charset="0"/>
                <a:ea typeface="MS PGothic" charset="0"/>
              </a:rPr>
              <a:t> hi </a:t>
            </a:r>
            <a:r>
              <a:rPr lang="en-US" sz="3600" b="1" dirty="0" err="1">
                <a:solidFill>
                  <a:srgbClr val="FFFFFF"/>
                </a:solidFill>
                <a:latin typeface="Arial" charset="0"/>
                <a:ea typeface="MS PGothic" charset="0"/>
              </a:rPr>
              <a:t>niên</a:t>
            </a:r>
            <a:r>
              <a:rPr lang="en-US" sz="3600" b="1" dirty="0">
                <a:solidFill>
                  <a:srgbClr val="FFFFFF"/>
                </a:solidFill>
                <a:latin typeface="Arial" charset="0"/>
                <a:ea typeface="MS PGothic" charset="0"/>
              </a:rPr>
              <a:t> </a:t>
            </a:r>
            <a:r>
              <a:rPr lang="en-US" sz="3600" b="1" dirty="0" err="1">
                <a:solidFill>
                  <a:srgbClr val="FFFFFF"/>
                </a:solidFill>
                <a:latin typeface="Arial" charset="0"/>
                <a:ea typeface="MS PGothic" charset="0"/>
              </a:rPr>
              <a:t>tiền</a:t>
            </a:r>
            <a:r>
              <a:rPr lang="en-US" sz="3600" b="1" dirty="0">
                <a:solidFill>
                  <a:srgbClr val="FFFFFF"/>
                </a:solidFill>
                <a:latin typeface="Arial" charset="0"/>
                <a:ea typeface="MS PGothic" charset="0"/>
              </a:rPr>
              <a:t> </a:t>
            </a:r>
            <a:r>
              <a:rPr lang="en-US" sz="3600" b="1" dirty="0" err="1">
                <a:solidFill>
                  <a:srgbClr val="FFFFFF"/>
                </a:solidFill>
                <a:latin typeface="Arial" charset="0"/>
                <a:ea typeface="MS PGothic" charset="0"/>
              </a:rPr>
              <a:t>Đại</a:t>
            </a:r>
            <a:r>
              <a:rPr lang="en-US" sz="3600" b="1" dirty="0">
                <a:solidFill>
                  <a:srgbClr val="FFFFFF"/>
                </a:solidFill>
                <a:latin typeface="Arial" charset="0"/>
                <a:ea typeface="MS PGothic" charset="0"/>
              </a:rPr>
              <a:t> </a:t>
            </a:r>
            <a:r>
              <a:rPr lang="en-US" sz="3600" b="1" dirty="0" err="1">
                <a:solidFill>
                  <a:srgbClr val="FFFFFF"/>
                </a:solidFill>
                <a:latin typeface="Arial" charset="0"/>
                <a:ea typeface="MS PGothic" charset="0"/>
              </a:rPr>
              <a:t>nạn</a:t>
            </a:r>
            <a:endParaRPr lang="en-US" sz="3600" b="1" dirty="0">
              <a:solidFill>
                <a:srgbClr val="FFFFFF"/>
              </a:solidFill>
              <a:latin typeface="Arial" charset="0"/>
              <a:ea typeface="MS PGothic" charset="0"/>
            </a:endParaRPr>
          </a:p>
        </p:txBody>
      </p:sp>
    </p:spTree>
  </p:cSld>
  <p:clrMapOvr>
    <a:masterClrMapping/>
  </p:clrMapOvr>
  <p:transition xmlns:p14="http://schemas.microsoft.com/office/powerpoint/2010/main">
    <p:plus/>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2000"/>
                            </p:stCondLst>
                            <p:childTnLst>
                              <p:par>
                                <p:cTn id="11" presetID="7" presetClass="entr" presetSubtype="8" fill="hold" grpId="0" nodeType="afterEffect">
                                  <p:stCondLst>
                                    <p:cond delay="0"/>
                                  </p:stCondLst>
                                  <p:childTnLst>
                                    <p:set>
                                      <p:cBhvr>
                                        <p:cTn id="12" dur="1" fill="hold">
                                          <p:stCondLst>
                                            <p:cond delay="0"/>
                                          </p:stCondLst>
                                        </p:cTn>
                                        <p:tgtEl>
                                          <p:spTgt spid="144391"/>
                                        </p:tgtEl>
                                        <p:attrNameLst>
                                          <p:attrName>style.visibility</p:attrName>
                                        </p:attrNameLst>
                                      </p:cBhvr>
                                      <p:to>
                                        <p:strVal val="visible"/>
                                      </p:to>
                                    </p:set>
                                    <p:anim calcmode="lin" valueType="num">
                                      <p:cBhvr additive="base">
                                        <p:cTn id="13" dur="2000" fill="hold"/>
                                        <p:tgtEl>
                                          <p:spTgt spid="144391"/>
                                        </p:tgtEl>
                                        <p:attrNameLst>
                                          <p:attrName>ppt_x</p:attrName>
                                        </p:attrNameLst>
                                      </p:cBhvr>
                                      <p:tavLst>
                                        <p:tav tm="0">
                                          <p:val>
                                            <p:strVal val="0-#ppt_w/2"/>
                                          </p:val>
                                        </p:tav>
                                        <p:tav tm="100000">
                                          <p:val>
                                            <p:strVal val="#ppt_x"/>
                                          </p:val>
                                        </p:tav>
                                      </p:tavLst>
                                    </p:anim>
                                    <p:anim calcmode="lin" valueType="num">
                                      <p:cBhvr additive="base">
                                        <p:cTn id="14" dur="2000" fill="hold"/>
                                        <p:tgtEl>
                                          <p:spTgt spid="14439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4000"/>
                            </p:stCondLst>
                            <p:childTnLst>
                              <p:par>
                                <p:cTn id="16" presetID="9" presetClass="entr" presetSubtype="0" fill="hold" grpId="0" nodeType="afterEffect">
                                  <p:stCondLst>
                                    <p:cond delay="0"/>
                                  </p:stCondLst>
                                  <p:childTnLst>
                                    <p:set>
                                      <p:cBhvr>
                                        <p:cTn id="17" dur="1" fill="hold">
                                          <p:stCondLst>
                                            <p:cond delay="0"/>
                                          </p:stCondLst>
                                        </p:cTn>
                                        <p:tgtEl>
                                          <p:spTgt spid="144390"/>
                                        </p:tgtEl>
                                        <p:attrNameLst>
                                          <p:attrName>style.visibility</p:attrName>
                                        </p:attrNameLst>
                                      </p:cBhvr>
                                      <p:to>
                                        <p:strVal val="visible"/>
                                      </p:to>
                                    </p:set>
                                    <p:animEffect transition="in" filter="dissolve">
                                      <p:cBhvr>
                                        <p:cTn id="18" dur="2000"/>
                                        <p:tgtEl>
                                          <p:spTgt spid="144390"/>
                                        </p:tgtEl>
                                      </p:cBhvr>
                                    </p:animEffect>
                                  </p:childTnLst>
                                </p:cTn>
                              </p:par>
                            </p:childTnLst>
                          </p:cTn>
                        </p:par>
                        <p:par>
                          <p:cTn id="19" fill="hold" nodeType="afterGroup">
                            <p:stCondLst>
                              <p:cond delay="6000"/>
                            </p:stCondLst>
                            <p:childTnLst>
                              <p:par>
                                <p:cTn id="20" presetID="9" presetClass="entr" presetSubtype="0" fill="hold" grpId="0" nodeType="afterEffect">
                                  <p:stCondLst>
                                    <p:cond delay="0"/>
                                  </p:stCondLst>
                                  <p:childTnLst>
                                    <p:set>
                                      <p:cBhvr>
                                        <p:cTn id="21" dur="1" fill="hold">
                                          <p:stCondLst>
                                            <p:cond delay="0"/>
                                          </p:stCondLst>
                                        </p:cTn>
                                        <p:tgtEl>
                                          <p:spTgt spid="144395"/>
                                        </p:tgtEl>
                                        <p:attrNameLst>
                                          <p:attrName>style.visibility</p:attrName>
                                        </p:attrNameLst>
                                      </p:cBhvr>
                                      <p:to>
                                        <p:strVal val="visible"/>
                                      </p:to>
                                    </p:set>
                                    <p:animEffect transition="in" filter="dissolve">
                                      <p:cBhvr>
                                        <p:cTn id="22" dur="2000"/>
                                        <p:tgtEl>
                                          <p:spTgt spid="144395"/>
                                        </p:tgtEl>
                                      </p:cBhvr>
                                    </p:animEffect>
                                  </p:childTnLst>
                                </p:cTn>
                              </p:par>
                            </p:childTnLst>
                          </p:cTn>
                        </p:par>
                        <p:par>
                          <p:cTn id="23" fill="hold" nodeType="afterGroup">
                            <p:stCondLst>
                              <p:cond delay="8000"/>
                            </p:stCondLst>
                            <p:childTnLst>
                              <p:par>
                                <p:cTn id="24" presetID="42" presetClass="entr" presetSubtype="0" fill="hold" nodeType="afterEffect">
                                  <p:stCondLst>
                                    <p:cond delay="0"/>
                                  </p:stCondLst>
                                  <p:childTnLst>
                                    <p:set>
                                      <p:cBhvr>
                                        <p:cTn id="25" dur="1" fill="hold">
                                          <p:stCondLst>
                                            <p:cond delay="0"/>
                                          </p:stCondLst>
                                        </p:cTn>
                                        <p:tgtEl>
                                          <p:spTgt spid="144394"/>
                                        </p:tgtEl>
                                        <p:attrNameLst>
                                          <p:attrName>style.visibility</p:attrName>
                                        </p:attrNameLst>
                                      </p:cBhvr>
                                      <p:to>
                                        <p:strVal val="visible"/>
                                      </p:to>
                                    </p:set>
                                    <p:animEffect transition="in" filter="fade">
                                      <p:cBhvr>
                                        <p:cTn id="26" dur="2000"/>
                                        <p:tgtEl>
                                          <p:spTgt spid="144394"/>
                                        </p:tgtEl>
                                      </p:cBhvr>
                                    </p:animEffect>
                                    <p:anim calcmode="lin" valueType="num">
                                      <p:cBhvr>
                                        <p:cTn id="27" dur="2000" fill="hold"/>
                                        <p:tgtEl>
                                          <p:spTgt spid="144394"/>
                                        </p:tgtEl>
                                        <p:attrNameLst>
                                          <p:attrName>ppt_x</p:attrName>
                                        </p:attrNameLst>
                                      </p:cBhvr>
                                      <p:tavLst>
                                        <p:tav tm="0">
                                          <p:val>
                                            <p:strVal val="#ppt_x"/>
                                          </p:val>
                                        </p:tav>
                                        <p:tav tm="100000">
                                          <p:val>
                                            <p:strVal val="#ppt_x"/>
                                          </p:val>
                                        </p:tav>
                                      </p:tavLst>
                                    </p:anim>
                                    <p:anim calcmode="lin" valueType="num">
                                      <p:cBhvr>
                                        <p:cTn id="28" dur="2000" fill="hold"/>
                                        <p:tgtEl>
                                          <p:spTgt spid="144394"/>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10000"/>
                            </p:stCondLst>
                            <p:childTnLst>
                              <p:par>
                                <p:cTn id="30" presetID="9" presetClass="entr" presetSubtype="0" fill="hold" grpId="0" nodeType="afterEffect">
                                  <p:stCondLst>
                                    <p:cond delay="0"/>
                                  </p:stCondLst>
                                  <p:childTnLst>
                                    <p:set>
                                      <p:cBhvr>
                                        <p:cTn id="31" dur="1" fill="hold">
                                          <p:stCondLst>
                                            <p:cond delay="0"/>
                                          </p:stCondLst>
                                        </p:cTn>
                                        <p:tgtEl>
                                          <p:spTgt spid="144392"/>
                                        </p:tgtEl>
                                        <p:attrNameLst>
                                          <p:attrName>style.visibility</p:attrName>
                                        </p:attrNameLst>
                                      </p:cBhvr>
                                      <p:to>
                                        <p:strVal val="visible"/>
                                      </p:to>
                                    </p:set>
                                    <p:animEffect transition="in" filter="dissolve">
                                      <p:cBhvr>
                                        <p:cTn id="32" dur="2000"/>
                                        <p:tgtEl>
                                          <p:spTgt spid="144392"/>
                                        </p:tgtEl>
                                      </p:cBhvr>
                                    </p:animEffect>
                                  </p:childTnLst>
                                </p:cTn>
                              </p:par>
                            </p:childTnLst>
                          </p:cTn>
                        </p:par>
                        <p:par>
                          <p:cTn id="33" fill="hold" nodeType="afterGroup">
                            <p:stCondLst>
                              <p:cond delay="12000"/>
                            </p:stCondLst>
                            <p:childTnLst>
                              <p:par>
                                <p:cTn id="34" presetID="9" presetClass="entr" presetSubtype="0" fill="hold" grpId="0" nodeType="afterEffect">
                                  <p:stCondLst>
                                    <p:cond delay="0"/>
                                  </p:stCondLst>
                                  <p:childTnLst>
                                    <p:set>
                                      <p:cBhvr>
                                        <p:cTn id="35" dur="1" fill="hold">
                                          <p:stCondLst>
                                            <p:cond delay="0"/>
                                          </p:stCondLst>
                                        </p:cTn>
                                        <p:tgtEl>
                                          <p:spTgt spid="144397"/>
                                        </p:tgtEl>
                                        <p:attrNameLst>
                                          <p:attrName>style.visibility</p:attrName>
                                        </p:attrNameLst>
                                      </p:cBhvr>
                                      <p:to>
                                        <p:strVal val="visible"/>
                                      </p:to>
                                    </p:set>
                                    <p:animEffect transition="in" filter="dissolve">
                                      <p:cBhvr>
                                        <p:cTn id="36" dur="2000"/>
                                        <p:tgtEl>
                                          <p:spTgt spid="144397"/>
                                        </p:tgtEl>
                                      </p:cBhvr>
                                    </p:animEffect>
                                  </p:childTnLst>
                                </p:cTn>
                              </p:par>
                            </p:childTnLst>
                          </p:cTn>
                        </p:par>
                        <p:par>
                          <p:cTn id="37" fill="hold" nodeType="afterGroup">
                            <p:stCondLst>
                              <p:cond delay="14000"/>
                            </p:stCondLst>
                            <p:childTnLst>
                              <p:par>
                                <p:cTn id="38" presetID="47" presetClass="entr" presetSubtype="0" fill="hold" grpId="0" nodeType="afterEffect">
                                  <p:stCondLst>
                                    <p:cond delay="0"/>
                                  </p:stCondLst>
                                  <p:childTnLst>
                                    <p:set>
                                      <p:cBhvr>
                                        <p:cTn id="39" dur="1" fill="hold">
                                          <p:stCondLst>
                                            <p:cond delay="0"/>
                                          </p:stCondLst>
                                        </p:cTn>
                                        <p:tgtEl>
                                          <p:spTgt spid="144396"/>
                                        </p:tgtEl>
                                        <p:attrNameLst>
                                          <p:attrName>style.visibility</p:attrName>
                                        </p:attrNameLst>
                                      </p:cBhvr>
                                      <p:to>
                                        <p:strVal val="visible"/>
                                      </p:to>
                                    </p:set>
                                    <p:animEffect transition="in" filter="fade">
                                      <p:cBhvr>
                                        <p:cTn id="40" dur="2000"/>
                                        <p:tgtEl>
                                          <p:spTgt spid="144396"/>
                                        </p:tgtEl>
                                      </p:cBhvr>
                                    </p:animEffect>
                                    <p:anim calcmode="lin" valueType="num">
                                      <p:cBhvr>
                                        <p:cTn id="41" dur="2000" fill="hold"/>
                                        <p:tgtEl>
                                          <p:spTgt spid="144396"/>
                                        </p:tgtEl>
                                        <p:attrNameLst>
                                          <p:attrName>ppt_x</p:attrName>
                                        </p:attrNameLst>
                                      </p:cBhvr>
                                      <p:tavLst>
                                        <p:tav tm="0">
                                          <p:val>
                                            <p:strVal val="#ppt_x"/>
                                          </p:val>
                                        </p:tav>
                                        <p:tav tm="100000">
                                          <p:val>
                                            <p:strVal val="#ppt_x"/>
                                          </p:val>
                                        </p:tav>
                                      </p:tavLst>
                                    </p:anim>
                                    <p:anim calcmode="lin" valueType="num">
                                      <p:cBhvr>
                                        <p:cTn id="42" dur="2000" fill="hold"/>
                                        <p:tgtEl>
                                          <p:spTgt spid="144396"/>
                                        </p:tgtEl>
                                        <p:attrNameLst>
                                          <p:attrName>ppt_y</p:attrName>
                                        </p:attrNameLst>
                                      </p:cBhvr>
                                      <p:tavLst>
                                        <p:tav tm="0">
                                          <p:val>
                                            <p:strVal val="#ppt_y-.1"/>
                                          </p:val>
                                        </p:tav>
                                        <p:tav tm="100000">
                                          <p:val>
                                            <p:strVal val="#ppt_y"/>
                                          </p:val>
                                        </p:tav>
                                      </p:tavLst>
                                    </p:anim>
                                  </p:childTnLst>
                                </p:cTn>
                              </p:par>
                            </p:childTnLst>
                          </p:cTn>
                        </p:par>
                        <p:par>
                          <p:cTn id="43" fill="hold" nodeType="afterGroup">
                            <p:stCondLst>
                              <p:cond delay="16000"/>
                            </p:stCondLst>
                            <p:childTnLst>
                              <p:par>
                                <p:cTn id="44" presetID="9" presetClass="entr" presetSubtype="0" fill="hold" grpId="0" nodeType="afterEffect">
                                  <p:stCondLst>
                                    <p:cond delay="0"/>
                                  </p:stCondLst>
                                  <p:childTnLst>
                                    <p:set>
                                      <p:cBhvr>
                                        <p:cTn id="45" dur="1" fill="hold">
                                          <p:stCondLst>
                                            <p:cond delay="0"/>
                                          </p:stCondLst>
                                        </p:cTn>
                                        <p:tgtEl>
                                          <p:spTgt spid="144398">
                                            <p:bg/>
                                          </p:spTgt>
                                        </p:tgtEl>
                                        <p:attrNameLst>
                                          <p:attrName>style.visibility</p:attrName>
                                        </p:attrNameLst>
                                      </p:cBhvr>
                                      <p:to>
                                        <p:strVal val="visible"/>
                                      </p:to>
                                    </p:set>
                                    <p:animEffect transition="in" filter="dissolve">
                                      <p:cBhvr>
                                        <p:cTn id="46" dur="2000"/>
                                        <p:tgtEl>
                                          <p:spTgt spid="144398">
                                            <p:bg/>
                                          </p:spTgt>
                                        </p:tgtEl>
                                      </p:cBhvr>
                                    </p:animEffect>
                                  </p:childTnLst>
                                </p:cTn>
                              </p:par>
                            </p:childTnLst>
                          </p:cTn>
                        </p:par>
                        <p:par>
                          <p:cTn id="47" fill="hold" nodeType="afterGroup">
                            <p:stCondLst>
                              <p:cond delay="18000"/>
                            </p:stCondLst>
                            <p:childTnLst>
                              <p:par>
                                <p:cTn id="48" presetID="9" presetClass="entr" presetSubtype="0" fill="hold" grpId="0" nodeType="afterEffect">
                                  <p:stCondLst>
                                    <p:cond delay="0"/>
                                  </p:stCondLst>
                                  <p:childTnLst>
                                    <p:set>
                                      <p:cBhvr>
                                        <p:cTn id="49" dur="1" fill="hold">
                                          <p:stCondLst>
                                            <p:cond delay="0"/>
                                          </p:stCondLst>
                                        </p:cTn>
                                        <p:tgtEl>
                                          <p:spTgt spid="144398">
                                            <p:txEl>
                                              <p:pRg st="0" end="0"/>
                                            </p:txEl>
                                          </p:spTgt>
                                        </p:tgtEl>
                                        <p:attrNameLst>
                                          <p:attrName>style.visibility</p:attrName>
                                        </p:attrNameLst>
                                      </p:cBhvr>
                                      <p:to>
                                        <p:strVal val="visible"/>
                                      </p:to>
                                    </p:set>
                                    <p:animEffect transition="in" filter="dissolve">
                                      <p:cBhvr>
                                        <p:cTn id="50" dur="2000"/>
                                        <p:tgtEl>
                                          <p:spTgt spid="144398">
                                            <p:txEl>
                                              <p:pRg st="0" end="0"/>
                                            </p:txEl>
                                          </p:spTgt>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144398">
                                            <p:txEl>
                                              <p:pRg st="1" end="1"/>
                                            </p:txEl>
                                          </p:spTgt>
                                        </p:tgtEl>
                                        <p:attrNameLst>
                                          <p:attrName>style.visibility</p:attrName>
                                        </p:attrNameLst>
                                      </p:cBhvr>
                                      <p:to>
                                        <p:strVal val="visible"/>
                                      </p:to>
                                    </p:set>
                                    <p:animEffect transition="in" filter="dissolve">
                                      <p:cBhvr>
                                        <p:cTn id="53" dur="2000"/>
                                        <p:tgtEl>
                                          <p:spTgt spid="144398">
                                            <p:txEl>
                                              <p:pRg st="1" end="1"/>
                                            </p:txEl>
                                          </p:spTgt>
                                        </p:tgtEl>
                                      </p:cBhvr>
                                    </p:animEffect>
                                  </p:childTnLst>
                                </p:cTn>
                              </p:par>
                            </p:childTnLst>
                          </p:cTn>
                        </p:par>
                        <p:par>
                          <p:cTn id="54" fill="hold" nodeType="afterGroup">
                            <p:stCondLst>
                              <p:cond delay="20000"/>
                            </p:stCondLst>
                            <p:childTnLst>
                              <p:par>
                                <p:cTn id="55" presetID="42" presetClass="entr" presetSubtype="0" fill="hold" grpId="0" nodeType="afterEffect">
                                  <p:stCondLst>
                                    <p:cond delay="0"/>
                                  </p:stCondLst>
                                  <p:childTnLst>
                                    <p:set>
                                      <p:cBhvr>
                                        <p:cTn id="56" dur="1" fill="hold">
                                          <p:stCondLst>
                                            <p:cond delay="0"/>
                                          </p:stCondLst>
                                        </p:cTn>
                                        <p:tgtEl>
                                          <p:spTgt spid="144401"/>
                                        </p:tgtEl>
                                        <p:attrNameLst>
                                          <p:attrName>style.visibility</p:attrName>
                                        </p:attrNameLst>
                                      </p:cBhvr>
                                      <p:to>
                                        <p:strVal val="visible"/>
                                      </p:to>
                                    </p:set>
                                    <p:animEffect transition="in" filter="fade">
                                      <p:cBhvr>
                                        <p:cTn id="57" dur="2000"/>
                                        <p:tgtEl>
                                          <p:spTgt spid="144401"/>
                                        </p:tgtEl>
                                      </p:cBhvr>
                                    </p:animEffect>
                                    <p:anim calcmode="lin" valueType="num">
                                      <p:cBhvr>
                                        <p:cTn id="58" dur="2000" fill="hold"/>
                                        <p:tgtEl>
                                          <p:spTgt spid="144401"/>
                                        </p:tgtEl>
                                        <p:attrNameLst>
                                          <p:attrName>ppt_x</p:attrName>
                                        </p:attrNameLst>
                                      </p:cBhvr>
                                      <p:tavLst>
                                        <p:tav tm="0">
                                          <p:val>
                                            <p:strVal val="#ppt_x"/>
                                          </p:val>
                                        </p:tav>
                                        <p:tav tm="100000">
                                          <p:val>
                                            <p:strVal val="#ppt_x"/>
                                          </p:val>
                                        </p:tav>
                                      </p:tavLst>
                                    </p:anim>
                                    <p:anim calcmode="lin" valueType="num">
                                      <p:cBhvr>
                                        <p:cTn id="59" dur="2000" fill="hold"/>
                                        <p:tgtEl>
                                          <p:spTgt spid="144401"/>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22000"/>
                            </p:stCondLst>
                            <p:childTnLst>
                              <p:par>
                                <p:cTn id="61" presetID="9" presetClass="entr" presetSubtype="0" fill="hold" grpId="0" nodeType="afterEffect">
                                  <p:stCondLst>
                                    <p:cond delay="0"/>
                                  </p:stCondLst>
                                  <p:childTnLst>
                                    <p:set>
                                      <p:cBhvr>
                                        <p:cTn id="62" dur="1" fill="hold">
                                          <p:stCondLst>
                                            <p:cond delay="0"/>
                                          </p:stCondLst>
                                        </p:cTn>
                                        <p:tgtEl>
                                          <p:spTgt spid="144393"/>
                                        </p:tgtEl>
                                        <p:attrNameLst>
                                          <p:attrName>style.visibility</p:attrName>
                                        </p:attrNameLst>
                                      </p:cBhvr>
                                      <p:to>
                                        <p:strVal val="visible"/>
                                      </p:to>
                                    </p:set>
                                    <p:animEffect transition="in" filter="dissolve">
                                      <p:cBhvr>
                                        <p:cTn id="63" dur="2000"/>
                                        <p:tgtEl>
                                          <p:spTgt spid="144393"/>
                                        </p:tgtEl>
                                      </p:cBhvr>
                                    </p:animEffect>
                                  </p:childTnLst>
                                </p:cTn>
                              </p:par>
                            </p:childTnLst>
                          </p:cTn>
                        </p:par>
                        <p:par>
                          <p:cTn id="64" fill="hold" nodeType="afterGroup">
                            <p:stCondLst>
                              <p:cond delay="24000"/>
                            </p:stCondLst>
                            <p:childTnLst>
                              <p:par>
                                <p:cTn id="65" presetID="9" presetClass="entr" presetSubtype="0" fill="hold" grpId="0" nodeType="afterEffect">
                                  <p:stCondLst>
                                    <p:cond delay="0"/>
                                  </p:stCondLst>
                                  <p:childTnLst>
                                    <p:set>
                                      <p:cBhvr>
                                        <p:cTn id="66" dur="1" fill="hold">
                                          <p:stCondLst>
                                            <p:cond delay="0"/>
                                          </p:stCondLst>
                                        </p:cTn>
                                        <p:tgtEl>
                                          <p:spTgt spid="144399">
                                            <p:bg/>
                                          </p:spTgt>
                                        </p:tgtEl>
                                        <p:attrNameLst>
                                          <p:attrName>style.visibility</p:attrName>
                                        </p:attrNameLst>
                                      </p:cBhvr>
                                      <p:to>
                                        <p:strVal val="visible"/>
                                      </p:to>
                                    </p:set>
                                    <p:animEffect transition="in" filter="dissolve">
                                      <p:cBhvr>
                                        <p:cTn id="67" dur="2000"/>
                                        <p:tgtEl>
                                          <p:spTgt spid="144399">
                                            <p:bg/>
                                          </p:spTgt>
                                        </p:tgtEl>
                                      </p:cBhvr>
                                    </p:animEffect>
                                  </p:childTnLst>
                                </p:cTn>
                              </p:par>
                            </p:childTnLst>
                          </p:cTn>
                        </p:par>
                        <p:par>
                          <p:cTn id="68" fill="hold" nodeType="afterGroup">
                            <p:stCondLst>
                              <p:cond delay="26000"/>
                            </p:stCondLst>
                            <p:childTnLst>
                              <p:par>
                                <p:cTn id="69" presetID="9" presetClass="entr" presetSubtype="0" fill="hold" grpId="0" nodeType="afterEffect">
                                  <p:stCondLst>
                                    <p:cond delay="0"/>
                                  </p:stCondLst>
                                  <p:childTnLst>
                                    <p:set>
                                      <p:cBhvr>
                                        <p:cTn id="70" dur="1" fill="hold">
                                          <p:stCondLst>
                                            <p:cond delay="0"/>
                                          </p:stCondLst>
                                        </p:cTn>
                                        <p:tgtEl>
                                          <p:spTgt spid="144399">
                                            <p:txEl>
                                              <p:pRg st="0" end="0"/>
                                            </p:txEl>
                                          </p:spTgt>
                                        </p:tgtEl>
                                        <p:attrNameLst>
                                          <p:attrName>style.visibility</p:attrName>
                                        </p:attrNameLst>
                                      </p:cBhvr>
                                      <p:to>
                                        <p:strVal val="visible"/>
                                      </p:to>
                                    </p:set>
                                    <p:animEffect transition="in" filter="dissolve">
                                      <p:cBhvr>
                                        <p:cTn id="71" dur="2000"/>
                                        <p:tgtEl>
                                          <p:spTgt spid="144399">
                                            <p:txEl>
                                              <p:pRg st="0" end="0"/>
                                            </p:txEl>
                                          </p:spTgt>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44399">
                                            <p:txEl>
                                              <p:pRg st="1" end="1"/>
                                            </p:txEl>
                                          </p:spTgt>
                                        </p:tgtEl>
                                        <p:attrNameLst>
                                          <p:attrName>style.visibility</p:attrName>
                                        </p:attrNameLst>
                                      </p:cBhvr>
                                      <p:to>
                                        <p:strVal val="visible"/>
                                      </p:to>
                                    </p:set>
                                    <p:animEffect transition="in" filter="dissolve">
                                      <p:cBhvr>
                                        <p:cTn id="74" dur="2000"/>
                                        <p:tgtEl>
                                          <p:spTgt spid="144399">
                                            <p:txEl>
                                              <p:pRg st="1" end="1"/>
                                            </p:txEl>
                                          </p:spTgt>
                                        </p:tgtEl>
                                      </p:cBhvr>
                                    </p:animEffect>
                                  </p:childTnLst>
                                </p:cTn>
                              </p:par>
                            </p:childTnLst>
                          </p:cTn>
                        </p:par>
                        <p:par>
                          <p:cTn id="75" fill="hold" nodeType="afterGroup">
                            <p:stCondLst>
                              <p:cond delay="28000"/>
                            </p:stCondLst>
                            <p:childTnLst>
                              <p:par>
                                <p:cTn id="76" presetID="42" presetClass="entr" presetSubtype="0" fill="hold" grpId="0" nodeType="afterEffect">
                                  <p:stCondLst>
                                    <p:cond delay="0"/>
                                  </p:stCondLst>
                                  <p:childTnLst>
                                    <p:set>
                                      <p:cBhvr>
                                        <p:cTn id="77" dur="1" fill="hold">
                                          <p:stCondLst>
                                            <p:cond delay="0"/>
                                          </p:stCondLst>
                                        </p:cTn>
                                        <p:tgtEl>
                                          <p:spTgt spid="144402"/>
                                        </p:tgtEl>
                                        <p:attrNameLst>
                                          <p:attrName>style.visibility</p:attrName>
                                        </p:attrNameLst>
                                      </p:cBhvr>
                                      <p:to>
                                        <p:strVal val="visible"/>
                                      </p:to>
                                    </p:set>
                                    <p:animEffect transition="in" filter="fade">
                                      <p:cBhvr>
                                        <p:cTn id="78" dur="2000"/>
                                        <p:tgtEl>
                                          <p:spTgt spid="144402"/>
                                        </p:tgtEl>
                                      </p:cBhvr>
                                    </p:animEffect>
                                    <p:anim calcmode="lin" valueType="num">
                                      <p:cBhvr>
                                        <p:cTn id="79" dur="2000" fill="hold"/>
                                        <p:tgtEl>
                                          <p:spTgt spid="144402"/>
                                        </p:tgtEl>
                                        <p:attrNameLst>
                                          <p:attrName>ppt_x</p:attrName>
                                        </p:attrNameLst>
                                      </p:cBhvr>
                                      <p:tavLst>
                                        <p:tav tm="0">
                                          <p:val>
                                            <p:strVal val="#ppt_x"/>
                                          </p:val>
                                        </p:tav>
                                        <p:tav tm="100000">
                                          <p:val>
                                            <p:strVal val="#ppt_x"/>
                                          </p:val>
                                        </p:tav>
                                      </p:tavLst>
                                    </p:anim>
                                    <p:anim calcmode="lin" valueType="num">
                                      <p:cBhvr>
                                        <p:cTn id="80" dur="2000" fill="hold"/>
                                        <p:tgtEl>
                                          <p:spTgt spid="144402"/>
                                        </p:tgtEl>
                                        <p:attrNameLst>
                                          <p:attrName>ppt_y</p:attrName>
                                        </p:attrNameLst>
                                      </p:cBhvr>
                                      <p:tavLst>
                                        <p:tav tm="0">
                                          <p:val>
                                            <p:strVal val="#ppt_y+.1"/>
                                          </p:val>
                                        </p:tav>
                                        <p:tav tm="100000">
                                          <p:val>
                                            <p:strVal val="#ppt_y"/>
                                          </p:val>
                                        </p:tav>
                                      </p:tavLst>
                                    </p:anim>
                                  </p:childTnLst>
                                </p:cTn>
                              </p:par>
                            </p:childTnLst>
                          </p:cTn>
                        </p:par>
                        <p:par>
                          <p:cTn id="81" fill="hold" nodeType="afterGroup">
                            <p:stCondLst>
                              <p:cond delay="30000"/>
                            </p:stCondLst>
                            <p:childTnLst>
                              <p:par>
                                <p:cTn id="82" presetID="9" presetClass="entr" presetSubtype="0" fill="hold" grpId="0" nodeType="afterEffect">
                                  <p:stCondLst>
                                    <p:cond delay="0"/>
                                  </p:stCondLst>
                                  <p:childTnLst>
                                    <p:set>
                                      <p:cBhvr>
                                        <p:cTn id="83" dur="1" fill="hold">
                                          <p:stCondLst>
                                            <p:cond delay="0"/>
                                          </p:stCondLst>
                                        </p:cTn>
                                        <p:tgtEl>
                                          <p:spTgt spid="144400"/>
                                        </p:tgtEl>
                                        <p:attrNameLst>
                                          <p:attrName>style.visibility</p:attrName>
                                        </p:attrNameLst>
                                      </p:cBhvr>
                                      <p:to>
                                        <p:strVal val="visible"/>
                                      </p:to>
                                    </p:set>
                                    <p:animEffect transition="in" filter="dissolve">
                                      <p:cBhvr>
                                        <p:cTn id="84" dur="2000"/>
                                        <p:tgtEl>
                                          <p:spTgt spid="144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P spid="144391" grpId="0" animBg="1"/>
      <p:bldP spid="144392" grpId="0" animBg="1"/>
      <p:bldP spid="144393" grpId="0" animBg="1"/>
      <p:bldP spid="144395" grpId="0" animBg="1"/>
      <p:bldP spid="144396" grpId="0" animBg="1"/>
      <p:bldP spid="144397" grpId="0" animBg="1"/>
      <p:bldP spid="144398" grpId="0" build="allAtOnce" animBg="1"/>
      <p:bldP spid="144399" grpId="0" build="allAtOnce" animBg="1"/>
      <p:bldP spid="144400" grpId="0" animBg="1"/>
      <p:bldP spid="144401" grpId="0" animBg="1"/>
      <p:bldP spid="14440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0785" name="Picture 11" descr="Rev 20 Slide 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786" name="Rectangle 16"/>
          <p:cNvSpPr>
            <a:spLocks noChangeArrowheads="1"/>
          </p:cNvSpPr>
          <p:nvPr/>
        </p:nvSpPr>
        <p:spPr bwMode="auto">
          <a:xfrm>
            <a:off x="0" y="3995738"/>
            <a:ext cx="9144000" cy="76200"/>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nchor="ctr">
            <a:spAutoFit/>
          </a:bodyPr>
          <a:lstStyle/>
          <a:p>
            <a:pPr defTabSz="914400" eaLnBrk="0" hangingPunct="0"/>
            <a:endParaRPr lang="en-US" sz="2400">
              <a:solidFill>
                <a:srgbClr val="000000"/>
              </a:solidFill>
              <a:latin typeface="Comic Sans MS" charset="0"/>
              <a:ea typeface="ＭＳ Ｐゴシック" charset="0"/>
              <a:cs typeface="ＭＳ Ｐゴシック" charset="0"/>
            </a:endParaRPr>
          </a:p>
        </p:txBody>
      </p:sp>
      <p:sp>
        <p:nvSpPr>
          <p:cNvPr id="630787" name="Rectangle 2"/>
          <p:cNvSpPr>
            <a:spLocks noGrp="1" noChangeArrowheads="1"/>
          </p:cNvSpPr>
          <p:nvPr>
            <p:ph type="ctrTitle"/>
          </p:nvPr>
        </p:nvSpPr>
        <p:spPr>
          <a:xfrm>
            <a:off x="0" y="404813"/>
            <a:ext cx="8639175" cy="1223962"/>
          </a:xfrm>
          <a:solidFill>
            <a:schemeClr val="tx2"/>
          </a:solidFill>
        </p:spPr>
        <p:txBody>
          <a:bodyPr/>
          <a:lstStyle/>
          <a:p>
            <a:pPr algn="ctr" eaLnBrk="1" hangingPunct="1"/>
            <a:r>
              <a:rPr lang="en-US" sz="4000">
                <a:solidFill>
                  <a:srgbClr val="FFFFFF"/>
                </a:solidFill>
                <a:latin typeface="PerryGothic Regular" charset="0"/>
                <a:ea typeface="ＭＳ Ｐゴシック" charset="0"/>
                <a:cs typeface="ＭＳ Ｐゴシック" charset="0"/>
              </a:rPr>
              <a:t>Revelation 20:4-6 Diagrammed</a:t>
            </a:r>
            <a:endParaRPr lang="en-US" sz="2400">
              <a:solidFill>
                <a:srgbClr val="FFFFFF"/>
              </a:solidFill>
              <a:latin typeface="PerryGothic Regular" charset="0"/>
              <a:ea typeface="ＭＳ Ｐゴシック" charset="0"/>
              <a:cs typeface="ＭＳ Ｐゴシック" charset="0"/>
            </a:endParaRPr>
          </a:p>
        </p:txBody>
      </p:sp>
      <p:sp>
        <p:nvSpPr>
          <p:cNvPr id="481283" name="Rectangle 3"/>
          <p:cNvSpPr>
            <a:spLocks noChangeArrowheads="1"/>
          </p:cNvSpPr>
          <p:nvPr/>
        </p:nvSpPr>
        <p:spPr bwMode="auto">
          <a:xfrm>
            <a:off x="152400" y="4648200"/>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lnSpc>
                <a:spcPct val="90000"/>
              </a:lnSpc>
              <a:spcBef>
                <a:spcPct val="20000"/>
              </a:spcBef>
              <a:buClr>
                <a:srgbClr val="000000"/>
              </a:buClr>
              <a:buSzPct val="80000"/>
              <a:buFont typeface="Wingdings" charset="0"/>
              <a:buNone/>
            </a:pPr>
            <a:r>
              <a:rPr lang="en-US" sz="2000" b="1" baseline="30000">
                <a:solidFill>
                  <a:srgbClr val="000000"/>
                </a:solidFill>
                <a:ea typeface="ＭＳ Ｐゴシック" charset="0"/>
                <a:cs typeface="ＭＳ Ｐゴシック" charset="0"/>
              </a:rPr>
              <a:t>5b</a:t>
            </a:r>
            <a:r>
              <a:rPr lang="en-US" sz="2000" b="1">
                <a:solidFill>
                  <a:srgbClr val="000000"/>
                </a:solidFill>
                <a:ea typeface="ＭＳ Ｐゴシック" charset="0"/>
                <a:cs typeface="ＭＳ Ｐゴシック" charset="0"/>
              </a:rPr>
              <a:t>This is the </a:t>
            </a:r>
            <a:r>
              <a:rPr lang="en-US" sz="2000" b="1">
                <a:solidFill>
                  <a:srgbClr val="FF0000"/>
                </a:solidFill>
                <a:ea typeface="ＭＳ Ｐゴシック" charset="0"/>
                <a:cs typeface="ＭＳ Ｐゴシック" charset="0"/>
              </a:rPr>
              <a:t>first resurrection</a:t>
            </a:r>
            <a:r>
              <a:rPr lang="en-US" sz="2000" b="1">
                <a:solidFill>
                  <a:srgbClr val="000000"/>
                </a:solidFill>
                <a:ea typeface="ＭＳ Ｐゴシック" charset="0"/>
                <a:cs typeface="ＭＳ Ｐゴシック" charset="0"/>
              </a:rPr>
              <a:t>. </a:t>
            </a:r>
            <a:r>
              <a:rPr lang="en-US" sz="2000" b="1" baseline="30000">
                <a:solidFill>
                  <a:srgbClr val="000000"/>
                </a:solidFill>
                <a:ea typeface="ＭＳ Ｐゴシック" charset="0"/>
                <a:cs typeface="ＭＳ Ｐゴシック" charset="0"/>
              </a:rPr>
              <a:t>6a</a:t>
            </a:r>
            <a:r>
              <a:rPr lang="en-US" sz="2000" b="1">
                <a:solidFill>
                  <a:srgbClr val="000000"/>
                </a:solidFill>
                <a:ea typeface="ＭＳ Ｐゴシック" charset="0"/>
                <a:cs typeface="ＭＳ Ｐゴシック" charset="0"/>
              </a:rPr>
              <a:t>Blessed and holy is the one who has a part in the first resurrection; over these the second death has no power…</a:t>
            </a:r>
          </a:p>
        </p:txBody>
      </p:sp>
      <p:sp>
        <p:nvSpPr>
          <p:cNvPr id="481284" name="Rectangle 4"/>
          <p:cNvSpPr>
            <a:spLocks noChangeArrowheads="1"/>
          </p:cNvSpPr>
          <p:nvPr/>
        </p:nvSpPr>
        <p:spPr bwMode="auto">
          <a:xfrm>
            <a:off x="6096000" y="46482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lnSpc>
                <a:spcPct val="90000"/>
              </a:lnSpc>
              <a:spcBef>
                <a:spcPct val="20000"/>
              </a:spcBef>
              <a:buClr>
                <a:srgbClr val="000000"/>
              </a:buClr>
              <a:buSzPct val="80000"/>
              <a:buFont typeface="Wingdings" charset="0"/>
              <a:buNone/>
            </a:pPr>
            <a:r>
              <a:rPr lang="en-US" sz="2000" b="1" baseline="30000">
                <a:solidFill>
                  <a:srgbClr val="000000"/>
                </a:solidFill>
                <a:ea typeface="ＭＳ Ｐゴシック" charset="0"/>
                <a:cs typeface="ＭＳ Ｐゴシック" charset="0"/>
              </a:rPr>
              <a:t>5a</a:t>
            </a:r>
            <a:r>
              <a:rPr lang="en-US" sz="2000" b="1">
                <a:solidFill>
                  <a:srgbClr val="000000"/>
                </a:solidFill>
                <a:ea typeface="ＭＳ Ｐゴシック" charset="0"/>
                <a:cs typeface="ＭＳ Ｐゴシック" charset="0"/>
              </a:rPr>
              <a:t>The rest of the dead did not </a:t>
            </a:r>
            <a:r>
              <a:rPr lang="en-US" sz="2000" b="1" i="1" u="sng">
                <a:solidFill>
                  <a:srgbClr val="800000"/>
                </a:solidFill>
                <a:ea typeface="ＭＳ Ｐゴシック" charset="0"/>
                <a:cs typeface="ＭＳ Ｐゴシック" charset="0"/>
              </a:rPr>
              <a:t>come to life</a:t>
            </a:r>
            <a:r>
              <a:rPr lang="en-US" sz="2000" b="1">
                <a:solidFill>
                  <a:srgbClr val="000000"/>
                </a:solidFill>
                <a:ea typeface="ＭＳ Ｐゴシック" charset="0"/>
                <a:cs typeface="ＭＳ Ｐゴシック" charset="0"/>
              </a:rPr>
              <a:t> until the </a:t>
            </a:r>
            <a:r>
              <a:rPr lang="en-US" sz="2000" b="1">
                <a:solidFill>
                  <a:srgbClr val="000066"/>
                </a:solidFill>
                <a:ea typeface="ＭＳ Ｐゴシック" charset="0"/>
                <a:cs typeface="ＭＳ Ｐゴシック" charset="0"/>
              </a:rPr>
              <a:t>thousand years</a:t>
            </a:r>
            <a:r>
              <a:rPr lang="en-US" sz="2000" b="1">
                <a:solidFill>
                  <a:srgbClr val="000000"/>
                </a:solidFill>
                <a:ea typeface="ＭＳ Ｐゴシック" charset="0"/>
                <a:cs typeface="ＭＳ Ｐゴシック" charset="0"/>
              </a:rPr>
              <a:t> were completed.</a:t>
            </a:r>
          </a:p>
        </p:txBody>
      </p:sp>
      <p:sp>
        <p:nvSpPr>
          <p:cNvPr id="481285" name="Rectangle 5"/>
          <p:cNvSpPr>
            <a:spLocks noChangeArrowheads="1"/>
          </p:cNvSpPr>
          <p:nvPr/>
        </p:nvSpPr>
        <p:spPr bwMode="auto">
          <a:xfrm>
            <a:off x="3505200" y="4648200"/>
            <a:ext cx="2362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lnSpc>
                <a:spcPct val="90000"/>
              </a:lnSpc>
              <a:spcBef>
                <a:spcPct val="20000"/>
              </a:spcBef>
              <a:buClr>
                <a:srgbClr val="000000"/>
              </a:buClr>
              <a:buSzPct val="80000"/>
              <a:buFont typeface="Wingdings" charset="0"/>
              <a:buNone/>
            </a:pPr>
            <a:r>
              <a:rPr lang="en-US" sz="2000" b="1" baseline="30000">
                <a:solidFill>
                  <a:srgbClr val="000000"/>
                </a:solidFill>
                <a:ea typeface="ＭＳ Ｐゴシック" charset="0"/>
                <a:cs typeface="ＭＳ Ｐゴシック" charset="0"/>
              </a:rPr>
              <a:t>6b</a:t>
            </a:r>
            <a:r>
              <a:rPr lang="en-US" sz="2000" b="1">
                <a:solidFill>
                  <a:srgbClr val="000000"/>
                </a:solidFill>
                <a:ea typeface="ＭＳ Ｐゴシック" charset="0"/>
                <a:cs typeface="ＭＳ Ｐゴシック" charset="0"/>
              </a:rPr>
              <a:t>but they will be priests of God and of Christ and will reign with Him for a </a:t>
            </a:r>
            <a:r>
              <a:rPr lang="en-US" sz="2000" b="1">
                <a:solidFill>
                  <a:srgbClr val="000066"/>
                </a:solidFill>
                <a:ea typeface="ＭＳ Ｐゴシック" charset="0"/>
                <a:cs typeface="ＭＳ Ｐゴシック" charset="0"/>
              </a:rPr>
              <a:t>thousand years</a:t>
            </a:r>
            <a:r>
              <a:rPr lang="en-US" sz="2000" b="1">
                <a:solidFill>
                  <a:srgbClr val="000000"/>
                </a:solidFill>
                <a:ea typeface="ＭＳ Ｐゴシック" charset="0"/>
                <a:cs typeface="ＭＳ Ｐゴシック" charset="0"/>
              </a:rPr>
              <a:t>.</a:t>
            </a:r>
            <a:endParaRPr lang="en-US" sz="2400">
              <a:solidFill>
                <a:srgbClr val="000000"/>
              </a:solidFill>
              <a:latin typeface="Comic Sans MS" charset="0"/>
              <a:ea typeface="ＭＳ Ｐゴシック" charset="0"/>
              <a:cs typeface="ＭＳ Ｐゴシック" charset="0"/>
            </a:endParaRPr>
          </a:p>
        </p:txBody>
      </p:sp>
      <p:sp>
        <p:nvSpPr>
          <p:cNvPr id="481289" name="Rectangle 9"/>
          <p:cNvSpPr>
            <a:spLocks noChangeArrowheads="1"/>
          </p:cNvSpPr>
          <p:nvPr/>
        </p:nvSpPr>
        <p:spPr bwMode="auto">
          <a:xfrm>
            <a:off x="1981200" y="1600200"/>
            <a:ext cx="6019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lnSpc>
                <a:spcPct val="90000"/>
              </a:lnSpc>
              <a:spcBef>
                <a:spcPct val="20000"/>
              </a:spcBef>
              <a:buClr>
                <a:srgbClr val="000000"/>
              </a:buClr>
              <a:buSzPct val="80000"/>
              <a:buFont typeface="Wingdings" charset="0"/>
              <a:buNone/>
            </a:pPr>
            <a:r>
              <a:rPr lang="en-US" sz="2000" b="1" baseline="30000">
                <a:solidFill>
                  <a:srgbClr val="000000"/>
                </a:solidFill>
                <a:ea typeface="ＭＳ Ｐゴシック" charset="0"/>
                <a:cs typeface="ＭＳ Ｐゴシック" charset="0"/>
              </a:rPr>
              <a:t>4a</a:t>
            </a:r>
            <a:r>
              <a:rPr lang="en-US" sz="2000" b="1">
                <a:solidFill>
                  <a:srgbClr val="000000"/>
                </a:solidFill>
                <a:ea typeface="ＭＳ Ｐゴシック" charset="0"/>
                <a:cs typeface="ＭＳ Ｐゴシック" charset="0"/>
              </a:rPr>
              <a:t>Then I saw thrones, and they sat on them, and judgment was given to them. And I saw the souls of those who had been beheaded because of their testimony of Jesus and because of the word of God, and those who had not worshiped the beast or his image, and had not received the mark on their forehead and on their hand…</a:t>
            </a:r>
          </a:p>
        </p:txBody>
      </p:sp>
      <p:sp>
        <p:nvSpPr>
          <p:cNvPr id="481290" name="Rectangle 10"/>
          <p:cNvSpPr>
            <a:spLocks noChangeArrowheads="1"/>
          </p:cNvSpPr>
          <p:nvPr/>
        </p:nvSpPr>
        <p:spPr bwMode="auto">
          <a:xfrm>
            <a:off x="152400" y="1600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defTabSz="914400">
              <a:lnSpc>
                <a:spcPct val="90000"/>
              </a:lnSpc>
              <a:spcBef>
                <a:spcPct val="20000"/>
              </a:spcBef>
              <a:buClr>
                <a:srgbClr val="000000"/>
              </a:buClr>
              <a:buSzPct val="80000"/>
              <a:buFont typeface="Wingdings" charset="0"/>
              <a:buNone/>
            </a:pPr>
            <a:r>
              <a:rPr lang="en-US" sz="2000" b="1" baseline="30000">
                <a:solidFill>
                  <a:srgbClr val="000000"/>
                </a:solidFill>
                <a:ea typeface="ＭＳ Ｐゴシック" charset="0"/>
                <a:cs typeface="ＭＳ Ｐゴシック" charset="0"/>
              </a:rPr>
              <a:t>4b</a:t>
            </a:r>
            <a:r>
              <a:rPr lang="en-US" sz="2000" b="1">
                <a:solidFill>
                  <a:srgbClr val="000000"/>
                </a:solidFill>
                <a:ea typeface="ＭＳ Ｐゴシック" charset="0"/>
                <a:cs typeface="ＭＳ Ｐゴシック" charset="0"/>
              </a:rPr>
              <a:t>and they </a:t>
            </a:r>
            <a:r>
              <a:rPr lang="en-US" sz="2000" b="1" i="1" u="sng">
                <a:solidFill>
                  <a:srgbClr val="800000"/>
                </a:solidFill>
                <a:ea typeface="ＭＳ Ｐゴシック" charset="0"/>
                <a:cs typeface="ＭＳ Ｐゴシック" charset="0"/>
              </a:rPr>
              <a:t>came to life</a:t>
            </a:r>
            <a:r>
              <a:rPr lang="en-US" sz="2000" b="1">
                <a:solidFill>
                  <a:srgbClr val="000000"/>
                </a:solidFill>
                <a:ea typeface="ＭＳ Ｐゴシック" charset="0"/>
                <a:cs typeface="ＭＳ Ｐゴシック" charset="0"/>
              </a:rPr>
              <a:t> and reigned with Christ for a </a:t>
            </a:r>
            <a:r>
              <a:rPr lang="en-US" sz="2000" b="1">
                <a:solidFill>
                  <a:srgbClr val="000066"/>
                </a:solidFill>
                <a:ea typeface="ＭＳ Ｐゴシック" charset="0"/>
                <a:cs typeface="ＭＳ Ｐゴシック" charset="0"/>
              </a:rPr>
              <a:t>thousand years</a:t>
            </a:r>
            <a:r>
              <a:rPr lang="en-US" sz="2000" b="1">
                <a:solidFill>
                  <a:srgbClr val="000000"/>
                </a:solidFill>
                <a:ea typeface="ＭＳ Ｐゴシック" charset="0"/>
                <a:cs typeface="ＭＳ Ｐゴシック" charset="0"/>
              </a:rPr>
              <a:t>.</a:t>
            </a:r>
          </a:p>
        </p:txBody>
      </p:sp>
      <p:pic>
        <p:nvPicPr>
          <p:cNvPr id="481291" name="Picture 11" descr="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492500"/>
            <a:ext cx="9842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292" name="Picture 12" descr="a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492500"/>
            <a:ext cx="98425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0795" name="AutoShape 14"/>
          <p:cNvSpPr>
            <a:spLocks noChangeArrowheads="1"/>
          </p:cNvSpPr>
          <p:nvPr/>
        </p:nvSpPr>
        <p:spPr bwMode="auto">
          <a:xfrm>
            <a:off x="1371600" y="3800475"/>
            <a:ext cx="6172200" cy="466725"/>
          </a:xfrm>
          <a:prstGeom prst="rightArrow">
            <a:avLst>
              <a:gd name="adj1" fmla="val 100000"/>
              <a:gd name="adj2" fmla="val 40592"/>
            </a:avLst>
          </a:prstGeom>
          <a:solidFill>
            <a:schemeClr val="hlink"/>
          </a:solidFill>
          <a:ln w="9525">
            <a:solidFill>
              <a:schemeClr val="tx1"/>
            </a:solidFill>
            <a:miter lim="800000"/>
            <a:headEnd/>
            <a:tailEnd type="none" w="lg" len="lg"/>
          </a:ln>
        </p:spPr>
        <p:txBody>
          <a:bodyPr lIns="90000" tIns="46800" rIns="90000" bIns="46800" anchor="ctr">
            <a:spAutoFit/>
          </a:bodyPr>
          <a:lstStyle/>
          <a:p>
            <a:pPr algn="ctr" defTabSz="914400" eaLnBrk="0" hangingPunct="0"/>
            <a:r>
              <a:rPr lang="en-US" sz="2400">
                <a:solidFill>
                  <a:srgbClr val="FFFFFF"/>
                </a:solidFill>
                <a:latin typeface="Comic Sans MS" charset="0"/>
                <a:ea typeface="ＭＳ Ｐゴシック" charset="0"/>
                <a:cs typeface="ＭＳ Ｐゴシック" charset="0"/>
              </a:rPr>
              <a:t>1000 years</a:t>
            </a:r>
          </a:p>
        </p:txBody>
      </p:sp>
      <p:sp>
        <p:nvSpPr>
          <p:cNvPr id="630796" name="Text Box 37"/>
          <p:cNvSpPr txBox="1">
            <a:spLocks noChangeArrowheads="1"/>
          </p:cNvSpPr>
          <p:nvPr/>
        </p:nvSpPr>
        <p:spPr bwMode="auto">
          <a:xfrm>
            <a:off x="9251950" y="0"/>
            <a:ext cx="1397000" cy="463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a:solidFill>
                  <a:srgbClr val="FFFFFF"/>
                </a:solidFill>
                <a:cs typeface="Arial" charset="0"/>
              </a:rPr>
              <a:t>NTS 424</a:t>
            </a:r>
          </a:p>
        </p:txBody>
      </p:sp>
    </p:spTree>
    <p:extLst>
      <p:ext uri="{BB962C8B-B14F-4D97-AF65-F5344CB8AC3E}">
        <p14:creationId xmlns:p14="http://schemas.microsoft.com/office/powerpoint/2010/main" val="954979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2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2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129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812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12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28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1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3" grpId="0"/>
      <p:bldP spid="481284" grpId="0"/>
      <p:bldP spid="481285" grpId="0"/>
      <p:bldP spid="481289" grpId="0"/>
      <p:bldP spid="48129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2833" name="Picture 1" descr="NatGeo Photo of the Day 2010 - autumn-landscape-colorful-leaves_25289_990x742.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181419" y="0"/>
            <a:ext cx="7982417" cy="1068256"/>
          </a:xfrm>
          <a:extLst/>
        </p:spPr>
        <p:txBody>
          <a:bodyPr/>
          <a:lstStyle/>
          <a:p>
            <a:pPr>
              <a:defRPr/>
            </a:pPr>
            <a:r>
              <a:rPr lang="en-US" dirty="0" smtClean="0">
                <a:solidFill>
                  <a:srgbClr val="FFFFFF"/>
                </a:solidFill>
                <a:effectLst>
                  <a:glow rad="241300">
                    <a:schemeClr val="tx1">
                      <a:alpha val="75000"/>
                    </a:schemeClr>
                  </a:glow>
                </a:effectLst>
              </a:rPr>
              <a:t>Purposes of the Millennium</a:t>
            </a:r>
            <a:endParaRPr lang="en-US" dirty="0">
              <a:solidFill>
                <a:srgbClr val="FFFFFF"/>
              </a:solidFill>
              <a:effectLst>
                <a:glow rad="241300">
                  <a:schemeClr val="tx1">
                    <a:alpha val="75000"/>
                  </a:schemeClr>
                </a:glow>
              </a:effectLst>
            </a:endParaRPr>
          </a:p>
        </p:txBody>
      </p:sp>
      <p:sp>
        <p:nvSpPr>
          <p:cNvPr id="5" name="Title 1"/>
          <p:cNvSpPr txBox="1">
            <a:spLocks/>
          </p:cNvSpPr>
          <p:nvPr/>
        </p:nvSpPr>
        <p:spPr bwMode="auto">
          <a:xfrm>
            <a:off x="201576" y="1572150"/>
            <a:ext cx="8942424" cy="52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a:lstStyle>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Judge angels</a:t>
            </a:r>
            <a:endParaRPr lang="en-US" sz="4000" dirty="0">
              <a:solidFill>
                <a:srgbClr val="FFFFFF"/>
              </a:solidFill>
              <a:effectLst>
                <a:glow rad="241300">
                  <a:srgbClr val="000000">
                    <a:alpha val="75000"/>
                  </a:srgbClr>
                </a:glow>
              </a:effectLst>
            </a:endParaRPr>
          </a:p>
        </p:txBody>
      </p:sp>
      <p:sp>
        <p:nvSpPr>
          <p:cNvPr id="632836" name="Text Box 37"/>
          <p:cNvSpPr txBox="1">
            <a:spLocks noChangeArrowheads="1"/>
          </p:cNvSpPr>
          <p:nvPr/>
        </p:nvSpPr>
        <p:spPr bwMode="auto">
          <a:xfrm>
            <a:off x="9251950" y="0"/>
            <a:ext cx="1397000" cy="463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a:solidFill>
                  <a:srgbClr val="FFFFFF"/>
                </a:solidFill>
                <a:cs typeface="Arial" charset="0"/>
              </a:rPr>
              <a:t>NTS 424</a:t>
            </a:r>
          </a:p>
        </p:txBody>
      </p:sp>
    </p:spTree>
    <p:extLst>
      <p:ext uri="{BB962C8B-B14F-4D97-AF65-F5344CB8AC3E}">
        <p14:creationId xmlns:p14="http://schemas.microsoft.com/office/powerpoint/2010/main" val="31683400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3857" name="Picture 2" descr="supreme_decision_qx_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87" name="Rectangle 3"/>
          <p:cNvSpPr>
            <a:spLocks noGrp="1" noChangeArrowheads="1"/>
          </p:cNvSpPr>
          <p:nvPr>
            <p:ph type="ctrTitle"/>
          </p:nvPr>
        </p:nvSpPr>
        <p:spPr>
          <a:xfrm>
            <a:off x="0" y="3352800"/>
            <a:ext cx="7543800" cy="3276600"/>
          </a:xfrm>
          <a:effectLst>
            <a:outerShdw blurRad="63500" dist="107763" dir="8100000" algn="ctr" rotWithShape="0">
              <a:schemeClr val="tx2">
                <a:alpha val="74998"/>
              </a:schemeClr>
            </a:outerShdw>
          </a:effectLst>
        </p:spPr>
        <p:txBody>
          <a:bodyPr/>
          <a:lstStyle/>
          <a:p>
            <a:pPr eaLnBrk="1" hangingPunct="1">
              <a:defRPr/>
            </a:pPr>
            <a:r>
              <a:rPr lang="en-US" b="1" dirty="0" smtClean="0">
                <a:solidFill>
                  <a:schemeClr val="bg1"/>
                </a:solidFill>
                <a:cs typeface="+mj-cs"/>
              </a:rPr>
              <a:t>We </a:t>
            </a:r>
            <a:r>
              <a:rPr lang="en-US" b="1" dirty="0">
                <a:solidFill>
                  <a:schemeClr val="bg1"/>
                </a:solidFill>
                <a:cs typeface="+mj-cs"/>
              </a:rPr>
              <a:t>are more </a:t>
            </a:r>
            <a:r>
              <a:rPr lang="en-US" b="1" dirty="0">
                <a:solidFill>
                  <a:srgbClr val="FFFF00"/>
                </a:solidFill>
                <a:cs typeface="+mj-cs"/>
              </a:rPr>
              <a:t>competent</a:t>
            </a:r>
            <a:r>
              <a:rPr lang="en-US" b="1" dirty="0">
                <a:solidFill>
                  <a:schemeClr val="bg1"/>
                </a:solidFill>
                <a:cs typeface="+mj-cs"/>
              </a:rPr>
              <a:t> than unbelievers to solve Christian disputes </a:t>
            </a:r>
            <a:br>
              <a:rPr lang="en-US" b="1" dirty="0">
                <a:solidFill>
                  <a:schemeClr val="bg1"/>
                </a:solidFill>
                <a:cs typeface="+mj-cs"/>
              </a:rPr>
            </a:br>
            <a:r>
              <a:rPr lang="en-US" b="1" dirty="0" smtClean="0">
                <a:solidFill>
                  <a:schemeClr val="bg1"/>
                </a:solidFill>
                <a:cs typeface="+mj-cs"/>
              </a:rPr>
              <a:t>(1 Cor. 6:2</a:t>
            </a:r>
            <a:r>
              <a:rPr lang="en-US" b="1" dirty="0">
                <a:solidFill>
                  <a:schemeClr val="bg1"/>
                </a:solidFill>
                <a:cs typeface="+mj-cs"/>
              </a:rPr>
              <a:t>-6, 9-11)</a:t>
            </a:r>
            <a:endParaRPr lang="en-US" sz="4000" dirty="0">
              <a:solidFill>
                <a:schemeClr val="bg1"/>
              </a:solidFill>
              <a:cs typeface="+mj-cs"/>
            </a:endParaRPr>
          </a:p>
        </p:txBody>
      </p:sp>
    </p:spTree>
    <p:extLst>
      <p:ext uri="{BB962C8B-B14F-4D97-AF65-F5344CB8AC3E}">
        <p14:creationId xmlns:p14="http://schemas.microsoft.com/office/powerpoint/2010/main" val="101852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a:xfrm>
            <a:off x="1908175" y="1125538"/>
            <a:ext cx="7043738" cy="5183187"/>
          </a:xfrm>
        </p:spPr>
        <p:txBody>
          <a:bodyPr/>
          <a:lstStyle/>
          <a:p>
            <a:pPr eaLnBrk="1" hangingPunct="1">
              <a:defRPr/>
            </a:pPr>
            <a:r>
              <a:rPr lang="en-US" altLang="ja-JP" sz="3200" b="1" dirty="0" smtClean="0">
                <a:latin typeface="Arial"/>
                <a:cs typeface="Arial"/>
              </a:rPr>
              <a:t>"</a:t>
            </a:r>
            <a:r>
              <a:rPr lang="en-US" sz="3200" b="1" i="0" dirty="0" smtClean="0">
                <a:latin typeface="Arial"/>
                <a:cs typeface="Arial"/>
              </a:rPr>
              <a:t>Don</a:t>
            </a:r>
            <a:r>
              <a:rPr lang="fr-FR" sz="3200" b="1" i="0" dirty="0" smtClean="0">
                <a:latin typeface="Arial"/>
                <a:cs typeface="Arial"/>
              </a:rPr>
              <a:t>'</a:t>
            </a:r>
            <a:r>
              <a:rPr lang="en-US" sz="3200" b="1" i="0" dirty="0" smtClean="0">
                <a:latin typeface="Arial"/>
                <a:cs typeface="Arial"/>
              </a:rPr>
              <a:t>t </a:t>
            </a:r>
            <a:r>
              <a:rPr lang="en-US" sz="3200" b="1" i="0" dirty="0">
                <a:latin typeface="Arial"/>
                <a:cs typeface="Arial"/>
              </a:rPr>
              <a:t>you realize that someday we believers will judge the world? And since you are going to judge the world, </a:t>
            </a:r>
            <a:r>
              <a:rPr lang="en-US" sz="3200" b="1" i="0" dirty="0" smtClean="0">
                <a:latin typeface="Arial"/>
                <a:cs typeface="Arial"/>
              </a:rPr>
              <a:t>can</a:t>
            </a:r>
            <a:r>
              <a:rPr lang="fr-FR" sz="3200" b="1" i="0" dirty="0" smtClean="0">
                <a:latin typeface="Arial"/>
                <a:cs typeface="Arial"/>
              </a:rPr>
              <a:t>'</a:t>
            </a:r>
            <a:r>
              <a:rPr lang="en-US" sz="3200" b="1" i="0" dirty="0" smtClean="0">
                <a:latin typeface="Arial"/>
                <a:cs typeface="Arial"/>
              </a:rPr>
              <a:t>t </a:t>
            </a:r>
            <a:r>
              <a:rPr lang="en-US" sz="3200" b="1" i="0" dirty="0">
                <a:latin typeface="Arial"/>
                <a:cs typeface="Arial"/>
              </a:rPr>
              <a:t>you decide even these little things among yourselves?  </a:t>
            </a:r>
            <a:r>
              <a:rPr lang="en-US" sz="3200" b="1" i="0" baseline="30000" dirty="0" smtClean="0">
                <a:latin typeface="Arial"/>
                <a:cs typeface="Arial"/>
              </a:rPr>
              <a:t>3</a:t>
            </a:r>
            <a:r>
              <a:rPr lang="en-US" sz="3200" b="1" i="0" dirty="0" smtClean="0">
                <a:latin typeface="Arial"/>
                <a:cs typeface="Arial"/>
              </a:rPr>
              <a:t>Don</a:t>
            </a:r>
            <a:r>
              <a:rPr lang="fr-FR" sz="3200" b="1" i="0" dirty="0" smtClean="0">
                <a:latin typeface="Arial"/>
                <a:cs typeface="Arial"/>
              </a:rPr>
              <a:t>'</a:t>
            </a:r>
            <a:r>
              <a:rPr lang="en-US" sz="3200" b="1" i="0" dirty="0" smtClean="0">
                <a:latin typeface="Arial"/>
                <a:cs typeface="Arial"/>
              </a:rPr>
              <a:t>t </a:t>
            </a:r>
            <a:r>
              <a:rPr lang="en-US" sz="3200" b="1" i="0" dirty="0">
                <a:latin typeface="Arial"/>
                <a:cs typeface="Arial"/>
              </a:rPr>
              <a:t>you realize that we will judge angels? So you should surely be able to resolve ordinary disputes in this </a:t>
            </a:r>
            <a:r>
              <a:rPr lang="en-US" sz="3200" b="1" i="0" dirty="0" smtClean="0">
                <a:latin typeface="Arial"/>
                <a:cs typeface="Arial"/>
              </a:rPr>
              <a:t>life</a:t>
            </a:r>
            <a:r>
              <a:rPr lang="en-US" altLang="ja-JP" sz="3200" b="1" dirty="0" smtClean="0">
                <a:latin typeface="Arial"/>
                <a:cs typeface="Arial"/>
              </a:rPr>
              <a:t>"</a:t>
            </a:r>
            <a:r>
              <a:rPr lang="en-US" sz="3200" b="1" dirty="0">
                <a:latin typeface="Arial"/>
                <a:cs typeface="Arial"/>
              </a:rPr>
              <a:t/>
            </a:r>
            <a:br>
              <a:rPr lang="en-US" sz="3200" b="1" dirty="0">
                <a:latin typeface="Arial"/>
                <a:cs typeface="Arial"/>
              </a:rPr>
            </a:br>
            <a:r>
              <a:rPr lang="en-US" sz="3200" b="1" dirty="0">
                <a:latin typeface="Arial"/>
                <a:cs typeface="Arial"/>
              </a:rPr>
              <a:t>(1 Cor. 6</a:t>
            </a:r>
            <a:r>
              <a:rPr lang="en-US" sz="3200" b="1" dirty="0" smtClean="0">
                <a:latin typeface="Arial"/>
                <a:cs typeface="Arial"/>
              </a:rPr>
              <a:t>:2-3 </a:t>
            </a:r>
            <a:r>
              <a:rPr lang="en-US" sz="2400" b="1" dirty="0" smtClean="0">
                <a:latin typeface="Arial"/>
                <a:cs typeface="Arial"/>
              </a:rPr>
              <a:t>NLT</a:t>
            </a:r>
            <a:r>
              <a:rPr lang="en-US" sz="3200" b="1" dirty="0" smtClean="0">
                <a:latin typeface="Arial"/>
                <a:cs typeface="Arial"/>
              </a:rPr>
              <a:t>)</a:t>
            </a:r>
            <a:endParaRPr lang="en-US" sz="3200" b="1" dirty="0">
              <a:latin typeface="Arial"/>
              <a:cs typeface="Arial"/>
            </a:endParaRPr>
          </a:p>
        </p:txBody>
      </p:sp>
    </p:spTree>
    <p:extLst>
      <p:ext uri="{BB962C8B-B14F-4D97-AF65-F5344CB8AC3E}">
        <p14:creationId xmlns:p14="http://schemas.microsoft.com/office/powerpoint/2010/main" val="25238413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7953" name="Picture 1" descr="NatGeo Photo of the Day 2010 - autumn-landscape-colorful-leaves_25289_990x742.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181419" y="0"/>
            <a:ext cx="7982417" cy="1068256"/>
          </a:xfrm>
          <a:extLst/>
        </p:spPr>
        <p:txBody>
          <a:bodyPr/>
          <a:lstStyle/>
          <a:p>
            <a:pPr>
              <a:defRPr/>
            </a:pPr>
            <a:r>
              <a:rPr lang="en-US" dirty="0" smtClean="0">
                <a:solidFill>
                  <a:srgbClr val="FFFFFF"/>
                </a:solidFill>
                <a:effectLst>
                  <a:glow rad="241300">
                    <a:schemeClr val="tx1">
                      <a:alpha val="75000"/>
                    </a:schemeClr>
                  </a:glow>
                </a:effectLst>
              </a:rPr>
              <a:t>Purposes of the Millennium</a:t>
            </a:r>
            <a:endParaRPr lang="en-US" dirty="0">
              <a:solidFill>
                <a:srgbClr val="FFFFFF"/>
              </a:solidFill>
              <a:effectLst>
                <a:glow rad="241300">
                  <a:schemeClr val="tx1">
                    <a:alpha val="75000"/>
                  </a:schemeClr>
                </a:glow>
              </a:effectLst>
            </a:endParaRPr>
          </a:p>
        </p:txBody>
      </p:sp>
      <p:sp>
        <p:nvSpPr>
          <p:cNvPr id="5" name="Title 1"/>
          <p:cNvSpPr txBox="1">
            <a:spLocks/>
          </p:cNvSpPr>
          <p:nvPr/>
        </p:nvSpPr>
        <p:spPr bwMode="auto">
          <a:xfrm>
            <a:off x="201576" y="1572150"/>
            <a:ext cx="8942424" cy="52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a:lstStyle>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Judge angels</a:t>
            </a:r>
          </a:p>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Rule the earth</a:t>
            </a:r>
          </a:p>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Restore world to pre-Flood era (long life of Isa. 65:20)</a:t>
            </a:r>
            <a:endParaRPr lang="en-US" sz="4000" dirty="0">
              <a:solidFill>
                <a:srgbClr val="FFFFFF"/>
              </a:solidFill>
              <a:effectLst>
                <a:glow rad="241300">
                  <a:srgbClr val="000000">
                    <a:alpha val="75000"/>
                  </a:srgbClr>
                </a:glow>
              </a:effectLst>
            </a:endParaRPr>
          </a:p>
        </p:txBody>
      </p:sp>
      <p:sp>
        <p:nvSpPr>
          <p:cNvPr id="637956" name="Text Box 37"/>
          <p:cNvSpPr txBox="1">
            <a:spLocks noChangeArrowheads="1"/>
          </p:cNvSpPr>
          <p:nvPr/>
        </p:nvSpPr>
        <p:spPr bwMode="auto">
          <a:xfrm>
            <a:off x="9251950" y="0"/>
            <a:ext cx="1397000" cy="463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a:solidFill>
                  <a:srgbClr val="FFFFFF"/>
                </a:solidFill>
                <a:cs typeface="Arial" charset="0"/>
              </a:rPr>
              <a:t>NTS 424</a:t>
            </a:r>
          </a:p>
        </p:txBody>
      </p:sp>
    </p:spTree>
    <p:extLst>
      <p:ext uri="{BB962C8B-B14F-4D97-AF65-F5344CB8AC3E}">
        <p14:creationId xmlns:p14="http://schemas.microsoft.com/office/powerpoint/2010/main" val="41961478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8977" name="Rectangle 2"/>
          <p:cNvSpPr>
            <a:spLocks noChangeArrowheads="1"/>
          </p:cNvSpPr>
          <p:nvPr/>
        </p:nvSpPr>
        <p:spPr bwMode="auto">
          <a:xfrm>
            <a:off x="3340100" y="1790700"/>
            <a:ext cx="5651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defTabSz="449263">
              <a:spcBef>
                <a:spcPts val="800"/>
              </a:spcBef>
              <a:buClr>
                <a:srgbClr val="000000"/>
              </a:buClr>
              <a:buSzPct val="100000"/>
              <a:buFont typeface="Wingdings"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b="1" dirty="0">
                <a:solidFill>
                  <a:srgbClr val="000000"/>
                </a:solidFill>
                <a:ea typeface="ＭＳ Ｐゴシック" charset="0"/>
                <a:cs typeface="Arial" charset="0"/>
              </a:rPr>
              <a:t>NIV Isaiah 65:20 </a:t>
            </a:r>
            <a:r>
              <a:rPr lang="en-GB" altLang="ja-JP" sz="3200" b="1" dirty="0" smtClean="0">
                <a:solidFill>
                  <a:srgbClr val="000000"/>
                </a:solidFill>
                <a:ea typeface="ＭＳ Ｐゴシック" charset="0"/>
                <a:cs typeface="Arial" charset="0"/>
              </a:rPr>
              <a:t>"Never </a:t>
            </a:r>
            <a:r>
              <a:rPr lang="en-GB" altLang="ja-JP" sz="3200" b="1" dirty="0">
                <a:solidFill>
                  <a:srgbClr val="000000"/>
                </a:solidFill>
                <a:ea typeface="ＭＳ Ｐゴシック" charset="0"/>
                <a:cs typeface="Arial" charset="0"/>
              </a:rPr>
              <a:t>again will there be in [Jerusalem] an infant who lives but a few days, or an old man who does not live out his years; he who dies at a hundred will be thought a mere youth; he who fails to reach a hundred will be considered accursed</a:t>
            </a:r>
            <a:r>
              <a:rPr lang="en-GB" altLang="ja-JP" sz="3200" b="1" dirty="0" smtClean="0">
                <a:solidFill>
                  <a:srgbClr val="000000"/>
                </a:solidFill>
                <a:ea typeface="ＭＳ Ｐゴシック" charset="0"/>
                <a:cs typeface="Arial" charset="0"/>
              </a:rPr>
              <a:t>."</a:t>
            </a:r>
            <a:endParaRPr lang="en-GB" sz="3200" b="1" dirty="0">
              <a:solidFill>
                <a:srgbClr val="000000"/>
              </a:solidFill>
              <a:ea typeface="ＭＳ Ｐゴシック" charset="0"/>
              <a:cs typeface="Arial" charset="0"/>
            </a:endParaRPr>
          </a:p>
        </p:txBody>
      </p:sp>
      <p:sp>
        <p:nvSpPr>
          <p:cNvPr id="2" name="Title 1"/>
          <p:cNvSpPr>
            <a:spLocks noGrp="1"/>
          </p:cNvSpPr>
          <p:nvPr>
            <p:ph type="title" idx="4294967295"/>
          </p:nvPr>
        </p:nvSpPr>
        <p:spPr>
          <a:xfrm>
            <a:off x="2700338" y="379413"/>
            <a:ext cx="6246812" cy="720725"/>
          </a:xfrm>
        </p:spPr>
        <p:txBody>
          <a:bodyPr/>
          <a:lstStyle/>
          <a:p>
            <a:pPr eaLnBrk="1" hangingPunct="1">
              <a:defRPr/>
            </a:pPr>
            <a:r>
              <a:rPr lang="en-GB" sz="4000" kern="1200" dirty="0" smtClean="0">
                <a:latin typeface="Arial"/>
                <a:ea typeface="ＭＳ Ｐゴシック"/>
                <a:cs typeface="Arial"/>
              </a:rPr>
              <a:t>Incredibly Long Life (</a:t>
            </a:r>
            <a:r>
              <a:rPr lang="en-GB" sz="3600" kern="1200" dirty="0" smtClean="0">
                <a:latin typeface="Arial"/>
                <a:ea typeface="ＭＳ Ｐゴシック"/>
                <a:cs typeface="Arial"/>
              </a:rPr>
              <a:t>NIV</a:t>
            </a:r>
            <a:r>
              <a:rPr lang="en-GB" sz="4000" kern="1200" dirty="0" smtClean="0">
                <a:latin typeface="Arial"/>
                <a:ea typeface="ＭＳ Ｐゴシック"/>
                <a:cs typeface="Arial"/>
              </a:rPr>
              <a:t>)!</a:t>
            </a:r>
            <a:endParaRPr lang="en-US" sz="3600" dirty="0"/>
          </a:p>
        </p:txBody>
      </p:sp>
      <p:sp>
        <p:nvSpPr>
          <p:cNvPr id="638979" name="Text Box 37"/>
          <p:cNvSpPr txBox="1">
            <a:spLocks noChangeArrowheads="1"/>
          </p:cNvSpPr>
          <p:nvPr/>
        </p:nvSpPr>
        <p:spPr bwMode="auto">
          <a:xfrm>
            <a:off x="9251950" y="0"/>
            <a:ext cx="1397000" cy="463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a:solidFill>
                  <a:srgbClr val="FFFFFF"/>
                </a:solidFill>
                <a:cs typeface="Arial" charset="0"/>
              </a:rPr>
              <a:t>NTS 424</a:t>
            </a:r>
          </a:p>
        </p:txBody>
      </p:sp>
    </p:spTree>
    <p:extLst>
      <p:ext uri="{BB962C8B-B14F-4D97-AF65-F5344CB8AC3E}">
        <p14:creationId xmlns:p14="http://schemas.microsoft.com/office/powerpoint/2010/main" val="146191010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2353" name="Text Box 81"/>
          <p:cNvSpPr txBox="1">
            <a:spLocks noChangeArrowheads="1"/>
          </p:cNvSpPr>
          <p:nvPr/>
        </p:nvSpPr>
        <p:spPr bwMode="auto">
          <a:xfrm>
            <a:off x="8328025" y="47625"/>
            <a:ext cx="81597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0820"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algn="r" defTabSz="449263" eaLnBrk="1" hangingPunct="1">
              <a:lnSpc>
                <a:spcPct val="93000"/>
              </a:lnSpc>
              <a:buClr>
                <a:srgbClr val="FFFFFF"/>
              </a:buClr>
              <a:buSzPct val="100000"/>
              <a:buFont typeface="Arial" charset="0"/>
              <a:buNone/>
            </a:pPr>
            <a:r>
              <a:rPr lang="en-GB" sz="2500">
                <a:solidFill>
                  <a:srgbClr val="FFFFFF"/>
                </a:solidFill>
              </a:rPr>
              <a:t>452</a:t>
            </a:r>
          </a:p>
        </p:txBody>
      </p:sp>
      <p:graphicFrame>
        <p:nvGraphicFramePr>
          <p:cNvPr id="84" name="Table 83"/>
          <p:cNvGraphicFramePr>
            <a:graphicFrameLocks noGrp="1"/>
          </p:cNvGraphicFramePr>
          <p:nvPr/>
        </p:nvGraphicFramePr>
        <p:xfrm>
          <a:off x="0" y="0"/>
          <a:ext cx="9144000" cy="6892925"/>
        </p:xfrm>
        <a:graphic>
          <a:graphicData uri="http://schemas.openxmlformats.org/drawingml/2006/table">
            <a:tbl>
              <a:tblPr/>
              <a:tblGrid>
                <a:gridCol w="1258888"/>
                <a:gridCol w="1152525"/>
                <a:gridCol w="1296987"/>
                <a:gridCol w="1008063"/>
                <a:gridCol w="1150937"/>
                <a:gridCol w="1008063"/>
                <a:gridCol w="1009650"/>
                <a:gridCol w="1258887"/>
              </a:tblGrid>
              <a:tr h="898479">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FFFFFF"/>
                          </a:solidFill>
                          <a:effectLst/>
                          <a:latin typeface="Arial" charset="0"/>
                          <a:ea typeface="ＭＳ Ｐゴシック" charset="0"/>
                          <a:cs typeface="Arial" charset="0"/>
                        </a:rPr>
                        <a:t>Isaiah: Restoration of the Created Order</a:t>
                      </a:r>
                      <a:endParaRPr kumimoji="0" lang="en-GB" sz="3200" b="1" i="0" u="none" strike="noStrike" cap="none" normalizeH="0" baseline="0" dirty="0">
                        <a:ln>
                          <a:noFill/>
                        </a:ln>
                        <a:solidFill>
                          <a:srgbClr val="FFFFFF"/>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660066"/>
                        </a:gs>
                        <a:gs pos="100000">
                          <a:schemeClr val="tx1"/>
                        </a:gs>
                      </a:gsLst>
                      <a:path path="shape">
                        <a:fillToRect l="50000" t="50000" r="50000" b="50000"/>
                      </a:path>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736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Judgment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(and Salvation)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Salvation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(and Judgment)</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36548">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Chapters </a:t>
                      </a:r>
                      <a:r>
                        <a:rPr kumimoji="0" lang="en-US" sz="1800" b="1" i="0" u="none" strike="noStrike" cap="none" normalizeH="0" baseline="0" dirty="0" smtClean="0">
                          <a:ln>
                            <a:noFill/>
                          </a:ln>
                          <a:solidFill>
                            <a:srgbClr val="000000"/>
                          </a:solidFill>
                          <a:effectLst/>
                          <a:latin typeface="Arial" charset="0"/>
                          <a:ea typeface="ＭＳ Ｐゴシック" charset="0"/>
                          <a:cs typeface="Arial" charset="0"/>
                        </a:rPr>
                        <a:t>1–39</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Chapters </a:t>
                      </a:r>
                      <a:r>
                        <a:rPr kumimoji="0" lang="en-US" sz="1800" b="1" i="0" u="none" strike="noStrike" cap="none" normalizeH="0" baseline="0" dirty="0" smtClean="0">
                          <a:ln>
                            <a:noFill/>
                          </a:ln>
                          <a:solidFill>
                            <a:srgbClr val="000000"/>
                          </a:solidFill>
                          <a:effectLst/>
                          <a:latin typeface="Arial" charset="0"/>
                          <a:ea typeface="ＭＳ Ｐゴシック" charset="0"/>
                          <a:cs typeface="Arial" charset="0"/>
                        </a:rPr>
                        <a:t>40–66</a:t>
                      </a:r>
                      <a:endParaRPr kumimoji="0" lang="en-US" sz="18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36556">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Assyrian Invasion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Babylonian Captivity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5878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Prophecy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History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Prophecy</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4007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Mostly Condemnation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Inter-lude</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Mostly Consolation</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2389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Violations &amp; deliverance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1–12</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Judgment on the nations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13–23</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Worldwide judgment &amp; blessing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
                      </a:r>
                      <a:b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b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24–35</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Salvation sickness &amp;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sin</a:t>
                      </a:r>
                      <a:b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b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36–39</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Shepherd of Israel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40–48</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Suffering Servant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49–57</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God</a:t>
                      </a:r>
                      <a:r>
                        <a:rPr kumimoji="0" lang="fr-FR" sz="14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s </a:t>
                      </a:r>
                      <a:r>
                        <a:rPr kumimoji="0" lang="en-US" sz="1400" b="1" i="0" u="none" strike="noStrike" cap="none" normalizeH="0" baseline="0" dirty="0">
                          <a:ln>
                            <a:noFill/>
                          </a:ln>
                          <a:solidFill>
                            <a:srgbClr val="000000"/>
                          </a:solidFill>
                          <a:effectLst/>
                          <a:latin typeface="Arial" charset="0"/>
                          <a:ea typeface="ＭＳ Ｐゴシック" charset="0"/>
                          <a:cs typeface="Arial" charset="0"/>
                        </a:rPr>
                        <a:t>Initiative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58–59</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Arial" charset="0"/>
                          <a:ea typeface="ＭＳ Ｐゴシック" charset="0"/>
                          <a:cs typeface="Arial" charset="0"/>
                        </a:rPr>
                        <a:t>Restoration under Messiah   </a:t>
                      </a:r>
                      <a:r>
                        <a:rPr kumimoji="0" lang="en-US" sz="1400" b="1" i="0" u="none" strike="noStrike" cap="none" normalizeH="0" baseline="0" dirty="0" smtClean="0">
                          <a:ln>
                            <a:noFill/>
                          </a:ln>
                          <a:solidFill>
                            <a:srgbClr val="000000"/>
                          </a:solidFill>
                          <a:effectLst/>
                          <a:latin typeface="Arial" charset="0"/>
                          <a:ea typeface="ＭＳ Ｐゴシック" charset="0"/>
                          <a:cs typeface="Arial" charset="0"/>
                        </a:rPr>
                        <a:t>60–66</a:t>
                      </a:r>
                      <a:endParaRPr kumimoji="0" lang="en-US" sz="1400" b="1" i="0" u="none" strike="noStrike" cap="none" normalizeH="0" baseline="0" dirty="0">
                        <a:ln>
                          <a:noFill/>
                        </a:ln>
                        <a:solidFill>
                          <a:srgbClr val="000000"/>
                        </a:solidFill>
                        <a:effectLst/>
                        <a:latin typeface="Arial" charset="0"/>
                        <a:ea typeface="ＭＳ Ｐゴシック" charset="0"/>
                        <a:cs typeface="Arial" charset="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23857">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cs typeface="Arial" charset="0"/>
                        </a:rPr>
                        <a:t>Judah</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736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739-681 BC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charset="0"/>
                          <a:ea typeface="ＭＳ Ｐゴシック" charset="0"/>
                          <a:cs typeface="Arial" charset="0"/>
                        </a:rPr>
                        <a:t>(Before, during and after </a:t>
                      </a:r>
                      <a:r>
                        <a:rPr kumimoji="0" lang="en-US" sz="1800" b="1" i="0" u="none" strike="noStrike" cap="none" normalizeH="0" baseline="0" dirty="0" smtClean="0">
                          <a:ln>
                            <a:noFill/>
                          </a:ln>
                          <a:solidFill>
                            <a:srgbClr val="000000"/>
                          </a:solidFill>
                          <a:effectLst/>
                          <a:latin typeface="Arial" charset="0"/>
                          <a:ea typeface="ＭＳ Ｐゴシック" charset="0"/>
                          <a:cs typeface="Arial" charset="0"/>
                        </a:rPr>
                        <a:t>Israel</a:t>
                      </a:r>
                      <a:r>
                        <a:rPr kumimoji="0" lang="fr-FR" sz="1800" b="1" i="0" u="none" strike="noStrike" cap="none" normalizeH="0" baseline="0" dirty="0" smtClean="0">
                          <a:ln>
                            <a:noFill/>
                          </a:ln>
                          <a:solidFill>
                            <a:srgbClr val="000000"/>
                          </a:solidFill>
                          <a:effectLst/>
                          <a:latin typeface="Arial" charset="0"/>
                          <a:ea typeface="ＭＳ Ｐゴシック" charset="0"/>
                          <a:cs typeface="Arial" charset="0"/>
                        </a:rPr>
                        <a:t>'</a:t>
                      </a:r>
                      <a:r>
                        <a:rPr kumimoji="0" lang="en-US" sz="1800" b="1" i="0" u="none" strike="noStrike" cap="none" normalizeH="0" baseline="0" dirty="0" smtClean="0">
                          <a:ln>
                            <a:noFill/>
                          </a:ln>
                          <a:solidFill>
                            <a:srgbClr val="000000"/>
                          </a:solidFill>
                          <a:effectLst/>
                          <a:latin typeface="Arial" charset="0"/>
                          <a:ea typeface="ＭＳ Ｐゴシック" charset="0"/>
                          <a:cs typeface="Arial" charset="0"/>
                        </a:rPr>
                        <a:t>s </a:t>
                      </a:r>
                      <a:r>
                        <a:rPr kumimoji="0" lang="en-US" sz="1800" b="1" i="0" u="none" strike="noStrike" cap="none" normalizeH="0" baseline="0" dirty="0">
                          <a:ln>
                            <a:noFill/>
                          </a:ln>
                          <a:solidFill>
                            <a:srgbClr val="000000"/>
                          </a:solidFill>
                          <a:effectLst/>
                          <a:latin typeface="Arial" charset="0"/>
                          <a:ea typeface="ＭＳ Ｐゴシック" charset="0"/>
                          <a:cs typeface="Arial" charset="0"/>
                        </a:rPr>
                        <a:t>fall to Assyria in 722 BC)</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12397" name="TextBox 84"/>
          <p:cNvSpPr txBox="1">
            <a:spLocks noChangeArrowheads="1"/>
          </p:cNvSpPr>
          <p:nvPr/>
        </p:nvSpPr>
        <p:spPr bwMode="auto">
          <a:xfrm>
            <a:off x="7956550" y="0"/>
            <a:ext cx="11874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algn="r" defTabSz="449263" eaLnBrk="1" hangingPunct="1">
              <a:lnSpc>
                <a:spcPct val="93000"/>
              </a:lnSpc>
              <a:buClr>
                <a:srgbClr val="FFFFFF"/>
              </a:buClr>
              <a:buSzPct val="100000"/>
              <a:buFont typeface="Arial" charset="0"/>
              <a:buNone/>
            </a:pPr>
            <a:r>
              <a:rPr lang="en-US" b="1">
                <a:solidFill>
                  <a:srgbClr val="FFFFFF"/>
                </a:solidFill>
              </a:rPr>
              <a:t>452</a:t>
            </a:r>
          </a:p>
        </p:txBody>
      </p:sp>
    </p:spTree>
    <p:extLst>
      <p:ext uri="{BB962C8B-B14F-4D97-AF65-F5344CB8AC3E}">
        <p14:creationId xmlns:p14="http://schemas.microsoft.com/office/powerpoint/2010/main" val="10008255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41025" name="Picture 1" descr="NatGeo Photo of the Day 2010 - autumn-landscape-colorful-leaves_25289_990x742.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idx="4294967295"/>
          </p:nvPr>
        </p:nvSpPr>
        <p:spPr>
          <a:xfrm>
            <a:off x="181419" y="0"/>
            <a:ext cx="7982417" cy="1068256"/>
          </a:xfrm>
          <a:extLst/>
        </p:spPr>
        <p:txBody>
          <a:bodyPr/>
          <a:lstStyle/>
          <a:p>
            <a:pPr>
              <a:defRPr/>
            </a:pPr>
            <a:r>
              <a:rPr lang="en-US" dirty="0" smtClean="0">
                <a:solidFill>
                  <a:srgbClr val="FFFFFF"/>
                </a:solidFill>
                <a:effectLst>
                  <a:glow rad="241300">
                    <a:schemeClr val="tx1">
                      <a:alpha val="75000"/>
                    </a:schemeClr>
                  </a:glow>
                </a:effectLst>
              </a:rPr>
              <a:t>Purposes of the Millennium</a:t>
            </a:r>
            <a:endParaRPr lang="en-US" dirty="0">
              <a:solidFill>
                <a:srgbClr val="FFFFFF"/>
              </a:solidFill>
              <a:effectLst>
                <a:glow rad="241300">
                  <a:schemeClr val="tx1">
                    <a:alpha val="75000"/>
                  </a:schemeClr>
                </a:glow>
              </a:effectLst>
            </a:endParaRPr>
          </a:p>
        </p:txBody>
      </p:sp>
      <p:sp>
        <p:nvSpPr>
          <p:cNvPr id="5" name="Title 1"/>
          <p:cNvSpPr txBox="1">
            <a:spLocks/>
          </p:cNvSpPr>
          <p:nvPr/>
        </p:nvSpPr>
        <p:spPr bwMode="auto">
          <a:xfrm>
            <a:off x="201576" y="1572150"/>
            <a:ext cx="8942424" cy="52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algn="l" rtl="0" eaLnBrk="0" fontAlgn="base" hangingPunct="0">
              <a:lnSpc>
                <a:spcPct val="90000"/>
              </a:lnSpc>
              <a:spcBef>
                <a:spcPct val="20000"/>
              </a:spcBef>
              <a:spcAft>
                <a:spcPct val="0"/>
              </a:spcAft>
              <a:defRPr sz="4400" b="1">
                <a:solidFill>
                  <a:schemeClr val="tx2"/>
                </a:solidFill>
                <a:latin typeface="Arial"/>
                <a:ea typeface="ＭＳ Ｐゴシック" pitchFamily="-111" charset="-128"/>
                <a:cs typeface="Arial"/>
              </a:defRPr>
            </a:lvl1pPr>
            <a:lvl2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2pPr>
            <a:lvl3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3pPr>
            <a:lvl4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4pPr>
            <a:lvl5pPr algn="l" rtl="0" eaLnBrk="0" fontAlgn="base" hangingPunct="0">
              <a:lnSpc>
                <a:spcPct val="90000"/>
              </a:lnSpc>
              <a:spcBef>
                <a:spcPct val="20000"/>
              </a:spcBef>
              <a:spcAft>
                <a:spcPct val="0"/>
              </a:spcAft>
              <a:defRPr sz="4400" b="1">
                <a:solidFill>
                  <a:schemeClr val="tx2"/>
                </a:solidFill>
                <a:latin typeface="Arial" charset="0"/>
                <a:ea typeface="ＭＳ Ｐゴシック" pitchFamily="-111" charset="-128"/>
                <a:cs typeface="ＭＳ Ｐゴシック" pitchFamily="-111" charset="-128"/>
              </a:defRPr>
            </a:lvl5pPr>
            <a:lvl6pPr marL="457200" algn="l" rtl="0" fontAlgn="base">
              <a:lnSpc>
                <a:spcPct val="90000"/>
              </a:lnSpc>
              <a:spcBef>
                <a:spcPct val="20000"/>
              </a:spcBef>
              <a:spcAft>
                <a:spcPct val="0"/>
              </a:spcAft>
              <a:defRPr sz="4400" b="1">
                <a:solidFill>
                  <a:schemeClr val="tx2"/>
                </a:solidFill>
                <a:latin typeface="Times New Roman" pitchFamily="-112" charset="0"/>
              </a:defRPr>
            </a:lvl6pPr>
            <a:lvl7pPr marL="914400" algn="l" rtl="0" fontAlgn="base">
              <a:lnSpc>
                <a:spcPct val="90000"/>
              </a:lnSpc>
              <a:spcBef>
                <a:spcPct val="20000"/>
              </a:spcBef>
              <a:spcAft>
                <a:spcPct val="0"/>
              </a:spcAft>
              <a:defRPr sz="4400" b="1">
                <a:solidFill>
                  <a:schemeClr val="tx2"/>
                </a:solidFill>
                <a:latin typeface="Times New Roman" pitchFamily="-112" charset="0"/>
              </a:defRPr>
            </a:lvl7pPr>
            <a:lvl8pPr marL="1371600" algn="l" rtl="0" fontAlgn="base">
              <a:lnSpc>
                <a:spcPct val="90000"/>
              </a:lnSpc>
              <a:spcBef>
                <a:spcPct val="20000"/>
              </a:spcBef>
              <a:spcAft>
                <a:spcPct val="0"/>
              </a:spcAft>
              <a:defRPr sz="4400" b="1">
                <a:solidFill>
                  <a:schemeClr val="tx2"/>
                </a:solidFill>
                <a:latin typeface="Times New Roman" pitchFamily="-112" charset="0"/>
              </a:defRPr>
            </a:lvl8pPr>
            <a:lvl9pPr marL="1828800" algn="l" rtl="0" fontAlgn="base">
              <a:lnSpc>
                <a:spcPct val="90000"/>
              </a:lnSpc>
              <a:spcBef>
                <a:spcPct val="20000"/>
              </a:spcBef>
              <a:spcAft>
                <a:spcPct val="0"/>
              </a:spcAft>
              <a:defRPr sz="4400" b="1">
                <a:solidFill>
                  <a:schemeClr val="tx2"/>
                </a:solidFill>
                <a:latin typeface="Times New Roman" pitchFamily="-112" charset="0"/>
              </a:defRPr>
            </a:lvl9pPr>
          </a:lstStyle>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Judge angels</a:t>
            </a:r>
          </a:p>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Rule the earth</a:t>
            </a:r>
          </a:p>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Restore world to pre-Flood era (long life of Isa. 65:20) </a:t>
            </a:r>
          </a:p>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Show the human heart corrupt</a:t>
            </a:r>
          </a:p>
          <a:p>
            <a:pPr marL="742950" indent="-742950" defTabSz="914400">
              <a:buFont typeface="+mj-ea"/>
              <a:buAutoNum type="circleNumDbPlain"/>
              <a:defRPr/>
            </a:pPr>
            <a:r>
              <a:rPr lang="en-US" sz="4000" dirty="0" smtClean="0">
                <a:solidFill>
                  <a:srgbClr val="FFFFFF"/>
                </a:solidFill>
                <a:effectLst>
                  <a:glow rad="241300">
                    <a:srgbClr val="000000">
                      <a:alpha val="75000"/>
                    </a:srgbClr>
                  </a:glow>
                </a:effectLst>
              </a:rPr>
              <a:t>Fulfill Abrahamic Covenant</a:t>
            </a:r>
            <a:endParaRPr lang="en-US" sz="4000" dirty="0">
              <a:solidFill>
                <a:srgbClr val="FFFFFF"/>
              </a:solidFill>
              <a:effectLst>
                <a:glow rad="241300">
                  <a:srgbClr val="000000">
                    <a:alpha val="75000"/>
                  </a:srgbClr>
                </a:glow>
              </a:effectLst>
            </a:endParaRPr>
          </a:p>
        </p:txBody>
      </p:sp>
      <p:sp>
        <p:nvSpPr>
          <p:cNvPr id="641028" name="Text Box 37"/>
          <p:cNvSpPr txBox="1">
            <a:spLocks noChangeArrowheads="1"/>
          </p:cNvSpPr>
          <p:nvPr/>
        </p:nvSpPr>
        <p:spPr bwMode="auto">
          <a:xfrm>
            <a:off x="9251950" y="0"/>
            <a:ext cx="1397000" cy="463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spAutoFit/>
          </a:bodyP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eaLnBrk="0" fontAlgn="base" hangingPunct="0">
              <a:spcBef>
                <a:spcPct val="0"/>
              </a:spcBef>
              <a:spcAft>
                <a:spcPct val="0"/>
              </a:spcAft>
              <a:defRPr sz="2400">
                <a:solidFill>
                  <a:schemeClr val="bg1"/>
                </a:solidFill>
                <a:latin typeface="Arial" charset="0"/>
                <a:ea typeface="ＭＳ Ｐゴシック" charset="0"/>
              </a:defRPr>
            </a:lvl6pPr>
            <a:lvl7pPr marL="2971800" indent="-228600" eaLnBrk="0" fontAlgn="base" hangingPunct="0">
              <a:spcBef>
                <a:spcPct val="0"/>
              </a:spcBef>
              <a:spcAft>
                <a:spcPct val="0"/>
              </a:spcAft>
              <a:defRPr sz="2400">
                <a:solidFill>
                  <a:schemeClr val="bg1"/>
                </a:solidFill>
                <a:latin typeface="Arial" charset="0"/>
                <a:ea typeface="ＭＳ Ｐゴシック" charset="0"/>
              </a:defRPr>
            </a:lvl7pPr>
            <a:lvl8pPr marL="3429000" indent="-228600" eaLnBrk="0" fontAlgn="base" hangingPunct="0">
              <a:spcBef>
                <a:spcPct val="0"/>
              </a:spcBef>
              <a:spcAft>
                <a:spcPct val="0"/>
              </a:spcAft>
              <a:defRPr sz="2400">
                <a:solidFill>
                  <a:schemeClr val="bg1"/>
                </a:solidFill>
                <a:latin typeface="Arial" charset="0"/>
                <a:ea typeface="ＭＳ Ｐゴシック" charset="0"/>
              </a:defRPr>
            </a:lvl8pPr>
            <a:lvl9pPr marL="3886200" indent="-228600" eaLnBrk="0" fontAlgn="base" hangingPunct="0">
              <a:spcBef>
                <a:spcPct val="0"/>
              </a:spcBef>
              <a:spcAft>
                <a:spcPct val="0"/>
              </a:spcAft>
              <a:defRPr sz="2400">
                <a:solidFill>
                  <a:schemeClr val="bg1"/>
                </a:solidFill>
                <a:latin typeface="Arial" charset="0"/>
                <a:ea typeface="ＭＳ Ｐゴシック" charset="0"/>
              </a:defRPr>
            </a:lvl9pPr>
          </a:lstStyle>
          <a:p>
            <a:pPr algn="ctr" defTabSz="914400"/>
            <a:r>
              <a:rPr lang="en-US" b="1">
                <a:solidFill>
                  <a:srgbClr val="FFFFFF"/>
                </a:solidFill>
                <a:cs typeface="Arial" charset="0"/>
              </a:rPr>
              <a:t>NTS 424</a:t>
            </a:r>
          </a:p>
        </p:txBody>
      </p:sp>
    </p:spTree>
    <p:extLst>
      <p:ext uri="{BB962C8B-B14F-4D97-AF65-F5344CB8AC3E}">
        <p14:creationId xmlns:p14="http://schemas.microsoft.com/office/powerpoint/2010/main" val="18663253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051"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052"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053" name="Rectangle 4"/>
          <p:cNvSpPr>
            <a:spLocks noChangeArrowheads="1"/>
          </p:cNvSpPr>
          <p:nvPr/>
        </p:nvSpPr>
        <p:spPr bwMode="auto">
          <a:xfrm>
            <a:off x="1460500" y="2108200"/>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54" name="Rectangle 5"/>
          <p:cNvSpPr>
            <a:spLocks noChangeArrowheads="1"/>
          </p:cNvSpPr>
          <p:nvPr/>
        </p:nvSpPr>
        <p:spPr bwMode="auto">
          <a:xfrm>
            <a:off x="1073150" y="1682750"/>
            <a:ext cx="7988300" cy="406400"/>
          </a:xfrm>
          <a:prstGeom prst="rect">
            <a:avLst/>
          </a:prstGeom>
          <a:gradFill rotWithShape="0">
            <a:gsLst>
              <a:gs pos="0">
                <a:srgbClr val="008679"/>
              </a:gs>
              <a:gs pos="50000">
                <a:srgbClr val="00DFCA"/>
              </a:gs>
              <a:gs pos="100000">
                <a:srgbClr val="008679"/>
              </a:gs>
            </a:gsLst>
            <a:lin ang="5400000" scaled="1"/>
          </a:gradFill>
          <a:ln w="12700">
            <a:solidFill>
              <a:schemeClr val="bg2"/>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885766" name="Rectangle 6"/>
          <p:cNvSpPr>
            <a:spLocks noChangeArrowheads="1"/>
          </p:cNvSpPr>
          <p:nvPr/>
        </p:nvSpPr>
        <p:spPr bwMode="auto">
          <a:xfrm>
            <a:off x="1127125" y="1800225"/>
            <a:ext cx="1616075" cy="305212"/>
          </a:xfrm>
          <a:prstGeom prst="rect">
            <a:avLst/>
          </a:prstGeom>
          <a:noFill/>
          <a:ln w="12700">
            <a:noFill/>
            <a:miter lim="800000"/>
            <a:headEnd/>
            <a:tailEnd/>
          </a:ln>
          <a:effectLst/>
        </p:spPr>
        <p:txBody>
          <a:bodyPr lIns="90488" tIns="44450" rIns="90488" bIns="44450">
            <a:spAutoFit/>
          </a:bodyPr>
          <a:lstStyle/>
          <a:p>
            <a:pPr defTabSz="914400" eaLnBrk="0" hangingPunct="0"/>
            <a:r>
              <a:rPr lang="en-US" sz="1400">
                <a:solidFill>
                  <a:srgbClr val="FFFFFF"/>
                </a:solidFill>
                <a:effectLst>
                  <a:outerShdw blurRad="38100" dist="38100" dir="2700000" algn="tl">
                    <a:srgbClr val="000000"/>
                  </a:outerShdw>
                </a:effectLst>
                <a:ea typeface="ＭＳ Ｐゴシック" charset="0"/>
                <a:cs typeface="ＭＳ Ｐゴシック" charset="0"/>
              </a:rPr>
              <a:t>Giao ước Nô-ê</a:t>
            </a:r>
          </a:p>
        </p:txBody>
      </p:sp>
      <p:sp>
        <p:nvSpPr>
          <p:cNvPr id="885767" name="Rectangle 7"/>
          <p:cNvSpPr>
            <a:spLocks noChangeArrowheads="1"/>
          </p:cNvSpPr>
          <p:nvPr/>
        </p:nvSpPr>
        <p:spPr bwMode="auto">
          <a:xfrm>
            <a:off x="0" y="987425"/>
            <a:ext cx="736600" cy="582211"/>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A-đam cai trị với ĐCT</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(Sáng 1:26, 28; 2:19)</a:t>
            </a:r>
            <a:r>
              <a:rPr lang="en-US" sz="9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a:t>
            </a:r>
          </a:p>
        </p:txBody>
      </p:sp>
      <p:sp>
        <p:nvSpPr>
          <p:cNvPr id="885768" name="Rectangle 8"/>
          <p:cNvSpPr>
            <a:spLocks noChangeArrowheads="1"/>
          </p:cNvSpPr>
          <p:nvPr/>
        </p:nvSpPr>
        <p:spPr bwMode="auto">
          <a:xfrm>
            <a:off x="603250" y="987425"/>
            <a:ext cx="927100" cy="546100"/>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Sa-tan cai trị như là chúa của đời này</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(Sáng 3:15; </a:t>
            </a:r>
          </a:p>
          <a:p>
            <a:pPr algn="ctr" defTabSz="914400" eaLnBrk="0" hangingPunct="0"/>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2 Cor. 4:4)</a:t>
            </a:r>
          </a:p>
        </p:txBody>
      </p:sp>
      <p:sp>
        <p:nvSpPr>
          <p:cNvPr id="2058" name="Rectangle 9"/>
          <p:cNvSpPr>
            <a:spLocks noChangeArrowheads="1"/>
          </p:cNvSpPr>
          <p:nvPr/>
        </p:nvSpPr>
        <p:spPr bwMode="auto">
          <a:xfrm rot="16200000" flipH="1">
            <a:off x="49322" y="3767904"/>
            <a:ext cx="243977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b="1">
                <a:solidFill>
                  <a:srgbClr val="FFFFFF"/>
                </a:solidFill>
                <a:ea typeface="ＭＳ Ｐゴシック" charset="0"/>
                <a:cs typeface="ＭＳ Ｐゴシック" charset="0"/>
              </a:rPr>
              <a:t>Giao ước Áp-ra-ham</a:t>
            </a:r>
          </a:p>
        </p:txBody>
      </p:sp>
      <p:sp>
        <p:nvSpPr>
          <p:cNvPr id="2059"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60"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61" name="Rectangle 12"/>
          <p:cNvSpPr>
            <a:spLocks noChangeArrowheads="1"/>
          </p:cNvSpPr>
          <p:nvPr/>
        </p:nvSpPr>
        <p:spPr bwMode="auto">
          <a:xfrm>
            <a:off x="1847850" y="5695950"/>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885773" name="Rectangle 13"/>
          <p:cNvSpPr>
            <a:spLocks noChangeArrowheads="1"/>
          </p:cNvSpPr>
          <p:nvPr/>
        </p:nvSpPr>
        <p:spPr bwMode="auto">
          <a:xfrm>
            <a:off x="2003425" y="2282825"/>
            <a:ext cx="1707838" cy="305212"/>
          </a:xfrm>
          <a:prstGeom prst="rect">
            <a:avLst/>
          </a:prstGeom>
          <a:noFill/>
          <a:ln w="12700">
            <a:noFill/>
            <a:miter lim="800000"/>
            <a:headEnd/>
            <a:tailEnd/>
          </a:ln>
          <a:effectLst/>
        </p:spPr>
        <p:txBody>
          <a:bodyPr wrap="none" lIns="90488" tIns="44450" rIns="90488" bIns="44450">
            <a:spAutoFit/>
          </a:bodyPr>
          <a:lstStyle/>
          <a:p>
            <a:pPr defTabSz="914400" eaLnBrk="0" hangingPunct="0"/>
            <a:r>
              <a:rPr lang="en-US" sz="1400">
                <a:solidFill>
                  <a:srgbClr val="FFFFFF"/>
                </a:solidFill>
                <a:effectLst>
                  <a:outerShdw blurRad="38100" dist="38100" dir="2700000" algn="tl">
                    <a:srgbClr val="000000"/>
                  </a:outerShdw>
                </a:effectLst>
                <a:ea typeface="ＭＳ Ｐゴシック" charset="0"/>
                <a:cs typeface="ＭＳ Ｐゴシック" charset="0"/>
              </a:rPr>
              <a:t>Giao ước Pa-lét-tin</a:t>
            </a:r>
          </a:p>
        </p:txBody>
      </p:sp>
      <p:sp>
        <p:nvSpPr>
          <p:cNvPr id="2063" name="Rectangle 14"/>
          <p:cNvSpPr>
            <a:spLocks noChangeArrowheads="1"/>
          </p:cNvSpPr>
          <p:nvPr/>
        </p:nvSpPr>
        <p:spPr bwMode="auto">
          <a:xfrm>
            <a:off x="2368550" y="3308350"/>
            <a:ext cx="3505200" cy="1181100"/>
          </a:xfrm>
          <a:prstGeom prst="rect">
            <a:avLst/>
          </a:prstGeom>
          <a:gradFill rotWithShape="0">
            <a:gsLst>
              <a:gs pos="0">
                <a:srgbClr val="CFC630"/>
              </a:gs>
              <a:gs pos="100000">
                <a:srgbClr val="3E3B0E"/>
              </a:gs>
            </a:gsLst>
            <a:lin ang="0" scaled="1"/>
          </a:gradFill>
          <a:ln w="12700">
            <a:solidFill>
              <a:srgbClr val="000000"/>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885775" name="Rectangle 15"/>
          <p:cNvSpPr>
            <a:spLocks noChangeArrowheads="1"/>
          </p:cNvSpPr>
          <p:nvPr/>
        </p:nvSpPr>
        <p:spPr bwMode="auto">
          <a:xfrm>
            <a:off x="2606675" y="3475038"/>
            <a:ext cx="1468251" cy="305212"/>
          </a:xfrm>
          <a:prstGeom prst="rect">
            <a:avLst/>
          </a:prstGeom>
          <a:noFill/>
          <a:ln w="12700">
            <a:noFill/>
            <a:miter lim="800000"/>
            <a:headEnd/>
            <a:tailEnd/>
          </a:ln>
          <a:effectLst/>
        </p:spPr>
        <p:txBody>
          <a:bodyPr wrap="none" lIns="90488" tIns="44450" rIns="90488" bIns="44450">
            <a:spAutoFit/>
          </a:bodyPr>
          <a:lstStyle/>
          <a:p>
            <a:pPr defTabSz="914400" eaLnBrk="0" hangingPunct="0"/>
            <a:r>
              <a:rPr lang="en-US" sz="1400">
                <a:solidFill>
                  <a:srgbClr val="FFFFFF"/>
                </a:solidFill>
                <a:effectLst>
                  <a:outerShdw blurRad="38100" dist="38100" dir="2700000" algn="tl">
                    <a:srgbClr val="000000"/>
                  </a:outerShdw>
                </a:effectLst>
                <a:ea typeface="ＭＳ Ｐゴシック" charset="0"/>
                <a:cs typeface="ＭＳ Ｐゴシック" charset="0"/>
              </a:rPr>
              <a:t>Giao ước Đa-vít</a:t>
            </a:r>
          </a:p>
        </p:txBody>
      </p:sp>
      <p:sp>
        <p:nvSpPr>
          <p:cNvPr id="885776" name="Rectangle 16"/>
          <p:cNvSpPr>
            <a:spLocks noChangeArrowheads="1"/>
          </p:cNvSpPr>
          <p:nvPr/>
        </p:nvSpPr>
        <p:spPr bwMode="auto">
          <a:xfrm>
            <a:off x="3108325" y="4670425"/>
            <a:ext cx="1296605" cy="305212"/>
          </a:xfrm>
          <a:prstGeom prst="rect">
            <a:avLst/>
          </a:prstGeom>
          <a:noFill/>
          <a:ln w="12700">
            <a:noFill/>
            <a:miter lim="800000"/>
            <a:headEnd/>
            <a:tailEnd/>
          </a:ln>
          <a:effectLst/>
        </p:spPr>
        <p:txBody>
          <a:bodyPr wrap="none" lIns="90488" tIns="44450" rIns="90488" bIns="44450">
            <a:spAutoFit/>
          </a:bodyPr>
          <a:lstStyle/>
          <a:p>
            <a:pPr defTabSz="914400" eaLnBrk="0" hangingPunct="0"/>
            <a:r>
              <a:rPr lang="en-US" sz="1400">
                <a:solidFill>
                  <a:srgbClr val="FFFFFF"/>
                </a:solidFill>
                <a:effectLst>
                  <a:outerShdw blurRad="38100" dist="38100" dir="2700000" algn="tl">
                    <a:srgbClr val="000000"/>
                  </a:outerShdw>
                </a:effectLst>
                <a:ea typeface="ＭＳ Ｐゴシック" charset="0"/>
                <a:cs typeface="ＭＳ Ｐゴシック" charset="0"/>
              </a:rPr>
              <a:t>Giao ước Mới</a:t>
            </a:r>
          </a:p>
        </p:txBody>
      </p:sp>
      <p:sp>
        <p:nvSpPr>
          <p:cNvPr id="2066" name="Rectangle 17"/>
          <p:cNvSpPr>
            <a:spLocks noChangeArrowheads="1"/>
          </p:cNvSpPr>
          <p:nvPr/>
        </p:nvSpPr>
        <p:spPr bwMode="auto">
          <a:xfrm>
            <a:off x="1927225" y="5778500"/>
            <a:ext cx="152812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1400">
                <a:solidFill>
                  <a:srgbClr val="FFFFFF"/>
                </a:solidFill>
                <a:ea typeface="ＭＳ Ｐゴシック" charset="0"/>
                <a:cs typeface="ＭＳ Ｐゴシック" charset="0"/>
              </a:rPr>
              <a:t>Giao ước Môi-se</a:t>
            </a:r>
          </a:p>
        </p:txBody>
      </p:sp>
      <p:grpSp>
        <p:nvGrpSpPr>
          <p:cNvPr id="2067" name="Group 18"/>
          <p:cNvGrpSpPr>
            <a:grpSpLocks/>
          </p:cNvGrpSpPr>
          <p:nvPr/>
        </p:nvGrpSpPr>
        <p:grpSpPr bwMode="auto">
          <a:xfrm>
            <a:off x="5689600" y="1376363"/>
            <a:ext cx="165100" cy="279400"/>
            <a:chOff x="3584" y="867"/>
            <a:chExt cx="104" cy="176"/>
          </a:xfrm>
        </p:grpSpPr>
        <p:sp>
          <p:nvSpPr>
            <p:cNvPr id="2153"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54"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grpSp>
      <p:sp>
        <p:nvSpPr>
          <p:cNvPr id="885781" name="Rectangle 21"/>
          <p:cNvSpPr>
            <a:spLocks noChangeArrowheads="1"/>
          </p:cNvSpPr>
          <p:nvPr/>
        </p:nvSpPr>
        <p:spPr bwMode="auto">
          <a:xfrm>
            <a:off x="1417638" y="1022350"/>
            <a:ext cx="1965325" cy="546100"/>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ĐCT lập giao ước với Áp-ra-ham để tái lập sự cai trị của con người qua  Israel như là </a:t>
            </a:r>
            <a:r>
              <a:rPr lang="ja-JP" altLang="en-US" sz="700" b="1">
                <a:solidFill>
                  <a:srgbClr val="FFFFFF"/>
                </a:solidFill>
                <a:effectLst>
                  <a:outerShdw blurRad="38100" dist="38100" dir="2700000" algn="tl">
                    <a:srgbClr val="000000"/>
                  </a:outerShdw>
                </a:effectLst>
                <a:ea typeface="ＭＳ Ｐゴシック" charset="0"/>
                <a:cs typeface="ＭＳ Ｐゴシック" charset="0"/>
              </a:rPr>
              <a:t>“</a:t>
            </a:r>
            <a:r>
              <a:rPr lang="en-US" sz="700" b="1">
                <a:solidFill>
                  <a:srgbClr val="FFFFFF"/>
                </a:solidFill>
                <a:effectLst>
                  <a:outerShdw blurRad="38100" dist="38100" dir="2700000" algn="tl">
                    <a:srgbClr val="000000"/>
                  </a:outerShdw>
                </a:effectLst>
                <a:ea typeface="ＭＳ Ｐゴシック" charset="0"/>
                <a:cs typeface="ＭＳ Ｐゴシック" charset="0"/>
              </a:rPr>
              <a:t>nước thầy tế lễ"</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(Sáng 12:1-3; Xuất 19:6)</a:t>
            </a:r>
          </a:p>
        </p:txBody>
      </p:sp>
      <p:sp>
        <p:nvSpPr>
          <p:cNvPr id="885782" name="Rectangle 22"/>
          <p:cNvSpPr>
            <a:spLocks noChangeArrowheads="1"/>
          </p:cNvSpPr>
          <p:nvPr/>
        </p:nvSpPr>
        <p:spPr bwMode="auto">
          <a:xfrm>
            <a:off x="0" y="777875"/>
            <a:ext cx="2242276" cy="274434"/>
          </a:xfrm>
          <a:prstGeom prst="rect">
            <a:avLst/>
          </a:prstGeom>
          <a:noFill/>
          <a:ln w="12700">
            <a:noFill/>
            <a:miter lim="800000"/>
            <a:headEnd/>
            <a:tailEnd/>
          </a:ln>
          <a:effectLst/>
        </p:spPr>
        <p:txBody>
          <a:bodyPr wrap="none" lIns="90488" tIns="44450" rIns="90488" bIns="44450">
            <a:spAutoFit/>
          </a:bodyPr>
          <a:lstStyle/>
          <a:p>
            <a:pPr defTabSz="914400" eaLnBrk="0" hangingPunct="0"/>
            <a:r>
              <a:rPr lang="en-US" sz="1200" b="1">
                <a:solidFill>
                  <a:srgbClr val="FFFFFF"/>
                </a:solidFill>
                <a:effectLst>
                  <a:outerShdw blurRad="38100" dist="38100" dir="2700000" algn="tl">
                    <a:srgbClr val="000000"/>
                  </a:outerShdw>
                </a:effectLst>
                <a:ea typeface="ＭＳ Ｐゴシック" charset="0"/>
                <a:cs typeface="ＭＳ Ｐゴシック" charset="0"/>
              </a:rPr>
              <a:t>Sự dạy dỗ về Vương quốc...</a:t>
            </a:r>
          </a:p>
        </p:txBody>
      </p:sp>
      <p:sp>
        <p:nvSpPr>
          <p:cNvPr id="2070" name="Line 23"/>
          <p:cNvSpPr>
            <a:spLocks noChangeShapeType="1"/>
          </p:cNvSpPr>
          <p:nvPr/>
        </p:nvSpPr>
        <p:spPr bwMode="auto">
          <a:xfrm>
            <a:off x="663575" y="1149350"/>
            <a:ext cx="0" cy="4064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071" name="Freeform 24"/>
          <p:cNvSpPr>
            <a:spLocks/>
          </p:cNvSpPr>
          <p:nvPr/>
        </p:nvSpPr>
        <p:spPr bwMode="auto">
          <a:xfrm>
            <a:off x="603250" y="1489075"/>
            <a:ext cx="122238" cy="179388"/>
          </a:xfrm>
          <a:custGeom>
            <a:avLst/>
            <a:gdLst>
              <a:gd name="T0" fmla="*/ 38 w 77"/>
              <a:gd name="T1" fmla="*/ 37 h 113"/>
              <a:gd name="T2" fmla="*/ 0 w 77"/>
              <a:gd name="T3" fmla="*/ 0 h 113"/>
              <a:gd name="T4" fmla="*/ 38 w 77"/>
              <a:gd name="T5" fmla="*/ 112 h 113"/>
              <a:gd name="T6" fmla="*/ 76 w 77"/>
              <a:gd name="T7" fmla="*/ 0 h 113"/>
              <a:gd name="T8" fmla="*/ 38 w 77"/>
              <a:gd name="T9" fmla="*/ 3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cmpd="sng">
            <a:solidFill>
              <a:schemeClr val="accent1"/>
            </a:solidFill>
            <a:prstDash val="solid"/>
            <a:round/>
            <a:headEnd type="none" w="med" len="med"/>
            <a:tailEnd type="none" w="med" len="med"/>
          </a:ln>
        </p:spPr>
        <p:txBody>
          <a:bodyPr/>
          <a:lstStyle/>
          <a:p>
            <a:pPr defTabSz="914400"/>
            <a:endParaRPr lang="en-US" sz="2400">
              <a:solidFill>
                <a:srgbClr val="FFFFFF"/>
              </a:solidFill>
              <a:latin typeface="Times New Roman" charset="0"/>
              <a:ea typeface="ＭＳ Ｐゴシック" charset="0"/>
              <a:cs typeface="+mn-cs"/>
            </a:endParaRPr>
          </a:p>
        </p:txBody>
      </p:sp>
      <p:sp>
        <p:nvSpPr>
          <p:cNvPr id="885785" name="Rectangle 25"/>
          <p:cNvSpPr>
            <a:spLocks noChangeArrowheads="1"/>
          </p:cNvSpPr>
          <p:nvPr/>
        </p:nvSpPr>
        <p:spPr bwMode="auto">
          <a:xfrm>
            <a:off x="190500" y="1654175"/>
            <a:ext cx="881063" cy="439738"/>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Sự sa ngã của loài người</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(Sáng 3)</a:t>
            </a:r>
          </a:p>
        </p:txBody>
      </p:sp>
      <p:sp>
        <p:nvSpPr>
          <p:cNvPr id="885786" name="Rectangle 26"/>
          <p:cNvSpPr>
            <a:spLocks noChangeArrowheads="1"/>
          </p:cNvSpPr>
          <p:nvPr/>
        </p:nvSpPr>
        <p:spPr bwMode="auto">
          <a:xfrm>
            <a:off x="3246438" y="987425"/>
            <a:ext cx="1554162" cy="736099"/>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Sự thất bại của Israel với tư cách là nước thầy tế lễ trong việc làm chứng cho các dân tộc nên bị đoán phạt qua cuộc lưu đày dưới sự cai trị của dân ngoại</a:t>
            </a:r>
          </a:p>
        </p:txBody>
      </p:sp>
      <p:sp>
        <p:nvSpPr>
          <p:cNvPr id="2074" name="Rectangle 27"/>
          <p:cNvSpPr>
            <a:spLocks noChangeArrowheads="1"/>
          </p:cNvSpPr>
          <p:nvPr/>
        </p:nvSpPr>
        <p:spPr bwMode="auto">
          <a:xfrm>
            <a:off x="3184525" y="4891088"/>
            <a:ext cx="17383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800" b="1">
                <a:solidFill>
                  <a:srgbClr val="FFFFFF"/>
                </a:solidFill>
                <a:ea typeface="ＭＳ Ｐゴシック" charset="0"/>
                <a:cs typeface="ＭＳ Ｐゴシック" charset="0"/>
              </a:rPr>
              <a:t>Giê 31:31-34 lời hứa:</a:t>
            </a:r>
          </a:p>
          <a:p>
            <a:pPr defTabSz="914400" eaLnBrk="0" hangingPunct="0">
              <a:buSzPct val="100000"/>
              <a:buFontTx/>
              <a:buChar char="•"/>
            </a:pPr>
            <a:r>
              <a:rPr lang="en-US" sz="800" b="1">
                <a:solidFill>
                  <a:srgbClr val="FFFFFF"/>
                </a:solidFill>
                <a:ea typeface="ＭＳ Ｐゴシック" charset="0"/>
                <a:cs typeface="ＭＳ Ｐゴシック" charset="0"/>
              </a:rPr>
              <a:t>Sự tha thứ</a:t>
            </a:r>
          </a:p>
          <a:p>
            <a:pPr defTabSz="914400" eaLnBrk="0" hangingPunct="0">
              <a:buSzPct val="100000"/>
              <a:buFontTx/>
              <a:buChar char="•"/>
            </a:pPr>
            <a:r>
              <a:rPr lang="en-US" sz="800" b="1">
                <a:solidFill>
                  <a:srgbClr val="FFFFFF"/>
                </a:solidFill>
                <a:ea typeface="ＭＳ Ｐゴシック" charset="0"/>
                <a:cs typeface="ＭＳ Ｐゴシック" charset="0"/>
              </a:rPr>
              <a:t>Đức Thánh Linh cư trú</a:t>
            </a:r>
          </a:p>
          <a:p>
            <a:pPr defTabSz="914400" eaLnBrk="0" hangingPunct="0">
              <a:buSzPct val="100000"/>
              <a:buFontTx/>
              <a:buChar char="•"/>
            </a:pPr>
            <a:r>
              <a:rPr lang="en-US" sz="800" b="1">
                <a:solidFill>
                  <a:srgbClr val="FFFFFF"/>
                </a:solidFill>
                <a:ea typeface="ＭＳ Ｐゴシック" charset="0"/>
                <a:cs typeface="ＭＳ Ｐゴシック" charset="0"/>
              </a:rPr>
              <a:t>Tấm lòng, bản tánh, tâm trí mới</a:t>
            </a:r>
          </a:p>
          <a:p>
            <a:pPr defTabSz="914400" eaLnBrk="0" hangingPunct="0">
              <a:buSzPct val="100000"/>
              <a:buFontTx/>
              <a:buChar char="•"/>
            </a:pPr>
            <a:r>
              <a:rPr lang="en-US" sz="800" b="1">
                <a:solidFill>
                  <a:srgbClr val="FFFFFF"/>
                </a:solidFill>
                <a:ea typeface="ＭＳ Ｐゴシック" charset="0"/>
                <a:cs typeface="ＭＳ Ｐゴシック" charset="0"/>
              </a:rPr>
              <a:t>Tái hiệp Israel và Giu-đa</a:t>
            </a:r>
          </a:p>
          <a:p>
            <a:pPr defTabSz="914400" eaLnBrk="0" hangingPunct="0">
              <a:buSzPct val="100000"/>
              <a:buFontTx/>
              <a:buChar char="•"/>
            </a:pPr>
            <a:r>
              <a:rPr lang="en-US" sz="800" b="1">
                <a:solidFill>
                  <a:srgbClr val="FFFFFF"/>
                </a:solidFill>
                <a:ea typeface="ＭＳ Ｐゴシック" charset="0"/>
                <a:cs typeface="ＭＳ Ｐゴシック" charset="0"/>
              </a:rPr>
              <a:t>Không cần truyền giáo</a:t>
            </a:r>
          </a:p>
        </p:txBody>
      </p:sp>
      <p:sp>
        <p:nvSpPr>
          <p:cNvPr id="2075" name="Rectangle 28"/>
          <p:cNvSpPr>
            <a:spLocks noChangeArrowheads="1"/>
          </p:cNvSpPr>
          <p:nvPr/>
        </p:nvSpPr>
        <p:spPr bwMode="auto">
          <a:xfrm>
            <a:off x="2651125" y="3671888"/>
            <a:ext cx="22860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800" b="1">
                <a:solidFill>
                  <a:srgbClr val="FFFFFF"/>
                </a:solidFill>
                <a:ea typeface="ＭＳ Ｐゴシック" charset="0"/>
                <a:cs typeface="ＭＳ Ｐゴシック" charset="0"/>
              </a:rPr>
              <a:t>2Sa 7:12-16 lời hứa vĩnh viễn:</a:t>
            </a:r>
          </a:p>
          <a:p>
            <a:pPr defTabSz="914400" eaLnBrk="0" hangingPunct="0">
              <a:buSzPct val="100000"/>
              <a:buFontTx/>
              <a:buChar char="•"/>
            </a:pPr>
            <a:r>
              <a:rPr lang="en-US" sz="800" b="1">
                <a:solidFill>
                  <a:srgbClr val="FFFFFF"/>
                </a:solidFill>
                <a:ea typeface="ＭＳ Ｐゴシック" charset="0"/>
                <a:cs typeface="ＭＳ Ｐゴシック" charset="0"/>
              </a:rPr>
              <a:t>Con cháu (</a:t>
            </a:r>
            <a:r>
              <a:rPr lang="ja-JP" altLang="en-US" sz="800" b="1">
                <a:solidFill>
                  <a:srgbClr val="FFFFFF"/>
                </a:solidFill>
                <a:ea typeface="ＭＳ Ｐゴシック" charset="0"/>
                <a:cs typeface="ＭＳ Ｐゴシック" charset="0"/>
              </a:rPr>
              <a:t>“</a:t>
            </a:r>
            <a:r>
              <a:rPr lang="en-US" sz="800" b="1">
                <a:solidFill>
                  <a:srgbClr val="FFFFFF"/>
                </a:solidFill>
                <a:ea typeface="ＭＳ Ｐゴシック" charset="0"/>
                <a:cs typeface="ＭＳ Ｐゴシック" charset="0"/>
              </a:rPr>
              <a:t>nhà</a:t>
            </a:r>
            <a:r>
              <a:rPr lang="ja-JP" altLang="en-US" sz="800" b="1">
                <a:solidFill>
                  <a:srgbClr val="FFFFFF"/>
                </a:solidFill>
                <a:ea typeface="ＭＳ Ｐゴシック" charset="0"/>
                <a:cs typeface="ＭＳ Ｐゴシック" charset="0"/>
              </a:rPr>
              <a:t>”</a:t>
            </a:r>
            <a:r>
              <a:rPr lang="en-US" sz="800" b="1">
                <a:solidFill>
                  <a:srgbClr val="FFFFFF"/>
                </a:solidFill>
                <a:ea typeface="ＭＳ Ｐゴシック" charset="0"/>
                <a:cs typeface="ＭＳ Ｐゴシック" charset="0"/>
              </a:rPr>
              <a:t> không bị tuyệt diệt)</a:t>
            </a:r>
          </a:p>
          <a:p>
            <a:pPr defTabSz="914400" eaLnBrk="0" hangingPunct="0">
              <a:buSzPct val="100000"/>
              <a:buFontTx/>
              <a:buChar char="•"/>
            </a:pPr>
            <a:r>
              <a:rPr lang="en-US" sz="800" b="1">
                <a:solidFill>
                  <a:srgbClr val="FFFFFF"/>
                </a:solidFill>
                <a:ea typeface="ＭＳ Ｐゴシック" charset="0"/>
                <a:cs typeface="ＭＳ Ｐゴシック" charset="0"/>
              </a:rPr>
              <a:t>Vương quốc (triều đại chính trị)</a:t>
            </a:r>
          </a:p>
          <a:p>
            <a:pPr defTabSz="914400" eaLnBrk="0" hangingPunct="0">
              <a:buSzPct val="100000"/>
              <a:buFontTx/>
              <a:buChar char="•"/>
            </a:pPr>
            <a:r>
              <a:rPr lang="en-US" sz="800" b="1">
                <a:solidFill>
                  <a:srgbClr val="FFFFFF"/>
                </a:solidFill>
                <a:ea typeface="ＭＳ Ｐゴシック" charset="0"/>
                <a:cs typeface="ＭＳ Ｐゴシック" charset="0"/>
              </a:rPr>
              <a:t>Ngai vàng (quyền cai trị cho các con cháu)</a:t>
            </a:r>
          </a:p>
          <a:p>
            <a:pPr defTabSz="914400" eaLnBrk="0" hangingPunct="0">
              <a:buSzPct val="100000"/>
              <a:buFontTx/>
              <a:buChar char="•"/>
            </a:pPr>
            <a:r>
              <a:rPr lang="en-US" sz="800" b="1">
                <a:solidFill>
                  <a:srgbClr val="FFFFFF"/>
                </a:solidFill>
                <a:ea typeface="ＭＳ Ｐゴシック" charset="0"/>
                <a:cs typeface="ＭＳ Ｐゴシック" charset="0"/>
              </a:rPr>
              <a:t>Đền thờ (con trai sẽ xây)</a:t>
            </a:r>
          </a:p>
        </p:txBody>
      </p:sp>
      <p:sp>
        <p:nvSpPr>
          <p:cNvPr id="2076" name="Rectangle 29"/>
          <p:cNvSpPr>
            <a:spLocks noChangeArrowheads="1"/>
          </p:cNvSpPr>
          <p:nvPr/>
        </p:nvSpPr>
        <p:spPr bwMode="auto">
          <a:xfrm>
            <a:off x="2270125" y="2519363"/>
            <a:ext cx="32004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eaLnBrk="0" hangingPunct="0"/>
            <a:r>
              <a:rPr lang="en-US" sz="800" b="1">
                <a:solidFill>
                  <a:srgbClr val="FFFFFF"/>
                </a:solidFill>
                <a:ea typeface="ＭＳ Ｐゴシック" charset="0"/>
                <a:cs typeface="ＭＳ Ｐゴシック" charset="0"/>
              </a:rPr>
              <a:t>Sáng 15:18 (tk. Phục 30:1-10) lời hức:</a:t>
            </a:r>
          </a:p>
          <a:p>
            <a:pPr defTabSz="914400" eaLnBrk="0" hangingPunct="0">
              <a:buSzPct val="100000"/>
              <a:buFontTx/>
              <a:buChar char="•"/>
            </a:pPr>
            <a:r>
              <a:rPr lang="en-US" sz="800" b="1">
                <a:solidFill>
                  <a:srgbClr val="FFFFFF"/>
                </a:solidFill>
                <a:ea typeface="ＭＳ Ｐゴシック" charset="0"/>
                <a:cs typeface="ＭＳ Ｐゴシック" charset="0"/>
              </a:rPr>
              <a:t>Đất từ sông Ai-cập đến sông Ơ-phơ-rát (Ês 27:12)</a:t>
            </a:r>
          </a:p>
          <a:p>
            <a:pPr defTabSz="914400" eaLnBrk="0" hangingPunct="0">
              <a:buSzPct val="100000"/>
              <a:buFontTx/>
              <a:buChar char="•"/>
            </a:pPr>
            <a:r>
              <a:rPr lang="en-US" sz="800" b="1">
                <a:solidFill>
                  <a:srgbClr val="FFFFFF"/>
                </a:solidFill>
                <a:ea typeface="ＭＳ Ｐゴシック" charset="0"/>
                <a:cs typeface="ＭＳ Ｐゴシック" charset="0"/>
              </a:rPr>
              <a:t>Sở hữu đất đời đời (Sáng 17:8) hậu lưu đày/phục hồi</a:t>
            </a:r>
          </a:p>
          <a:p>
            <a:pPr defTabSz="914400" eaLnBrk="0" hangingPunct="0">
              <a:buSzPct val="100000"/>
              <a:buFontTx/>
              <a:buChar char="•"/>
            </a:pPr>
            <a:r>
              <a:rPr lang="en-US" sz="800" b="1">
                <a:solidFill>
                  <a:srgbClr val="FFFFFF"/>
                </a:solidFill>
                <a:ea typeface="ＭＳ Ｐゴシック" charset="0"/>
                <a:cs typeface="ＭＳ Ｐゴシック" charset="0"/>
              </a:rPr>
              <a:t>Qua đất này cả thế giới được phước (Ês 14:1-2)</a:t>
            </a:r>
          </a:p>
        </p:txBody>
      </p:sp>
      <p:sp>
        <p:nvSpPr>
          <p:cNvPr id="885790" name="Rectangle 30"/>
          <p:cNvSpPr>
            <a:spLocks noChangeArrowheads="1"/>
          </p:cNvSpPr>
          <p:nvPr/>
        </p:nvSpPr>
        <p:spPr bwMode="auto">
          <a:xfrm>
            <a:off x="5726113" y="995363"/>
            <a:ext cx="1120775" cy="659155"/>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Chúa Giê-xu mở rộng nước của Ngài trong hình thức huyền nhiệm của hội thánh</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(Mat 13)</a:t>
            </a:r>
          </a:p>
        </p:txBody>
      </p:sp>
      <p:sp>
        <p:nvSpPr>
          <p:cNvPr id="885791" name="Rectangle 31"/>
          <p:cNvSpPr>
            <a:spLocks noChangeArrowheads="1"/>
          </p:cNvSpPr>
          <p:nvPr/>
        </p:nvSpPr>
        <p:spPr bwMode="auto">
          <a:xfrm>
            <a:off x="4643438" y="987425"/>
            <a:ext cx="1076325" cy="546100"/>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Israel khước từ Đấng Mê-si ban tặng vương quốc </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(Mat 12:41-42; 23:37-39)</a:t>
            </a:r>
          </a:p>
        </p:txBody>
      </p:sp>
      <p:sp>
        <p:nvSpPr>
          <p:cNvPr id="885792" name="Rectangle 32"/>
          <p:cNvSpPr>
            <a:spLocks noChangeArrowheads="1"/>
          </p:cNvSpPr>
          <p:nvPr/>
        </p:nvSpPr>
        <p:spPr bwMode="auto">
          <a:xfrm>
            <a:off x="6700838" y="989013"/>
            <a:ext cx="1076325" cy="428322"/>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Christ đánh bại kẻ thù của Israel và tín hữu</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(Rom. 11:26-27)</a:t>
            </a:r>
          </a:p>
        </p:txBody>
      </p:sp>
      <p:sp>
        <p:nvSpPr>
          <p:cNvPr id="2080"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81"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82"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83"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84" name="Rectangle 37"/>
          <p:cNvSpPr>
            <a:spLocks noChangeArrowheads="1"/>
          </p:cNvSpPr>
          <p:nvPr/>
        </p:nvSpPr>
        <p:spPr bwMode="auto">
          <a:xfrm>
            <a:off x="5778500" y="3311525"/>
            <a:ext cx="3289300" cy="1193800"/>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85" name="Rectangle 38"/>
          <p:cNvSpPr>
            <a:spLocks noChangeArrowheads="1"/>
          </p:cNvSpPr>
          <p:nvPr/>
        </p:nvSpPr>
        <p:spPr bwMode="auto">
          <a:xfrm>
            <a:off x="5786438" y="2519363"/>
            <a:ext cx="17192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FFFFFF"/>
                </a:solidFill>
                <a:ea typeface="ＭＳ Ｐゴシック" charset="0"/>
                <a:cs typeface="ＭＳ Ｐゴシック" charset="0"/>
              </a:rPr>
              <a:t>Israel bị đoán phạt vì từ chối Đấng Mê-si-a bị đuổi khỏi đất hứa trong vòng 19 thế kỷ </a:t>
            </a:r>
          </a:p>
          <a:p>
            <a:pPr algn="ctr" defTabSz="914400" eaLnBrk="0" hangingPunct="0"/>
            <a:r>
              <a:rPr lang="en-US" sz="800" b="1">
                <a:solidFill>
                  <a:srgbClr val="FFFFFF"/>
                </a:solidFill>
                <a:ea typeface="ＭＳ Ｐゴシック" charset="0"/>
                <a:cs typeface="ＭＳ Ｐゴシック" charset="0"/>
              </a:rPr>
              <a:t>(70SC- 1948) nhưng hiện nay được phục hồi một phần (Êxê 37:1-7)</a:t>
            </a:r>
          </a:p>
        </p:txBody>
      </p:sp>
      <p:sp>
        <p:nvSpPr>
          <p:cNvPr id="2086" name="Rectangle 39"/>
          <p:cNvSpPr>
            <a:spLocks noChangeArrowheads="1"/>
          </p:cNvSpPr>
          <p:nvPr/>
        </p:nvSpPr>
        <p:spPr bwMode="auto">
          <a:xfrm>
            <a:off x="6022975" y="3429000"/>
            <a:ext cx="12541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dirty="0" err="1">
                <a:solidFill>
                  <a:srgbClr val="000000"/>
                </a:solidFill>
                <a:ea typeface="ＭＳ Ｐゴシック" charset="0"/>
                <a:cs typeface="ＭＳ Ｐゴシック" charset="0"/>
              </a:rPr>
              <a:t>Đấng</a:t>
            </a:r>
            <a:r>
              <a:rPr lang="en-US" sz="800" b="1" dirty="0">
                <a:solidFill>
                  <a:srgbClr val="000000"/>
                </a:solidFill>
                <a:ea typeface="ＭＳ Ｐゴシック" charset="0"/>
                <a:cs typeface="ＭＳ Ｐゴシック" charset="0"/>
              </a:rPr>
              <a:t> Christ </a:t>
            </a:r>
            <a:r>
              <a:rPr lang="en-US" sz="800" b="1" dirty="0" err="1">
                <a:solidFill>
                  <a:srgbClr val="000000"/>
                </a:solidFill>
                <a:ea typeface="ＭＳ Ｐゴシック" charset="0"/>
                <a:cs typeface="ＭＳ Ｐゴシック" charset="0"/>
              </a:rPr>
              <a:t>là</a:t>
            </a:r>
            <a:r>
              <a:rPr lang="en-US" sz="800" b="1" dirty="0">
                <a:solidFill>
                  <a:srgbClr val="000000"/>
                </a:solidFill>
                <a:ea typeface="ＭＳ Ｐゴシック" charset="0"/>
                <a:cs typeface="ＭＳ Ｐゴシック" charset="0"/>
              </a:rPr>
              <a:t> </a:t>
            </a:r>
            <a:r>
              <a:rPr lang="en-US" sz="800" b="1" dirty="0" err="1">
                <a:solidFill>
                  <a:srgbClr val="000000"/>
                </a:solidFill>
                <a:ea typeface="ＭＳ Ｐゴシック" charset="0"/>
                <a:cs typeface="ＭＳ Ｐゴシック" charset="0"/>
              </a:rPr>
              <a:t>hội</a:t>
            </a:r>
            <a:r>
              <a:rPr lang="en-US" sz="800" b="1" dirty="0">
                <a:solidFill>
                  <a:srgbClr val="000000"/>
                </a:solidFill>
                <a:ea typeface="ＭＳ Ｐゴシック" charset="0"/>
                <a:cs typeface="ＭＳ Ｐゴシック" charset="0"/>
              </a:rPr>
              <a:t> </a:t>
            </a:r>
            <a:r>
              <a:rPr lang="en-US" sz="800" b="1" dirty="0" err="1">
                <a:solidFill>
                  <a:srgbClr val="000000"/>
                </a:solidFill>
                <a:ea typeface="ＭＳ Ｐゴシック" charset="0"/>
                <a:cs typeface="ＭＳ Ｐゴシック" charset="0"/>
              </a:rPr>
              <a:t>thánh</a:t>
            </a:r>
            <a:r>
              <a:rPr lang="en-US" sz="800" b="1" dirty="0">
                <a:solidFill>
                  <a:srgbClr val="000000"/>
                </a:solidFill>
                <a:ea typeface="ＭＳ Ｐゴシック" charset="0"/>
                <a:cs typeface="ＭＳ Ｐゴシック" charset="0"/>
              </a:rPr>
              <a:t> – </a:t>
            </a:r>
            <a:r>
              <a:rPr lang="en-US" sz="800" b="1" dirty="0" err="1">
                <a:solidFill>
                  <a:srgbClr val="000000"/>
                </a:solidFill>
                <a:ea typeface="ＭＳ Ｐゴシック" charset="0"/>
                <a:cs typeface="ＭＳ Ｐゴシック" charset="0"/>
              </a:rPr>
              <a:t>đền</a:t>
            </a:r>
            <a:r>
              <a:rPr lang="en-US" sz="800" b="1" dirty="0">
                <a:solidFill>
                  <a:srgbClr val="000000"/>
                </a:solidFill>
                <a:ea typeface="ＭＳ Ｐゴシック" charset="0"/>
                <a:cs typeface="ＭＳ Ｐゴシック" charset="0"/>
              </a:rPr>
              <a:t> </a:t>
            </a:r>
            <a:r>
              <a:rPr lang="en-US" sz="800" b="1" dirty="0" err="1">
                <a:solidFill>
                  <a:srgbClr val="000000"/>
                </a:solidFill>
                <a:ea typeface="ＭＳ Ｐゴシック" charset="0"/>
                <a:cs typeface="ＭＳ Ｐゴシック" charset="0"/>
              </a:rPr>
              <a:t>thờ</a:t>
            </a:r>
            <a:r>
              <a:rPr lang="en-US" sz="800" b="1" dirty="0">
                <a:solidFill>
                  <a:srgbClr val="000000"/>
                </a:solidFill>
                <a:ea typeface="ＭＳ Ｐゴシック" charset="0"/>
                <a:cs typeface="ＭＳ Ｐゴシック" charset="0"/>
              </a:rPr>
              <a:t> </a:t>
            </a:r>
            <a:r>
              <a:rPr lang="en-US" sz="800" b="1" dirty="0" err="1">
                <a:solidFill>
                  <a:srgbClr val="000000"/>
                </a:solidFill>
                <a:ea typeface="ＭＳ Ｐゴシック" charset="0"/>
                <a:cs typeface="ＭＳ Ｐゴシック" charset="0"/>
              </a:rPr>
              <a:t>thuộc</a:t>
            </a:r>
            <a:r>
              <a:rPr lang="en-US" sz="800" b="1" dirty="0">
                <a:solidFill>
                  <a:srgbClr val="000000"/>
                </a:solidFill>
                <a:ea typeface="ＭＳ Ｐゴシック" charset="0"/>
                <a:cs typeface="ＭＳ Ｐゴシック" charset="0"/>
              </a:rPr>
              <a:t> </a:t>
            </a:r>
            <a:r>
              <a:rPr lang="en-US" sz="800" b="1" dirty="0" err="1">
                <a:solidFill>
                  <a:srgbClr val="000000"/>
                </a:solidFill>
                <a:ea typeface="ＭＳ Ｐゴシック" charset="0"/>
                <a:cs typeface="ＭＳ Ｐゴシック" charset="0"/>
              </a:rPr>
              <a:t>linh</a:t>
            </a:r>
            <a:r>
              <a:rPr lang="en-US" sz="800" b="1" dirty="0">
                <a:solidFill>
                  <a:srgbClr val="000000"/>
                </a:solidFill>
                <a:ea typeface="ＭＳ Ｐゴシック" charset="0"/>
                <a:cs typeface="ＭＳ Ｐゴシック" charset="0"/>
              </a:rPr>
              <a:t> (</a:t>
            </a:r>
            <a:r>
              <a:rPr lang="en-US" sz="800" b="1" dirty="0" err="1">
                <a:solidFill>
                  <a:srgbClr val="000000"/>
                </a:solidFill>
                <a:ea typeface="ＭＳ Ｐゴシック" charset="0"/>
                <a:cs typeface="ＭＳ Ｐゴシック" charset="0"/>
              </a:rPr>
              <a:t>Êph</a:t>
            </a:r>
            <a:r>
              <a:rPr lang="en-US" sz="800" b="1" dirty="0">
                <a:solidFill>
                  <a:srgbClr val="000000"/>
                </a:solidFill>
                <a:ea typeface="ＭＳ Ｐゴシック" charset="0"/>
                <a:cs typeface="ＭＳ Ｐゴシック" charset="0"/>
              </a:rPr>
              <a:t>. 2:19-22; </a:t>
            </a:r>
          </a:p>
          <a:p>
            <a:pPr algn="ctr" defTabSz="914400" eaLnBrk="0" hangingPunct="0"/>
            <a:r>
              <a:rPr lang="en-US" sz="800" b="1" dirty="0">
                <a:solidFill>
                  <a:srgbClr val="000000"/>
                </a:solidFill>
                <a:ea typeface="ＭＳ Ｐゴシック" charset="0"/>
                <a:cs typeface="ＭＳ Ｐゴシック" charset="0"/>
              </a:rPr>
              <a:t>2 </a:t>
            </a:r>
            <a:r>
              <a:rPr lang="en-US" sz="800" b="1" dirty="0" err="1">
                <a:solidFill>
                  <a:srgbClr val="000000"/>
                </a:solidFill>
                <a:ea typeface="ＭＳ Ｐゴシック" charset="0"/>
                <a:cs typeface="ＭＳ Ｐゴシック" charset="0"/>
              </a:rPr>
              <a:t>Cô</a:t>
            </a:r>
            <a:r>
              <a:rPr lang="en-US" sz="800" b="1" dirty="0">
                <a:solidFill>
                  <a:srgbClr val="000000"/>
                </a:solidFill>
                <a:ea typeface="ＭＳ Ｐゴシック" charset="0"/>
                <a:cs typeface="ＭＳ Ｐゴシック" charset="0"/>
              </a:rPr>
              <a:t> 6:16)</a:t>
            </a:r>
          </a:p>
        </p:txBody>
      </p:sp>
      <p:sp>
        <p:nvSpPr>
          <p:cNvPr id="2087" name="Rectangle 40"/>
          <p:cNvSpPr>
            <a:spLocks noChangeArrowheads="1"/>
          </p:cNvSpPr>
          <p:nvPr/>
        </p:nvSpPr>
        <p:spPr bwMode="auto">
          <a:xfrm>
            <a:off x="5903913" y="4891088"/>
            <a:ext cx="13970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000000"/>
                </a:solidFill>
                <a:ea typeface="ＭＳ Ｐゴシック" charset="0"/>
                <a:cs typeface="ＭＳ Ｐゴシック" charset="0"/>
              </a:rPr>
              <a:t>Luật Môi-se được thay thế với ba yếu tố đầu của Giao ước Mới (Lu 22:20; 2Cô 3:6)</a:t>
            </a:r>
          </a:p>
        </p:txBody>
      </p:sp>
      <p:sp>
        <p:nvSpPr>
          <p:cNvPr id="2088"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089"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090" name="Rectangle 43"/>
          <p:cNvSpPr>
            <a:spLocks noChangeArrowheads="1"/>
          </p:cNvSpPr>
          <p:nvPr/>
        </p:nvSpPr>
        <p:spPr bwMode="auto">
          <a:xfrm>
            <a:off x="7589838" y="2138363"/>
            <a:ext cx="1544637"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900" b="1">
                <a:solidFill>
                  <a:srgbClr val="FFFFFF"/>
                </a:solidFill>
                <a:ea typeface="ＭＳ Ｐゴシック" charset="0"/>
                <a:cs typeface="ＭＳ Ｐゴシック" charset="0"/>
              </a:rPr>
              <a:t>Nước của Đấng Mê-si-a</a:t>
            </a:r>
          </a:p>
        </p:txBody>
      </p:sp>
      <p:sp>
        <p:nvSpPr>
          <p:cNvPr id="2091"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092" name="Rectangle 45"/>
          <p:cNvSpPr>
            <a:spLocks noChangeArrowheads="1"/>
          </p:cNvSpPr>
          <p:nvPr/>
        </p:nvSpPr>
        <p:spPr bwMode="auto">
          <a:xfrm>
            <a:off x="7734300" y="2289175"/>
            <a:ext cx="1409700"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eaLnBrk="0" hangingPunct="0"/>
            <a:r>
              <a:rPr lang="en-US" sz="900" b="1">
                <a:solidFill>
                  <a:srgbClr val="FFFFFF"/>
                </a:solidFill>
                <a:ea typeface="ＭＳ Ｐゴシック" charset="0"/>
                <a:cs typeface="ＭＳ Ｐゴシック" charset="0"/>
              </a:rPr>
              <a:t>1000 năm     Vĩnh cữu</a:t>
            </a:r>
          </a:p>
        </p:txBody>
      </p:sp>
      <p:sp>
        <p:nvSpPr>
          <p:cNvPr id="2093" name="Rectangle 46"/>
          <p:cNvSpPr>
            <a:spLocks noChangeArrowheads="1"/>
          </p:cNvSpPr>
          <p:nvPr/>
        </p:nvSpPr>
        <p:spPr bwMode="auto">
          <a:xfrm>
            <a:off x="7627938" y="2451100"/>
            <a:ext cx="9112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FFFFFF"/>
                </a:solidFill>
                <a:ea typeface="ＭＳ Ｐゴシック" charset="0"/>
                <a:cs typeface="ＭＳ Ｐゴシック" charset="0"/>
              </a:rPr>
              <a:t>Phục hồi trọn vẹn (Êxê 37:8-28) Jerusalem thủ đô thế giới</a:t>
            </a:r>
          </a:p>
          <a:p>
            <a:pPr algn="ctr" defTabSz="914400" eaLnBrk="0" hangingPunct="0"/>
            <a:r>
              <a:rPr lang="en-US" sz="800" b="1">
                <a:solidFill>
                  <a:srgbClr val="FFFFFF"/>
                </a:solidFill>
                <a:ea typeface="ＭＳ Ｐゴシック" charset="0"/>
                <a:cs typeface="ＭＳ Ｐゴシック" charset="0"/>
              </a:rPr>
              <a:t>(Ês 2:1-5)</a:t>
            </a:r>
          </a:p>
        </p:txBody>
      </p:sp>
      <p:sp>
        <p:nvSpPr>
          <p:cNvPr id="2094" name="Rectangle 47"/>
          <p:cNvSpPr>
            <a:spLocks noChangeArrowheads="1"/>
          </p:cNvSpPr>
          <p:nvPr/>
        </p:nvSpPr>
        <p:spPr bwMode="auto">
          <a:xfrm>
            <a:off x="8380413" y="2633663"/>
            <a:ext cx="730250" cy="412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700" b="1">
                <a:solidFill>
                  <a:srgbClr val="FFFFFF"/>
                </a:solidFill>
                <a:ea typeface="ＭＳ Ｐゴシック" charset="0"/>
                <a:cs typeface="ＭＳ Ｐゴシック" charset="0"/>
              </a:rPr>
              <a:t>Jerusalem mới</a:t>
            </a:r>
          </a:p>
          <a:p>
            <a:pPr algn="ctr" defTabSz="914400" eaLnBrk="0" hangingPunct="0"/>
            <a:r>
              <a:rPr lang="en-US" sz="700" b="1">
                <a:solidFill>
                  <a:srgbClr val="FFFFFF"/>
                </a:solidFill>
                <a:ea typeface="ＭＳ Ｐゴシック" charset="0"/>
                <a:cs typeface="ＭＳ Ｐゴシック" charset="0"/>
              </a:rPr>
              <a:t>(Khài 21)</a:t>
            </a:r>
          </a:p>
        </p:txBody>
      </p:sp>
      <p:sp>
        <p:nvSpPr>
          <p:cNvPr id="2095" name="Rectangle 48"/>
          <p:cNvSpPr>
            <a:spLocks noChangeArrowheads="1"/>
          </p:cNvSpPr>
          <p:nvPr/>
        </p:nvSpPr>
        <p:spPr bwMode="auto">
          <a:xfrm>
            <a:off x="7693025" y="3429000"/>
            <a:ext cx="8032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000000"/>
                </a:solidFill>
                <a:ea typeface="ＭＳ Ｐゴシック" charset="0"/>
                <a:cs typeface="ＭＳ Ｐゴシック" charset="0"/>
              </a:rPr>
              <a:t>Đấng Christ cai trị trên toàn thế giới </a:t>
            </a:r>
          </a:p>
          <a:p>
            <a:pPr algn="ctr" defTabSz="914400" eaLnBrk="0" hangingPunct="0"/>
            <a:r>
              <a:rPr lang="en-US" sz="800" b="1">
                <a:solidFill>
                  <a:srgbClr val="000000"/>
                </a:solidFill>
                <a:ea typeface="ＭＳ Ｐゴシック" charset="0"/>
                <a:cs typeface="ＭＳ Ｐゴシック" charset="0"/>
              </a:rPr>
              <a:t>(Ês 11) </a:t>
            </a:r>
          </a:p>
          <a:p>
            <a:pPr algn="ctr" defTabSz="914400" eaLnBrk="0" hangingPunct="0"/>
            <a:r>
              <a:rPr lang="en-US" sz="800" b="1">
                <a:solidFill>
                  <a:srgbClr val="000000"/>
                </a:solidFill>
                <a:ea typeface="ＭＳ Ｐゴシック" charset="0"/>
                <a:cs typeface="ＭＳ Ｐゴシック" charset="0"/>
              </a:rPr>
              <a:t>với các thánh (Khải 5:10)</a:t>
            </a:r>
          </a:p>
        </p:txBody>
      </p:sp>
      <p:sp>
        <p:nvSpPr>
          <p:cNvPr id="885809" name="Rectangle 49"/>
          <p:cNvSpPr>
            <a:spLocks noChangeArrowheads="1"/>
          </p:cNvSpPr>
          <p:nvPr/>
        </p:nvSpPr>
        <p:spPr bwMode="auto">
          <a:xfrm>
            <a:off x="7818438" y="987425"/>
            <a:ext cx="1076325" cy="546100"/>
          </a:xfrm>
          <a:prstGeom prst="rect">
            <a:avLst/>
          </a:prstGeom>
          <a:noFill/>
          <a:ln w="12700">
            <a:noFill/>
            <a:miter lim="800000"/>
            <a:headEnd/>
            <a:tailEnd/>
          </a:ln>
          <a:effectLst/>
        </p:spPr>
        <p:txBody>
          <a:bodyPr lIns="90488" tIns="44450" rIns="90488" bIns="44450">
            <a:spAutoFit/>
          </a:bodyPr>
          <a:lstStyle/>
          <a:p>
            <a:pPr algn="ctr" defTabSz="914400" eaLnBrk="0" hangingPunct="0"/>
            <a:r>
              <a:rPr lang="en-US" sz="700" b="1">
                <a:solidFill>
                  <a:srgbClr val="FFFFFF"/>
                </a:solidFill>
                <a:effectLst>
                  <a:outerShdw blurRad="38100" dist="38100" dir="2700000" algn="tl">
                    <a:srgbClr val="000000"/>
                  </a:outerShdw>
                </a:effectLst>
                <a:ea typeface="ＭＳ Ｐゴシック" charset="0"/>
                <a:cs typeface="ＭＳ Ｐゴシック" charset="0"/>
              </a:rPr>
              <a:t>Christ cai trị trên mọi sự cùng với các thánh</a:t>
            </a:r>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 (Êph 1:9-10; Khải 20:1-6; 22:5b)</a:t>
            </a:r>
          </a:p>
        </p:txBody>
      </p:sp>
      <p:grpSp>
        <p:nvGrpSpPr>
          <p:cNvPr id="2097" name="Group 50"/>
          <p:cNvGrpSpPr>
            <a:grpSpLocks/>
          </p:cNvGrpSpPr>
          <p:nvPr/>
        </p:nvGrpSpPr>
        <p:grpSpPr bwMode="auto">
          <a:xfrm>
            <a:off x="4648200" y="5105400"/>
            <a:ext cx="76200" cy="304800"/>
            <a:chOff x="2928" y="3216"/>
            <a:chExt cx="48" cy="192"/>
          </a:xfrm>
        </p:grpSpPr>
        <p:sp>
          <p:nvSpPr>
            <p:cNvPr id="2150"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51"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52"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grpSp>
      <p:grpSp>
        <p:nvGrpSpPr>
          <p:cNvPr id="2098" name="Group 54"/>
          <p:cNvGrpSpPr>
            <a:grpSpLocks/>
          </p:cNvGrpSpPr>
          <p:nvPr/>
        </p:nvGrpSpPr>
        <p:grpSpPr bwMode="auto">
          <a:xfrm>
            <a:off x="4876800" y="5426075"/>
            <a:ext cx="76200" cy="212725"/>
            <a:chOff x="3072" y="3418"/>
            <a:chExt cx="48" cy="134"/>
          </a:xfrm>
        </p:grpSpPr>
        <p:sp>
          <p:nvSpPr>
            <p:cNvPr id="2147"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48"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49"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grpSp>
      <p:sp>
        <p:nvSpPr>
          <p:cNvPr id="2099" name="Rectangle 58"/>
          <p:cNvSpPr>
            <a:spLocks noChangeArrowheads="1"/>
          </p:cNvSpPr>
          <p:nvPr/>
        </p:nvSpPr>
        <p:spPr bwMode="auto">
          <a:xfrm rot="16200000">
            <a:off x="1541957" y="2624418"/>
            <a:ext cx="513363"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1600" b="1">
                <a:solidFill>
                  <a:srgbClr val="FFFFFF"/>
                </a:solidFill>
                <a:ea typeface="ＭＳ Ｐゴシック" charset="0"/>
                <a:cs typeface="ＭＳ Ｐゴシック" charset="0"/>
              </a:rPr>
              <a:t>Đất</a:t>
            </a:r>
          </a:p>
        </p:txBody>
      </p:sp>
      <p:sp>
        <p:nvSpPr>
          <p:cNvPr id="2100" name="Rectangle 59"/>
          <p:cNvSpPr>
            <a:spLocks noChangeArrowheads="1"/>
          </p:cNvSpPr>
          <p:nvPr/>
        </p:nvSpPr>
        <p:spPr bwMode="auto">
          <a:xfrm rot="16200000">
            <a:off x="1647009" y="3781705"/>
            <a:ext cx="1071608"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1600" b="1">
                <a:solidFill>
                  <a:srgbClr val="FFFFFF"/>
                </a:solidFill>
                <a:ea typeface="ＭＳ Ｐゴシック" charset="0"/>
                <a:cs typeface="ＭＳ Ｐゴシック" charset="0"/>
              </a:rPr>
              <a:t>Dòng dõi</a:t>
            </a:r>
          </a:p>
        </p:txBody>
      </p:sp>
      <p:sp>
        <p:nvSpPr>
          <p:cNvPr id="2101" name="Rectangle 60"/>
          <p:cNvSpPr>
            <a:spLocks noChangeArrowheads="1"/>
          </p:cNvSpPr>
          <p:nvPr/>
        </p:nvSpPr>
        <p:spPr bwMode="auto">
          <a:xfrm rot="16200000">
            <a:off x="2421226" y="4918355"/>
            <a:ext cx="85350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1600" b="1">
                <a:solidFill>
                  <a:srgbClr val="FFFFFF"/>
                </a:solidFill>
                <a:ea typeface="ＭＳ Ｐゴシック" charset="0"/>
                <a:cs typeface="ＭＳ Ｐゴシック" charset="0"/>
              </a:rPr>
              <a:t>Phước</a:t>
            </a:r>
          </a:p>
        </p:txBody>
      </p:sp>
      <p:sp>
        <p:nvSpPr>
          <p:cNvPr id="2102" name="Rectangle 61"/>
          <p:cNvSpPr>
            <a:spLocks noChangeArrowheads="1"/>
          </p:cNvSpPr>
          <p:nvPr/>
        </p:nvSpPr>
        <p:spPr bwMode="auto">
          <a:xfrm rot="16200000">
            <a:off x="1098104" y="3815966"/>
            <a:ext cx="902592" cy="24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1000" b="1">
                <a:solidFill>
                  <a:srgbClr val="FFFFFF"/>
                </a:solidFill>
                <a:ea typeface="ＭＳ Ｐゴシック" charset="0"/>
                <a:cs typeface="ＭＳ Ｐゴシック" charset="0"/>
              </a:rPr>
              <a:t>Sáng 12:1-3</a:t>
            </a:r>
          </a:p>
        </p:txBody>
      </p:sp>
      <p:sp>
        <p:nvSpPr>
          <p:cNvPr id="2103" name="Rectangle 62"/>
          <p:cNvSpPr>
            <a:spLocks noChangeArrowheads="1"/>
          </p:cNvSpPr>
          <p:nvPr/>
        </p:nvSpPr>
        <p:spPr bwMode="auto">
          <a:xfrm>
            <a:off x="8385175" y="3429000"/>
            <a:ext cx="7508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000000"/>
                </a:solidFill>
                <a:ea typeface="ＭＳ Ｐゴシック" charset="0"/>
                <a:cs typeface="ＭＳ Ｐゴシック" charset="0"/>
              </a:rPr>
              <a:t>Đấng Christ trao vương quốc cho Đức Chúa Cha (1Cô 15:24)</a:t>
            </a:r>
          </a:p>
        </p:txBody>
      </p:sp>
      <p:grpSp>
        <p:nvGrpSpPr>
          <p:cNvPr id="2104" name="Group 63"/>
          <p:cNvGrpSpPr>
            <a:grpSpLocks/>
          </p:cNvGrpSpPr>
          <p:nvPr/>
        </p:nvGrpSpPr>
        <p:grpSpPr bwMode="auto">
          <a:xfrm>
            <a:off x="7823200" y="1676400"/>
            <a:ext cx="611188" cy="450850"/>
            <a:chOff x="4928" y="1056"/>
            <a:chExt cx="385" cy="284"/>
          </a:xfrm>
        </p:grpSpPr>
        <p:sp>
          <p:nvSpPr>
            <p:cNvPr id="2142"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p:spPr>
          <p:txBody>
            <a:bodyPr/>
            <a:lstStyle/>
            <a:p>
              <a:pPr defTabSz="914400"/>
              <a:endParaRPr lang="en-US" sz="2400">
                <a:solidFill>
                  <a:srgbClr val="FFFFFF"/>
                </a:solidFill>
                <a:latin typeface="Times New Roman" charset="0"/>
                <a:ea typeface="ＭＳ Ｐゴシック" charset="0"/>
                <a:cs typeface="+mn-cs"/>
              </a:endParaRPr>
            </a:p>
          </p:txBody>
        </p:sp>
        <p:sp>
          <p:nvSpPr>
            <p:cNvPr id="2143"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4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45"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46"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grpSp>
      <p:grpSp>
        <p:nvGrpSpPr>
          <p:cNvPr id="2105" name="Group 69"/>
          <p:cNvGrpSpPr>
            <a:grpSpLocks/>
          </p:cNvGrpSpPr>
          <p:nvPr/>
        </p:nvGrpSpPr>
        <p:grpSpPr bwMode="auto">
          <a:xfrm>
            <a:off x="4800600" y="5203825"/>
            <a:ext cx="1184275" cy="104775"/>
            <a:chOff x="3024" y="3278"/>
            <a:chExt cx="746" cy="66"/>
          </a:xfrm>
        </p:grpSpPr>
        <p:sp>
          <p:nvSpPr>
            <p:cNvPr id="2140"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41"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grpSp>
      <p:grpSp>
        <p:nvGrpSpPr>
          <p:cNvPr id="2106" name="Group 72"/>
          <p:cNvGrpSpPr>
            <a:grpSpLocks/>
          </p:cNvGrpSpPr>
          <p:nvPr/>
        </p:nvGrpSpPr>
        <p:grpSpPr bwMode="auto">
          <a:xfrm>
            <a:off x="5029200" y="5489575"/>
            <a:ext cx="3001963" cy="104775"/>
            <a:chOff x="3168" y="3458"/>
            <a:chExt cx="1891" cy="66"/>
          </a:xfrm>
        </p:grpSpPr>
        <p:sp>
          <p:nvSpPr>
            <p:cNvPr id="2138" name="Line 73"/>
            <p:cNvSpPr>
              <a:spLocks noChangeShapeType="1"/>
            </p:cNvSpPr>
            <p:nvPr/>
          </p:nvSpPr>
          <p:spPr bwMode="auto">
            <a:xfrm>
              <a:off x="3168" y="3493"/>
              <a:ext cx="1812" cy="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39"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grpSp>
      <p:sp>
        <p:nvSpPr>
          <p:cNvPr id="2107" name="Rectangle 75"/>
          <p:cNvSpPr>
            <a:spLocks noChangeArrowheads="1"/>
          </p:cNvSpPr>
          <p:nvPr/>
        </p:nvSpPr>
        <p:spPr bwMode="auto">
          <a:xfrm>
            <a:off x="328613" y="6481763"/>
            <a:ext cx="8758237" cy="357187"/>
          </a:xfrm>
          <a:prstGeom prst="rect">
            <a:avLst/>
          </a:prstGeom>
          <a:solidFill>
            <a:srgbClr val="6E0043"/>
          </a:solidFill>
          <a:ln w="12700">
            <a:solidFill>
              <a:schemeClr val="tx1"/>
            </a:solidFill>
            <a:miter lim="800000"/>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08" name="Rectangle 76"/>
          <p:cNvSpPr>
            <a:spLocks noChangeArrowheads="1"/>
          </p:cNvSpPr>
          <p:nvPr/>
        </p:nvSpPr>
        <p:spPr bwMode="auto">
          <a:xfrm>
            <a:off x="277813" y="6524625"/>
            <a:ext cx="8912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800" b="1">
                <a:solidFill>
                  <a:srgbClr val="FFFFFF"/>
                </a:solidFill>
                <a:ea typeface="ＭＳ Ｐゴシック" charset="0"/>
                <a:cs typeface="ＭＳ Ｐゴシック" charset="0"/>
              </a:rPr>
              <a:t>Kinh Thánh gồm chứa sự nhấn mạnh về giao ước kép.  Vai trò của Israel từ Áp-ra-ham đến Đấng Christ được mở rộng để kể đến Hội Thánh (liên tục) nhưng Hội Thánh không</a:t>
            </a:r>
          </a:p>
          <a:p>
            <a:pPr defTabSz="914400" eaLnBrk="0" hangingPunct="0"/>
            <a:r>
              <a:rPr lang="en-US" sz="800" b="1">
                <a:solidFill>
                  <a:srgbClr val="FFFFFF"/>
                </a:solidFill>
                <a:ea typeface="ＭＳ Ｐゴシック" charset="0"/>
                <a:cs typeface="ＭＳ Ｐゴシック" charset="0"/>
              </a:rPr>
              <a:t> bao giờ thay thế cho dân tộc như là </a:t>
            </a:r>
            <a:r>
              <a:rPr lang="ja-JP" altLang="en-US" sz="800" b="1">
                <a:solidFill>
                  <a:srgbClr val="FFFFFF"/>
                </a:solidFill>
                <a:ea typeface="ＭＳ Ｐゴシック" charset="0"/>
                <a:cs typeface="ＭＳ Ｐゴシック" charset="0"/>
              </a:rPr>
              <a:t>“</a:t>
            </a:r>
            <a:r>
              <a:rPr lang="en-US" sz="800" b="1">
                <a:solidFill>
                  <a:srgbClr val="FFFFFF"/>
                </a:solidFill>
                <a:ea typeface="ＭＳ Ｐゴシック" charset="0"/>
                <a:cs typeface="ＭＳ Ｐゴシック" charset="0"/>
              </a:rPr>
              <a:t>dân Israel mới</a:t>
            </a:r>
            <a:r>
              <a:rPr lang="ja-JP" altLang="en-US" sz="800" b="1">
                <a:solidFill>
                  <a:srgbClr val="FFFFFF"/>
                </a:solidFill>
                <a:ea typeface="ＭＳ Ｐゴシック" charset="0"/>
                <a:cs typeface="ＭＳ Ｐゴシック" charset="0"/>
              </a:rPr>
              <a:t>”</a:t>
            </a:r>
            <a:r>
              <a:rPr lang="en-US" sz="800" b="1">
                <a:solidFill>
                  <a:srgbClr val="FFFFFF"/>
                </a:solidFill>
                <a:ea typeface="ＭＳ Ｐゴシック" charset="0"/>
                <a:cs typeface="ＭＳ Ｐゴシック" charset="0"/>
              </a:rPr>
              <a:t> (không liên tục).  Israel sẽ một lần nữa hưởng vị trí nổi bật trên thế giới sau khi tin cậy Đấng Christ khi Ngài trở lại lần thứ hai.</a:t>
            </a:r>
          </a:p>
        </p:txBody>
      </p:sp>
      <p:sp>
        <p:nvSpPr>
          <p:cNvPr id="2109" name="Rectangle 77"/>
          <p:cNvSpPr>
            <a:spLocks noChangeArrowheads="1"/>
          </p:cNvSpPr>
          <p:nvPr/>
        </p:nvSpPr>
        <p:spPr bwMode="auto">
          <a:xfrm>
            <a:off x="5114925" y="2095500"/>
            <a:ext cx="605936"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900" b="1">
                <a:solidFill>
                  <a:srgbClr val="FFFFFF"/>
                </a:solidFill>
                <a:ea typeface="ＭＳ Ｐゴシック" charset="0"/>
                <a:cs typeface="ＭＳ Ｐゴシック" charset="0"/>
              </a:rPr>
              <a:t>ISRAEL</a:t>
            </a:r>
          </a:p>
        </p:txBody>
      </p:sp>
      <p:sp>
        <p:nvSpPr>
          <p:cNvPr id="2110" name="Rectangle 78"/>
          <p:cNvSpPr>
            <a:spLocks noChangeArrowheads="1"/>
          </p:cNvSpPr>
          <p:nvPr/>
        </p:nvSpPr>
        <p:spPr bwMode="auto">
          <a:xfrm>
            <a:off x="6146800" y="2095500"/>
            <a:ext cx="714853" cy="228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hangingPunct="0"/>
            <a:r>
              <a:rPr lang="en-US" sz="900" b="1">
                <a:solidFill>
                  <a:srgbClr val="FFFFFF"/>
                </a:solidFill>
                <a:ea typeface="ＭＳ Ｐゴシック" charset="0"/>
                <a:cs typeface="ＭＳ Ｐゴシック" charset="0"/>
              </a:rPr>
              <a:t>Hội thánh</a:t>
            </a:r>
          </a:p>
        </p:txBody>
      </p:sp>
      <p:sp>
        <p:nvSpPr>
          <p:cNvPr id="2111" name="Rectangle 79"/>
          <p:cNvSpPr>
            <a:spLocks noChangeArrowheads="1"/>
          </p:cNvSpPr>
          <p:nvPr/>
        </p:nvSpPr>
        <p:spPr bwMode="auto">
          <a:xfrm>
            <a:off x="4760438" y="2239963"/>
            <a:ext cx="1247137"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defTabSz="914400" eaLnBrk="0" hangingPunct="0"/>
            <a:r>
              <a:rPr lang="en-US" sz="800" b="1">
                <a:solidFill>
                  <a:srgbClr val="FFFFFF"/>
                </a:solidFill>
                <a:ea typeface="ＭＳ Ｐゴシック" charset="0"/>
                <a:cs typeface="ＭＳ Ｐゴシック" charset="0"/>
              </a:rPr>
              <a:t>(Tập chú vào dân tộc)</a:t>
            </a:r>
          </a:p>
        </p:txBody>
      </p:sp>
      <p:graphicFrame>
        <p:nvGraphicFramePr>
          <p:cNvPr id="2050" name="Object 80"/>
          <p:cNvGraphicFramePr>
            <a:graphicFrameLocks/>
          </p:cNvGraphicFramePr>
          <p:nvPr>
            <p:extLst>
              <p:ext uri="{D42A27DB-BD31-4B8C-83A1-F6EECF244321}">
                <p14:modId xmlns:p14="http://schemas.microsoft.com/office/powerpoint/2010/main" val="159913053"/>
              </p:ext>
            </p:extLst>
          </p:nvPr>
        </p:nvGraphicFramePr>
        <p:xfrm>
          <a:off x="381000" y="76200"/>
          <a:ext cx="665163" cy="636588"/>
        </p:xfrm>
        <a:graphic>
          <a:graphicData uri="http://schemas.openxmlformats.org/presentationml/2006/ole">
            <mc:AlternateContent xmlns:mc="http://schemas.openxmlformats.org/markup-compatibility/2006">
              <mc:Choice xmlns:v="urn:schemas-microsoft-com:vml" Requires="v">
                <p:oleObj spid="_x0000_s3079" name="Microsoft ClipArt Gallery" r:id="rId5" imgW="2118360" imgH="2103120" progId="MS_ClipArt_Gallery">
                  <p:embed/>
                </p:oleObj>
              </mc:Choice>
              <mc:Fallback>
                <p:oleObj name="Microsoft ClipArt Gallery" r:id="rId5" imgW="2118360" imgH="2103120" progId="MS_ClipArt_Gallery">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76200"/>
                        <a:ext cx="665163" cy="63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112" name="Rectangle 81"/>
          <p:cNvSpPr>
            <a:spLocks noChangeArrowheads="1"/>
          </p:cNvSpPr>
          <p:nvPr/>
        </p:nvSpPr>
        <p:spPr bwMode="auto">
          <a:xfrm>
            <a:off x="5989647" y="2239963"/>
            <a:ext cx="1311257" cy="212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ctr" defTabSz="914400" eaLnBrk="0" hangingPunct="0"/>
            <a:r>
              <a:rPr lang="ja-JP" altLang="en-US" sz="800" b="1">
                <a:solidFill>
                  <a:srgbClr val="FFFFFF"/>
                </a:solidFill>
                <a:ea typeface="ＭＳ Ｐゴシック" charset="0"/>
                <a:cs typeface="ＭＳ Ｐゴシック" charset="0"/>
              </a:rPr>
              <a:t>“</a:t>
            </a:r>
            <a:r>
              <a:rPr lang="en-US" sz="800" b="1">
                <a:solidFill>
                  <a:srgbClr val="FFFFFF"/>
                </a:solidFill>
                <a:ea typeface="ＭＳ Ｐゴシック" charset="0"/>
                <a:cs typeface="ＭＳ Ｐゴシック" charset="0"/>
              </a:rPr>
              <a:t>Người mới (Êph 2:15)</a:t>
            </a:r>
          </a:p>
        </p:txBody>
      </p:sp>
      <p:sp>
        <p:nvSpPr>
          <p:cNvPr id="2113" name="Line 82"/>
          <p:cNvSpPr>
            <a:spLocks noChangeShapeType="1"/>
          </p:cNvSpPr>
          <p:nvPr/>
        </p:nvSpPr>
        <p:spPr bwMode="auto">
          <a:xfrm>
            <a:off x="5783263" y="2116138"/>
            <a:ext cx="0" cy="1185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14" name="Rectangle 83"/>
          <p:cNvSpPr>
            <a:spLocks noChangeArrowheads="1"/>
          </p:cNvSpPr>
          <p:nvPr/>
        </p:nvSpPr>
        <p:spPr bwMode="auto">
          <a:xfrm>
            <a:off x="8213725" y="5749925"/>
            <a:ext cx="863600"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eaLnBrk="0" hangingPunct="0"/>
            <a:r>
              <a:rPr lang="en-US" sz="700" b="1" i="1">
                <a:solidFill>
                  <a:srgbClr val="FFFFFF"/>
                </a:solidFill>
                <a:ea typeface="ＭＳ Ｐゴシック" charset="0"/>
                <a:cs typeface="ＭＳ Ｐゴシック" charset="0"/>
              </a:rPr>
              <a:t>Second Edition</a:t>
            </a:r>
          </a:p>
          <a:p>
            <a:pPr defTabSz="914400" eaLnBrk="0" hangingPunct="0"/>
            <a:r>
              <a:rPr lang="en-US" sz="700" b="1" i="1">
                <a:solidFill>
                  <a:srgbClr val="FFFFFF"/>
                </a:solidFill>
                <a:ea typeface="ＭＳ Ｐゴシック" charset="0"/>
                <a:cs typeface="ＭＳ Ｐゴシック" charset="0"/>
              </a:rPr>
              <a:t>2 January 1998</a:t>
            </a:r>
          </a:p>
        </p:txBody>
      </p:sp>
      <p:grpSp>
        <p:nvGrpSpPr>
          <p:cNvPr id="2115" name="Group 84"/>
          <p:cNvGrpSpPr>
            <a:grpSpLocks/>
          </p:cNvGrpSpPr>
          <p:nvPr/>
        </p:nvGrpSpPr>
        <p:grpSpPr bwMode="auto">
          <a:xfrm>
            <a:off x="1387475" y="2087563"/>
            <a:ext cx="165100" cy="176212"/>
            <a:chOff x="874" y="1315"/>
            <a:chExt cx="104" cy="111"/>
          </a:xfrm>
        </p:grpSpPr>
        <p:sp>
          <p:nvSpPr>
            <p:cNvPr id="2136"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37"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grpSp>
      <p:grpSp>
        <p:nvGrpSpPr>
          <p:cNvPr id="2116" name="Group 87"/>
          <p:cNvGrpSpPr>
            <a:grpSpLocks/>
          </p:cNvGrpSpPr>
          <p:nvPr/>
        </p:nvGrpSpPr>
        <p:grpSpPr bwMode="auto">
          <a:xfrm>
            <a:off x="2305050" y="3333750"/>
            <a:ext cx="288925" cy="222250"/>
            <a:chOff x="1452" y="2100"/>
            <a:chExt cx="182" cy="140"/>
          </a:xfrm>
        </p:grpSpPr>
        <p:sp>
          <p:nvSpPr>
            <p:cNvPr id="2131"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cmpd="sng">
              <a:solidFill>
                <a:schemeClr val="tx1"/>
              </a:solidFill>
              <a:prstDash val="solid"/>
              <a:round/>
              <a:headEnd type="none" w="med" len="med"/>
              <a:tailEnd type="none" w="med" len="med"/>
            </a:ln>
          </p:spPr>
          <p:txBody>
            <a:bodyPr/>
            <a:lstStyle/>
            <a:p>
              <a:pPr defTabSz="914400"/>
              <a:endParaRPr lang="en-US" sz="2400">
                <a:solidFill>
                  <a:srgbClr val="FFFFFF"/>
                </a:solidFill>
                <a:latin typeface="Times New Roman" charset="0"/>
                <a:ea typeface="ＭＳ Ｐゴシック" charset="0"/>
                <a:cs typeface="+mn-cs"/>
              </a:endParaRPr>
            </a:p>
          </p:txBody>
        </p:sp>
        <p:sp>
          <p:nvSpPr>
            <p:cNvPr id="2132"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33"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34"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sp>
          <p:nvSpPr>
            <p:cNvPr id="2135"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a:endParaRPr lang="en-US" sz="2400">
                <a:solidFill>
                  <a:srgbClr val="FFFFFF"/>
                </a:solidFill>
                <a:latin typeface="Times New Roman" charset="0"/>
                <a:ea typeface="ＭＳ Ｐゴシック" charset="0"/>
                <a:cs typeface="+mn-cs"/>
              </a:endParaRPr>
            </a:p>
          </p:txBody>
        </p:sp>
      </p:grpSp>
      <p:grpSp>
        <p:nvGrpSpPr>
          <p:cNvPr id="2117" name="Group 93"/>
          <p:cNvGrpSpPr>
            <a:grpSpLocks/>
          </p:cNvGrpSpPr>
          <p:nvPr/>
        </p:nvGrpSpPr>
        <p:grpSpPr bwMode="auto">
          <a:xfrm>
            <a:off x="1774825" y="1428750"/>
            <a:ext cx="298450" cy="238125"/>
            <a:chOff x="1118" y="900"/>
            <a:chExt cx="188" cy="150"/>
          </a:xfrm>
        </p:grpSpPr>
        <p:grpSp>
          <p:nvGrpSpPr>
            <p:cNvPr id="2125" name="Group 94"/>
            <p:cNvGrpSpPr>
              <a:grpSpLocks/>
            </p:cNvGrpSpPr>
            <p:nvPr/>
          </p:nvGrpSpPr>
          <p:grpSpPr bwMode="auto">
            <a:xfrm>
              <a:off x="1118" y="900"/>
              <a:ext cx="84" cy="150"/>
              <a:chOff x="1118" y="900"/>
              <a:chExt cx="84" cy="150"/>
            </a:xfrm>
          </p:grpSpPr>
          <p:sp>
            <p:nvSpPr>
              <p:cNvPr id="2129"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30"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grpSp>
        <p:grpSp>
          <p:nvGrpSpPr>
            <p:cNvPr id="2126" name="Group 97"/>
            <p:cNvGrpSpPr>
              <a:grpSpLocks/>
            </p:cNvGrpSpPr>
            <p:nvPr/>
          </p:nvGrpSpPr>
          <p:grpSpPr bwMode="auto">
            <a:xfrm>
              <a:off x="1222" y="900"/>
              <a:ext cx="84" cy="150"/>
              <a:chOff x="1222" y="900"/>
              <a:chExt cx="84" cy="150"/>
            </a:xfrm>
          </p:grpSpPr>
          <p:sp>
            <p:nvSpPr>
              <p:cNvPr id="2127"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sp>
            <p:nvSpPr>
              <p:cNvPr id="2128"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a:endParaRPr lang="en-US" sz="2400">
                  <a:solidFill>
                    <a:srgbClr val="FFFFFF"/>
                  </a:solidFill>
                  <a:latin typeface="Times New Roman" charset="0"/>
                  <a:ea typeface="ＭＳ Ｐゴシック" charset="0"/>
                  <a:cs typeface="+mn-cs"/>
                </a:endParaRPr>
              </a:p>
            </p:txBody>
          </p:sp>
        </p:grpSp>
      </p:grpSp>
      <p:sp>
        <p:nvSpPr>
          <p:cNvPr id="2118" name="Rectangle 100"/>
          <p:cNvSpPr>
            <a:spLocks noChangeArrowheads="1"/>
          </p:cNvSpPr>
          <p:nvPr/>
        </p:nvSpPr>
        <p:spPr bwMode="auto">
          <a:xfrm>
            <a:off x="7729538" y="4627563"/>
            <a:ext cx="77152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000000"/>
                </a:solidFill>
                <a:ea typeface="ＭＳ Ｐゴシック" charset="0"/>
                <a:cs typeface="ＭＳ Ｐゴシック" charset="0"/>
              </a:rPr>
              <a:t>Tất cả 5 yếu tố được ứng nghiệm trong sự phục hồi quốc gia (Xa 8)</a:t>
            </a:r>
          </a:p>
        </p:txBody>
      </p:sp>
      <p:sp>
        <p:nvSpPr>
          <p:cNvPr id="2119" name="Rectangle 101"/>
          <p:cNvSpPr>
            <a:spLocks noChangeArrowheads="1"/>
          </p:cNvSpPr>
          <p:nvPr/>
        </p:nvSpPr>
        <p:spPr bwMode="auto">
          <a:xfrm>
            <a:off x="8416925" y="4611688"/>
            <a:ext cx="669925"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hangingPunct="0"/>
            <a:r>
              <a:rPr lang="en-US" sz="800" b="1">
                <a:solidFill>
                  <a:srgbClr val="000000"/>
                </a:solidFill>
                <a:ea typeface="ＭＳ Ｐゴシック" charset="0"/>
                <a:cs typeface="ＭＳ Ｐゴシック" charset="0"/>
              </a:rPr>
              <a:t>Tất cả đều được làm mới </a:t>
            </a:r>
          </a:p>
          <a:p>
            <a:pPr algn="ctr" defTabSz="914400" eaLnBrk="0" hangingPunct="0"/>
            <a:r>
              <a:rPr lang="en-US" sz="800" b="1">
                <a:solidFill>
                  <a:srgbClr val="000000"/>
                </a:solidFill>
                <a:ea typeface="ＭＳ Ｐゴシック" charset="0"/>
                <a:cs typeface="ＭＳ Ｐゴシック" charset="0"/>
              </a:rPr>
              <a:t>(Khải 21:5)</a:t>
            </a:r>
          </a:p>
        </p:txBody>
      </p:sp>
      <p:sp>
        <p:nvSpPr>
          <p:cNvPr id="2120" name="Rectangle 102"/>
          <p:cNvSpPr>
            <a:spLocks noChangeArrowheads="1"/>
          </p:cNvSpPr>
          <p:nvPr/>
        </p:nvSpPr>
        <p:spPr bwMode="auto">
          <a:xfrm>
            <a:off x="2024063" y="5965825"/>
            <a:ext cx="37385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defTabSz="914400" eaLnBrk="0" hangingPunct="0"/>
            <a:r>
              <a:rPr lang="en-US" sz="800" b="1">
                <a:solidFill>
                  <a:srgbClr val="FFFFFF"/>
                </a:solidFill>
                <a:ea typeface="ＭＳ Ｐゴシック" charset="0"/>
                <a:cs typeface="ＭＳ Ｐゴシック" charset="0"/>
              </a:rPr>
              <a:t>Tạm thời (Gal 3:19) và có điều kiện (Phục 28) để phơi bày tội lỗi (Rô 7:7) và để chỉnh đốn Israel (Gal 3:23-25)</a:t>
            </a:r>
          </a:p>
        </p:txBody>
      </p:sp>
      <p:sp>
        <p:nvSpPr>
          <p:cNvPr id="2121" name="Rectangle 103"/>
          <p:cNvSpPr>
            <a:spLocks noChangeArrowheads="1"/>
          </p:cNvSpPr>
          <p:nvPr/>
        </p:nvSpPr>
        <p:spPr bwMode="auto">
          <a:xfrm>
            <a:off x="5862638" y="5805488"/>
            <a:ext cx="168116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ctr" defTabSz="914400" eaLnBrk="0" hangingPunct="0"/>
            <a:r>
              <a:rPr lang="en-US" sz="800" b="1" dirty="0" err="1">
                <a:solidFill>
                  <a:srgbClr val="FFFFFF"/>
                </a:solidFill>
                <a:ea typeface="ＭＳ Ｐゴシック" charset="0"/>
                <a:cs typeface="ＭＳ Ｐゴシック" charset="0"/>
              </a:rPr>
              <a:t>Luật</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pháp</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được</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bãi</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bỏ</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ứng</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nghiệm</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và</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thay</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thế</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tại</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thập</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tự</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giá</a:t>
            </a:r>
            <a:r>
              <a:rPr lang="en-US" sz="800" b="1" dirty="0">
                <a:solidFill>
                  <a:srgbClr val="FFFFFF"/>
                </a:solidFill>
                <a:ea typeface="ＭＳ Ｐゴシック" charset="0"/>
                <a:cs typeface="ＭＳ Ｐゴシック" charset="0"/>
              </a:rPr>
              <a:t> (</a:t>
            </a:r>
            <a:r>
              <a:rPr lang="en-US" sz="800" b="1" dirty="0" err="1">
                <a:solidFill>
                  <a:srgbClr val="FFFFFF"/>
                </a:solidFill>
                <a:ea typeface="ＭＳ Ｐゴシック" charset="0"/>
                <a:cs typeface="ＭＳ Ｐゴシック" charset="0"/>
              </a:rPr>
              <a:t>Rô</a:t>
            </a:r>
            <a:r>
              <a:rPr lang="en-US" sz="800" b="1" dirty="0">
                <a:solidFill>
                  <a:srgbClr val="FFFFFF"/>
                </a:solidFill>
                <a:ea typeface="ＭＳ Ｐゴシック" charset="0"/>
                <a:cs typeface="ＭＳ Ｐゴシック" charset="0"/>
              </a:rPr>
              <a:t> 7:1-6;1Cô 9:19-21; </a:t>
            </a:r>
            <a:r>
              <a:rPr lang="en-US" sz="800" b="1" dirty="0" err="1">
                <a:solidFill>
                  <a:srgbClr val="FFFFFF"/>
                </a:solidFill>
                <a:ea typeface="ＭＳ Ｐゴシック" charset="0"/>
                <a:cs typeface="ＭＳ Ｐゴシック" charset="0"/>
              </a:rPr>
              <a:t>Hê</a:t>
            </a:r>
            <a:r>
              <a:rPr lang="en-US" sz="800" b="1" dirty="0">
                <a:solidFill>
                  <a:srgbClr val="FFFFFF"/>
                </a:solidFill>
                <a:ea typeface="ＭＳ Ｐゴシック" charset="0"/>
                <a:cs typeface="ＭＳ Ｐゴシック" charset="0"/>
              </a:rPr>
              <a:t> 8:13)</a:t>
            </a:r>
          </a:p>
        </p:txBody>
      </p:sp>
      <p:sp>
        <p:nvSpPr>
          <p:cNvPr id="885864" name="Rectangle 104"/>
          <p:cNvSpPr>
            <a:spLocks noChangeArrowheads="1"/>
          </p:cNvSpPr>
          <p:nvPr/>
        </p:nvSpPr>
        <p:spPr bwMode="auto">
          <a:xfrm>
            <a:off x="2609850" y="1890713"/>
            <a:ext cx="1276350" cy="211137"/>
          </a:xfrm>
          <a:prstGeom prst="rect">
            <a:avLst/>
          </a:prstGeom>
          <a:noFill/>
          <a:ln w="12700">
            <a:noFill/>
            <a:miter lim="800000"/>
            <a:headEnd/>
            <a:tailEnd/>
          </a:ln>
          <a:effectLst/>
        </p:spPr>
        <p:txBody>
          <a:bodyPr lIns="90488" tIns="44450" rIns="90488" bIns="44450">
            <a:spAutoFit/>
          </a:bodyPr>
          <a:lstStyle/>
          <a:p>
            <a:pPr defTabSz="914400" eaLnBrk="0" hangingPunct="0"/>
            <a:r>
              <a:rPr lang="en-US" sz="800" b="1">
                <a:solidFill>
                  <a:srgbClr val="FFFFFF"/>
                </a:solidFill>
                <a:effectLst>
                  <a:outerShdw blurRad="38100" dist="38100" dir="2700000" algn="tl">
                    <a:srgbClr val="000000"/>
                  </a:outerShdw>
                </a:effectLst>
                <a:latin typeface="Times New Roman" charset="0"/>
                <a:ea typeface="ＭＳ Ｐゴシック" charset="0"/>
                <a:cs typeface="ＭＳ Ｐゴシック" charset="0"/>
              </a:rPr>
              <a:t>Sáng 6:18; 9:8-17</a:t>
            </a:r>
          </a:p>
        </p:txBody>
      </p:sp>
      <p:sp>
        <p:nvSpPr>
          <p:cNvPr id="885865" name="Rectangle 105"/>
          <p:cNvSpPr>
            <a:spLocks noGrp="1" noChangeArrowheads="1"/>
          </p:cNvSpPr>
          <p:nvPr>
            <p:ph type="ctrTitle"/>
          </p:nvPr>
        </p:nvSpPr>
        <p:spPr bwMode="auto">
          <a:xfrm>
            <a:off x="990600" y="152400"/>
            <a:ext cx="6705600" cy="685800"/>
          </a:xfrm>
          <a:noFill/>
          <a:ln w="12700">
            <a:noFill/>
            <a:miter lim="800000"/>
            <a:headEnd/>
            <a:tailEnd/>
          </a:ln>
          <a:effectLst>
            <a:outerShdw blurRad="63500" dist="35921" dir="2700000" algn="ctr" rotWithShape="0">
              <a:srgbClr val="000000">
                <a:alpha val="74998"/>
              </a:srgbClr>
            </a:outerShdw>
          </a:effectLst>
        </p:spPr>
        <p:txBody>
          <a:bodyPr vert="horz" wrap="square" lIns="90488" tIns="44450" rIns="90488" bIns="44450" numCol="1" anchor="ctr" anchorCtr="0" compatLnSpc="1">
            <a:prstTxWarp prst="textNoShape">
              <a:avLst/>
            </a:prstTxWarp>
          </a:bodyPr>
          <a:lstStyle/>
          <a:p>
            <a:r>
              <a:rPr lang="en-US" sz="3200" b="1" dirty="0" err="1">
                <a:effectLst>
                  <a:glow rad="215900">
                    <a:schemeClr val="bg1">
                      <a:lumMod val="50000"/>
                      <a:alpha val="75000"/>
                    </a:schemeClr>
                  </a:glow>
                </a:effectLst>
                <a:latin typeface="ả"/>
                <a:cs typeface="ả"/>
              </a:rPr>
              <a:t>Dòng</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thời</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gian</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của</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Vương</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quốc</a:t>
            </a:r>
            <a:r>
              <a:rPr lang="en-US" sz="3200" b="1" dirty="0">
                <a:effectLst>
                  <a:glow rad="215900">
                    <a:schemeClr val="bg1">
                      <a:lumMod val="50000"/>
                      <a:alpha val="75000"/>
                    </a:schemeClr>
                  </a:glow>
                </a:effectLst>
                <a:latin typeface="ả"/>
                <a:cs typeface="ả"/>
              </a:rPr>
              <a:t> &amp; </a:t>
            </a:r>
            <a:r>
              <a:rPr lang="en-US" sz="3200" b="1" dirty="0" err="1">
                <a:effectLst>
                  <a:glow rad="215900">
                    <a:schemeClr val="bg1">
                      <a:lumMod val="50000"/>
                      <a:alpha val="75000"/>
                    </a:schemeClr>
                  </a:glow>
                </a:effectLst>
                <a:latin typeface="ả"/>
                <a:cs typeface="ả"/>
              </a:rPr>
              <a:t>Giao</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ước</a:t>
            </a:r>
            <a:endParaRPr lang="en-US" sz="3200" b="1" dirty="0">
              <a:effectLst>
                <a:glow rad="215900">
                  <a:schemeClr val="bg1">
                    <a:lumMod val="50000"/>
                    <a:alpha val="75000"/>
                  </a:schemeClr>
                </a:glow>
              </a:effectLst>
              <a:latin typeface="ả"/>
              <a:cs typeface="ả"/>
            </a:endParaRPr>
          </a:p>
        </p:txBody>
      </p:sp>
      <p:sp>
        <p:nvSpPr>
          <p:cNvPr id="2124" name="Text Box 106"/>
          <p:cNvSpPr txBox="1">
            <a:spLocks noChangeArrowheads="1"/>
          </p:cNvSpPr>
          <p:nvPr/>
        </p:nvSpPr>
        <p:spPr bwMode="auto">
          <a:xfrm>
            <a:off x="8229600" y="152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a:spcBef>
                <a:spcPct val="50000"/>
              </a:spcBef>
            </a:pPr>
            <a:r>
              <a:rPr lang="en-US">
                <a:solidFill>
                  <a:srgbClr val="FFFFFF"/>
                </a:solidFill>
                <a:latin typeface="Arial" charset="0"/>
                <a:cs typeface="ＭＳ Ｐゴシック" charset="0"/>
              </a:rPr>
              <a:t>337</a:t>
            </a:r>
          </a:p>
        </p:txBody>
      </p:sp>
    </p:spTree>
    <p:extLst>
      <p:ext uri="{BB962C8B-B14F-4D97-AF65-F5344CB8AC3E}">
        <p14:creationId xmlns:p14="http://schemas.microsoft.com/office/powerpoint/2010/main" val="91781622"/>
      </p:ext>
    </p:extLst>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44196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533400" y="457200"/>
            <a:ext cx="914400" cy="56245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lnSpc>
                <a:spcPct val="75000"/>
              </a:lnSpc>
              <a:spcBef>
                <a:spcPct val="50000"/>
              </a:spcBef>
            </a:pPr>
            <a:endParaRPr lang="en-US" sz="4400" b="1">
              <a:solidFill>
                <a:srgbClr val="FFFFFF"/>
              </a:solidFill>
            </a:endParaRPr>
          </a:p>
          <a:p>
            <a:pPr algn="ctr" defTabSz="914400">
              <a:lnSpc>
                <a:spcPct val="75000"/>
              </a:lnSpc>
              <a:spcBef>
                <a:spcPct val="50000"/>
              </a:spcBef>
            </a:pPr>
            <a:r>
              <a:rPr lang="en-US" sz="4400" b="1">
                <a:solidFill>
                  <a:srgbClr val="FFFFFF"/>
                </a:solidFill>
              </a:rPr>
              <a:t>Ê</a:t>
            </a:r>
          </a:p>
          <a:p>
            <a:pPr algn="ctr" defTabSz="914400">
              <a:lnSpc>
                <a:spcPct val="75000"/>
              </a:lnSpc>
              <a:spcBef>
                <a:spcPct val="50000"/>
              </a:spcBef>
            </a:pPr>
            <a:r>
              <a:rPr lang="en-US" sz="4400" b="1">
                <a:solidFill>
                  <a:srgbClr val="FFFFFF"/>
                </a:solidFill>
              </a:rPr>
              <a:t>-</a:t>
            </a:r>
          </a:p>
          <a:p>
            <a:pPr algn="ctr" defTabSz="914400">
              <a:lnSpc>
                <a:spcPct val="75000"/>
              </a:lnSpc>
              <a:spcBef>
                <a:spcPct val="50000"/>
              </a:spcBef>
            </a:pPr>
            <a:r>
              <a:rPr lang="en-US" sz="4400" b="1">
                <a:solidFill>
                  <a:srgbClr val="FFFFFF"/>
                </a:solidFill>
              </a:rPr>
              <a:t>S</a:t>
            </a:r>
          </a:p>
          <a:p>
            <a:pPr algn="ctr" defTabSz="914400">
              <a:lnSpc>
                <a:spcPct val="75000"/>
              </a:lnSpc>
              <a:spcBef>
                <a:spcPct val="50000"/>
              </a:spcBef>
            </a:pPr>
            <a:r>
              <a:rPr lang="en-US" sz="4400" b="1">
                <a:solidFill>
                  <a:srgbClr val="FFFFFF"/>
                </a:solidFill>
              </a:rPr>
              <a:t>A</a:t>
            </a:r>
          </a:p>
          <a:p>
            <a:pPr algn="ctr" defTabSz="914400">
              <a:lnSpc>
                <a:spcPct val="75000"/>
              </a:lnSpc>
              <a:spcBef>
                <a:spcPct val="50000"/>
              </a:spcBef>
            </a:pPr>
            <a:r>
              <a:rPr lang="en-US" sz="4400" b="1">
                <a:solidFill>
                  <a:srgbClr val="FFFFFF"/>
                </a:solidFill>
              </a:rPr>
              <a:t>I</a:t>
            </a:r>
          </a:p>
          <a:p>
            <a:pPr algn="ctr" defTabSz="914400">
              <a:lnSpc>
                <a:spcPct val="75000"/>
              </a:lnSpc>
              <a:spcBef>
                <a:spcPct val="50000"/>
              </a:spcBef>
            </a:pPr>
            <a:r>
              <a:rPr lang="en-US" sz="4400" b="1">
                <a:solidFill>
                  <a:srgbClr val="FFFFFF"/>
                </a:solidFill>
                <a:latin typeface="Times New Roman" charset="0"/>
              </a:rPr>
              <a:t>      </a:t>
            </a:r>
            <a:endParaRPr lang="en-US" sz="2400">
              <a:solidFill>
                <a:srgbClr val="FFFFFF"/>
              </a:solidFill>
              <a:latin typeface="Times New Roman" charset="0"/>
            </a:endParaRPr>
          </a:p>
        </p:txBody>
      </p:sp>
      <p:sp>
        <p:nvSpPr>
          <p:cNvPr id="31748" name="Text Box 7"/>
          <p:cNvSpPr txBox="1">
            <a:spLocks noChangeArrowheads="1"/>
          </p:cNvSpPr>
          <p:nvPr/>
        </p:nvSpPr>
        <p:spPr bwMode="auto">
          <a:xfrm>
            <a:off x="4876800" y="1524000"/>
            <a:ext cx="3886200" cy="457200"/>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000" b="1">
                <a:solidFill>
                  <a:srgbClr val="FFFFFF"/>
                </a:solidFill>
              </a:rPr>
              <a:t>Tóm lược thân thế của Ê-sai</a:t>
            </a:r>
          </a:p>
        </p:txBody>
      </p:sp>
      <p:sp>
        <p:nvSpPr>
          <p:cNvPr id="31749" name="Text Box 8"/>
          <p:cNvSpPr txBox="1">
            <a:spLocks noChangeArrowheads="1"/>
          </p:cNvSpPr>
          <p:nvPr/>
        </p:nvSpPr>
        <p:spPr bwMode="auto">
          <a:xfrm>
            <a:off x="4876800" y="2057400"/>
            <a:ext cx="3886200" cy="457200"/>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000" b="1">
                <a:solidFill>
                  <a:srgbClr val="FFFFFF"/>
                </a:solidFill>
              </a:rPr>
              <a:t>Bảng cấu trúc của sách</a:t>
            </a:r>
          </a:p>
        </p:txBody>
      </p:sp>
      <p:sp>
        <p:nvSpPr>
          <p:cNvPr id="31750" name="Text Box 9"/>
          <p:cNvSpPr txBox="1">
            <a:spLocks noChangeArrowheads="1"/>
          </p:cNvSpPr>
          <p:nvPr/>
        </p:nvSpPr>
        <p:spPr bwMode="auto">
          <a:xfrm>
            <a:off x="5257800" y="3810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endParaRPr lang="en-US" sz="2400">
              <a:solidFill>
                <a:srgbClr val="FFFFFF"/>
              </a:solidFill>
              <a:latin typeface="Times New Roman" charset="0"/>
            </a:endParaRPr>
          </a:p>
        </p:txBody>
      </p:sp>
      <p:sp>
        <p:nvSpPr>
          <p:cNvPr id="31751" name="Text Box 10"/>
          <p:cNvSpPr txBox="1">
            <a:spLocks noChangeArrowheads="1"/>
          </p:cNvSpPr>
          <p:nvPr/>
        </p:nvSpPr>
        <p:spPr bwMode="auto">
          <a:xfrm>
            <a:off x="4876800" y="2590800"/>
            <a:ext cx="3886200" cy="457200"/>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1600" b="1">
                <a:solidFill>
                  <a:srgbClr val="FFFFFF"/>
                </a:solidFill>
              </a:rPr>
              <a:t>Những phân đoạn trong các ch. 1-39</a:t>
            </a:r>
          </a:p>
        </p:txBody>
      </p:sp>
      <p:sp>
        <p:nvSpPr>
          <p:cNvPr id="31752" name="Text Box 11"/>
          <p:cNvSpPr txBox="1">
            <a:spLocks noChangeArrowheads="1"/>
          </p:cNvSpPr>
          <p:nvPr/>
        </p:nvSpPr>
        <p:spPr bwMode="auto">
          <a:xfrm>
            <a:off x="4876800" y="3124200"/>
            <a:ext cx="3886200" cy="457200"/>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b="1">
                <a:solidFill>
                  <a:srgbClr val="FFFFFF"/>
                </a:solidFill>
              </a:rPr>
              <a:t>Thần học</a:t>
            </a:r>
            <a:endParaRPr lang="en-US">
              <a:solidFill>
                <a:srgbClr val="FFFFFF"/>
              </a:solidFill>
            </a:endParaRPr>
          </a:p>
        </p:txBody>
      </p:sp>
      <p:sp>
        <p:nvSpPr>
          <p:cNvPr id="31753" name="Text Box 12"/>
          <p:cNvSpPr txBox="1">
            <a:spLocks noChangeArrowheads="1"/>
          </p:cNvSpPr>
          <p:nvPr/>
        </p:nvSpPr>
        <p:spPr bwMode="auto">
          <a:xfrm>
            <a:off x="4876800" y="3657600"/>
            <a:ext cx="3886200" cy="457200"/>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b="1">
                <a:solidFill>
                  <a:srgbClr val="FFFFFF"/>
                </a:solidFill>
              </a:rPr>
              <a:t>Những vấn đề cơ bản</a:t>
            </a:r>
          </a:p>
        </p:txBody>
      </p:sp>
      <p:sp>
        <p:nvSpPr>
          <p:cNvPr id="31754" name="Text Box 13"/>
          <p:cNvSpPr txBox="1">
            <a:spLocks noChangeArrowheads="1"/>
          </p:cNvSpPr>
          <p:nvPr/>
        </p:nvSpPr>
        <p:spPr bwMode="auto">
          <a:xfrm>
            <a:off x="4876800" y="4191000"/>
            <a:ext cx="3886200" cy="457200"/>
          </a:xfrm>
          <a:prstGeom prst="rect">
            <a:avLst/>
          </a:prstGeom>
          <a:solidFill>
            <a:srgbClr val="33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b="1">
                <a:solidFill>
                  <a:srgbClr val="FFFFFF"/>
                </a:solidFill>
              </a:rPr>
              <a:t>Áp dụng</a:t>
            </a:r>
          </a:p>
        </p:txBody>
      </p:sp>
      <p:sp>
        <p:nvSpPr>
          <p:cNvPr id="31755" name="Rectangle 14"/>
          <p:cNvSpPr>
            <a:spLocks noGrp="1" noChangeArrowheads="1"/>
          </p:cNvSpPr>
          <p:nvPr>
            <p:ph type="title" idx="4294967295"/>
          </p:nvPr>
        </p:nvSpPr>
        <p:spPr>
          <a:xfrm>
            <a:off x="4876800" y="381000"/>
            <a:ext cx="3886200" cy="1066800"/>
          </a:xfrm>
          <a:solidFill>
            <a:srgbClr val="0000FF"/>
          </a:solidFill>
        </p:spPr>
        <p:txBody>
          <a:bodyPr anchor="t">
            <a:spAutoFit/>
          </a:bodyPr>
          <a:lstStyle/>
          <a:p>
            <a:pPr algn="ctr">
              <a:lnSpc>
                <a:spcPct val="100000"/>
              </a:lnSpc>
              <a:spcBef>
                <a:spcPct val="50000"/>
              </a:spcBef>
            </a:pPr>
            <a:r>
              <a:rPr lang="en-US" sz="3200" b="1">
                <a:solidFill>
                  <a:schemeClr val="tx1"/>
                </a:solidFill>
                <a:latin typeface="Arial" charset="0"/>
                <a:ea typeface="MS PGothic" charset="0"/>
              </a:rPr>
              <a:t>PHẠM VI</a:t>
            </a:r>
            <a:br>
              <a:rPr lang="en-US" sz="3200" b="1">
                <a:solidFill>
                  <a:schemeClr val="tx1"/>
                </a:solidFill>
                <a:latin typeface="Arial" charset="0"/>
                <a:ea typeface="MS PGothic" charset="0"/>
              </a:rPr>
            </a:br>
            <a:r>
              <a:rPr lang="en-US" sz="3200" b="1">
                <a:solidFill>
                  <a:schemeClr val="tx1"/>
                </a:solidFill>
                <a:latin typeface="Arial" charset="0"/>
                <a:ea typeface="MS PGothic" charset="0"/>
              </a:rPr>
              <a:t>TRÌNH BÀY</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5"/>
          <p:cNvSpPr>
            <a:spLocks noChangeArrowheads="1" noChangeShapeType="1" noTextEdit="1"/>
          </p:cNvSpPr>
          <p:nvPr/>
        </p:nvSpPr>
        <p:spPr bwMode="auto">
          <a:xfrm>
            <a:off x="1981200" y="141288"/>
            <a:ext cx="4953000" cy="990600"/>
          </a:xfrm>
          <a:prstGeom prst="rect">
            <a:avLst/>
          </a:prstGeom>
        </p:spPr>
        <p:txBody>
          <a:bodyPr wrap="none" fromWordArt="1">
            <a:prstTxWarp prst="textFadeUp">
              <a:avLst>
                <a:gd name="adj" fmla="val 9991"/>
              </a:avLst>
            </a:prstTxWarp>
          </a:bodyPr>
          <a:lstStyle/>
          <a:p>
            <a:pPr algn="ctr"/>
            <a:r>
              <a:rPr lang="en-US" sz="3600" b="1"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Arial"/>
                <a:ea typeface="Arial"/>
                <a:cs typeface="Arial"/>
              </a:rPr>
              <a:t>Những lời tiên tri đáng kinh ngạc</a:t>
            </a:r>
          </a:p>
        </p:txBody>
      </p:sp>
      <p:sp>
        <p:nvSpPr>
          <p:cNvPr id="123912" name="AutoShape 8"/>
          <p:cNvSpPr>
            <a:spLocks noChangeArrowheads="1"/>
          </p:cNvSpPr>
          <p:nvPr/>
        </p:nvSpPr>
        <p:spPr bwMode="auto">
          <a:xfrm>
            <a:off x="3429000" y="1828800"/>
            <a:ext cx="2286000" cy="2667000"/>
          </a:xfrm>
          <a:prstGeom prst="rightArrowCallout">
            <a:avLst>
              <a:gd name="adj1" fmla="val 29167"/>
              <a:gd name="adj2" fmla="val 29167"/>
              <a:gd name="adj3" fmla="val 16667"/>
              <a:gd name="adj4" fmla="val 66667"/>
            </a:avLst>
          </a:prstGeom>
          <a:solidFill>
            <a:schemeClr val="accent1"/>
          </a:solidFill>
          <a:ln w="9525">
            <a:solidFill>
              <a:schemeClr val="tx1"/>
            </a:solidFill>
            <a:miter lim="800000"/>
            <a:headEnd/>
            <a:tailEnd/>
          </a:ln>
        </p:spPr>
        <p:txBody>
          <a:bodyPr wrap="none" anchor="ctr"/>
          <a:lstStyle/>
          <a:p>
            <a:pPr defTabSz="914400">
              <a:defRPr/>
            </a:pPr>
            <a:endParaRPr lang="en-US" sz="2000">
              <a:solidFill>
                <a:srgbClr val="000000"/>
              </a:solidFill>
              <a:latin typeface="Arial"/>
              <a:ea typeface="+mn-ea"/>
              <a:cs typeface="Arial"/>
            </a:endParaRPr>
          </a:p>
        </p:txBody>
      </p:sp>
      <p:sp>
        <p:nvSpPr>
          <p:cNvPr id="123913" name="Text Box 9"/>
          <p:cNvSpPr txBox="1">
            <a:spLocks noChangeArrowheads="1"/>
          </p:cNvSpPr>
          <p:nvPr/>
        </p:nvSpPr>
        <p:spPr bwMode="auto">
          <a:xfrm>
            <a:off x="3962400" y="2819400"/>
            <a:ext cx="590550" cy="579438"/>
          </a:xfrm>
          <a:prstGeom prst="rect">
            <a:avLst/>
          </a:prstGeom>
          <a:noFill/>
          <a:ln w="9525">
            <a:noFill/>
            <a:miter lim="800000"/>
            <a:headEnd/>
            <a:tailEnd/>
          </a:ln>
        </p:spPr>
        <p:txBody>
          <a:bodyPr wrap="none">
            <a:spAutoFit/>
          </a:bodyPr>
          <a:lstStyle/>
          <a:p>
            <a:pPr defTabSz="914400">
              <a:defRPr/>
            </a:pPr>
            <a:r>
              <a:rPr lang="en-US" sz="3200" b="1">
                <a:solidFill>
                  <a:srgbClr val="000000"/>
                </a:solidFill>
                <a:latin typeface="Times New Roman" pitchFamily="-112" charset="0"/>
                <a:ea typeface="+mn-ea"/>
                <a:cs typeface="+mn-cs"/>
              </a:rPr>
              <a:t>??</a:t>
            </a:r>
          </a:p>
        </p:txBody>
      </p:sp>
      <p:pic>
        <p:nvPicPr>
          <p:cNvPr id="3277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5400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263" y="1219200"/>
            <a:ext cx="25161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165100" y="5921375"/>
            <a:ext cx="88058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000" b="1">
                <a:solidFill>
                  <a:srgbClr val="FFFFFF"/>
                </a:solidFill>
                <a:cs typeface="Arial" charset="0"/>
              </a:rPr>
              <a:t>Có bao giờ bạn nghe rằng Raffles viết 140 năm trước về Lee Kwan Yew, </a:t>
            </a:r>
            <a:r>
              <a:rPr lang="ja-JP" altLang="en-US" sz="2000" b="1">
                <a:solidFill>
                  <a:srgbClr val="FFFFFF"/>
                </a:solidFill>
                <a:cs typeface="Arial" charset="0"/>
              </a:rPr>
              <a:t>“</a:t>
            </a:r>
            <a:r>
              <a:rPr lang="en-US" sz="2000" b="1">
                <a:solidFill>
                  <a:srgbClr val="FFFFFF"/>
                </a:solidFill>
                <a:cs typeface="Arial" charset="0"/>
              </a:rPr>
              <a:t>Nầy, một người họ Lee sẽ dấy lên và khiến Singapore thành một quốc gia không…</a:t>
            </a:r>
            <a:r>
              <a:rPr lang="ja-JP" altLang="en-US" sz="2000" b="1">
                <a:solidFill>
                  <a:srgbClr val="FFFFFF"/>
                </a:solidFill>
                <a:cs typeface="Arial" charset="0"/>
              </a:rPr>
              <a:t>”</a:t>
            </a:r>
            <a:r>
              <a:rPr lang="en-US" sz="2000" b="1">
                <a:solidFill>
                  <a:srgbClr val="FFFFFF"/>
                </a:solidFill>
                <a:cs typeface="Arial" charset="0"/>
              </a:rPr>
              <a:t>?</a:t>
            </a:r>
          </a:p>
        </p:txBody>
      </p:sp>
      <p:sp>
        <p:nvSpPr>
          <p:cNvPr id="123907" name="Text Box 3"/>
          <p:cNvSpPr txBox="1">
            <a:spLocks noChangeArrowheads="1"/>
          </p:cNvSpPr>
          <p:nvPr/>
        </p:nvSpPr>
        <p:spPr bwMode="auto">
          <a:xfrm>
            <a:off x="5429250" y="4724400"/>
            <a:ext cx="3095625" cy="946150"/>
          </a:xfrm>
          <a:prstGeom prst="rect">
            <a:avLst/>
          </a:prstGeom>
          <a:solidFill>
            <a:srgbClr val="0037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spcBef>
                <a:spcPct val="50000"/>
              </a:spcBef>
            </a:pPr>
            <a:r>
              <a:rPr lang="en-US" sz="2800">
                <a:solidFill>
                  <a:srgbClr val="FFFF00"/>
                </a:solidFill>
                <a:cs typeface="Times New Roman" charset="0"/>
              </a:rPr>
              <a:t>Lee Kwan Yew (1959)</a:t>
            </a:r>
            <a:endParaRPr lang="en-US" sz="2800">
              <a:solidFill>
                <a:srgbClr val="FFFF00"/>
              </a:solidFill>
              <a:ea typeface="Times New Roman" charset="0"/>
              <a:cs typeface="Arial" charset="0"/>
            </a:endParaRPr>
          </a:p>
        </p:txBody>
      </p:sp>
      <p:sp>
        <p:nvSpPr>
          <p:cNvPr id="66569" name="Text Box 7"/>
          <p:cNvSpPr txBox="1">
            <a:spLocks noChangeArrowheads="1"/>
          </p:cNvSpPr>
          <p:nvPr/>
        </p:nvSpPr>
        <p:spPr bwMode="auto">
          <a:xfrm>
            <a:off x="533400" y="4724400"/>
            <a:ext cx="2743200" cy="946150"/>
          </a:xfrm>
          <a:prstGeom prst="rect">
            <a:avLst/>
          </a:prstGeom>
          <a:solidFill>
            <a:srgbClr val="FF3300"/>
          </a:solidFill>
          <a:ln w="9525">
            <a:noFill/>
            <a:miter lim="800000"/>
            <a:headEnd/>
            <a:tailEnd/>
          </a:ln>
        </p:spPr>
        <p:txBody>
          <a:bodyPr>
            <a:spAutoFit/>
          </a:bodyPr>
          <a:lstStyle/>
          <a:p>
            <a:pPr algn="ctr" defTabSz="914400" eaLnBrk="0" hangingPunct="0">
              <a:spcBef>
                <a:spcPct val="50000"/>
              </a:spcBef>
              <a:defRPr/>
            </a:pPr>
            <a:r>
              <a:rPr lang="en-US" sz="2800" b="1" dirty="0">
                <a:solidFill>
                  <a:srgbClr val="F5F5F2"/>
                </a:solidFill>
                <a:latin typeface="Arial"/>
                <a:ea typeface="+mn-ea"/>
                <a:cs typeface="Arial"/>
              </a:rPr>
              <a:t>Stamford Raffles (1819)</a:t>
            </a:r>
          </a:p>
        </p:txBody>
      </p:sp>
      <p:sp>
        <p:nvSpPr>
          <p:cNvPr id="10"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rgbClr val="808080">
                <a:alpha val="42999"/>
              </a:srgbClr>
            </a:outerShdw>
          </a:effectLst>
        </p:spPr>
        <p:txBody>
          <a:bodyPr>
            <a:spAutoFit/>
          </a:bodyPr>
          <a:lstStyle/>
          <a:p>
            <a:pPr algn="ctr" defTabSz="914400">
              <a:spcBef>
                <a:spcPct val="50000"/>
              </a:spcBef>
              <a:defRPr/>
            </a:pPr>
            <a:r>
              <a:rPr lang="en-US" sz="2400" b="1" kern="0" dirty="0">
                <a:solidFill>
                  <a:srgbClr val="FFFFFF"/>
                </a:solidFill>
                <a:latin typeface="Arial"/>
                <a:ea typeface="+mj-ea"/>
                <a:cs typeface="Arial"/>
              </a:rPr>
              <a:t>460</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3912"/>
                                        </p:tgtEl>
                                        <p:attrNameLst>
                                          <p:attrName>style.visibility</p:attrName>
                                        </p:attrNameLst>
                                      </p:cBhvr>
                                      <p:to>
                                        <p:strVal val="visible"/>
                                      </p:to>
                                    </p:set>
                                    <p:animEffect transition="in" filter="fade">
                                      <p:cBhvr>
                                        <p:cTn id="7" dur="500"/>
                                        <p:tgtEl>
                                          <p:spTgt spid="1239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3913"/>
                                        </p:tgtEl>
                                        <p:attrNameLst>
                                          <p:attrName>style.visibility</p:attrName>
                                        </p:attrNameLst>
                                      </p:cBhvr>
                                      <p:to>
                                        <p:strVal val="visible"/>
                                      </p:to>
                                    </p:set>
                                    <p:animEffect transition="in" filter="fade">
                                      <p:cBhvr>
                                        <p:cTn id="11" dur="500"/>
                                        <p:tgtEl>
                                          <p:spTgt spid="12391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3916"/>
                                        </p:tgtEl>
                                        <p:attrNameLst>
                                          <p:attrName>style.visibility</p:attrName>
                                        </p:attrNameLst>
                                      </p:cBhvr>
                                      <p:to>
                                        <p:strVal val="visible"/>
                                      </p:to>
                                    </p:set>
                                    <p:animEffect transition="in" filter="fade">
                                      <p:cBhvr>
                                        <p:cTn id="16" dur="500"/>
                                        <p:tgtEl>
                                          <p:spTgt spid="123916"/>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3907"/>
                                        </p:tgtEl>
                                        <p:attrNameLst>
                                          <p:attrName>style.visibility</p:attrName>
                                        </p:attrNameLst>
                                      </p:cBhvr>
                                      <p:to>
                                        <p:strVal val="visible"/>
                                      </p:to>
                                    </p:set>
                                    <p:animEffect transition="in" filter="fade">
                                      <p:cBhvr>
                                        <p:cTn id="20" dur="500"/>
                                        <p:tgtEl>
                                          <p:spTgt spid="12390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2" grpId="0" animBg="1"/>
      <p:bldP spid="123913" grpId="0" autoUpdateAnimBg="0"/>
      <p:bldP spid="11" grpId="0"/>
      <p:bldP spid="12390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title" idx="4294967295"/>
          </p:nvPr>
        </p:nvSpPr>
        <p:spPr>
          <a:xfrm>
            <a:off x="6096000" y="1828800"/>
            <a:ext cx="1905000" cy="990600"/>
          </a:xfrm>
        </p:spPr>
        <p:txBody>
          <a:bodyPr/>
          <a:lstStyle/>
          <a:p>
            <a:pPr eaLnBrk="1" hangingPunct="1"/>
            <a:r>
              <a:rPr lang="en-US">
                <a:latin typeface="Times New Roman" charset="0"/>
                <a:cs typeface="Geneva" charset="0"/>
              </a:rPr>
              <a:t>An Amazing Prophecy</a:t>
            </a:r>
            <a:endParaRPr lang="en-US">
              <a:solidFill>
                <a:schemeClr val="bg1"/>
              </a:solidFill>
              <a:latin typeface="Times New Roman" charset="0"/>
              <a:cs typeface="Geneva" charset="0"/>
            </a:endParaRPr>
          </a:p>
        </p:txBody>
      </p:sp>
      <p:sp>
        <p:nvSpPr>
          <p:cNvPr id="21507" name="Text Box 3"/>
          <p:cNvSpPr txBox="1">
            <a:spLocks noChangeArrowheads="1"/>
          </p:cNvSpPr>
          <p:nvPr/>
        </p:nvSpPr>
        <p:spPr bwMode="auto">
          <a:xfrm>
            <a:off x="5257800" y="5029200"/>
            <a:ext cx="3352800" cy="519113"/>
          </a:xfrm>
          <a:prstGeom prst="rect">
            <a:avLst/>
          </a:prstGeom>
          <a:solidFill>
            <a:srgbClr val="00370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spcBef>
                <a:spcPct val="50000"/>
              </a:spcBef>
            </a:pPr>
            <a:r>
              <a:rPr lang="en-US" sz="2800">
                <a:solidFill>
                  <a:srgbClr val="FFFF00"/>
                </a:solidFill>
                <a:cs typeface="Times New Roman" charset="0"/>
              </a:rPr>
              <a:t>Si-ru (539 </a:t>
            </a:r>
            <a:r>
              <a:rPr lang="en-US" sz="2400">
                <a:solidFill>
                  <a:srgbClr val="FFFF00"/>
                </a:solidFill>
                <a:cs typeface="Times New Roman" charset="0"/>
              </a:rPr>
              <a:t>TC</a:t>
            </a:r>
            <a:r>
              <a:rPr lang="en-US" sz="2800">
                <a:solidFill>
                  <a:srgbClr val="FFFF00"/>
                </a:solidFill>
                <a:cs typeface="Times New Roman" charset="0"/>
              </a:rPr>
              <a:t>)</a:t>
            </a:r>
            <a:r>
              <a:rPr lang="en-US" sz="2800">
                <a:solidFill>
                  <a:srgbClr val="FFFF00"/>
                </a:solidFill>
                <a:cs typeface="Arial" charset="0"/>
              </a:rPr>
              <a:t> </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72586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WordArt 6"/>
          <p:cNvSpPr>
            <a:spLocks noChangeArrowheads="1" noChangeShapeType="1" noTextEdit="1"/>
          </p:cNvSpPr>
          <p:nvPr/>
        </p:nvSpPr>
        <p:spPr bwMode="auto">
          <a:xfrm>
            <a:off x="1981200" y="106363"/>
            <a:ext cx="4953000" cy="990600"/>
          </a:xfrm>
          <a:prstGeom prst="rect">
            <a:avLst/>
          </a:prstGeom>
        </p:spPr>
        <p:txBody>
          <a:bodyPr wrap="none" fromWordArt="1">
            <a:prstTxWarp prst="textFadeUp">
              <a:avLst>
                <a:gd name="adj" fmla="val 9991"/>
              </a:avLst>
            </a:prstTxWarp>
          </a:bodyPr>
          <a:lstStyle/>
          <a:p>
            <a:pPr algn="ctr"/>
            <a:r>
              <a:rPr lang="en-US" sz="3600" b="1" kern="10">
                <a:ln w="12700">
                  <a:solidFill>
                    <a:srgbClr val="B2B2B2"/>
                  </a:solidFill>
                  <a:round/>
                  <a:headEnd/>
                  <a:tailEnd/>
                </a:ln>
                <a:gradFill rotWithShape="1">
                  <a:gsLst>
                    <a:gs pos="0">
                      <a:srgbClr val="520402"/>
                    </a:gs>
                    <a:gs pos="100000">
                      <a:srgbClr val="FFCC00"/>
                    </a:gs>
                  </a:gsLst>
                  <a:lin ang="5400000" scaled="1"/>
                </a:gradFill>
                <a:effectLst>
                  <a:outerShdw blurRad="63500" dist="38099" dir="2700000" sy="50000" rotWithShape="0">
                    <a:srgbClr val="875B0D">
                      <a:alpha val="74997"/>
                    </a:srgbClr>
                  </a:outerShdw>
                </a:effectLst>
                <a:latin typeface="Arial"/>
                <a:ea typeface="Arial"/>
                <a:cs typeface="Arial"/>
              </a:rPr>
              <a:t>Những lời tiên tri đầy kinh ngạc</a:t>
            </a:r>
          </a:p>
        </p:txBody>
      </p:sp>
      <p:pic>
        <p:nvPicPr>
          <p:cNvPr id="21511" name="Picture 7"/>
          <p:cNvPicPr>
            <a:picLocks noChangeAspect="1" noChangeArrowheads="1"/>
          </p:cNvPicPr>
          <p:nvPr/>
        </p:nvPicPr>
        <p:blipFill>
          <a:blip r:embed="rId3">
            <a:extLst>
              <a:ext uri="{28A0092B-C50C-407E-A947-70E740481C1C}">
                <a14:useLocalDpi xmlns:a14="http://schemas.microsoft.com/office/drawing/2010/main" val="0"/>
              </a:ext>
            </a:extLst>
          </a:blip>
          <a:srcRect l="16000" r="16000" b="5334"/>
          <a:stretch>
            <a:fillRect/>
          </a:stretch>
        </p:blipFill>
        <p:spPr bwMode="auto">
          <a:xfrm>
            <a:off x="457200" y="1295400"/>
            <a:ext cx="276701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381000" y="5029200"/>
            <a:ext cx="2971800" cy="5191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800" b="1">
                <a:solidFill>
                  <a:srgbClr val="EAEAEA"/>
                </a:solidFill>
                <a:cs typeface="Arial" charset="0"/>
              </a:rPr>
              <a:t>Ê-sai (700 </a:t>
            </a:r>
            <a:r>
              <a:rPr lang="en-US" sz="2400" b="1">
                <a:solidFill>
                  <a:srgbClr val="EAEAEA"/>
                </a:solidFill>
                <a:cs typeface="Arial" charset="0"/>
              </a:rPr>
              <a:t>TC</a:t>
            </a:r>
            <a:r>
              <a:rPr lang="en-US" sz="2800" b="1">
                <a:solidFill>
                  <a:srgbClr val="EAEAEA"/>
                </a:solidFill>
                <a:cs typeface="Arial" charset="0"/>
              </a:rPr>
              <a:t>)</a:t>
            </a:r>
          </a:p>
        </p:txBody>
      </p:sp>
      <p:grpSp>
        <p:nvGrpSpPr>
          <p:cNvPr id="2" name="Group 11"/>
          <p:cNvGrpSpPr>
            <a:grpSpLocks/>
          </p:cNvGrpSpPr>
          <p:nvPr/>
        </p:nvGrpSpPr>
        <p:grpSpPr bwMode="auto">
          <a:xfrm>
            <a:off x="3429000" y="1828800"/>
            <a:ext cx="2286000" cy="2667000"/>
            <a:chOff x="2160" y="1392"/>
            <a:chExt cx="1440" cy="1680"/>
          </a:xfrm>
        </p:grpSpPr>
        <p:sp>
          <p:nvSpPr>
            <p:cNvPr id="65546" name="AutoShape 10"/>
            <p:cNvSpPr>
              <a:spLocks noChangeArrowheads="1"/>
            </p:cNvSpPr>
            <p:nvPr/>
          </p:nvSpPr>
          <p:spPr bwMode="auto">
            <a:xfrm>
              <a:off x="2160" y="1392"/>
              <a:ext cx="1440" cy="1680"/>
            </a:xfrm>
            <a:prstGeom prst="rightArrowCallout">
              <a:avLst>
                <a:gd name="adj1" fmla="val 29167"/>
                <a:gd name="adj2" fmla="val 29167"/>
                <a:gd name="adj3" fmla="val 16667"/>
                <a:gd name="adj4" fmla="val 66667"/>
              </a:avLst>
            </a:prstGeom>
            <a:solidFill>
              <a:schemeClr val="accent1"/>
            </a:solidFill>
            <a:ln w="9525">
              <a:solidFill>
                <a:schemeClr val="tx1"/>
              </a:solidFill>
              <a:miter lim="800000"/>
              <a:headEnd/>
              <a:tailEnd/>
            </a:ln>
          </p:spPr>
          <p:txBody>
            <a:bodyPr wrap="none" anchor="ctr"/>
            <a:lstStyle/>
            <a:p>
              <a:pPr defTabSz="914400">
                <a:defRPr/>
              </a:pPr>
              <a:endParaRPr lang="en-US" sz="2000">
                <a:solidFill>
                  <a:srgbClr val="000000"/>
                </a:solidFill>
                <a:latin typeface="Arial"/>
                <a:ea typeface="+mn-ea"/>
                <a:cs typeface="Arial"/>
              </a:endParaRPr>
            </a:p>
          </p:txBody>
        </p:sp>
        <p:sp>
          <p:nvSpPr>
            <p:cNvPr id="65547" name="Text Box 9"/>
            <p:cNvSpPr txBox="1">
              <a:spLocks noChangeArrowheads="1"/>
            </p:cNvSpPr>
            <p:nvPr/>
          </p:nvSpPr>
          <p:spPr bwMode="auto">
            <a:xfrm>
              <a:off x="2294" y="1594"/>
              <a:ext cx="691" cy="1134"/>
            </a:xfrm>
            <a:prstGeom prst="rect">
              <a:avLst/>
            </a:prstGeom>
            <a:noFill/>
            <a:ln w="9525">
              <a:noFill/>
              <a:miter lim="800000"/>
              <a:headEnd/>
              <a:tailEnd/>
            </a:ln>
          </p:spPr>
          <p:txBody>
            <a:bodyPr wrap="none">
              <a:spAutoFit/>
            </a:bodyPr>
            <a:lstStyle/>
            <a:p>
              <a:pPr defTabSz="914400">
                <a:defRPr/>
              </a:pPr>
              <a:r>
                <a:rPr lang="en-US" sz="2800" b="1">
                  <a:solidFill>
                    <a:srgbClr val="000000"/>
                  </a:solidFill>
                  <a:latin typeface="Arial"/>
                  <a:ea typeface="+mn-ea"/>
                  <a:cs typeface="Arial"/>
                </a:rPr>
                <a:t>41:25</a:t>
              </a:r>
            </a:p>
            <a:p>
              <a:pPr defTabSz="914400">
                <a:defRPr/>
              </a:pPr>
              <a:r>
                <a:rPr lang="en-US" sz="2800" b="1">
                  <a:solidFill>
                    <a:srgbClr val="000000"/>
                  </a:solidFill>
                  <a:latin typeface="Arial"/>
                  <a:ea typeface="+mn-ea"/>
                  <a:cs typeface="Arial"/>
                </a:rPr>
                <a:t>44:28</a:t>
              </a:r>
            </a:p>
            <a:p>
              <a:pPr defTabSz="914400">
                <a:defRPr/>
              </a:pPr>
              <a:r>
                <a:rPr lang="en-US" sz="2800" b="1">
                  <a:solidFill>
                    <a:srgbClr val="000000"/>
                  </a:solidFill>
                  <a:latin typeface="Arial"/>
                  <a:ea typeface="+mn-ea"/>
                  <a:cs typeface="Arial"/>
                </a:rPr>
                <a:t>45:1</a:t>
              </a:r>
            </a:p>
            <a:p>
              <a:pPr defTabSz="914400">
                <a:defRPr/>
              </a:pPr>
              <a:r>
                <a:rPr lang="en-US" sz="2800" b="1">
                  <a:solidFill>
                    <a:srgbClr val="000000"/>
                  </a:solidFill>
                  <a:latin typeface="Arial"/>
                  <a:ea typeface="+mn-ea"/>
                  <a:cs typeface="Arial"/>
                </a:rPr>
                <a:t>45:13</a:t>
              </a:r>
            </a:p>
          </p:txBody>
        </p:sp>
      </p:grpSp>
      <p:sp>
        <p:nvSpPr>
          <p:cNvPr id="13" name="TextBox 12"/>
          <p:cNvSpPr txBox="1">
            <a:spLocks noChangeArrowheads="1"/>
          </p:cNvSpPr>
          <p:nvPr/>
        </p:nvSpPr>
        <p:spPr bwMode="auto">
          <a:xfrm>
            <a:off x="0" y="5765800"/>
            <a:ext cx="91360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ja-JP" altLang="en-US" sz="2000" b="1">
                <a:solidFill>
                  <a:srgbClr val="FFFFFF"/>
                </a:solidFill>
                <a:cs typeface="Arial" charset="0"/>
              </a:rPr>
              <a:t>“</a:t>
            </a:r>
            <a:r>
              <a:rPr lang="en-US" sz="2000" b="1">
                <a:solidFill>
                  <a:srgbClr val="FFFFFF"/>
                </a:solidFill>
                <a:cs typeface="Arial" charset="0"/>
              </a:rPr>
              <a:t>Phán về Si-ru rằng, </a:t>
            </a:r>
            <a:r>
              <a:rPr lang="ja-JP" altLang="en-US" sz="2000" b="1">
                <a:solidFill>
                  <a:srgbClr val="FFFFFF"/>
                </a:solidFill>
                <a:cs typeface="Arial" charset="0"/>
              </a:rPr>
              <a:t>‘</a:t>
            </a:r>
            <a:r>
              <a:rPr lang="en-US" sz="2000" b="1">
                <a:solidFill>
                  <a:srgbClr val="FFFFFF"/>
                </a:solidFill>
                <a:cs typeface="Arial" charset="0"/>
              </a:rPr>
              <a:t>Nó là người chăn chiên của ta,</a:t>
            </a:r>
            <a:r>
              <a:rPr lang="ja-JP" altLang="en-US" sz="2000" b="1">
                <a:solidFill>
                  <a:srgbClr val="FFFFFF"/>
                </a:solidFill>
                <a:cs typeface="Arial" charset="0"/>
              </a:rPr>
              <a:t>’</a:t>
            </a:r>
            <a:r>
              <a:rPr lang="en-US" sz="2000" b="1">
                <a:solidFill>
                  <a:srgbClr val="FFFFFF"/>
                </a:solidFill>
                <a:cs typeface="Arial" charset="0"/>
              </a:rPr>
              <a:t> nó sẽ làm nên mọi sự ta đẹp lòng. Nói về Giê-ru-sa-lem rằng, </a:t>
            </a:r>
            <a:r>
              <a:rPr lang="ja-JP" altLang="en-US" sz="2000" b="1">
                <a:solidFill>
                  <a:srgbClr val="FFFFFF"/>
                </a:solidFill>
                <a:cs typeface="Arial" charset="0"/>
              </a:rPr>
              <a:t>‘</a:t>
            </a:r>
            <a:r>
              <a:rPr lang="en-US" sz="2000" b="1">
                <a:solidFill>
                  <a:srgbClr val="FFFFFF"/>
                </a:solidFill>
                <a:cs typeface="Arial" charset="0"/>
              </a:rPr>
              <a:t>nó sẽ được lập lại</a:t>
            </a:r>
            <a:r>
              <a:rPr lang="ja-JP" altLang="en-US" sz="2000" b="1">
                <a:solidFill>
                  <a:srgbClr val="FFFFFF"/>
                </a:solidFill>
                <a:cs typeface="Arial" charset="0"/>
              </a:rPr>
              <a:t>’</a:t>
            </a:r>
            <a:r>
              <a:rPr lang="en-US" sz="2000" b="1">
                <a:solidFill>
                  <a:srgbClr val="FFFFFF"/>
                </a:solidFill>
                <a:cs typeface="Arial" charset="0"/>
              </a:rPr>
              <a:t>; nói về đền thờ rằng, </a:t>
            </a:r>
            <a:r>
              <a:rPr lang="ja-JP" altLang="en-US" sz="2000" b="1">
                <a:solidFill>
                  <a:srgbClr val="FFFFFF"/>
                </a:solidFill>
                <a:cs typeface="Arial" charset="0"/>
              </a:rPr>
              <a:t>‘</a:t>
            </a:r>
            <a:r>
              <a:rPr lang="en-US" sz="2000" b="1">
                <a:solidFill>
                  <a:srgbClr val="FFFFFF"/>
                </a:solidFill>
                <a:cs typeface="Arial" charset="0"/>
              </a:rPr>
              <a:t>nền ngươi sẽ lại lập</a:t>
            </a:r>
            <a:r>
              <a:rPr lang="ja-JP" altLang="en-US" sz="2000" b="1">
                <a:solidFill>
                  <a:srgbClr val="FFFFFF"/>
                </a:solidFill>
                <a:cs typeface="Arial" charset="0"/>
              </a:rPr>
              <a:t>’</a:t>
            </a:r>
            <a:r>
              <a:rPr lang="en-US" sz="2000" b="1">
                <a:solidFill>
                  <a:srgbClr val="FFFFFF"/>
                </a:solidFill>
                <a:cs typeface="Arial" charset="0"/>
              </a:rPr>
              <a:t> </a:t>
            </a:r>
            <a:r>
              <a:rPr lang="ja-JP" altLang="en-US" sz="2000" b="1">
                <a:solidFill>
                  <a:srgbClr val="FFFFFF"/>
                </a:solidFill>
                <a:cs typeface="Arial" charset="0"/>
              </a:rPr>
              <a:t>”</a:t>
            </a:r>
            <a:r>
              <a:rPr lang="en-US" sz="2000" b="1">
                <a:solidFill>
                  <a:srgbClr val="FFFFFF"/>
                </a:solidFill>
                <a:cs typeface="Arial" charset="0"/>
              </a:rPr>
              <a:t> </a:t>
            </a:r>
            <a:br>
              <a:rPr lang="en-US" sz="2000" b="1">
                <a:solidFill>
                  <a:srgbClr val="FFFFFF"/>
                </a:solidFill>
                <a:cs typeface="Arial" charset="0"/>
              </a:rPr>
            </a:br>
            <a:r>
              <a:rPr lang="en-US" sz="2000" b="1">
                <a:solidFill>
                  <a:srgbClr val="FFFFFF"/>
                </a:solidFill>
                <a:cs typeface="Arial" charset="0"/>
              </a:rPr>
              <a:t>(Ês. 44:28)</a:t>
            </a:r>
          </a:p>
        </p:txBody>
      </p:sp>
      <p:sp>
        <p:nvSpPr>
          <p:cNvPr id="14"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rgbClr val="808080">
                <a:alpha val="42999"/>
              </a:srgbClr>
            </a:outerShdw>
          </a:effectLst>
        </p:spPr>
        <p:txBody>
          <a:bodyPr>
            <a:spAutoFit/>
          </a:bodyPr>
          <a:lstStyle/>
          <a:p>
            <a:pPr algn="ctr" defTabSz="914400">
              <a:spcBef>
                <a:spcPct val="50000"/>
              </a:spcBef>
              <a:defRPr/>
            </a:pPr>
            <a:r>
              <a:rPr lang="en-US" sz="2400" b="1" kern="0" dirty="0">
                <a:solidFill>
                  <a:srgbClr val="FFFFFF"/>
                </a:solidFill>
                <a:latin typeface="Arial"/>
                <a:ea typeface="+mj-ea"/>
                <a:cs typeface="Arial"/>
              </a:rPr>
              <a:t>460</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151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0" y="11113"/>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grpSp>
        <p:nvGrpSpPr>
          <p:cNvPr id="34819" name="Group 4"/>
          <p:cNvGrpSpPr>
            <a:grpSpLocks/>
          </p:cNvGrpSpPr>
          <p:nvPr/>
        </p:nvGrpSpPr>
        <p:grpSpPr bwMode="auto">
          <a:xfrm>
            <a:off x="533400" y="3048000"/>
            <a:ext cx="4541838" cy="3427413"/>
            <a:chOff x="1747" y="1828"/>
            <a:chExt cx="2861" cy="2159"/>
          </a:xfrm>
        </p:grpSpPr>
        <p:pic>
          <p:nvPicPr>
            <p:cNvPr id="34827" name="Picture 5" descr="bd077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 y="1828"/>
              <a:ext cx="2861" cy="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 Box 6"/>
            <p:cNvSpPr txBox="1">
              <a:spLocks noChangeArrowheads="1"/>
            </p:cNvSpPr>
            <p:nvPr/>
          </p:nvSpPr>
          <p:spPr bwMode="auto">
            <a:xfrm>
              <a:off x="2412" y="2667"/>
              <a:ext cx="1531"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lnSpc>
                  <a:spcPct val="150000"/>
                </a:lnSpc>
                <a:spcBef>
                  <a:spcPct val="50000"/>
                </a:spcBef>
              </a:pPr>
              <a:r>
                <a:rPr lang="en-US" sz="4400" b="1">
                  <a:solidFill>
                    <a:srgbClr val="000000"/>
                  </a:solidFill>
                  <a:latin typeface="Papyrus" charset="0"/>
                </a:rPr>
                <a:t>Ê-sai</a:t>
              </a:r>
            </a:p>
          </p:txBody>
        </p:sp>
      </p:grpSp>
      <p:sp>
        <p:nvSpPr>
          <p:cNvPr id="54279" name="Rectangle 7"/>
          <p:cNvSpPr>
            <a:spLocks noGrp="1" noChangeArrowheads="1"/>
          </p:cNvSpPr>
          <p:nvPr>
            <p:ph type="title" idx="4294967295"/>
          </p:nvPr>
        </p:nvSpPr>
        <p:spPr>
          <a:xfrm>
            <a:off x="533400" y="473075"/>
            <a:ext cx="8153400" cy="701675"/>
          </a:xfrm>
          <a:effectLst>
            <a:outerShdw blurRad="63500" dist="38099" dir="2700000" algn="ctr" rotWithShape="0">
              <a:schemeClr val="bg1">
                <a:alpha val="74997"/>
              </a:schemeClr>
            </a:outerShdw>
          </a:effectLst>
        </p:spPr>
        <p:txBody>
          <a:bodyPr anchor="t">
            <a:spAutoFit/>
          </a:bodyPr>
          <a:lstStyle/>
          <a:p>
            <a:pPr eaLnBrk="1" hangingPunct="1">
              <a:lnSpc>
                <a:spcPct val="100000"/>
              </a:lnSpc>
              <a:spcBef>
                <a:spcPct val="50000"/>
              </a:spcBef>
            </a:pPr>
            <a:r>
              <a:rPr lang="en-US" sz="4000" b="1" dirty="0">
                <a:solidFill>
                  <a:schemeClr val="tx1"/>
                </a:solidFill>
                <a:latin typeface="Arial" charset="0"/>
                <a:ea typeface="MS PGothic" charset="0"/>
                <a:cs typeface="Arial" charset="0"/>
              </a:rPr>
              <a:t>Ai </a:t>
            </a:r>
            <a:r>
              <a:rPr lang="en-US" sz="4000" b="1" dirty="0" err="1">
                <a:solidFill>
                  <a:schemeClr val="tx1"/>
                </a:solidFill>
                <a:latin typeface="Arial" charset="0"/>
                <a:ea typeface="MS PGothic" charset="0"/>
                <a:cs typeface="Arial" charset="0"/>
              </a:rPr>
              <a:t>viết</a:t>
            </a:r>
            <a:r>
              <a:rPr lang="en-US" sz="4000" b="1" dirty="0">
                <a:solidFill>
                  <a:schemeClr val="tx1"/>
                </a:solidFill>
                <a:latin typeface="Arial" charset="0"/>
                <a:ea typeface="MS PGothic" charset="0"/>
                <a:cs typeface="Arial" charset="0"/>
              </a:rPr>
              <a:t> </a:t>
            </a:r>
            <a:r>
              <a:rPr lang="en-US" sz="4000" b="1" dirty="0" err="1">
                <a:solidFill>
                  <a:schemeClr val="tx1"/>
                </a:solidFill>
                <a:latin typeface="Arial" charset="0"/>
                <a:ea typeface="MS PGothic" charset="0"/>
                <a:cs typeface="Arial" charset="0"/>
              </a:rPr>
              <a:t>sách</a:t>
            </a:r>
            <a:r>
              <a:rPr lang="en-US" sz="4000" b="1" dirty="0">
                <a:solidFill>
                  <a:schemeClr val="tx1"/>
                </a:solidFill>
                <a:latin typeface="Arial" charset="0"/>
                <a:ea typeface="MS PGothic" charset="0"/>
                <a:cs typeface="Arial" charset="0"/>
              </a:rPr>
              <a:t> </a:t>
            </a:r>
            <a:r>
              <a:rPr lang="en-US" sz="4000" b="1" dirty="0" err="1">
                <a:solidFill>
                  <a:schemeClr val="tx1"/>
                </a:solidFill>
                <a:latin typeface="Arial" charset="0"/>
                <a:ea typeface="MS PGothic" charset="0"/>
                <a:cs typeface="Arial" charset="0"/>
              </a:rPr>
              <a:t>Ê-sai</a:t>
            </a:r>
            <a:r>
              <a:rPr lang="en-US" sz="4000" b="1" dirty="0">
                <a:solidFill>
                  <a:schemeClr val="tx1"/>
                </a:solidFill>
                <a:latin typeface="Arial" charset="0"/>
                <a:ea typeface="MS PGothic" charset="0"/>
                <a:cs typeface="Arial" charset="0"/>
              </a:rPr>
              <a:t>?</a:t>
            </a:r>
          </a:p>
        </p:txBody>
      </p:sp>
      <p:sp>
        <p:nvSpPr>
          <p:cNvPr id="7"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rgbClr val="808080">
                <a:alpha val="42999"/>
              </a:srgbClr>
            </a:outerShdw>
          </a:effectLst>
        </p:spPr>
        <p:txBody>
          <a:bodyPr>
            <a:spAutoFit/>
          </a:bodyPr>
          <a:lstStyle/>
          <a:p>
            <a:pPr algn="ctr" defTabSz="914400">
              <a:spcBef>
                <a:spcPct val="50000"/>
              </a:spcBef>
              <a:defRPr/>
            </a:pPr>
            <a:r>
              <a:rPr lang="en-US" sz="2400" b="1" kern="0" dirty="0">
                <a:solidFill>
                  <a:srgbClr val="FFFFFF"/>
                </a:solidFill>
                <a:latin typeface="Arial"/>
                <a:ea typeface="+mj-ea"/>
                <a:cs typeface="Arial"/>
              </a:rPr>
              <a:t>453</a:t>
            </a:r>
          </a:p>
        </p:txBody>
      </p:sp>
      <p:sp>
        <p:nvSpPr>
          <p:cNvPr id="8" name="Rectangle 7"/>
          <p:cNvSpPr txBox="1">
            <a:spLocks noChangeArrowheads="1"/>
          </p:cNvSpPr>
          <p:nvPr/>
        </p:nvSpPr>
        <p:spPr bwMode="auto">
          <a:xfrm>
            <a:off x="5075238" y="2917825"/>
            <a:ext cx="4060825" cy="519113"/>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u="sng">
                <a:cs typeface="Arial" charset="0"/>
              </a:rPr>
              <a:t>Cáo trạng:</a:t>
            </a:r>
          </a:p>
        </p:txBody>
      </p:sp>
      <p:sp>
        <p:nvSpPr>
          <p:cNvPr id="9" name="Rectangle 7"/>
          <p:cNvSpPr txBox="1">
            <a:spLocks noChangeArrowheads="1"/>
          </p:cNvSpPr>
          <p:nvPr/>
        </p:nvSpPr>
        <p:spPr bwMode="auto">
          <a:xfrm>
            <a:off x="5083175" y="3502025"/>
            <a:ext cx="4060825" cy="519113"/>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a:cs typeface="Arial" charset="0"/>
              </a:rPr>
              <a:t>1. Thân thế</a:t>
            </a:r>
          </a:p>
        </p:txBody>
      </p:sp>
      <p:sp>
        <p:nvSpPr>
          <p:cNvPr id="10" name="Rectangle 7"/>
          <p:cNvSpPr txBox="1">
            <a:spLocks noChangeArrowheads="1"/>
          </p:cNvSpPr>
          <p:nvPr/>
        </p:nvSpPr>
        <p:spPr bwMode="auto">
          <a:xfrm>
            <a:off x="5083175" y="4087813"/>
            <a:ext cx="4060825" cy="9461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a:cs typeface="Arial" charset="0"/>
              </a:rPr>
              <a:t>2. Phong cách &amp; thần học</a:t>
            </a:r>
          </a:p>
        </p:txBody>
      </p:sp>
      <p:sp>
        <p:nvSpPr>
          <p:cNvPr id="11" name="Rectangle 7"/>
          <p:cNvSpPr txBox="1">
            <a:spLocks noChangeArrowheads="1"/>
          </p:cNvSpPr>
          <p:nvPr/>
        </p:nvSpPr>
        <p:spPr bwMode="auto">
          <a:xfrm>
            <a:off x="5083175" y="4983163"/>
            <a:ext cx="4060825" cy="519112"/>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2800" b="1">
                <a:ea typeface="MS PGothic" pitchFamily="34" charset="-128"/>
                <a:cs typeface="Arial" charset="0"/>
              </a:rPr>
              <a:t>3. Đấng Mết-si-a</a:t>
            </a:r>
          </a:p>
        </p:txBody>
      </p:sp>
      <p:sp>
        <p:nvSpPr>
          <p:cNvPr id="12" name="Rectangle 7"/>
          <p:cNvSpPr txBox="1">
            <a:spLocks noChangeArrowheads="1"/>
          </p:cNvSpPr>
          <p:nvPr/>
        </p:nvSpPr>
        <p:spPr bwMode="auto">
          <a:xfrm>
            <a:off x="5083175" y="5491163"/>
            <a:ext cx="4060825" cy="519112"/>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a:cs typeface="Arial" charset="0"/>
              </a:rPr>
              <a:t>4. Phu tù &amp; Si-ru</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pic>
        <p:nvPicPr>
          <p:cNvPr id="35843" name="Picture 3" descr="bd07757_"/>
          <p:cNvPicPr>
            <a:picLocks noChangeAspect="1" noChangeArrowheads="1"/>
          </p:cNvPicPr>
          <p:nvPr/>
        </p:nvPicPr>
        <p:blipFill>
          <a:blip r:embed="rId3">
            <a:extLst>
              <a:ext uri="{28A0092B-C50C-407E-A947-70E740481C1C}">
                <a14:useLocalDpi xmlns:a14="http://schemas.microsoft.com/office/drawing/2010/main" val="0"/>
              </a:ext>
            </a:extLst>
          </a:blip>
          <a:srcRect r="32716"/>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1589088" y="4379913"/>
            <a:ext cx="24304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lnSpc>
                <a:spcPct val="150000"/>
              </a:lnSpc>
              <a:spcBef>
                <a:spcPct val="50000"/>
              </a:spcBef>
            </a:pPr>
            <a:r>
              <a:rPr lang="en-US" sz="4400" b="1">
                <a:solidFill>
                  <a:srgbClr val="000000"/>
                </a:solidFill>
                <a:latin typeface="Papyrus" charset="0"/>
              </a:rPr>
              <a:t>Ê-sai</a:t>
            </a:r>
          </a:p>
        </p:txBody>
      </p:sp>
      <p:sp>
        <p:nvSpPr>
          <p:cNvPr id="55302" name="Text Box 6"/>
          <p:cNvSpPr txBox="1">
            <a:spLocks noChangeArrowheads="1"/>
          </p:cNvSpPr>
          <p:nvPr/>
        </p:nvSpPr>
        <p:spPr bwMode="auto">
          <a:xfrm>
            <a:off x="4572000" y="365125"/>
            <a:ext cx="35052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600" b="1">
                <a:solidFill>
                  <a:srgbClr val="FFFFFF"/>
                </a:solidFill>
                <a:ea typeface="MS PGothic" pitchFamily="34" charset="-128"/>
                <a:cs typeface="Arial" charset="0"/>
              </a:rPr>
              <a:t>1-39  40-66</a:t>
            </a:r>
            <a:endParaRPr lang="en-US" sz="2000" b="1">
              <a:solidFill>
                <a:srgbClr val="FFFFFF"/>
              </a:solidFill>
              <a:ea typeface="MS PGothic" pitchFamily="34" charset="-128"/>
              <a:cs typeface="Arial" charset="0"/>
            </a:endParaRPr>
          </a:p>
        </p:txBody>
      </p:sp>
      <p:pic>
        <p:nvPicPr>
          <p:cNvPr id="35846" name="Picture 7" descr="bd07757_"/>
          <p:cNvPicPr>
            <a:picLocks noChangeAspect="1" noChangeArrowheads="1"/>
          </p:cNvPicPr>
          <p:nvPr/>
        </p:nvPicPr>
        <p:blipFill>
          <a:blip r:embed="rId3">
            <a:extLst>
              <a:ext uri="{28A0092B-C50C-407E-A947-70E740481C1C}">
                <a14:useLocalDpi xmlns:a14="http://schemas.microsoft.com/office/drawing/2010/main" val="0"/>
              </a:ext>
            </a:extLst>
          </a:blip>
          <a:srcRect l="63231"/>
          <a:stretch>
            <a:fillRect/>
          </a:stretch>
        </p:blipFill>
        <p:spPr bwMode="auto">
          <a:xfrm>
            <a:off x="3663950" y="3048000"/>
            <a:ext cx="1670050"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7" name="Group 18"/>
          <p:cNvGrpSpPr>
            <a:grpSpLocks/>
          </p:cNvGrpSpPr>
          <p:nvPr/>
        </p:nvGrpSpPr>
        <p:grpSpPr bwMode="auto">
          <a:xfrm>
            <a:off x="5114925" y="1936750"/>
            <a:ext cx="2432050" cy="4464050"/>
            <a:chOff x="3222" y="1220"/>
            <a:chExt cx="1532" cy="2812"/>
          </a:xfrm>
        </p:grpSpPr>
        <p:sp>
          <p:nvSpPr>
            <p:cNvPr id="35850" name="Freeform 11"/>
            <p:cNvSpPr>
              <a:spLocks/>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1"/>
                <a:gd name="T73" fmla="*/ 0 h 831"/>
                <a:gd name="T74" fmla="*/ 491 w 491"/>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2"/>
            <p:cNvSpPr>
              <a:spLocks/>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476"/>
                <a:gd name="T56" fmla="*/ 372 w 372"/>
                <a:gd name="T57" fmla="*/ 476 h 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Freeform 13"/>
            <p:cNvSpPr>
              <a:spLocks/>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293"/>
                <a:gd name="T113" fmla="*/ 152 w 152"/>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14"/>
            <p:cNvSpPr>
              <a:spLocks/>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959"/>
                <a:gd name="T188" fmla="*/ 1532 w 1532"/>
                <a:gd name="T189" fmla="*/ 1959 h 19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5"/>
            <p:cNvSpPr>
              <a:spLocks/>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233"/>
                <a:gd name="T113" fmla="*/ 237 w 237"/>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6"/>
            <p:cNvSpPr>
              <a:spLocks/>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1754"/>
                <a:gd name="T176" fmla="*/ 1404 w 1404"/>
                <a:gd name="T177" fmla="*/ 1754 h 17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Freeform 17"/>
            <p:cNvSpPr>
              <a:spLocks/>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70"/>
                <a:gd name="T101" fmla="*/ 263 w 263"/>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5315" name="Rectangle 19"/>
          <p:cNvSpPr>
            <a:spLocks noGrp="1" noChangeArrowheads="1"/>
          </p:cNvSpPr>
          <p:nvPr>
            <p:ph type="title" idx="4294967295"/>
          </p:nvPr>
        </p:nvSpPr>
        <p:spPr>
          <a:xfrm>
            <a:off x="1282700" y="365125"/>
            <a:ext cx="2781300" cy="641350"/>
          </a:xfrm>
          <a:effectLst>
            <a:outerShdw blurRad="63500" dist="38099" dir="2700000" algn="ctr" rotWithShape="0">
              <a:schemeClr val="bg1">
                <a:alpha val="74997"/>
              </a:schemeClr>
            </a:outerShdw>
          </a:effectLst>
        </p:spPr>
        <p:txBody>
          <a:bodyPr anchor="t">
            <a:spAutoFit/>
          </a:bodyPr>
          <a:lstStyle/>
          <a:p>
            <a:pPr eaLnBrk="1" hangingPunct="1">
              <a:lnSpc>
                <a:spcPct val="100000"/>
              </a:lnSpc>
              <a:spcBef>
                <a:spcPct val="50000"/>
              </a:spcBef>
              <a:defRPr/>
            </a:pPr>
            <a:r>
              <a:rPr lang="en-US" sz="3600" b="1" smtClean="0">
                <a:solidFill>
                  <a:schemeClr val="tx1"/>
                </a:solidFill>
                <a:latin typeface="Arial" charset="0"/>
                <a:cs typeface="Arial" charset="0"/>
              </a:rPr>
              <a:t>Nhị Ê-sai ?</a:t>
            </a:r>
          </a:p>
        </p:txBody>
      </p:sp>
      <p:sp>
        <p:nvSpPr>
          <p:cNvPr id="16"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rgbClr val="808080">
                <a:alpha val="42999"/>
              </a:srgbClr>
            </a:outerShdw>
          </a:effectLst>
        </p:spPr>
        <p:txBody>
          <a:bodyPr>
            <a:spAutoFit/>
          </a:bodyPr>
          <a:lstStyle/>
          <a:p>
            <a:pPr algn="ctr" defTabSz="914400">
              <a:spcBef>
                <a:spcPct val="50000"/>
              </a:spcBef>
              <a:defRPr/>
            </a:pPr>
            <a:r>
              <a:rPr lang="en-US" sz="2400" b="1" kern="0" dirty="0">
                <a:solidFill>
                  <a:srgbClr val="FFFFFF"/>
                </a:solidFill>
                <a:latin typeface="Arial"/>
                <a:ea typeface="+mj-ea"/>
                <a:cs typeface="Arial"/>
              </a:rPr>
              <a:t>453</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sp>
        <p:nvSpPr>
          <p:cNvPr id="56349" name="Rectangle 29"/>
          <p:cNvSpPr>
            <a:spLocks noGrp="1" noChangeArrowheads="1"/>
          </p:cNvSpPr>
          <p:nvPr>
            <p:ph type="title" idx="4294967295"/>
          </p:nvPr>
        </p:nvSpPr>
        <p:spPr>
          <a:xfrm>
            <a:off x="1066800" y="944563"/>
            <a:ext cx="3276600" cy="641350"/>
          </a:xfrm>
          <a:effectLst>
            <a:outerShdw blurRad="63500" dist="38099" dir="2700000" algn="ctr" rotWithShape="0">
              <a:schemeClr val="bg1">
                <a:alpha val="74997"/>
              </a:schemeClr>
            </a:outerShdw>
          </a:effectLst>
        </p:spPr>
        <p:txBody>
          <a:bodyPr anchor="t">
            <a:spAutoFit/>
          </a:bodyPr>
          <a:lstStyle/>
          <a:p>
            <a:pPr algn="r" eaLnBrk="1" hangingPunct="1">
              <a:lnSpc>
                <a:spcPct val="100000"/>
              </a:lnSpc>
              <a:spcBef>
                <a:spcPct val="50000"/>
              </a:spcBef>
              <a:defRPr/>
            </a:pPr>
            <a:r>
              <a:rPr lang="en-US" sz="3600" b="1" smtClean="0">
                <a:solidFill>
                  <a:schemeClr val="tx1"/>
                </a:solidFill>
                <a:latin typeface="Arial" charset="0"/>
                <a:cs typeface="Arial" charset="0"/>
              </a:rPr>
              <a:t>Tam Ê-sai?</a:t>
            </a:r>
          </a:p>
        </p:txBody>
      </p:sp>
      <p:sp>
        <p:nvSpPr>
          <p:cNvPr id="56323" name="Text Box 3"/>
          <p:cNvSpPr txBox="1">
            <a:spLocks noChangeArrowheads="1"/>
          </p:cNvSpPr>
          <p:nvPr/>
        </p:nvSpPr>
        <p:spPr bwMode="auto">
          <a:xfrm>
            <a:off x="1589088" y="304800"/>
            <a:ext cx="2754312"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a:spcBef>
                <a:spcPct val="50000"/>
              </a:spcBef>
              <a:defRPr/>
            </a:pPr>
            <a:r>
              <a:rPr lang="en-US" sz="3600" b="1">
                <a:solidFill>
                  <a:srgbClr val="FFFFFF"/>
                </a:solidFill>
                <a:ea typeface="MS PGothic" pitchFamily="34" charset="-128"/>
                <a:cs typeface="Arial" charset="0"/>
              </a:rPr>
              <a:t>Nhị Ê-sai ?  </a:t>
            </a:r>
          </a:p>
        </p:txBody>
      </p:sp>
      <p:sp>
        <p:nvSpPr>
          <p:cNvPr id="56324" name="Text Box 4"/>
          <p:cNvSpPr txBox="1">
            <a:spLocks noChangeArrowheads="1"/>
          </p:cNvSpPr>
          <p:nvPr/>
        </p:nvSpPr>
        <p:spPr bwMode="auto">
          <a:xfrm>
            <a:off x="4572000" y="304800"/>
            <a:ext cx="35052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600" b="1">
                <a:solidFill>
                  <a:srgbClr val="FFFFFF"/>
                </a:solidFill>
                <a:ea typeface="MS PGothic" pitchFamily="34" charset="-128"/>
                <a:cs typeface="Arial" charset="0"/>
              </a:rPr>
              <a:t>1-39  40-66</a:t>
            </a:r>
            <a:endParaRPr lang="en-US" sz="2000" b="1">
              <a:solidFill>
                <a:srgbClr val="FFFFFF"/>
              </a:solidFill>
              <a:ea typeface="MS PGothic" pitchFamily="34" charset="-128"/>
              <a:cs typeface="Arial" charset="0"/>
            </a:endParaRPr>
          </a:p>
        </p:txBody>
      </p:sp>
      <p:sp>
        <p:nvSpPr>
          <p:cNvPr id="56326" name="Text Box 6"/>
          <p:cNvSpPr txBox="1">
            <a:spLocks noChangeArrowheads="1"/>
          </p:cNvSpPr>
          <p:nvPr/>
        </p:nvSpPr>
        <p:spPr bwMode="auto">
          <a:xfrm>
            <a:off x="4572000" y="944563"/>
            <a:ext cx="41910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600" b="1">
                <a:solidFill>
                  <a:srgbClr val="FFFFFF"/>
                </a:solidFill>
                <a:ea typeface="MS PGothic" pitchFamily="34" charset="-128"/>
                <a:cs typeface="Arial" charset="0"/>
              </a:rPr>
              <a:t>1-39  40-55  56-66</a:t>
            </a:r>
            <a:endParaRPr lang="en-US" sz="2000" b="1">
              <a:solidFill>
                <a:srgbClr val="FFFFFF"/>
              </a:solidFill>
              <a:ea typeface="MS PGothic" pitchFamily="34" charset="-128"/>
              <a:cs typeface="Arial" charset="0"/>
            </a:endParaRPr>
          </a:p>
        </p:txBody>
      </p:sp>
      <p:pic>
        <p:nvPicPr>
          <p:cNvPr id="36871" name="Picture 8" descr="bd07757_"/>
          <p:cNvPicPr>
            <a:picLocks noChangeAspect="1" noChangeArrowheads="1"/>
          </p:cNvPicPr>
          <p:nvPr/>
        </p:nvPicPr>
        <p:blipFill>
          <a:blip r:embed="rId3">
            <a:extLst>
              <a:ext uri="{28A0092B-C50C-407E-A947-70E740481C1C}">
                <a14:useLocalDpi xmlns:a14="http://schemas.microsoft.com/office/drawing/2010/main" val="0"/>
              </a:ext>
            </a:extLst>
          </a:blip>
          <a:srcRect r="32716"/>
          <a:stretch>
            <a:fillRect/>
          </a:stretch>
        </p:blipFill>
        <p:spPr bwMode="auto">
          <a:xfrm>
            <a:off x="533400" y="3048000"/>
            <a:ext cx="3055938"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2" name="Text Box 9"/>
          <p:cNvSpPr txBox="1">
            <a:spLocks noChangeArrowheads="1"/>
          </p:cNvSpPr>
          <p:nvPr/>
        </p:nvSpPr>
        <p:spPr bwMode="auto">
          <a:xfrm>
            <a:off x="1589088" y="4379913"/>
            <a:ext cx="2430462"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lnSpc>
                <a:spcPct val="150000"/>
              </a:lnSpc>
              <a:spcBef>
                <a:spcPct val="50000"/>
              </a:spcBef>
            </a:pPr>
            <a:r>
              <a:rPr lang="en-US" sz="4400" b="1">
                <a:solidFill>
                  <a:srgbClr val="000000"/>
                </a:solidFill>
                <a:latin typeface="Papyrus" charset="0"/>
              </a:rPr>
              <a:t>Ê-sai</a:t>
            </a:r>
          </a:p>
        </p:txBody>
      </p:sp>
      <p:pic>
        <p:nvPicPr>
          <p:cNvPr id="36873" name="Picture 10" descr="bd07757_"/>
          <p:cNvPicPr>
            <a:picLocks noChangeAspect="1" noChangeArrowheads="1"/>
          </p:cNvPicPr>
          <p:nvPr/>
        </p:nvPicPr>
        <p:blipFill>
          <a:blip r:embed="rId3">
            <a:extLst>
              <a:ext uri="{28A0092B-C50C-407E-A947-70E740481C1C}">
                <a14:useLocalDpi xmlns:a14="http://schemas.microsoft.com/office/drawing/2010/main" val="0"/>
              </a:ext>
            </a:extLst>
          </a:blip>
          <a:srcRect l="59735" r="20132"/>
          <a:stretch>
            <a:fillRect/>
          </a:stretch>
        </p:blipFill>
        <p:spPr bwMode="auto">
          <a:xfrm>
            <a:off x="3657600" y="2973388"/>
            <a:ext cx="9144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11" descr="bd07757_"/>
          <p:cNvPicPr>
            <a:picLocks noChangeAspect="1" noChangeArrowheads="1"/>
          </p:cNvPicPr>
          <p:nvPr/>
        </p:nvPicPr>
        <p:blipFill>
          <a:blip r:embed="rId3">
            <a:extLst>
              <a:ext uri="{28A0092B-C50C-407E-A947-70E740481C1C}">
                <a14:useLocalDpi xmlns:a14="http://schemas.microsoft.com/office/drawing/2010/main" val="0"/>
              </a:ext>
            </a:extLst>
          </a:blip>
          <a:srcRect l="75497"/>
          <a:stretch>
            <a:fillRect/>
          </a:stretch>
        </p:blipFill>
        <p:spPr bwMode="auto">
          <a:xfrm>
            <a:off x="4648200" y="2973388"/>
            <a:ext cx="1112838"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5" name="Group 13"/>
          <p:cNvGrpSpPr>
            <a:grpSpLocks/>
          </p:cNvGrpSpPr>
          <p:nvPr/>
        </p:nvGrpSpPr>
        <p:grpSpPr bwMode="auto">
          <a:xfrm>
            <a:off x="5114925" y="1936750"/>
            <a:ext cx="2432050" cy="4464050"/>
            <a:chOff x="3222" y="1220"/>
            <a:chExt cx="1532" cy="2812"/>
          </a:xfrm>
        </p:grpSpPr>
        <p:sp>
          <p:nvSpPr>
            <p:cNvPr id="36885" name="Freeform 14"/>
            <p:cNvSpPr>
              <a:spLocks/>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1"/>
                <a:gd name="T73" fmla="*/ 0 h 831"/>
                <a:gd name="T74" fmla="*/ 491 w 491"/>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15"/>
            <p:cNvSpPr>
              <a:spLocks/>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476"/>
                <a:gd name="T56" fmla="*/ 372 w 372"/>
                <a:gd name="T57" fmla="*/ 476 h 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7" name="Freeform 16"/>
            <p:cNvSpPr>
              <a:spLocks/>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293"/>
                <a:gd name="T113" fmla="*/ 152 w 152"/>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8" name="Freeform 17"/>
            <p:cNvSpPr>
              <a:spLocks/>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959"/>
                <a:gd name="T188" fmla="*/ 1532 w 1532"/>
                <a:gd name="T189" fmla="*/ 1959 h 19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18"/>
            <p:cNvSpPr>
              <a:spLocks/>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233"/>
                <a:gd name="T113" fmla="*/ 237 w 237"/>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19"/>
            <p:cNvSpPr>
              <a:spLocks/>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1754"/>
                <a:gd name="T176" fmla="*/ 1404 w 1404"/>
                <a:gd name="T177" fmla="*/ 1754 h 17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20"/>
            <p:cNvSpPr>
              <a:spLocks/>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70"/>
                <a:gd name="T101" fmla="*/ 263 w 263"/>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876" name="Group 21"/>
          <p:cNvGrpSpPr>
            <a:grpSpLocks/>
          </p:cNvGrpSpPr>
          <p:nvPr/>
        </p:nvGrpSpPr>
        <p:grpSpPr bwMode="auto">
          <a:xfrm>
            <a:off x="6711950" y="1981200"/>
            <a:ext cx="2432050" cy="4464050"/>
            <a:chOff x="3222" y="1220"/>
            <a:chExt cx="1532" cy="2812"/>
          </a:xfrm>
        </p:grpSpPr>
        <p:sp>
          <p:nvSpPr>
            <p:cNvPr id="36878" name="Freeform 22"/>
            <p:cNvSpPr>
              <a:spLocks/>
            </p:cNvSpPr>
            <p:nvPr/>
          </p:nvSpPr>
          <p:spPr bwMode="auto">
            <a:xfrm>
              <a:off x="3749" y="2762"/>
              <a:ext cx="491" cy="831"/>
            </a:xfrm>
            <a:custGeom>
              <a:avLst/>
              <a:gdLst>
                <a:gd name="T0" fmla="*/ 263 w 491"/>
                <a:gd name="T1" fmla="*/ 369 h 831"/>
                <a:gd name="T2" fmla="*/ 226 w 491"/>
                <a:gd name="T3" fmla="*/ 313 h 831"/>
                <a:gd name="T4" fmla="*/ 164 w 491"/>
                <a:gd name="T5" fmla="*/ 344 h 831"/>
                <a:gd name="T6" fmla="*/ 122 w 491"/>
                <a:gd name="T7" fmla="*/ 147 h 831"/>
                <a:gd name="T8" fmla="*/ 62 w 491"/>
                <a:gd name="T9" fmla="*/ 0 h 831"/>
                <a:gd name="T10" fmla="*/ 0 w 491"/>
                <a:gd name="T11" fmla="*/ 57 h 831"/>
                <a:gd name="T12" fmla="*/ 59 w 491"/>
                <a:gd name="T13" fmla="*/ 304 h 831"/>
                <a:gd name="T14" fmla="*/ 82 w 491"/>
                <a:gd name="T15" fmla="*/ 361 h 831"/>
                <a:gd name="T16" fmla="*/ 45 w 491"/>
                <a:gd name="T17" fmla="*/ 651 h 831"/>
                <a:gd name="T18" fmla="*/ 48 w 491"/>
                <a:gd name="T19" fmla="*/ 808 h 831"/>
                <a:gd name="T20" fmla="*/ 105 w 491"/>
                <a:gd name="T21" fmla="*/ 831 h 831"/>
                <a:gd name="T22" fmla="*/ 243 w 491"/>
                <a:gd name="T23" fmla="*/ 828 h 831"/>
                <a:gd name="T24" fmla="*/ 392 w 491"/>
                <a:gd name="T25" fmla="*/ 831 h 831"/>
                <a:gd name="T26" fmla="*/ 449 w 491"/>
                <a:gd name="T27" fmla="*/ 777 h 831"/>
                <a:gd name="T28" fmla="*/ 409 w 491"/>
                <a:gd name="T29" fmla="*/ 592 h 831"/>
                <a:gd name="T30" fmla="*/ 421 w 491"/>
                <a:gd name="T31" fmla="*/ 434 h 831"/>
                <a:gd name="T32" fmla="*/ 460 w 491"/>
                <a:gd name="T33" fmla="*/ 282 h 831"/>
                <a:gd name="T34" fmla="*/ 491 w 491"/>
                <a:gd name="T35" fmla="*/ 99 h 831"/>
                <a:gd name="T36" fmla="*/ 491 w 491"/>
                <a:gd name="T37" fmla="*/ 48 h 831"/>
                <a:gd name="T38" fmla="*/ 435 w 491"/>
                <a:gd name="T39" fmla="*/ 29 h 831"/>
                <a:gd name="T40" fmla="*/ 381 w 491"/>
                <a:gd name="T41" fmla="*/ 209 h 831"/>
                <a:gd name="T42" fmla="*/ 342 w 491"/>
                <a:gd name="T43" fmla="*/ 364 h 831"/>
                <a:gd name="T44" fmla="*/ 311 w 491"/>
                <a:gd name="T45" fmla="*/ 316 h 831"/>
                <a:gd name="T46" fmla="*/ 263 w 491"/>
                <a:gd name="T47" fmla="*/ 369 h 8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91"/>
                <a:gd name="T73" fmla="*/ 0 h 831"/>
                <a:gd name="T74" fmla="*/ 491 w 491"/>
                <a:gd name="T75" fmla="*/ 831 h 8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91" h="831">
                  <a:moveTo>
                    <a:pt x="263" y="369"/>
                  </a:moveTo>
                  <a:lnTo>
                    <a:pt x="226" y="313"/>
                  </a:lnTo>
                  <a:lnTo>
                    <a:pt x="164" y="344"/>
                  </a:lnTo>
                  <a:lnTo>
                    <a:pt x="122" y="147"/>
                  </a:lnTo>
                  <a:lnTo>
                    <a:pt x="62" y="0"/>
                  </a:lnTo>
                  <a:lnTo>
                    <a:pt x="0" y="57"/>
                  </a:lnTo>
                  <a:lnTo>
                    <a:pt x="59" y="304"/>
                  </a:lnTo>
                  <a:lnTo>
                    <a:pt x="82" y="361"/>
                  </a:lnTo>
                  <a:lnTo>
                    <a:pt x="45" y="651"/>
                  </a:lnTo>
                  <a:lnTo>
                    <a:pt x="48" y="808"/>
                  </a:lnTo>
                  <a:lnTo>
                    <a:pt x="105" y="831"/>
                  </a:lnTo>
                  <a:lnTo>
                    <a:pt x="243" y="828"/>
                  </a:lnTo>
                  <a:lnTo>
                    <a:pt x="392" y="831"/>
                  </a:lnTo>
                  <a:lnTo>
                    <a:pt x="449" y="777"/>
                  </a:lnTo>
                  <a:lnTo>
                    <a:pt x="409" y="592"/>
                  </a:lnTo>
                  <a:lnTo>
                    <a:pt x="421" y="434"/>
                  </a:lnTo>
                  <a:lnTo>
                    <a:pt x="460" y="282"/>
                  </a:lnTo>
                  <a:lnTo>
                    <a:pt x="491" y="99"/>
                  </a:lnTo>
                  <a:lnTo>
                    <a:pt x="491" y="48"/>
                  </a:lnTo>
                  <a:lnTo>
                    <a:pt x="435" y="29"/>
                  </a:lnTo>
                  <a:lnTo>
                    <a:pt x="381" y="209"/>
                  </a:lnTo>
                  <a:lnTo>
                    <a:pt x="342" y="364"/>
                  </a:lnTo>
                  <a:lnTo>
                    <a:pt x="311" y="316"/>
                  </a:lnTo>
                  <a:lnTo>
                    <a:pt x="263" y="3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9" name="Freeform 23"/>
            <p:cNvSpPr>
              <a:spLocks/>
            </p:cNvSpPr>
            <p:nvPr/>
          </p:nvSpPr>
          <p:spPr bwMode="auto">
            <a:xfrm>
              <a:off x="3792" y="3556"/>
              <a:ext cx="372" cy="476"/>
            </a:xfrm>
            <a:custGeom>
              <a:avLst/>
              <a:gdLst>
                <a:gd name="T0" fmla="*/ 59 w 372"/>
                <a:gd name="T1" fmla="*/ 23 h 476"/>
                <a:gd name="T2" fmla="*/ 36 w 372"/>
                <a:gd name="T3" fmla="*/ 26 h 476"/>
                <a:gd name="T4" fmla="*/ 2 w 372"/>
                <a:gd name="T5" fmla="*/ 270 h 476"/>
                <a:gd name="T6" fmla="*/ 0 w 372"/>
                <a:gd name="T7" fmla="*/ 417 h 476"/>
                <a:gd name="T8" fmla="*/ 19 w 372"/>
                <a:gd name="T9" fmla="*/ 473 h 476"/>
                <a:gd name="T10" fmla="*/ 64 w 372"/>
                <a:gd name="T11" fmla="*/ 476 h 476"/>
                <a:gd name="T12" fmla="*/ 87 w 372"/>
                <a:gd name="T13" fmla="*/ 347 h 476"/>
                <a:gd name="T14" fmla="*/ 118 w 372"/>
                <a:gd name="T15" fmla="*/ 164 h 476"/>
                <a:gd name="T16" fmla="*/ 214 w 372"/>
                <a:gd name="T17" fmla="*/ 45 h 476"/>
                <a:gd name="T18" fmla="*/ 245 w 372"/>
                <a:gd name="T19" fmla="*/ 172 h 476"/>
                <a:gd name="T20" fmla="*/ 270 w 372"/>
                <a:gd name="T21" fmla="*/ 386 h 476"/>
                <a:gd name="T22" fmla="*/ 287 w 372"/>
                <a:gd name="T23" fmla="*/ 473 h 476"/>
                <a:gd name="T24" fmla="*/ 332 w 372"/>
                <a:gd name="T25" fmla="*/ 473 h 476"/>
                <a:gd name="T26" fmla="*/ 335 w 372"/>
                <a:gd name="T27" fmla="*/ 338 h 476"/>
                <a:gd name="T28" fmla="*/ 358 w 372"/>
                <a:gd name="T29" fmla="*/ 118 h 476"/>
                <a:gd name="T30" fmla="*/ 372 w 372"/>
                <a:gd name="T31" fmla="*/ 0 h 476"/>
                <a:gd name="T32" fmla="*/ 352 w 372"/>
                <a:gd name="T33" fmla="*/ 14 h 476"/>
                <a:gd name="T34" fmla="*/ 59 w 372"/>
                <a:gd name="T35" fmla="*/ 23 h 4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476"/>
                <a:gd name="T56" fmla="*/ 372 w 372"/>
                <a:gd name="T57" fmla="*/ 476 h 4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476">
                  <a:moveTo>
                    <a:pt x="59" y="23"/>
                  </a:moveTo>
                  <a:lnTo>
                    <a:pt x="36" y="26"/>
                  </a:lnTo>
                  <a:lnTo>
                    <a:pt x="2" y="270"/>
                  </a:lnTo>
                  <a:lnTo>
                    <a:pt x="0" y="417"/>
                  </a:lnTo>
                  <a:lnTo>
                    <a:pt x="19" y="473"/>
                  </a:lnTo>
                  <a:lnTo>
                    <a:pt x="64" y="476"/>
                  </a:lnTo>
                  <a:lnTo>
                    <a:pt x="87" y="347"/>
                  </a:lnTo>
                  <a:lnTo>
                    <a:pt x="118" y="164"/>
                  </a:lnTo>
                  <a:lnTo>
                    <a:pt x="214" y="45"/>
                  </a:lnTo>
                  <a:lnTo>
                    <a:pt x="245" y="172"/>
                  </a:lnTo>
                  <a:lnTo>
                    <a:pt x="270" y="386"/>
                  </a:lnTo>
                  <a:lnTo>
                    <a:pt x="287" y="473"/>
                  </a:lnTo>
                  <a:lnTo>
                    <a:pt x="332" y="473"/>
                  </a:lnTo>
                  <a:lnTo>
                    <a:pt x="335" y="338"/>
                  </a:lnTo>
                  <a:lnTo>
                    <a:pt x="358" y="118"/>
                  </a:lnTo>
                  <a:lnTo>
                    <a:pt x="372" y="0"/>
                  </a:lnTo>
                  <a:lnTo>
                    <a:pt x="352" y="14"/>
                  </a:lnTo>
                  <a:lnTo>
                    <a:pt x="59"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0" name="Freeform 24"/>
            <p:cNvSpPr>
              <a:spLocks/>
            </p:cNvSpPr>
            <p:nvPr/>
          </p:nvSpPr>
          <p:spPr bwMode="auto">
            <a:xfrm>
              <a:off x="3941" y="2838"/>
              <a:ext cx="152" cy="293"/>
            </a:xfrm>
            <a:custGeom>
              <a:avLst/>
              <a:gdLst>
                <a:gd name="T0" fmla="*/ 34 w 152"/>
                <a:gd name="T1" fmla="*/ 237 h 293"/>
                <a:gd name="T2" fmla="*/ 28 w 152"/>
                <a:gd name="T3" fmla="*/ 192 h 293"/>
                <a:gd name="T4" fmla="*/ 0 w 152"/>
                <a:gd name="T5" fmla="*/ 161 h 293"/>
                <a:gd name="T6" fmla="*/ 14 w 152"/>
                <a:gd name="T7" fmla="*/ 65 h 293"/>
                <a:gd name="T8" fmla="*/ 79 w 152"/>
                <a:gd name="T9" fmla="*/ 0 h 293"/>
                <a:gd name="T10" fmla="*/ 87 w 152"/>
                <a:gd name="T11" fmla="*/ 3 h 293"/>
                <a:gd name="T12" fmla="*/ 107 w 152"/>
                <a:gd name="T13" fmla="*/ 14 h 293"/>
                <a:gd name="T14" fmla="*/ 130 w 152"/>
                <a:gd name="T15" fmla="*/ 26 h 293"/>
                <a:gd name="T16" fmla="*/ 141 w 152"/>
                <a:gd name="T17" fmla="*/ 40 h 293"/>
                <a:gd name="T18" fmla="*/ 144 w 152"/>
                <a:gd name="T19" fmla="*/ 62 h 293"/>
                <a:gd name="T20" fmla="*/ 150 w 152"/>
                <a:gd name="T21" fmla="*/ 90 h 293"/>
                <a:gd name="T22" fmla="*/ 152 w 152"/>
                <a:gd name="T23" fmla="*/ 116 h 293"/>
                <a:gd name="T24" fmla="*/ 152 w 152"/>
                <a:gd name="T25" fmla="*/ 127 h 293"/>
                <a:gd name="T26" fmla="*/ 113 w 152"/>
                <a:gd name="T27" fmla="*/ 178 h 293"/>
                <a:gd name="T28" fmla="*/ 113 w 152"/>
                <a:gd name="T29" fmla="*/ 273 h 293"/>
                <a:gd name="T30" fmla="*/ 87 w 152"/>
                <a:gd name="T31" fmla="*/ 290 h 293"/>
                <a:gd name="T32" fmla="*/ 93 w 152"/>
                <a:gd name="T33" fmla="*/ 175 h 293"/>
                <a:gd name="T34" fmla="*/ 127 w 152"/>
                <a:gd name="T35" fmla="*/ 119 h 293"/>
                <a:gd name="T36" fmla="*/ 121 w 152"/>
                <a:gd name="T37" fmla="*/ 51 h 293"/>
                <a:gd name="T38" fmla="*/ 116 w 152"/>
                <a:gd name="T39" fmla="*/ 48 h 293"/>
                <a:gd name="T40" fmla="*/ 102 w 152"/>
                <a:gd name="T41" fmla="*/ 45 h 293"/>
                <a:gd name="T42" fmla="*/ 85 w 152"/>
                <a:gd name="T43" fmla="*/ 43 h 293"/>
                <a:gd name="T44" fmla="*/ 73 w 152"/>
                <a:gd name="T45" fmla="*/ 45 h 293"/>
                <a:gd name="T46" fmla="*/ 62 w 152"/>
                <a:gd name="T47" fmla="*/ 54 h 293"/>
                <a:gd name="T48" fmla="*/ 56 w 152"/>
                <a:gd name="T49" fmla="*/ 71 h 293"/>
                <a:gd name="T50" fmla="*/ 51 w 152"/>
                <a:gd name="T51" fmla="*/ 88 h 293"/>
                <a:gd name="T52" fmla="*/ 48 w 152"/>
                <a:gd name="T53" fmla="*/ 93 h 293"/>
                <a:gd name="T54" fmla="*/ 42 w 152"/>
                <a:gd name="T55" fmla="*/ 102 h 293"/>
                <a:gd name="T56" fmla="*/ 31 w 152"/>
                <a:gd name="T57" fmla="*/ 124 h 293"/>
                <a:gd name="T58" fmla="*/ 23 w 152"/>
                <a:gd name="T59" fmla="*/ 147 h 293"/>
                <a:gd name="T60" fmla="*/ 28 w 152"/>
                <a:gd name="T61" fmla="*/ 164 h 293"/>
                <a:gd name="T62" fmla="*/ 42 w 152"/>
                <a:gd name="T63" fmla="*/ 172 h 293"/>
                <a:gd name="T64" fmla="*/ 51 w 152"/>
                <a:gd name="T65" fmla="*/ 175 h 293"/>
                <a:gd name="T66" fmla="*/ 56 w 152"/>
                <a:gd name="T67" fmla="*/ 175 h 293"/>
                <a:gd name="T68" fmla="*/ 59 w 152"/>
                <a:gd name="T69" fmla="*/ 175 h 293"/>
                <a:gd name="T70" fmla="*/ 56 w 152"/>
                <a:gd name="T71" fmla="*/ 293 h 293"/>
                <a:gd name="T72" fmla="*/ 34 w 152"/>
                <a:gd name="T73" fmla="*/ 237 h 29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2"/>
                <a:gd name="T112" fmla="*/ 0 h 293"/>
                <a:gd name="T113" fmla="*/ 152 w 152"/>
                <a:gd name="T114" fmla="*/ 293 h 29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2" h="293">
                  <a:moveTo>
                    <a:pt x="34" y="237"/>
                  </a:moveTo>
                  <a:lnTo>
                    <a:pt x="28" y="192"/>
                  </a:lnTo>
                  <a:lnTo>
                    <a:pt x="0" y="161"/>
                  </a:lnTo>
                  <a:lnTo>
                    <a:pt x="14" y="65"/>
                  </a:lnTo>
                  <a:lnTo>
                    <a:pt x="79" y="0"/>
                  </a:lnTo>
                  <a:lnTo>
                    <a:pt x="87" y="3"/>
                  </a:lnTo>
                  <a:lnTo>
                    <a:pt x="107" y="14"/>
                  </a:lnTo>
                  <a:lnTo>
                    <a:pt x="130" y="26"/>
                  </a:lnTo>
                  <a:lnTo>
                    <a:pt x="141" y="40"/>
                  </a:lnTo>
                  <a:lnTo>
                    <a:pt x="144" y="62"/>
                  </a:lnTo>
                  <a:lnTo>
                    <a:pt x="150" y="90"/>
                  </a:lnTo>
                  <a:lnTo>
                    <a:pt x="152" y="116"/>
                  </a:lnTo>
                  <a:lnTo>
                    <a:pt x="152" y="127"/>
                  </a:lnTo>
                  <a:lnTo>
                    <a:pt x="113" y="178"/>
                  </a:lnTo>
                  <a:lnTo>
                    <a:pt x="113" y="273"/>
                  </a:lnTo>
                  <a:lnTo>
                    <a:pt x="87" y="290"/>
                  </a:lnTo>
                  <a:lnTo>
                    <a:pt x="93" y="175"/>
                  </a:lnTo>
                  <a:lnTo>
                    <a:pt x="127" y="119"/>
                  </a:lnTo>
                  <a:lnTo>
                    <a:pt x="121" y="51"/>
                  </a:lnTo>
                  <a:lnTo>
                    <a:pt x="116" y="48"/>
                  </a:lnTo>
                  <a:lnTo>
                    <a:pt x="102" y="45"/>
                  </a:lnTo>
                  <a:lnTo>
                    <a:pt x="85" y="43"/>
                  </a:lnTo>
                  <a:lnTo>
                    <a:pt x="73" y="45"/>
                  </a:lnTo>
                  <a:lnTo>
                    <a:pt x="62" y="54"/>
                  </a:lnTo>
                  <a:lnTo>
                    <a:pt x="56" y="71"/>
                  </a:lnTo>
                  <a:lnTo>
                    <a:pt x="51" y="88"/>
                  </a:lnTo>
                  <a:lnTo>
                    <a:pt x="48" y="93"/>
                  </a:lnTo>
                  <a:lnTo>
                    <a:pt x="42" y="102"/>
                  </a:lnTo>
                  <a:lnTo>
                    <a:pt x="31" y="124"/>
                  </a:lnTo>
                  <a:lnTo>
                    <a:pt x="23" y="147"/>
                  </a:lnTo>
                  <a:lnTo>
                    <a:pt x="28" y="164"/>
                  </a:lnTo>
                  <a:lnTo>
                    <a:pt x="42" y="172"/>
                  </a:lnTo>
                  <a:lnTo>
                    <a:pt x="51" y="175"/>
                  </a:lnTo>
                  <a:lnTo>
                    <a:pt x="56" y="175"/>
                  </a:lnTo>
                  <a:lnTo>
                    <a:pt x="59" y="175"/>
                  </a:lnTo>
                  <a:lnTo>
                    <a:pt x="56" y="293"/>
                  </a:lnTo>
                  <a:lnTo>
                    <a:pt x="34"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25"/>
            <p:cNvSpPr>
              <a:spLocks/>
            </p:cNvSpPr>
            <p:nvPr/>
          </p:nvSpPr>
          <p:spPr bwMode="auto">
            <a:xfrm>
              <a:off x="3222" y="1220"/>
              <a:ext cx="1532" cy="1959"/>
            </a:xfrm>
            <a:custGeom>
              <a:avLst/>
              <a:gdLst>
                <a:gd name="T0" fmla="*/ 330 w 1532"/>
                <a:gd name="T1" fmla="*/ 1447 h 1959"/>
                <a:gd name="T2" fmla="*/ 259 w 1532"/>
                <a:gd name="T3" fmla="*/ 1413 h 1959"/>
                <a:gd name="T4" fmla="*/ 166 w 1532"/>
                <a:gd name="T5" fmla="*/ 1413 h 1959"/>
                <a:gd name="T6" fmla="*/ 132 w 1532"/>
                <a:gd name="T7" fmla="*/ 1413 h 1959"/>
                <a:gd name="T8" fmla="*/ 59 w 1532"/>
                <a:gd name="T9" fmla="*/ 1466 h 1959"/>
                <a:gd name="T10" fmla="*/ 2 w 1532"/>
                <a:gd name="T11" fmla="*/ 1621 h 1959"/>
                <a:gd name="T12" fmla="*/ 17 w 1532"/>
                <a:gd name="T13" fmla="*/ 1784 h 1959"/>
                <a:gd name="T14" fmla="*/ 67 w 1532"/>
                <a:gd name="T15" fmla="*/ 1841 h 1959"/>
                <a:gd name="T16" fmla="*/ 149 w 1532"/>
                <a:gd name="T17" fmla="*/ 1891 h 1959"/>
                <a:gd name="T18" fmla="*/ 237 w 1532"/>
                <a:gd name="T19" fmla="*/ 1917 h 1959"/>
                <a:gd name="T20" fmla="*/ 296 w 1532"/>
                <a:gd name="T21" fmla="*/ 1917 h 1959"/>
                <a:gd name="T22" fmla="*/ 403 w 1532"/>
                <a:gd name="T23" fmla="*/ 1872 h 1959"/>
                <a:gd name="T24" fmla="*/ 457 w 1532"/>
                <a:gd name="T25" fmla="*/ 1799 h 1959"/>
                <a:gd name="T26" fmla="*/ 592 w 1532"/>
                <a:gd name="T27" fmla="*/ 1624 h 1959"/>
                <a:gd name="T28" fmla="*/ 722 w 1532"/>
                <a:gd name="T29" fmla="*/ 1345 h 1959"/>
                <a:gd name="T30" fmla="*/ 849 w 1532"/>
                <a:gd name="T31" fmla="*/ 1357 h 1959"/>
                <a:gd name="T32" fmla="*/ 922 w 1532"/>
                <a:gd name="T33" fmla="*/ 1483 h 1959"/>
                <a:gd name="T34" fmla="*/ 1010 w 1532"/>
                <a:gd name="T35" fmla="*/ 1647 h 1959"/>
                <a:gd name="T36" fmla="*/ 1069 w 1532"/>
                <a:gd name="T37" fmla="*/ 1784 h 1959"/>
                <a:gd name="T38" fmla="*/ 1125 w 1532"/>
                <a:gd name="T39" fmla="*/ 1920 h 1959"/>
                <a:gd name="T40" fmla="*/ 1232 w 1532"/>
                <a:gd name="T41" fmla="*/ 1953 h 1959"/>
                <a:gd name="T42" fmla="*/ 1354 w 1532"/>
                <a:gd name="T43" fmla="*/ 1942 h 1959"/>
                <a:gd name="T44" fmla="*/ 1447 w 1532"/>
                <a:gd name="T45" fmla="*/ 1900 h 1959"/>
                <a:gd name="T46" fmla="*/ 1506 w 1532"/>
                <a:gd name="T47" fmla="*/ 1832 h 1959"/>
                <a:gd name="T48" fmla="*/ 1512 w 1532"/>
                <a:gd name="T49" fmla="*/ 1627 h 1959"/>
                <a:gd name="T50" fmla="*/ 1453 w 1532"/>
                <a:gd name="T51" fmla="*/ 1537 h 1959"/>
                <a:gd name="T52" fmla="*/ 1374 w 1532"/>
                <a:gd name="T53" fmla="*/ 1497 h 1959"/>
                <a:gd name="T54" fmla="*/ 1278 w 1532"/>
                <a:gd name="T55" fmla="*/ 1497 h 1959"/>
                <a:gd name="T56" fmla="*/ 1190 w 1532"/>
                <a:gd name="T57" fmla="*/ 1551 h 1959"/>
                <a:gd name="T58" fmla="*/ 1114 w 1532"/>
                <a:gd name="T59" fmla="*/ 1554 h 1959"/>
                <a:gd name="T60" fmla="*/ 1069 w 1532"/>
                <a:gd name="T61" fmla="*/ 1455 h 1959"/>
                <a:gd name="T62" fmla="*/ 1004 w 1532"/>
                <a:gd name="T63" fmla="*/ 1326 h 1959"/>
                <a:gd name="T64" fmla="*/ 950 w 1532"/>
                <a:gd name="T65" fmla="*/ 1205 h 1959"/>
                <a:gd name="T66" fmla="*/ 1106 w 1532"/>
                <a:gd name="T67" fmla="*/ 810 h 1959"/>
                <a:gd name="T68" fmla="*/ 1266 w 1532"/>
                <a:gd name="T69" fmla="*/ 543 h 1959"/>
                <a:gd name="T70" fmla="*/ 1340 w 1532"/>
                <a:gd name="T71" fmla="*/ 470 h 1959"/>
                <a:gd name="T72" fmla="*/ 1376 w 1532"/>
                <a:gd name="T73" fmla="*/ 444 h 1959"/>
                <a:gd name="T74" fmla="*/ 1441 w 1532"/>
                <a:gd name="T75" fmla="*/ 332 h 1959"/>
                <a:gd name="T76" fmla="*/ 1486 w 1532"/>
                <a:gd name="T77" fmla="*/ 186 h 1959"/>
                <a:gd name="T78" fmla="*/ 1478 w 1532"/>
                <a:gd name="T79" fmla="*/ 90 h 1959"/>
                <a:gd name="T80" fmla="*/ 1396 w 1532"/>
                <a:gd name="T81" fmla="*/ 101 h 1959"/>
                <a:gd name="T82" fmla="*/ 1300 w 1532"/>
                <a:gd name="T83" fmla="*/ 228 h 1959"/>
                <a:gd name="T84" fmla="*/ 1187 w 1532"/>
                <a:gd name="T85" fmla="*/ 405 h 1959"/>
                <a:gd name="T86" fmla="*/ 925 w 1532"/>
                <a:gd name="T87" fmla="*/ 788 h 1959"/>
                <a:gd name="T88" fmla="*/ 767 w 1532"/>
                <a:gd name="T89" fmla="*/ 855 h 1959"/>
                <a:gd name="T90" fmla="*/ 680 w 1532"/>
                <a:gd name="T91" fmla="*/ 687 h 1959"/>
                <a:gd name="T92" fmla="*/ 629 w 1532"/>
                <a:gd name="T93" fmla="*/ 594 h 1959"/>
                <a:gd name="T94" fmla="*/ 558 w 1532"/>
                <a:gd name="T95" fmla="*/ 481 h 1959"/>
                <a:gd name="T96" fmla="*/ 493 w 1532"/>
                <a:gd name="T97" fmla="*/ 349 h 1959"/>
                <a:gd name="T98" fmla="*/ 443 w 1532"/>
                <a:gd name="T99" fmla="*/ 245 h 1959"/>
                <a:gd name="T100" fmla="*/ 369 w 1532"/>
                <a:gd name="T101" fmla="*/ 76 h 1959"/>
                <a:gd name="T102" fmla="*/ 279 w 1532"/>
                <a:gd name="T103" fmla="*/ 22 h 1959"/>
                <a:gd name="T104" fmla="*/ 228 w 1532"/>
                <a:gd name="T105" fmla="*/ 33 h 1959"/>
                <a:gd name="T106" fmla="*/ 248 w 1532"/>
                <a:gd name="T107" fmla="*/ 183 h 1959"/>
                <a:gd name="T108" fmla="*/ 338 w 1532"/>
                <a:gd name="T109" fmla="*/ 430 h 1959"/>
                <a:gd name="T110" fmla="*/ 434 w 1532"/>
                <a:gd name="T111" fmla="*/ 636 h 1959"/>
                <a:gd name="T112" fmla="*/ 522 w 1532"/>
                <a:gd name="T113" fmla="*/ 841 h 1959"/>
                <a:gd name="T114" fmla="*/ 651 w 1532"/>
                <a:gd name="T115" fmla="*/ 1129 h 1959"/>
                <a:gd name="T116" fmla="*/ 626 w 1532"/>
                <a:gd name="T117" fmla="*/ 1190 h 1959"/>
                <a:gd name="T118" fmla="*/ 541 w 1532"/>
                <a:gd name="T119" fmla="*/ 1281 h 1959"/>
                <a:gd name="T120" fmla="*/ 496 w 1532"/>
                <a:gd name="T121" fmla="*/ 1351 h 1959"/>
                <a:gd name="T122" fmla="*/ 428 w 1532"/>
                <a:gd name="T123" fmla="*/ 1447 h 19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32"/>
                <a:gd name="T187" fmla="*/ 0 h 1959"/>
                <a:gd name="T188" fmla="*/ 1532 w 1532"/>
                <a:gd name="T189" fmla="*/ 1959 h 19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32" h="1959">
                  <a:moveTo>
                    <a:pt x="375" y="1483"/>
                  </a:moveTo>
                  <a:lnTo>
                    <a:pt x="372" y="1480"/>
                  </a:lnTo>
                  <a:lnTo>
                    <a:pt x="361" y="1472"/>
                  </a:lnTo>
                  <a:lnTo>
                    <a:pt x="347" y="1461"/>
                  </a:lnTo>
                  <a:lnTo>
                    <a:pt x="330" y="1447"/>
                  </a:lnTo>
                  <a:lnTo>
                    <a:pt x="313" y="1435"/>
                  </a:lnTo>
                  <a:lnTo>
                    <a:pt x="296" y="1424"/>
                  </a:lnTo>
                  <a:lnTo>
                    <a:pt x="282" y="1416"/>
                  </a:lnTo>
                  <a:lnTo>
                    <a:pt x="270" y="1413"/>
                  </a:lnTo>
                  <a:lnTo>
                    <a:pt x="259" y="1413"/>
                  </a:lnTo>
                  <a:lnTo>
                    <a:pt x="242" y="1413"/>
                  </a:lnTo>
                  <a:lnTo>
                    <a:pt x="223" y="1413"/>
                  </a:lnTo>
                  <a:lnTo>
                    <a:pt x="203" y="1413"/>
                  </a:lnTo>
                  <a:lnTo>
                    <a:pt x="183" y="1413"/>
                  </a:lnTo>
                  <a:lnTo>
                    <a:pt x="166" y="1413"/>
                  </a:lnTo>
                  <a:lnTo>
                    <a:pt x="155" y="1413"/>
                  </a:lnTo>
                  <a:lnTo>
                    <a:pt x="149" y="1413"/>
                  </a:lnTo>
                  <a:lnTo>
                    <a:pt x="146" y="1413"/>
                  </a:lnTo>
                  <a:lnTo>
                    <a:pt x="141" y="1413"/>
                  </a:lnTo>
                  <a:lnTo>
                    <a:pt x="132" y="1413"/>
                  </a:lnTo>
                  <a:lnTo>
                    <a:pt x="121" y="1419"/>
                  </a:lnTo>
                  <a:lnTo>
                    <a:pt x="107" y="1424"/>
                  </a:lnTo>
                  <a:lnTo>
                    <a:pt x="93" y="1433"/>
                  </a:lnTo>
                  <a:lnTo>
                    <a:pt x="76" y="1447"/>
                  </a:lnTo>
                  <a:lnTo>
                    <a:pt x="59" y="1466"/>
                  </a:lnTo>
                  <a:lnTo>
                    <a:pt x="31" y="1514"/>
                  </a:lnTo>
                  <a:lnTo>
                    <a:pt x="14" y="1559"/>
                  </a:lnTo>
                  <a:lnTo>
                    <a:pt x="5" y="1590"/>
                  </a:lnTo>
                  <a:lnTo>
                    <a:pt x="2" y="1604"/>
                  </a:lnTo>
                  <a:lnTo>
                    <a:pt x="2" y="1621"/>
                  </a:lnTo>
                  <a:lnTo>
                    <a:pt x="0" y="1661"/>
                  </a:lnTo>
                  <a:lnTo>
                    <a:pt x="0" y="1706"/>
                  </a:lnTo>
                  <a:lnTo>
                    <a:pt x="2" y="1739"/>
                  </a:lnTo>
                  <a:lnTo>
                    <a:pt x="8" y="1762"/>
                  </a:lnTo>
                  <a:lnTo>
                    <a:pt x="17" y="1784"/>
                  </a:lnTo>
                  <a:lnTo>
                    <a:pt x="25" y="1801"/>
                  </a:lnTo>
                  <a:lnTo>
                    <a:pt x="33" y="1813"/>
                  </a:lnTo>
                  <a:lnTo>
                    <a:pt x="39" y="1818"/>
                  </a:lnTo>
                  <a:lnTo>
                    <a:pt x="53" y="1830"/>
                  </a:lnTo>
                  <a:lnTo>
                    <a:pt x="67" y="1841"/>
                  </a:lnTo>
                  <a:lnTo>
                    <a:pt x="84" y="1855"/>
                  </a:lnTo>
                  <a:lnTo>
                    <a:pt x="101" y="1866"/>
                  </a:lnTo>
                  <a:lnTo>
                    <a:pt x="121" y="1877"/>
                  </a:lnTo>
                  <a:lnTo>
                    <a:pt x="135" y="1886"/>
                  </a:lnTo>
                  <a:lnTo>
                    <a:pt x="149" y="1891"/>
                  </a:lnTo>
                  <a:lnTo>
                    <a:pt x="163" y="1894"/>
                  </a:lnTo>
                  <a:lnTo>
                    <a:pt x="180" y="1900"/>
                  </a:lnTo>
                  <a:lnTo>
                    <a:pt x="200" y="1906"/>
                  </a:lnTo>
                  <a:lnTo>
                    <a:pt x="220" y="1911"/>
                  </a:lnTo>
                  <a:lnTo>
                    <a:pt x="237" y="1917"/>
                  </a:lnTo>
                  <a:lnTo>
                    <a:pt x="254" y="1922"/>
                  </a:lnTo>
                  <a:lnTo>
                    <a:pt x="265" y="1925"/>
                  </a:lnTo>
                  <a:lnTo>
                    <a:pt x="270" y="1925"/>
                  </a:lnTo>
                  <a:lnTo>
                    <a:pt x="279" y="1922"/>
                  </a:lnTo>
                  <a:lnTo>
                    <a:pt x="296" y="1917"/>
                  </a:lnTo>
                  <a:lnTo>
                    <a:pt x="318" y="1911"/>
                  </a:lnTo>
                  <a:lnTo>
                    <a:pt x="341" y="1900"/>
                  </a:lnTo>
                  <a:lnTo>
                    <a:pt x="366" y="1891"/>
                  </a:lnTo>
                  <a:lnTo>
                    <a:pt x="389" y="1880"/>
                  </a:lnTo>
                  <a:lnTo>
                    <a:pt x="403" y="1872"/>
                  </a:lnTo>
                  <a:lnTo>
                    <a:pt x="412" y="1866"/>
                  </a:lnTo>
                  <a:lnTo>
                    <a:pt x="417" y="1858"/>
                  </a:lnTo>
                  <a:lnTo>
                    <a:pt x="428" y="1841"/>
                  </a:lnTo>
                  <a:lnTo>
                    <a:pt x="443" y="1821"/>
                  </a:lnTo>
                  <a:lnTo>
                    <a:pt x="457" y="1799"/>
                  </a:lnTo>
                  <a:lnTo>
                    <a:pt x="474" y="1776"/>
                  </a:lnTo>
                  <a:lnTo>
                    <a:pt x="485" y="1756"/>
                  </a:lnTo>
                  <a:lnTo>
                    <a:pt x="496" y="1745"/>
                  </a:lnTo>
                  <a:lnTo>
                    <a:pt x="499" y="1739"/>
                  </a:lnTo>
                  <a:lnTo>
                    <a:pt x="592" y="1624"/>
                  </a:lnTo>
                  <a:lnTo>
                    <a:pt x="665" y="1441"/>
                  </a:lnTo>
                  <a:lnTo>
                    <a:pt x="668" y="1430"/>
                  </a:lnTo>
                  <a:lnTo>
                    <a:pt x="677" y="1404"/>
                  </a:lnTo>
                  <a:lnTo>
                    <a:pt x="694" y="1373"/>
                  </a:lnTo>
                  <a:lnTo>
                    <a:pt x="722" y="1345"/>
                  </a:lnTo>
                  <a:lnTo>
                    <a:pt x="744" y="1328"/>
                  </a:lnTo>
                  <a:lnTo>
                    <a:pt x="761" y="1314"/>
                  </a:lnTo>
                  <a:lnTo>
                    <a:pt x="770" y="1306"/>
                  </a:lnTo>
                  <a:lnTo>
                    <a:pt x="773" y="1303"/>
                  </a:lnTo>
                  <a:lnTo>
                    <a:pt x="849" y="1357"/>
                  </a:lnTo>
                  <a:lnTo>
                    <a:pt x="883" y="1373"/>
                  </a:lnTo>
                  <a:lnTo>
                    <a:pt x="888" y="1388"/>
                  </a:lnTo>
                  <a:lnTo>
                    <a:pt x="900" y="1424"/>
                  </a:lnTo>
                  <a:lnTo>
                    <a:pt x="914" y="1461"/>
                  </a:lnTo>
                  <a:lnTo>
                    <a:pt x="922" y="1483"/>
                  </a:lnTo>
                  <a:lnTo>
                    <a:pt x="931" y="1511"/>
                  </a:lnTo>
                  <a:lnTo>
                    <a:pt x="950" y="1556"/>
                  </a:lnTo>
                  <a:lnTo>
                    <a:pt x="970" y="1604"/>
                  </a:lnTo>
                  <a:lnTo>
                    <a:pt x="993" y="1630"/>
                  </a:lnTo>
                  <a:lnTo>
                    <a:pt x="1010" y="1647"/>
                  </a:lnTo>
                  <a:lnTo>
                    <a:pt x="1021" y="1675"/>
                  </a:lnTo>
                  <a:lnTo>
                    <a:pt x="1035" y="1711"/>
                  </a:lnTo>
                  <a:lnTo>
                    <a:pt x="1049" y="1742"/>
                  </a:lnTo>
                  <a:lnTo>
                    <a:pt x="1058" y="1759"/>
                  </a:lnTo>
                  <a:lnTo>
                    <a:pt x="1069" y="1784"/>
                  </a:lnTo>
                  <a:lnTo>
                    <a:pt x="1077" y="1813"/>
                  </a:lnTo>
                  <a:lnTo>
                    <a:pt x="1089" y="1844"/>
                  </a:lnTo>
                  <a:lnTo>
                    <a:pt x="1100" y="1875"/>
                  </a:lnTo>
                  <a:lnTo>
                    <a:pt x="1114" y="1900"/>
                  </a:lnTo>
                  <a:lnTo>
                    <a:pt x="1125" y="1920"/>
                  </a:lnTo>
                  <a:lnTo>
                    <a:pt x="1139" y="1931"/>
                  </a:lnTo>
                  <a:lnTo>
                    <a:pt x="1156" y="1937"/>
                  </a:lnTo>
                  <a:lnTo>
                    <a:pt x="1179" y="1945"/>
                  </a:lnTo>
                  <a:lnTo>
                    <a:pt x="1204" y="1951"/>
                  </a:lnTo>
                  <a:lnTo>
                    <a:pt x="1232" y="1953"/>
                  </a:lnTo>
                  <a:lnTo>
                    <a:pt x="1264" y="1956"/>
                  </a:lnTo>
                  <a:lnTo>
                    <a:pt x="1289" y="1959"/>
                  </a:lnTo>
                  <a:lnTo>
                    <a:pt x="1314" y="1956"/>
                  </a:lnTo>
                  <a:lnTo>
                    <a:pt x="1334" y="1951"/>
                  </a:lnTo>
                  <a:lnTo>
                    <a:pt x="1354" y="1942"/>
                  </a:lnTo>
                  <a:lnTo>
                    <a:pt x="1374" y="1934"/>
                  </a:lnTo>
                  <a:lnTo>
                    <a:pt x="1393" y="1925"/>
                  </a:lnTo>
                  <a:lnTo>
                    <a:pt x="1416" y="1914"/>
                  </a:lnTo>
                  <a:lnTo>
                    <a:pt x="1433" y="1906"/>
                  </a:lnTo>
                  <a:lnTo>
                    <a:pt x="1447" y="1900"/>
                  </a:lnTo>
                  <a:lnTo>
                    <a:pt x="1458" y="1897"/>
                  </a:lnTo>
                  <a:lnTo>
                    <a:pt x="1461" y="1894"/>
                  </a:lnTo>
                  <a:lnTo>
                    <a:pt x="1469" y="1886"/>
                  </a:lnTo>
                  <a:lnTo>
                    <a:pt x="1486" y="1863"/>
                  </a:lnTo>
                  <a:lnTo>
                    <a:pt x="1506" y="1832"/>
                  </a:lnTo>
                  <a:lnTo>
                    <a:pt x="1523" y="1793"/>
                  </a:lnTo>
                  <a:lnTo>
                    <a:pt x="1532" y="1748"/>
                  </a:lnTo>
                  <a:lnTo>
                    <a:pt x="1529" y="1706"/>
                  </a:lnTo>
                  <a:lnTo>
                    <a:pt x="1523" y="1663"/>
                  </a:lnTo>
                  <a:lnTo>
                    <a:pt x="1512" y="1627"/>
                  </a:lnTo>
                  <a:lnTo>
                    <a:pt x="1503" y="1610"/>
                  </a:lnTo>
                  <a:lnTo>
                    <a:pt x="1495" y="1590"/>
                  </a:lnTo>
                  <a:lnTo>
                    <a:pt x="1481" y="1573"/>
                  </a:lnTo>
                  <a:lnTo>
                    <a:pt x="1467" y="1554"/>
                  </a:lnTo>
                  <a:lnTo>
                    <a:pt x="1453" y="1537"/>
                  </a:lnTo>
                  <a:lnTo>
                    <a:pt x="1436" y="1520"/>
                  </a:lnTo>
                  <a:lnTo>
                    <a:pt x="1422" y="1509"/>
                  </a:lnTo>
                  <a:lnTo>
                    <a:pt x="1407" y="1503"/>
                  </a:lnTo>
                  <a:lnTo>
                    <a:pt x="1393" y="1500"/>
                  </a:lnTo>
                  <a:lnTo>
                    <a:pt x="1374" y="1497"/>
                  </a:lnTo>
                  <a:lnTo>
                    <a:pt x="1354" y="1495"/>
                  </a:lnTo>
                  <a:lnTo>
                    <a:pt x="1334" y="1495"/>
                  </a:lnTo>
                  <a:lnTo>
                    <a:pt x="1314" y="1495"/>
                  </a:lnTo>
                  <a:lnTo>
                    <a:pt x="1295" y="1495"/>
                  </a:lnTo>
                  <a:lnTo>
                    <a:pt x="1278" y="1497"/>
                  </a:lnTo>
                  <a:lnTo>
                    <a:pt x="1264" y="1503"/>
                  </a:lnTo>
                  <a:lnTo>
                    <a:pt x="1249" y="1511"/>
                  </a:lnTo>
                  <a:lnTo>
                    <a:pt x="1232" y="1523"/>
                  </a:lnTo>
                  <a:lnTo>
                    <a:pt x="1213" y="1537"/>
                  </a:lnTo>
                  <a:lnTo>
                    <a:pt x="1190" y="1551"/>
                  </a:lnTo>
                  <a:lnTo>
                    <a:pt x="1170" y="1562"/>
                  </a:lnTo>
                  <a:lnTo>
                    <a:pt x="1151" y="1571"/>
                  </a:lnTo>
                  <a:lnTo>
                    <a:pt x="1137" y="1576"/>
                  </a:lnTo>
                  <a:lnTo>
                    <a:pt x="1128" y="1573"/>
                  </a:lnTo>
                  <a:lnTo>
                    <a:pt x="1114" y="1554"/>
                  </a:lnTo>
                  <a:lnTo>
                    <a:pt x="1100" y="1520"/>
                  </a:lnTo>
                  <a:lnTo>
                    <a:pt x="1086" y="1492"/>
                  </a:lnTo>
                  <a:lnTo>
                    <a:pt x="1080" y="1478"/>
                  </a:lnTo>
                  <a:lnTo>
                    <a:pt x="1077" y="1472"/>
                  </a:lnTo>
                  <a:lnTo>
                    <a:pt x="1069" y="1455"/>
                  </a:lnTo>
                  <a:lnTo>
                    <a:pt x="1058" y="1430"/>
                  </a:lnTo>
                  <a:lnTo>
                    <a:pt x="1046" y="1402"/>
                  </a:lnTo>
                  <a:lnTo>
                    <a:pt x="1029" y="1373"/>
                  </a:lnTo>
                  <a:lnTo>
                    <a:pt x="1015" y="1345"/>
                  </a:lnTo>
                  <a:lnTo>
                    <a:pt x="1004" y="1326"/>
                  </a:lnTo>
                  <a:lnTo>
                    <a:pt x="993" y="1314"/>
                  </a:lnTo>
                  <a:lnTo>
                    <a:pt x="979" y="1292"/>
                  </a:lnTo>
                  <a:lnTo>
                    <a:pt x="964" y="1255"/>
                  </a:lnTo>
                  <a:lnTo>
                    <a:pt x="953" y="1219"/>
                  </a:lnTo>
                  <a:lnTo>
                    <a:pt x="950" y="1205"/>
                  </a:lnTo>
                  <a:lnTo>
                    <a:pt x="928" y="1123"/>
                  </a:lnTo>
                  <a:lnTo>
                    <a:pt x="1010" y="1005"/>
                  </a:lnTo>
                  <a:lnTo>
                    <a:pt x="1080" y="858"/>
                  </a:lnTo>
                  <a:lnTo>
                    <a:pt x="1086" y="844"/>
                  </a:lnTo>
                  <a:lnTo>
                    <a:pt x="1106" y="810"/>
                  </a:lnTo>
                  <a:lnTo>
                    <a:pt x="1134" y="763"/>
                  </a:lnTo>
                  <a:lnTo>
                    <a:pt x="1168" y="706"/>
                  </a:lnTo>
                  <a:lnTo>
                    <a:pt x="1201" y="644"/>
                  </a:lnTo>
                  <a:lnTo>
                    <a:pt x="1235" y="588"/>
                  </a:lnTo>
                  <a:lnTo>
                    <a:pt x="1266" y="543"/>
                  </a:lnTo>
                  <a:lnTo>
                    <a:pt x="1289" y="512"/>
                  </a:lnTo>
                  <a:lnTo>
                    <a:pt x="1300" y="501"/>
                  </a:lnTo>
                  <a:lnTo>
                    <a:pt x="1311" y="490"/>
                  </a:lnTo>
                  <a:lnTo>
                    <a:pt x="1326" y="478"/>
                  </a:lnTo>
                  <a:lnTo>
                    <a:pt x="1340" y="470"/>
                  </a:lnTo>
                  <a:lnTo>
                    <a:pt x="1354" y="461"/>
                  </a:lnTo>
                  <a:lnTo>
                    <a:pt x="1365" y="456"/>
                  </a:lnTo>
                  <a:lnTo>
                    <a:pt x="1371" y="450"/>
                  </a:lnTo>
                  <a:lnTo>
                    <a:pt x="1374" y="450"/>
                  </a:lnTo>
                  <a:lnTo>
                    <a:pt x="1376" y="444"/>
                  </a:lnTo>
                  <a:lnTo>
                    <a:pt x="1385" y="430"/>
                  </a:lnTo>
                  <a:lnTo>
                    <a:pt x="1399" y="411"/>
                  </a:lnTo>
                  <a:lnTo>
                    <a:pt x="1413" y="385"/>
                  </a:lnTo>
                  <a:lnTo>
                    <a:pt x="1427" y="357"/>
                  </a:lnTo>
                  <a:lnTo>
                    <a:pt x="1441" y="332"/>
                  </a:lnTo>
                  <a:lnTo>
                    <a:pt x="1455" y="309"/>
                  </a:lnTo>
                  <a:lnTo>
                    <a:pt x="1461" y="292"/>
                  </a:lnTo>
                  <a:lnTo>
                    <a:pt x="1469" y="262"/>
                  </a:lnTo>
                  <a:lnTo>
                    <a:pt x="1478" y="222"/>
                  </a:lnTo>
                  <a:lnTo>
                    <a:pt x="1486" y="186"/>
                  </a:lnTo>
                  <a:lnTo>
                    <a:pt x="1489" y="163"/>
                  </a:lnTo>
                  <a:lnTo>
                    <a:pt x="1492" y="149"/>
                  </a:lnTo>
                  <a:lnTo>
                    <a:pt x="1498" y="132"/>
                  </a:lnTo>
                  <a:lnTo>
                    <a:pt x="1495" y="112"/>
                  </a:lnTo>
                  <a:lnTo>
                    <a:pt x="1478" y="90"/>
                  </a:lnTo>
                  <a:lnTo>
                    <a:pt x="1455" y="76"/>
                  </a:lnTo>
                  <a:lnTo>
                    <a:pt x="1441" y="73"/>
                  </a:lnTo>
                  <a:lnTo>
                    <a:pt x="1436" y="76"/>
                  </a:lnTo>
                  <a:lnTo>
                    <a:pt x="1433" y="76"/>
                  </a:lnTo>
                  <a:lnTo>
                    <a:pt x="1396" y="101"/>
                  </a:lnTo>
                  <a:lnTo>
                    <a:pt x="1385" y="115"/>
                  </a:lnTo>
                  <a:lnTo>
                    <a:pt x="1359" y="146"/>
                  </a:lnTo>
                  <a:lnTo>
                    <a:pt x="1331" y="180"/>
                  </a:lnTo>
                  <a:lnTo>
                    <a:pt x="1314" y="205"/>
                  </a:lnTo>
                  <a:lnTo>
                    <a:pt x="1300" y="228"/>
                  </a:lnTo>
                  <a:lnTo>
                    <a:pt x="1278" y="262"/>
                  </a:lnTo>
                  <a:lnTo>
                    <a:pt x="1252" y="295"/>
                  </a:lnTo>
                  <a:lnTo>
                    <a:pt x="1232" y="323"/>
                  </a:lnTo>
                  <a:lnTo>
                    <a:pt x="1213" y="357"/>
                  </a:lnTo>
                  <a:lnTo>
                    <a:pt x="1187" y="405"/>
                  </a:lnTo>
                  <a:lnTo>
                    <a:pt x="1165" y="447"/>
                  </a:lnTo>
                  <a:lnTo>
                    <a:pt x="1154" y="464"/>
                  </a:lnTo>
                  <a:lnTo>
                    <a:pt x="1103" y="540"/>
                  </a:lnTo>
                  <a:lnTo>
                    <a:pt x="998" y="667"/>
                  </a:lnTo>
                  <a:lnTo>
                    <a:pt x="925" y="788"/>
                  </a:lnTo>
                  <a:lnTo>
                    <a:pt x="880" y="850"/>
                  </a:lnTo>
                  <a:lnTo>
                    <a:pt x="857" y="884"/>
                  </a:lnTo>
                  <a:lnTo>
                    <a:pt x="815" y="951"/>
                  </a:lnTo>
                  <a:lnTo>
                    <a:pt x="778" y="872"/>
                  </a:lnTo>
                  <a:lnTo>
                    <a:pt x="767" y="855"/>
                  </a:lnTo>
                  <a:lnTo>
                    <a:pt x="744" y="819"/>
                  </a:lnTo>
                  <a:lnTo>
                    <a:pt x="722" y="779"/>
                  </a:lnTo>
                  <a:lnTo>
                    <a:pt x="708" y="757"/>
                  </a:lnTo>
                  <a:lnTo>
                    <a:pt x="696" y="732"/>
                  </a:lnTo>
                  <a:lnTo>
                    <a:pt x="680" y="687"/>
                  </a:lnTo>
                  <a:lnTo>
                    <a:pt x="663" y="644"/>
                  </a:lnTo>
                  <a:lnTo>
                    <a:pt x="654" y="625"/>
                  </a:lnTo>
                  <a:lnTo>
                    <a:pt x="651" y="622"/>
                  </a:lnTo>
                  <a:lnTo>
                    <a:pt x="640" y="611"/>
                  </a:lnTo>
                  <a:lnTo>
                    <a:pt x="629" y="594"/>
                  </a:lnTo>
                  <a:lnTo>
                    <a:pt x="612" y="574"/>
                  </a:lnTo>
                  <a:lnTo>
                    <a:pt x="595" y="549"/>
                  </a:lnTo>
                  <a:lnTo>
                    <a:pt x="578" y="526"/>
                  </a:lnTo>
                  <a:lnTo>
                    <a:pt x="567" y="504"/>
                  </a:lnTo>
                  <a:lnTo>
                    <a:pt x="558" y="481"/>
                  </a:lnTo>
                  <a:lnTo>
                    <a:pt x="550" y="459"/>
                  </a:lnTo>
                  <a:lnTo>
                    <a:pt x="538" y="433"/>
                  </a:lnTo>
                  <a:lnTo>
                    <a:pt x="524" y="402"/>
                  </a:lnTo>
                  <a:lnTo>
                    <a:pt x="510" y="374"/>
                  </a:lnTo>
                  <a:lnTo>
                    <a:pt x="493" y="349"/>
                  </a:lnTo>
                  <a:lnTo>
                    <a:pt x="482" y="326"/>
                  </a:lnTo>
                  <a:lnTo>
                    <a:pt x="474" y="312"/>
                  </a:lnTo>
                  <a:lnTo>
                    <a:pt x="471" y="307"/>
                  </a:lnTo>
                  <a:lnTo>
                    <a:pt x="462" y="287"/>
                  </a:lnTo>
                  <a:lnTo>
                    <a:pt x="443" y="245"/>
                  </a:lnTo>
                  <a:lnTo>
                    <a:pt x="423" y="202"/>
                  </a:lnTo>
                  <a:lnTo>
                    <a:pt x="412" y="177"/>
                  </a:lnTo>
                  <a:lnTo>
                    <a:pt x="403" y="155"/>
                  </a:lnTo>
                  <a:lnTo>
                    <a:pt x="386" y="115"/>
                  </a:lnTo>
                  <a:lnTo>
                    <a:pt x="369" y="76"/>
                  </a:lnTo>
                  <a:lnTo>
                    <a:pt x="352" y="50"/>
                  </a:lnTo>
                  <a:lnTo>
                    <a:pt x="333" y="39"/>
                  </a:lnTo>
                  <a:lnTo>
                    <a:pt x="310" y="31"/>
                  </a:lnTo>
                  <a:lnTo>
                    <a:pt x="287" y="25"/>
                  </a:lnTo>
                  <a:lnTo>
                    <a:pt x="279" y="22"/>
                  </a:lnTo>
                  <a:lnTo>
                    <a:pt x="276" y="17"/>
                  </a:lnTo>
                  <a:lnTo>
                    <a:pt x="268" y="5"/>
                  </a:lnTo>
                  <a:lnTo>
                    <a:pt x="254" y="0"/>
                  </a:lnTo>
                  <a:lnTo>
                    <a:pt x="239" y="8"/>
                  </a:lnTo>
                  <a:lnTo>
                    <a:pt x="228" y="33"/>
                  </a:lnTo>
                  <a:lnTo>
                    <a:pt x="223" y="64"/>
                  </a:lnTo>
                  <a:lnTo>
                    <a:pt x="220" y="90"/>
                  </a:lnTo>
                  <a:lnTo>
                    <a:pt x="220" y="101"/>
                  </a:lnTo>
                  <a:lnTo>
                    <a:pt x="228" y="126"/>
                  </a:lnTo>
                  <a:lnTo>
                    <a:pt x="248" y="183"/>
                  </a:lnTo>
                  <a:lnTo>
                    <a:pt x="270" y="247"/>
                  </a:lnTo>
                  <a:lnTo>
                    <a:pt x="282" y="292"/>
                  </a:lnTo>
                  <a:lnTo>
                    <a:pt x="293" y="332"/>
                  </a:lnTo>
                  <a:lnTo>
                    <a:pt x="316" y="385"/>
                  </a:lnTo>
                  <a:lnTo>
                    <a:pt x="338" y="430"/>
                  </a:lnTo>
                  <a:lnTo>
                    <a:pt x="355" y="456"/>
                  </a:lnTo>
                  <a:lnTo>
                    <a:pt x="375" y="490"/>
                  </a:lnTo>
                  <a:lnTo>
                    <a:pt x="400" y="549"/>
                  </a:lnTo>
                  <a:lnTo>
                    <a:pt x="423" y="611"/>
                  </a:lnTo>
                  <a:lnTo>
                    <a:pt x="434" y="636"/>
                  </a:lnTo>
                  <a:lnTo>
                    <a:pt x="440" y="661"/>
                  </a:lnTo>
                  <a:lnTo>
                    <a:pt x="459" y="715"/>
                  </a:lnTo>
                  <a:lnTo>
                    <a:pt x="479" y="774"/>
                  </a:lnTo>
                  <a:lnTo>
                    <a:pt x="499" y="808"/>
                  </a:lnTo>
                  <a:lnTo>
                    <a:pt x="522" y="841"/>
                  </a:lnTo>
                  <a:lnTo>
                    <a:pt x="547" y="901"/>
                  </a:lnTo>
                  <a:lnTo>
                    <a:pt x="570" y="954"/>
                  </a:lnTo>
                  <a:lnTo>
                    <a:pt x="578" y="979"/>
                  </a:lnTo>
                  <a:lnTo>
                    <a:pt x="646" y="1126"/>
                  </a:lnTo>
                  <a:lnTo>
                    <a:pt x="651" y="1129"/>
                  </a:lnTo>
                  <a:lnTo>
                    <a:pt x="663" y="1137"/>
                  </a:lnTo>
                  <a:lnTo>
                    <a:pt x="668" y="1148"/>
                  </a:lnTo>
                  <a:lnTo>
                    <a:pt x="657" y="1162"/>
                  </a:lnTo>
                  <a:lnTo>
                    <a:pt x="643" y="1174"/>
                  </a:lnTo>
                  <a:lnTo>
                    <a:pt x="626" y="1190"/>
                  </a:lnTo>
                  <a:lnTo>
                    <a:pt x="606" y="1210"/>
                  </a:lnTo>
                  <a:lnTo>
                    <a:pt x="586" y="1233"/>
                  </a:lnTo>
                  <a:lnTo>
                    <a:pt x="567" y="1252"/>
                  </a:lnTo>
                  <a:lnTo>
                    <a:pt x="553" y="1269"/>
                  </a:lnTo>
                  <a:lnTo>
                    <a:pt x="541" y="1281"/>
                  </a:lnTo>
                  <a:lnTo>
                    <a:pt x="538" y="1286"/>
                  </a:lnTo>
                  <a:lnTo>
                    <a:pt x="536" y="1292"/>
                  </a:lnTo>
                  <a:lnTo>
                    <a:pt x="524" y="1306"/>
                  </a:lnTo>
                  <a:lnTo>
                    <a:pt x="510" y="1326"/>
                  </a:lnTo>
                  <a:lnTo>
                    <a:pt x="496" y="1351"/>
                  </a:lnTo>
                  <a:lnTo>
                    <a:pt x="479" y="1376"/>
                  </a:lnTo>
                  <a:lnTo>
                    <a:pt x="462" y="1399"/>
                  </a:lnTo>
                  <a:lnTo>
                    <a:pt x="451" y="1419"/>
                  </a:lnTo>
                  <a:lnTo>
                    <a:pt x="443" y="1430"/>
                  </a:lnTo>
                  <a:lnTo>
                    <a:pt x="428" y="1447"/>
                  </a:lnTo>
                  <a:lnTo>
                    <a:pt x="406" y="1464"/>
                  </a:lnTo>
                  <a:lnTo>
                    <a:pt x="383" y="1478"/>
                  </a:lnTo>
                  <a:lnTo>
                    <a:pt x="375" y="14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2" name="Freeform 26"/>
            <p:cNvSpPr>
              <a:spLocks/>
            </p:cNvSpPr>
            <p:nvPr/>
          </p:nvSpPr>
          <p:spPr bwMode="auto">
            <a:xfrm>
              <a:off x="3346" y="2743"/>
              <a:ext cx="237" cy="233"/>
            </a:xfrm>
            <a:custGeom>
              <a:avLst/>
              <a:gdLst>
                <a:gd name="T0" fmla="*/ 141 w 237"/>
                <a:gd name="T1" fmla="*/ 11 h 233"/>
                <a:gd name="T2" fmla="*/ 135 w 237"/>
                <a:gd name="T3" fmla="*/ 8 h 233"/>
                <a:gd name="T4" fmla="*/ 121 w 237"/>
                <a:gd name="T5" fmla="*/ 0 h 233"/>
                <a:gd name="T6" fmla="*/ 96 w 237"/>
                <a:gd name="T7" fmla="*/ 0 h 233"/>
                <a:gd name="T8" fmla="*/ 62 w 237"/>
                <a:gd name="T9" fmla="*/ 11 h 233"/>
                <a:gd name="T10" fmla="*/ 31 w 237"/>
                <a:gd name="T11" fmla="*/ 33 h 233"/>
                <a:gd name="T12" fmla="*/ 11 w 237"/>
                <a:gd name="T13" fmla="*/ 53 h 233"/>
                <a:gd name="T14" fmla="*/ 3 w 237"/>
                <a:gd name="T15" fmla="*/ 67 h 233"/>
                <a:gd name="T16" fmla="*/ 0 w 237"/>
                <a:gd name="T17" fmla="*/ 73 h 233"/>
                <a:gd name="T18" fmla="*/ 0 w 237"/>
                <a:gd name="T19" fmla="*/ 87 h 233"/>
                <a:gd name="T20" fmla="*/ 0 w 237"/>
                <a:gd name="T21" fmla="*/ 124 h 233"/>
                <a:gd name="T22" fmla="*/ 3 w 237"/>
                <a:gd name="T23" fmla="*/ 160 h 233"/>
                <a:gd name="T24" fmla="*/ 11 w 237"/>
                <a:gd name="T25" fmla="*/ 183 h 233"/>
                <a:gd name="T26" fmla="*/ 28 w 237"/>
                <a:gd name="T27" fmla="*/ 194 h 233"/>
                <a:gd name="T28" fmla="*/ 48 w 237"/>
                <a:gd name="T29" fmla="*/ 208 h 233"/>
                <a:gd name="T30" fmla="*/ 65 w 237"/>
                <a:gd name="T31" fmla="*/ 219 h 233"/>
                <a:gd name="T32" fmla="*/ 82 w 237"/>
                <a:gd name="T33" fmla="*/ 225 h 233"/>
                <a:gd name="T34" fmla="*/ 96 w 237"/>
                <a:gd name="T35" fmla="*/ 228 h 233"/>
                <a:gd name="T36" fmla="*/ 115 w 237"/>
                <a:gd name="T37" fmla="*/ 233 h 233"/>
                <a:gd name="T38" fmla="*/ 138 w 237"/>
                <a:gd name="T39" fmla="*/ 233 h 233"/>
                <a:gd name="T40" fmla="*/ 158 w 237"/>
                <a:gd name="T41" fmla="*/ 225 h 233"/>
                <a:gd name="T42" fmla="*/ 178 w 237"/>
                <a:gd name="T43" fmla="*/ 208 h 233"/>
                <a:gd name="T44" fmla="*/ 200 w 237"/>
                <a:gd name="T45" fmla="*/ 185 h 233"/>
                <a:gd name="T46" fmla="*/ 217 w 237"/>
                <a:gd name="T47" fmla="*/ 169 h 233"/>
                <a:gd name="T48" fmla="*/ 225 w 237"/>
                <a:gd name="T49" fmla="*/ 160 h 233"/>
                <a:gd name="T50" fmla="*/ 228 w 237"/>
                <a:gd name="T51" fmla="*/ 149 h 233"/>
                <a:gd name="T52" fmla="*/ 234 w 237"/>
                <a:gd name="T53" fmla="*/ 126 h 233"/>
                <a:gd name="T54" fmla="*/ 237 w 237"/>
                <a:gd name="T55" fmla="*/ 95 h 233"/>
                <a:gd name="T56" fmla="*/ 228 w 237"/>
                <a:gd name="T57" fmla="*/ 70 h 233"/>
                <a:gd name="T58" fmla="*/ 220 w 237"/>
                <a:gd name="T59" fmla="*/ 59 h 233"/>
                <a:gd name="T60" fmla="*/ 206 w 237"/>
                <a:gd name="T61" fmla="*/ 48 h 233"/>
                <a:gd name="T62" fmla="*/ 192 w 237"/>
                <a:gd name="T63" fmla="*/ 39 h 233"/>
                <a:gd name="T64" fmla="*/ 178 w 237"/>
                <a:gd name="T65" fmla="*/ 31 h 233"/>
                <a:gd name="T66" fmla="*/ 163 w 237"/>
                <a:gd name="T67" fmla="*/ 22 h 233"/>
                <a:gd name="T68" fmla="*/ 152 w 237"/>
                <a:gd name="T69" fmla="*/ 17 h 233"/>
                <a:gd name="T70" fmla="*/ 144 w 237"/>
                <a:gd name="T71" fmla="*/ 11 h 233"/>
                <a:gd name="T72" fmla="*/ 141 w 237"/>
                <a:gd name="T73" fmla="*/ 11 h 2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233"/>
                <a:gd name="T113" fmla="*/ 237 w 237"/>
                <a:gd name="T114" fmla="*/ 233 h 23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233">
                  <a:moveTo>
                    <a:pt x="141" y="11"/>
                  </a:moveTo>
                  <a:lnTo>
                    <a:pt x="135" y="8"/>
                  </a:lnTo>
                  <a:lnTo>
                    <a:pt x="121" y="0"/>
                  </a:lnTo>
                  <a:lnTo>
                    <a:pt x="96" y="0"/>
                  </a:lnTo>
                  <a:lnTo>
                    <a:pt x="62" y="11"/>
                  </a:lnTo>
                  <a:lnTo>
                    <a:pt x="31" y="33"/>
                  </a:lnTo>
                  <a:lnTo>
                    <a:pt x="11" y="53"/>
                  </a:lnTo>
                  <a:lnTo>
                    <a:pt x="3" y="67"/>
                  </a:lnTo>
                  <a:lnTo>
                    <a:pt x="0" y="73"/>
                  </a:lnTo>
                  <a:lnTo>
                    <a:pt x="0" y="87"/>
                  </a:lnTo>
                  <a:lnTo>
                    <a:pt x="0" y="124"/>
                  </a:lnTo>
                  <a:lnTo>
                    <a:pt x="3" y="160"/>
                  </a:lnTo>
                  <a:lnTo>
                    <a:pt x="11" y="183"/>
                  </a:lnTo>
                  <a:lnTo>
                    <a:pt x="28" y="194"/>
                  </a:lnTo>
                  <a:lnTo>
                    <a:pt x="48" y="208"/>
                  </a:lnTo>
                  <a:lnTo>
                    <a:pt x="65" y="219"/>
                  </a:lnTo>
                  <a:lnTo>
                    <a:pt x="82" y="225"/>
                  </a:lnTo>
                  <a:lnTo>
                    <a:pt x="96" y="228"/>
                  </a:lnTo>
                  <a:lnTo>
                    <a:pt x="115" y="233"/>
                  </a:lnTo>
                  <a:lnTo>
                    <a:pt x="138" y="233"/>
                  </a:lnTo>
                  <a:lnTo>
                    <a:pt x="158" y="225"/>
                  </a:lnTo>
                  <a:lnTo>
                    <a:pt x="178" y="208"/>
                  </a:lnTo>
                  <a:lnTo>
                    <a:pt x="200" y="185"/>
                  </a:lnTo>
                  <a:lnTo>
                    <a:pt x="217" y="169"/>
                  </a:lnTo>
                  <a:lnTo>
                    <a:pt x="225" y="160"/>
                  </a:lnTo>
                  <a:lnTo>
                    <a:pt x="228" y="149"/>
                  </a:lnTo>
                  <a:lnTo>
                    <a:pt x="234" y="126"/>
                  </a:lnTo>
                  <a:lnTo>
                    <a:pt x="237" y="95"/>
                  </a:lnTo>
                  <a:lnTo>
                    <a:pt x="228" y="70"/>
                  </a:lnTo>
                  <a:lnTo>
                    <a:pt x="220" y="59"/>
                  </a:lnTo>
                  <a:lnTo>
                    <a:pt x="206" y="48"/>
                  </a:lnTo>
                  <a:lnTo>
                    <a:pt x="192" y="39"/>
                  </a:lnTo>
                  <a:lnTo>
                    <a:pt x="178" y="31"/>
                  </a:lnTo>
                  <a:lnTo>
                    <a:pt x="163" y="22"/>
                  </a:lnTo>
                  <a:lnTo>
                    <a:pt x="152" y="17"/>
                  </a:lnTo>
                  <a:lnTo>
                    <a:pt x="144" y="11"/>
                  </a:lnTo>
                  <a:lnTo>
                    <a:pt x="1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27"/>
            <p:cNvSpPr>
              <a:spLocks/>
            </p:cNvSpPr>
            <p:nvPr/>
          </p:nvSpPr>
          <p:spPr bwMode="auto">
            <a:xfrm>
              <a:off x="3287" y="1360"/>
              <a:ext cx="1404" cy="1754"/>
            </a:xfrm>
            <a:custGeom>
              <a:avLst/>
              <a:gdLst>
                <a:gd name="T0" fmla="*/ 324 w 1404"/>
                <a:gd name="T1" fmla="*/ 1431 h 1754"/>
                <a:gd name="T2" fmla="*/ 332 w 1404"/>
                <a:gd name="T3" fmla="*/ 1566 h 1754"/>
                <a:gd name="T4" fmla="*/ 265 w 1404"/>
                <a:gd name="T5" fmla="*/ 1639 h 1754"/>
                <a:gd name="T6" fmla="*/ 177 w 1404"/>
                <a:gd name="T7" fmla="*/ 1650 h 1754"/>
                <a:gd name="T8" fmla="*/ 110 w 1404"/>
                <a:gd name="T9" fmla="*/ 1642 h 1754"/>
                <a:gd name="T10" fmla="*/ 53 w 1404"/>
                <a:gd name="T11" fmla="*/ 1628 h 1754"/>
                <a:gd name="T12" fmla="*/ 11 w 1404"/>
                <a:gd name="T13" fmla="*/ 1571 h 1754"/>
                <a:gd name="T14" fmla="*/ 0 w 1404"/>
                <a:gd name="T15" fmla="*/ 1602 h 1754"/>
                <a:gd name="T16" fmla="*/ 67 w 1404"/>
                <a:gd name="T17" fmla="*/ 1664 h 1754"/>
                <a:gd name="T18" fmla="*/ 129 w 1404"/>
                <a:gd name="T19" fmla="*/ 1695 h 1754"/>
                <a:gd name="T20" fmla="*/ 194 w 1404"/>
                <a:gd name="T21" fmla="*/ 1712 h 1754"/>
                <a:gd name="T22" fmla="*/ 265 w 1404"/>
                <a:gd name="T23" fmla="*/ 1712 h 1754"/>
                <a:gd name="T24" fmla="*/ 347 w 1404"/>
                <a:gd name="T25" fmla="*/ 1653 h 1754"/>
                <a:gd name="T26" fmla="*/ 547 w 1404"/>
                <a:gd name="T27" fmla="*/ 1267 h 1754"/>
                <a:gd name="T28" fmla="*/ 629 w 1404"/>
                <a:gd name="T29" fmla="*/ 1146 h 1754"/>
                <a:gd name="T30" fmla="*/ 696 w 1404"/>
                <a:gd name="T31" fmla="*/ 1124 h 1754"/>
                <a:gd name="T32" fmla="*/ 750 w 1404"/>
                <a:gd name="T33" fmla="*/ 1121 h 1754"/>
                <a:gd name="T34" fmla="*/ 815 w 1404"/>
                <a:gd name="T35" fmla="*/ 1157 h 1754"/>
                <a:gd name="T36" fmla="*/ 1052 w 1404"/>
                <a:gd name="T37" fmla="*/ 1644 h 1754"/>
                <a:gd name="T38" fmla="*/ 1083 w 1404"/>
                <a:gd name="T39" fmla="*/ 1695 h 1754"/>
                <a:gd name="T40" fmla="*/ 1139 w 1404"/>
                <a:gd name="T41" fmla="*/ 1751 h 1754"/>
                <a:gd name="T42" fmla="*/ 1213 w 1404"/>
                <a:gd name="T43" fmla="*/ 1754 h 1754"/>
                <a:gd name="T44" fmla="*/ 1258 w 1404"/>
                <a:gd name="T45" fmla="*/ 1754 h 1754"/>
                <a:gd name="T46" fmla="*/ 1334 w 1404"/>
                <a:gd name="T47" fmla="*/ 1712 h 1754"/>
                <a:gd name="T48" fmla="*/ 1390 w 1404"/>
                <a:gd name="T49" fmla="*/ 1667 h 1754"/>
                <a:gd name="T50" fmla="*/ 1396 w 1404"/>
                <a:gd name="T51" fmla="*/ 1507 h 1754"/>
                <a:gd name="T52" fmla="*/ 1359 w 1404"/>
                <a:gd name="T53" fmla="*/ 1456 h 1754"/>
                <a:gd name="T54" fmla="*/ 1286 w 1404"/>
                <a:gd name="T55" fmla="*/ 1414 h 1754"/>
                <a:gd name="T56" fmla="*/ 1210 w 1404"/>
                <a:gd name="T57" fmla="*/ 1414 h 1754"/>
                <a:gd name="T58" fmla="*/ 1184 w 1404"/>
                <a:gd name="T59" fmla="*/ 1422 h 1754"/>
                <a:gd name="T60" fmla="*/ 1114 w 1404"/>
                <a:gd name="T61" fmla="*/ 1456 h 1754"/>
                <a:gd name="T62" fmla="*/ 1060 w 1404"/>
                <a:gd name="T63" fmla="*/ 1492 h 1754"/>
                <a:gd name="T64" fmla="*/ 1024 w 1404"/>
                <a:gd name="T65" fmla="*/ 1439 h 1754"/>
                <a:gd name="T66" fmla="*/ 866 w 1404"/>
                <a:gd name="T67" fmla="*/ 1138 h 1754"/>
                <a:gd name="T68" fmla="*/ 1010 w 1404"/>
                <a:gd name="T69" fmla="*/ 625 h 1754"/>
                <a:gd name="T70" fmla="*/ 1258 w 1404"/>
                <a:gd name="T71" fmla="*/ 268 h 1754"/>
                <a:gd name="T72" fmla="*/ 1342 w 1404"/>
                <a:gd name="T73" fmla="*/ 150 h 1754"/>
                <a:gd name="T74" fmla="*/ 1373 w 1404"/>
                <a:gd name="T75" fmla="*/ 46 h 1754"/>
                <a:gd name="T76" fmla="*/ 1351 w 1404"/>
                <a:gd name="T77" fmla="*/ 43 h 1754"/>
                <a:gd name="T78" fmla="*/ 1309 w 1404"/>
                <a:gd name="T79" fmla="*/ 93 h 1754"/>
                <a:gd name="T80" fmla="*/ 1255 w 1404"/>
                <a:gd name="T81" fmla="*/ 161 h 1754"/>
                <a:gd name="T82" fmla="*/ 1134 w 1404"/>
                <a:gd name="T83" fmla="*/ 366 h 1754"/>
                <a:gd name="T84" fmla="*/ 993 w 1404"/>
                <a:gd name="T85" fmla="*/ 544 h 1754"/>
                <a:gd name="T86" fmla="*/ 860 w 1404"/>
                <a:gd name="T87" fmla="*/ 738 h 1754"/>
                <a:gd name="T88" fmla="*/ 787 w 1404"/>
                <a:gd name="T89" fmla="*/ 822 h 1754"/>
                <a:gd name="T90" fmla="*/ 753 w 1404"/>
                <a:gd name="T91" fmla="*/ 876 h 1754"/>
                <a:gd name="T92" fmla="*/ 708 w 1404"/>
                <a:gd name="T93" fmla="*/ 848 h 1754"/>
                <a:gd name="T94" fmla="*/ 663 w 1404"/>
                <a:gd name="T95" fmla="*/ 755 h 1754"/>
                <a:gd name="T96" fmla="*/ 575 w 1404"/>
                <a:gd name="T97" fmla="*/ 569 h 1754"/>
                <a:gd name="T98" fmla="*/ 299 w 1404"/>
                <a:gd name="T99" fmla="*/ 57 h 1754"/>
                <a:gd name="T100" fmla="*/ 231 w 1404"/>
                <a:gd name="T101" fmla="*/ 20 h 1754"/>
                <a:gd name="T102" fmla="*/ 313 w 1404"/>
                <a:gd name="T103" fmla="*/ 257 h 1754"/>
                <a:gd name="T104" fmla="*/ 569 w 1404"/>
                <a:gd name="T105" fmla="*/ 853 h 1754"/>
                <a:gd name="T106" fmla="*/ 615 w 1404"/>
                <a:gd name="T107" fmla="*/ 921 h 1754"/>
                <a:gd name="T108" fmla="*/ 657 w 1404"/>
                <a:gd name="T109" fmla="*/ 1011 h 1754"/>
                <a:gd name="T110" fmla="*/ 612 w 1404"/>
                <a:gd name="T111" fmla="*/ 1084 h 1754"/>
                <a:gd name="T112" fmla="*/ 358 w 1404"/>
                <a:gd name="T113" fmla="*/ 1411 h 1754"/>
                <a:gd name="T114" fmla="*/ 293 w 1404"/>
                <a:gd name="T115" fmla="*/ 1369 h 17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1754"/>
                <a:gd name="T176" fmla="*/ 1404 w 1404"/>
                <a:gd name="T177" fmla="*/ 1754 h 17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1754">
                  <a:moveTo>
                    <a:pt x="259" y="1369"/>
                  </a:moveTo>
                  <a:lnTo>
                    <a:pt x="270" y="1377"/>
                  </a:lnTo>
                  <a:lnTo>
                    <a:pt x="299" y="1400"/>
                  </a:lnTo>
                  <a:lnTo>
                    <a:pt x="324" y="1431"/>
                  </a:lnTo>
                  <a:lnTo>
                    <a:pt x="335" y="1456"/>
                  </a:lnTo>
                  <a:lnTo>
                    <a:pt x="335" y="1487"/>
                  </a:lnTo>
                  <a:lnTo>
                    <a:pt x="338" y="1529"/>
                  </a:lnTo>
                  <a:lnTo>
                    <a:pt x="332" y="1566"/>
                  </a:lnTo>
                  <a:lnTo>
                    <a:pt x="318" y="1594"/>
                  </a:lnTo>
                  <a:lnTo>
                    <a:pt x="301" y="1611"/>
                  </a:lnTo>
                  <a:lnTo>
                    <a:pt x="284" y="1625"/>
                  </a:lnTo>
                  <a:lnTo>
                    <a:pt x="265" y="1639"/>
                  </a:lnTo>
                  <a:lnTo>
                    <a:pt x="237" y="1647"/>
                  </a:lnTo>
                  <a:lnTo>
                    <a:pt x="220" y="1650"/>
                  </a:lnTo>
                  <a:lnTo>
                    <a:pt x="200" y="1650"/>
                  </a:lnTo>
                  <a:lnTo>
                    <a:pt x="177" y="1650"/>
                  </a:lnTo>
                  <a:lnTo>
                    <a:pt x="158" y="1647"/>
                  </a:lnTo>
                  <a:lnTo>
                    <a:pt x="138" y="1644"/>
                  </a:lnTo>
                  <a:lnTo>
                    <a:pt x="121" y="1644"/>
                  </a:lnTo>
                  <a:lnTo>
                    <a:pt x="110" y="1642"/>
                  </a:lnTo>
                  <a:lnTo>
                    <a:pt x="107" y="1642"/>
                  </a:lnTo>
                  <a:lnTo>
                    <a:pt x="98" y="1642"/>
                  </a:lnTo>
                  <a:lnTo>
                    <a:pt x="79" y="1639"/>
                  </a:lnTo>
                  <a:lnTo>
                    <a:pt x="53" y="1628"/>
                  </a:lnTo>
                  <a:lnTo>
                    <a:pt x="36" y="1611"/>
                  </a:lnTo>
                  <a:lnTo>
                    <a:pt x="25" y="1591"/>
                  </a:lnTo>
                  <a:lnTo>
                    <a:pt x="16" y="1580"/>
                  </a:lnTo>
                  <a:lnTo>
                    <a:pt x="11" y="1571"/>
                  </a:lnTo>
                  <a:lnTo>
                    <a:pt x="8" y="1568"/>
                  </a:lnTo>
                  <a:lnTo>
                    <a:pt x="5" y="1571"/>
                  </a:lnTo>
                  <a:lnTo>
                    <a:pt x="0" y="1585"/>
                  </a:lnTo>
                  <a:lnTo>
                    <a:pt x="0" y="1602"/>
                  </a:lnTo>
                  <a:lnTo>
                    <a:pt x="19" y="1628"/>
                  </a:lnTo>
                  <a:lnTo>
                    <a:pt x="36" y="1642"/>
                  </a:lnTo>
                  <a:lnTo>
                    <a:pt x="50" y="1653"/>
                  </a:lnTo>
                  <a:lnTo>
                    <a:pt x="67" y="1664"/>
                  </a:lnTo>
                  <a:lnTo>
                    <a:pt x="84" y="1675"/>
                  </a:lnTo>
                  <a:lnTo>
                    <a:pt x="98" y="1684"/>
                  </a:lnTo>
                  <a:lnTo>
                    <a:pt x="115" y="1690"/>
                  </a:lnTo>
                  <a:lnTo>
                    <a:pt x="129" y="1695"/>
                  </a:lnTo>
                  <a:lnTo>
                    <a:pt x="143" y="1701"/>
                  </a:lnTo>
                  <a:lnTo>
                    <a:pt x="158" y="1704"/>
                  </a:lnTo>
                  <a:lnTo>
                    <a:pt x="174" y="1709"/>
                  </a:lnTo>
                  <a:lnTo>
                    <a:pt x="194" y="1712"/>
                  </a:lnTo>
                  <a:lnTo>
                    <a:pt x="214" y="1715"/>
                  </a:lnTo>
                  <a:lnTo>
                    <a:pt x="234" y="1715"/>
                  </a:lnTo>
                  <a:lnTo>
                    <a:pt x="251" y="1715"/>
                  </a:lnTo>
                  <a:lnTo>
                    <a:pt x="265" y="1712"/>
                  </a:lnTo>
                  <a:lnTo>
                    <a:pt x="276" y="1706"/>
                  </a:lnTo>
                  <a:lnTo>
                    <a:pt x="296" y="1690"/>
                  </a:lnTo>
                  <a:lnTo>
                    <a:pt x="324" y="1670"/>
                  </a:lnTo>
                  <a:lnTo>
                    <a:pt x="347" y="1653"/>
                  </a:lnTo>
                  <a:lnTo>
                    <a:pt x="355" y="1644"/>
                  </a:lnTo>
                  <a:lnTo>
                    <a:pt x="386" y="1583"/>
                  </a:lnTo>
                  <a:lnTo>
                    <a:pt x="482" y="1439"/>
                  </a:lnTo>
                  <a:lnTo>
                    <a:pt x="547" y="1267"/>
                  </a:lnTo>
                  <a:lnTo>
                    <a:pt x="555" y="1250"/>
                  </a:lnTo>
                  <a:lnTo>
                    <a:pt x="578" y="1211"/>
                  </a:lnTo>
                  <a:lnTo>
                    <a:pt x="606" y="1169"/>
                  </a:lnTo>
                  <a:lnTo>
                    <a:pt x="629" y="1146"/>
                  </a:lnTo>
                  <a:lnTo>
                    <a:pt x="648" y="1138"/>
                  </a:lnTo>
                  <a:lnTo>
                    <a:pt x="671" y="1129"/>
                  </a:lnTo>
                  <a:lnTo>
                    <a:pt x="688" y="1127"/>
                  </a:lnTo>
                  <a:lnTo>
                    <a:pt x="696" y="1124"/>
                  </a:lnTo>
                  <a:lnTo>
                    <a:pt x="702" y="1121"/>
                  </a:lnTo>
                  <a:lnTo>
                    <a:pt x="716" y="1112"/>
                  </a:lnTo>
                  <a:lnTo>
                    <a:pt x="733" y="1110"/>
                  </a:lnTo>
                  <a:lnTo>
                    <a:pt x="750" y="1121"/>
                  </a:lnTo>
                  <a:lnTo>
                    <a:pt x="770" y="1135"/>
                  </a:lnTo>
                  <a:lnTo>
                    <a:pt x="789" y="1146"/>
                  </a:lnTo>
                  <a:lnTo>
                    <a:pt x="806" y="1155"/>
                  </a:lnTo>
                  <a:lnTo>
                    <a:pt x="815" y="1157"/>
                  </a:lnTo>
                  <a:lnTo>
                    <a:pt x="849" y="1188"/>
                  </a:lnTo>
                  <a:lnTo>
                    <a:pt x="931" y="1340"/>
                  </a:lnTo>
                  <a:lnTo>
                    <a:pt x="1001" y="1549"/>
                  </a:lnTo>
                  <a:lnTo>
                    <a:pt x="1052" y="1644"/>
                  </a:lnTo>
                  <a:lnTo>
                    <a:pt x="1055" y="1650"/>
                  </a:lnTo>
                  <a:lnTo>
                    <a:pt x="1060" y="1661"/>
                  </a:lnTo>
                  <a:lnTo>
                    <a:pt x="1072" y="1675"/>
                  </a:lnTo>
                  <a:lnTo>
                    <a:pt x="1083" y="1695"/>
                  </a:lnTo>
                  <a:lnTo>
                    <a:pt x="1097" y="1715"/>
                  </a:lnTo>
                  <a:lnTo>
                    <a:pt x="1111" y="1732"/>
                  </a:lnTo>
                  <a:lnTo>
                    <a:pt x="1125" y="1746"/>
                  </a:lnTo>
                  <a:lnTo>
                    <a:pt x="1139" y="1751"/>
                  </a:lnTo>
                  <a:lnTo>
                    <a:pt x="1156" y="1754"/>
                  </a:lnTo>
                  <a:lnTo>
                    <a:pt x="1173" y="1754"/>
                  </a:lnTo>
                  <a:lnTo>
                    <a:pt x="1193" y="1754"/>
                  </a:lnTo>
                  <a:lnTo>
                    <a:pt x="1213" y="1754"/>
                  </a:lnTo>
                  <a:lnTo>
                    <a:pt x="1230" y="1754"/>
                  </a:lnTo>
                  <a:lnTo>
                    <a:pt x="1244" y="1754"/>
                  </a:lnTo>
                  <a:lnTo>
                    <a:pt x="1255" y="1754"/>
                  </a:lnTo>
                  <a:lnTo>
                    <a:pt x="1258" y="1754"/>
                  </a:lnTo>
                  <a:lnTo>
                    <a:pt x="1266" y="1749"/>
                  </a:lnTo>
                  <a:lnTo>
                    <a:pt x="1286" y="1737"/>
                  </a:lnTo>
                  <a:lnTo>
                    <a:pt x="1311" y="1723"/>
                  </a:lnTo>
                  <a:lnTo>
                    <a:pt x="1334" y="1712"/>
                  </a:lnTo>
                  <a:lnTo>
                    <a:pt x="1354" y="1701"/>
                  </a:lnTo>
                  <a:lnTo>
                    <a:pt x="1371" y="1684"/>
                  </a:lnTo>
                  <a:lnTo>
                    <a:pt x="1385" y="1673"/>
                  </a:lnTo>
                  <a:lnTo>
                    <a:pt x="1390" y="1667"/>
                  </a:lnTo>
                  <a:lnTo>
                    <a:pt x="1393" y="1644"/>
                  </a:lnTo>
                  <a:lnTo>
                    <a:pt x="1402" y="1594"/>
                  </a:lnTo>
                  <a:lnTo>
                    <a:pt x="1404" y="1540"/>
                  </a:lnTo>
                  <a:lnTo>
                    <a:pt x="1396" y="1507"/>
                  </a:lnTo>
                  <a:lnTo>
                    <a:pt x="1388" y="1495"/>
                  </a:lnTo>
                  <a:lnTo>
                    <a:pt x="1379" y="1484"/>
                  </a:lnTo>
                  <a:lnTo>
                    <a:pt x="1371" y="1470"/>
                  </a:lnTo>
                  <a:lnTo>
                    <a:pt x="1359" y="1456"/>
                  </a:lnTo>
                  <a:lnTo>
                    <a:pt x="1345" y="1442"/>
                  </a:lnTo>
                  <a:lnTo>
                    <a:pt x="1328" y="1431"/>
                  </a:lnTo>
                  <a:lnTo>
                    <a:pt x="1309" y="1419"/>
                  </a:lnTo>
                  <a:lnTo>
                    <a:pt x="1286" y="1414"/>
                  </a:lnTo>
                  <a:lnTo>
                    <a:pt x="1263" y="1411"/>
                  </a:lnTo>
                  <a:lnTo>
                    <a:pt x="1244" y="1411"/>
                  </a:lnTo>
                  <a:lnTo>
                    <a:pt x="1227" y="1411"/>
                  </a:lnTo>
                  <a:lnTo>
                    <a:pt x="1210" y="1414"/>
                  </a:lnTo>
                  <a:lnTo>
                    <a:pt x="1199" y="1416"/>
                  </a:lnTo>
                  <a:lnTo>
                    <a:pt x="1190" y="1419"/>
                  </a:lnTo>
                  <a:lnTo>
                    <a:pt x="1187" y="1422"/>
                  </a:lnTo>
                  <a:lnTo>
                    <a:pt x="1184" y="1422"/>
                  </a:lnTo>
                  <a:lnTo>
                    <a:pt x="1176" y="1425"/>
                  </a:lnTo>
                  <a:lnTo>
                    <a:pt x="1153" y="1433"/>
                  </a:lnTo>
                  <a:lnTo>
                    <a:pt x="1131" y="1445"/>
                  </a:lnTo>
                  <a:lnTo>
                    <a:pt x="1114" y="1456"/>
                  </a:lnTo>
                  <a:lnTo>
                    <a:pt x="1105" y="1470"/>
                  </a:lnTo>
                  <a:lnTo>
                    <a:pt x="1091" y="1484"/>
                  </a:lnTo>
                  <a:lnTo>
                    <a:pt x="1077" y="1495"/>
                  </a:lnTo>
                  <a:lnTo>
                    <a:pt x="1060" y="1492"/>
                  </a:lnTo>
                  <a:lnTo>
                    <a:pt x="1046" y="1476"/>
                  </a:lnTo>
                  <a:lnTo>
                    <a:pt x="1035" y="1459"/>
                  </a:lnTo>
                  <a:lnTo>
                    <a:pt x="1026" y="1445"/>
                  </a:lnTo>
                  <a:lnTo>
                    <a:pt x="1024" y="1439"/>
                  </a:lnTo>
                  <a:lnTo>
                    <a:pt x="959" y="1318"/>
                  </a:lnTo>
                  <a:lnTo>
                    <a:pt x="905" y="1219"/>
                  </a:lnTo>
                  <a:lnTo>
                    <a:pt x="883" y="1194"/>
                  </a:lnTo>
                  <a:lnTo>
                    <a:pt x="866" y="1138"/>
                  </a:lnTo>
                  <a:lnTo>
                    <a:pt x="826" y="1042"/>
                  </a:lnTo>
                  <a:lnTo>
                    <a:pt x="795" y="997"/>
                  </a:lnTo>
                  <a:lnTo>
                    <a:pt x="888" y="828"/>
                  </a:lnTo>
                  <a:lnTo>
                    <a:pt x="1010" y="625"/>
                  </a:lnTo>
                  <a:lnTo>
                    <a:pt x="1074" y="549"/>
                  </a:lnTo>
                  <a:lnTo>
                    <a:pt x="1111" y="487"/>
                  </a:lnTo>
                  <a:lnTo>
                    <a:pt x="1193" y="364"/>
                  </a:lnTo>
                  <a:lnTo>
                    <a:pt x="1258" y="268"/>
                  </a:lnTo>
                  <a:lnTo>
                    <a:pt x="1294" y="245"/>
                  </a:lnTo>
                  <a:lnTo>
                    <a:pt x="1303" y="228"/>
                  </a:lnTo>
                  <a:lnTo>
                    <a:pt x="1323" y="192"/>
                  </a:lnTo>
                  <a:lnTo>
                    <a:pt x="1342" y="150"/>
                  </a:lnTo>
                  <a:lnTo>
                    <a:pt x="1357" y="122"/>
                  </a:lnTo>
                  <a:lnTo>
                    <a:pt x="1365" y="99"/>
                  </a:lnTo>
                  <a:lnTo>
                    <a:pt x="1371" y="71"/>
                  </a:lnTo>
                  <a:lnTo>
                    <a:pt x="1373" y="46"/>
                  </a:lnTo>
                  <a:lnTo>
                    <a:pt x="1373" y="34"/>
                  </a:lnTo>
                  <a:lnTo>
                    <a:pt x="1371" y="34"/>
                  </a:lnTo>
                  <a:lnTo>
                    <a:pt x="1362" y="37"/>
                  </a:lnTo>
                  <a:lnTo>
                    <a:pt x="1351" y="43"/>
                  </a:lnTo>
                  <a:lnTo>
                    <a:pt x="1342" y="51"/>
                  </a:lnTo>
                  <a:lnTo>
                    <a:pt x="1334" y="60"/>
                  </a:lnTo>
                  <a:lnTo>
                    <a:pt x="1323" y="76"/>
                  </a:lnTo>
                  <a:lnTo>
                    <a:pt x="1309" y="93"/>
                  </a:lnTo>
                  <a:lnTo>
                    <a:pt x="1294" y="113"/>
                  </a:lnTo>
                  <a:lnTo>
                    <a:pt x="1278" y="133"/>
                  </a:lnTo>
                  <a:lnTo>
                    <a:pt x="1263" y="150"/>
                  </a:lnTo>
                  <a:lnTo>
                    <a:pt x="1255" y="161"/>
                  </a:lnTo>
                  <a:lnTo>
                    <a:pt x="1252" y="164"/>
                  </a:lnTo>
                  <a:lnTo>
                    <a:pt x="1210" y="243"/>
                  </a:lnTo>
                  <a:lnTo>
                    <a:pt x="1165" y="310"/>
                  </a:lnTo>
                  <a:lnTo>
                    <a:pt x="1134" y="366"/>
                  </a:lnTo>
                  <a:lnTo>
                    <a:pt x="1072" y="420"/>
                  </a:lnTo>
                  <a:lnTo>
                    <a:pt x="1057" y="465"/>
                  </a:lnTo>
                  <a:lnTo>
                    <a:pt x="1026" y="490"/>
                  </a:lnTo>
                  <a:lnTo>
                    <a:pt x="993" y="544"/>
                  </a:lnTo>
                  <a:lnTo>
                    <a:pt x="950" y="603"/>
                  </a:lnTo>
                  <a:lnTo>
                    <a:pt x="891" y="662"/>
                  </a:lnTo>
                  <a:lnTo>
                    <a:pt x="868" y="724"/>
                  </a:lnTo>
                  <a:lnTo>
                    <a:pt x="860" y="738"/>
                  </a:lnTo>
                  <a:lnTo>
                    <a:pt x="843" y="766"/>
                  </a:lnTo>
                  <a:lnTo>
                    <a:pt x="820" y="797"/>
                  </a:lnTo>
                  <a:lnTo>
                    <a:pt x="801" y="811"/>
                  </a:lnTo>
                  <a:lnTo>
                    <a:pt x="787" y="822"/>
                  </a:lnTo>
                  <a:lnTo>
                    <a:pt x="775" y="842"/>
                  </a:lnTo>
                  <a:lnTo>
                    <a:pt x="764" y="865"/>
                  </a:lnTo>
                  <a:lnTo>
                    <a:pt x="761" y="876"/>
                  </a:lnTo>
                  <a:lnTo>
                    <a:pt x="753" y="876"/>
                  </a:lnTo>
                  <a:lnTo>
                    <a:pt x="739" y="876"/>
                  </a:lnTo>
                  <a:lnTo>
                    <a:pt x="722" y="873"/>
                  </a:lnTo>
                  <a:lnTo>
                    <a:pt x="713" y="865"/>
                  </a:lnTo>
                  <a:lnTo>
                    <a:pt x="708" y="848"/>
                  </a:lnTo>
                  <a:lnTo>
                    <a:pt x="699" y="825"/>
                  </a:lnTo>
                  <a:lnTo>
                    <a:pt x="688" y="800"/>
                  </a:lnTo>
                  <a:lnTo>
                    <a:pt x="677" y="777"/>
                  </a:lnTo>
                  <a:lnTo>
                    <a:pt x="663" y="755"/>
                  </a:lnTo>
                  <a:lnTo>
                    <a:pt x="648" y="730"/>
                  </a:lnTo>
                  <a:lnTo>
                    <a:pt x="640" y="707"/>
                  </a:lnTo>
                  <a:lnTo>
                    <a:pt x="634" y="699"/>
                  </a:lnTo>
                  <a:lnTo>
                    <a:pt x="575" y="569"/>
                  </a:lnTo>
                  <a:lnTo>
                    <a:pt x="462" y="378"/>
                  </a:lnTo>
                  <a:lnTo>
                    <a:pt x="375" y="212"/>
                  </a:lnTo>
                  <a:lnTo>
                    <a:pt x="307" y="71"/>
                  </a:lnTo>
                  <a:lnTo>
                    <a:pt x="299" y="57"/>
                  </a:lnTo>
                  <a:lnTo>
                    <a:pt x="282" y="26"/>
                  </a:lnTo>
                  <a:lnTo>
                    <a:pt x="259" y="3"/>
                  </a:lnTo>
                  <a:lnTo>
                    <a:pt x="239" y="0"/>
                  </a:lnTo>
                  <a:lnTo>
                    <a:pt x="231" y="20"/>
                  </a:lnTo>
                  <a:lnTo>
                    <a:pt x="231" y="48"/>
                  </a:lnTo>
                  <a:lnTo>
                    <a:pt x="234" y="71"/>
                  </a:lnTo>
                  <a:lnTo>
                    <a:pt x="237" y="82"/>
                  </a:lnTo>
                  <a:lnTo>
                    <a:pt x="313" y="257"/>
                  </a:lnTo>
                  <a:lnTo>
                    <a:pt x="411" y="518"/>
                  </a:lnTo>
                  <a:lnTo>
                    <a:pt x="473" y="639"/>
                  </a:lnTo>
                  <a:lnTo>
                    <a:pt x="505" y="707"/>
                  </a:lnTo>
                  <a:lnTo>
                    <a:pt x="569" y="853"/>
                  </a:lnTo>
                  <a:lnTo>
                    <a:pt x="572" y="859"/>
                  </a:lnTo>
                  <a:lnTo>
                    <a:pt x="584" y="873"/>
                  </a:lnTo>
                  <a:lnTo>
                    <a:pt x="598" y="896"/>
                  </a:lnTo>
                  <a:lnTo>
                    <a:pt x="615" y="921"/>
                  </a:lnTo>
                  <a:lnTo>
                    <a:pt x="629" y="949"/>
                  </a:lnTo>
                  <a:lnTo>
                    <a:pt x="643" y="974"/>
                  </a:lnTo>
                  <a:lnTo>
                    <a:pt x="654" y="997"/>
                  </a:lnTo>
                  <a:lnTo>
                    <a:pt x="657" y="1011"/>
                  </a:lnTo>
                  <a:lnTo>
                    <a:pt x="651" y="1034"/>
                  </a:lnTo>
                  <a:lnTo>
                    <a:pt x="634" y="1059"/>
                  </a:lnTo>
                  <a:lnTo>
                    <a:pt x="620" y="1076"/>
                  </a:lnTo>
                  <a:lnTo>
                    <a:pt x="612" y="1084"/>
                  </a:lnTo>
                  <a:lnTo>
                    <a:pt x="541" y="1169"/>
                  </a:lnTo>
                  <a:lnTo>
                    <a:pt x="426" y="1324"/>
                  </a:lnTo>
                  <a:lnTo>
                    <a:pt x="392" y="1346"/>
                  </a:lnTo>
                  <a:lnTo>
                    <a:pt x="358" y="1411"/>
                  </a:lnTo>
                  <a:lnTo>
                    <a:pt x="321" y="1400"/>
                  </a:lnTo>
                  <a:lnTo>
                    <a:pt x="318" y="1394"/>
                  </a:lnTo>
                  <a:lnTo>
                    <a:pt x="313" y="1380"/>
                  </a:lnTo>
                  <a:lnTo>
                    <a:pt x="293" y="1369"/>
                  </a:lnTo>
                  <a:lnTo>
                    <a:pt x="259" y="13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4" name="Freeform 28"/>
            <p:cNvSpPr>
              <a:spLocks/>
            </p:cNvSpPr>
            <p:nvPr/>
          </p:nvSpPr>
          <p:spPr bwMode="auto">
            <a:xfrm>
              <a:off x="4378" y="2822"/>
              <a:ext cx="263" cy="270"/>
            </a:xfrm>
            <a:custGeom>
              <a:avLst/>
              <a:gdLst>
                <a:gd name="T0" fmla="*/ 102 w 263"/>
                <a:gd name="T1" fmla="*/ 81 h 270"/>
                <a:gd name="T2" fmla="*/ 65 w 263"/>
                <a:gd name="T3" fmla="*/ 95 h 270"/>
                <a:gd name="T4" fmla="*/ 40 w 263"/>
                <a:gd name="T5" fmla="*/ 132 h 270"/>
                <a:gd name="T6" fmla="*/ 54 w 263"/>
                <a:gd name="T7" fmla="*/ 168 h 270"/>
                <a:gd name="T8" fmla="*/ 88 w 263"/>
                <a:gd name="T9" fmla="*/ 211 h 270"/>
                <a:gd name="T10" fmla="*/ 108 w 263"/>
                <a:gd name="T11" fmla="*/ 247 h 270"/>
                <a:gd name="T12" fmla="*/ 110 w 263"/>
                <a:gd name="T13" fmla="*/ 256 h 270"/>
                <a:gd name="T14" fmla="*/ 105 w 263"/>
                <a:gd name="T15" fmla="*/ 270 h 270"/>
                <a:gd name="T16" fmla="*/ 82 w 263"/>
                <a:gd name="T17" fmla="*/ 264 h 270"/>
                <a:gd name="T18" fmla="*/ 57 w 263"/>
                <a:gd name="T19" fmla="*/ 244 h 270"/>
                <a:gd name="T20" fmla="*/ 31 w 263"/>
                <a:gd name="T21" fmla="*/ 222 h 270"/>
                <a:gd name="T22" fmla="*/ 12 w 263"/>
                <a:gd name="T23" fmla="*/ 199 h 270"/>
                <a:gd name="T24" fmla="*/ 3 w 263"/>
                <a:gd name="T25" fmla="*/ 171 h 270"/>
                <a:gd name="T26" fmla="*/ 0 w 263"/>
                <a:gd name="T27" fmla="*/ 123 h 270"/>
                <a:gd name="T28" fmla="*/ 0 w 263"/>
                <a:gd name="T29" fmla="*/ 92 h 270"/>
                <a:gd name="T30" fmla="*/ 20 w 263"/>
                <a:gd name="T31" fmla="*/ 56 h 270"/>
                <a:gd name="T32" fmla="*/ 57 w 263"/>
                <a:gd name="T33" fmla="*/ 28 h 270"/>
                <a:gd name="T34" fmla="*/ 96 w 263"/>
                <a:gd name="T35" fmla="*/ 14 h 270"/>
                <a:gd name="T36" fmla="*/ 130 w 263"/>
                <a:gd name="T37" fmla="*/ 5 h 270"/>
                <a:gd name="T38" fmla="*/ 155 w 263"/>
                <a:gd name="T39" fmla="*/ 0 h 270"/>
                <a:gd name="T40" fmla="*/ 161 w 263"/>
                <a:gd name="T41" fmla="*/ 2 h 270"/>
                <a:gd name="T42" fmla="*/ 184 w 263"/>
                <a:gd name="T43" fmla="*/ 11 h 270"/>
                <a:gd name="T44" fmla="*/ 212 w 263"/>
                <a:gd name="T45" fmla="*/ 30 h 270"/>
                <a:gd name="T46" fmla="*/ 240 w 263"/>
                <a:gd name="T47" fmla="*/ 53 h 270"/>
                <a:gd name="T48" fmla="*/ 254 w 263"/>
                <a:gd name="T49" fmla="*/ 90 h 270"/>
                <a:gd name="T50" fmla="*/ 263 w 263"/>
                <a:gd name="T51" fmla="*/ 143 h 270"/>
                <a:gd name="T52" fmla="*/ 251 w 263"/>
                <a:gd name="T53" fmla="*/ 185 h 270"/>
                <a:gd name="T54" fmla="*/ 232 w 263"/>
                <a:gd name="T55" fmla="*/ 216 h 270"/>
                <a:gd name="T56" fmla="*/ 215 w 263"/>
                <a:gd name="T57" fmla="*/ 208 h 270"/>
                <a:gd name="T58" fmla="*/ 218 w 263"/>
                <a:gd name="T59" fmla="*/ 132 h 270"/>
                <a:gd name="T60" fmla="*/ 206 w 263"/>
                <a:gd name="T61" fmla="*/ 92 h 270"/>
                <a:gd name="T62" fmla="*/ 172 w 263"/>
                <a:gd name="T63" fmla="*/ 73 h 270"/>
                <a:gd name="T64" fmla="*/ 108 w 263"/>
                <a:gd name="T65" fmla="*/ 81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3"/>
                <a:gd name="T100" fmla="*/ 0 h 270"/>
                <a:gd name="T101" fmla="*/ 263 w 263"/>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3" h="270">
                  <a:moveTo>
                    <a:pt x="108" y="81"/>
                  </a:moveTo>
                  <a:lnTo>
                    <a:pt x="102" y="81"/>
                  </a:lnTo>
                  <a:lnTo>
                    <a:pt x="85" y="84"/>
                  </a:lnTo>
                  <a:lnTo>
                    <a:pt x="65" y="95"/>
                  </a:lnTo>
                  <a:lnTo>
                    <a:pt x="48" y="112"/>
                  </a:lnTo>
                  <a:lnTo>
                    <a:pt x="40" y="132"/>
                  </a:lnTo>
                  <a:lnTo>
                    <a:pt x="43" y="149"/>
                  </a:lnTo>
                  <a:lnTo>
                    <a:pt x="54" y="168"/>
                  </a:lnTo>
                  <a:lnTo>
                    <a:pt x="71" y="188"/>
                  </a:lnTo>
                  <a:lnTo>
                    <a:pt x="88" y="211"/>
                  </a:lnTo>
                  <a:lnTo>
                    <a:pt x="102" y="230"/>
                  </a:lnTo>
                  <a:lnTo>
                    <a:pt x="108" y="247"/>
                  </a:lnTo>
                  <a:lnTo>
                    <a:pt x="110" y="253"/>
                  </a:lnTo>
                  <a:lnTo>
                    <a:pt x="110" y="256"/>
                  </a:lnTo>
                  <a:lnTo>
                    <a:pt x="110" y="264"/>
                  </a:lnTo>
                  <a:lnTo>
                    <a:pt x="105" y="270"/>
                  </a:lnTo>
                  <a:lnTo>
                    <a:pt x="93" y="270"/>
                  </a:lnTo>
                  <a:lnTo>
                    <a:pt x="82" y="264"/>
                  </a:lnTo>
                  <a:lnTo>
                    <a:pt x="71" y="256"/>
                  </a:lnTo>
                  <a:lnTo>
                    <a:pt x="57" y="244"/>
                  </a:lnTo>
                  <a:lnTo>
                    <a:pt x="43" y="233"/>
                  </a:lnTo>
                  <a:lnTo>
                    <a:pt x="31" y="222"/>
                  </a:lnTo>
                  <a:lnTo>
                    <a:pt x="20" y="208"/>
                  </a:lnTo>
                  <a:lnTo>
                    <a:pt x="12" y="199"/>
                  </a:lnTo>
                  <a:lnTo>
                    <a:pt x="6" y="191"/>
                  </a:lnTo>
                  <a:lnTo>
                    <a:pt x="3" y="171"/>
                  </a:lnTo>
                  <a:lnTo>
                    <a:pt x="0" y="149"/>
                  </a:lnTo>
                  <a:lnTo>
                    <a:pt x="0" y="123"/>
                  </a:lnTo>
                  <a:lnTo>
                    <a:pt x="0" y="106"/>
                  </a:lnTo>
                  <a:lnTo>
                    <a:pt x="0" y="92"/>
                  </a:lnTo>
                  <a:lnTo>
                    <a:pt x="6" y="76"/>
                  </a:lnTo>
                  <a:lnTo>
                    <a:pt x="20" y="56"/>
                  </a:lnTo>
                  <a:lnTo>
                    <a:pt x="43" y="36"/>
                  </a:lnTo>
                  <a:lnTo>
                    <a:pt x="57" y="28"/>
                  </a:lnTo>
                  <a:lnTo>
                    <a:pt x="76" y="22"/>
                  </a:lnTo>
                  <a:lnTo>
                    <a:pt x="96" y="14"/>
                  </a:lnTo>
                  <a:lnTo>
                    <a:pt x="113" y="8"/>
                  </a:lnTo>
                  <a:lnTo>
                    <a:pt x="130" y="5"/>
                  </a:lnTo>
                  <a:lnTo>
                    <a:pt x="144" y="2"/>
                  </a:lnTo>
                  <a:lnTo>
                    <a:pt x="155" y="0"/>
                  </a:lnTo>
                  <a:lnTo>
                    <a:pt x="158" y="0"/>
                  </a:lnTo>
                  <a:lnTo>
                    <a:pt x="161" y="2"/>
                  </a:lnTo>
                  <a:lnTo>
                    <a:pt x="170" y="5"/>
                  </a:lnTo>
                  <a:lnTo>
                    <a:pt x="184" y="11"/>
                  </a:lnTo>
                  <a:lnTo>
                    <a:pt x="198" y="19"/>
                  </a:lnTo>
                  <a:lnTo>
                    <a:pt x="212" y="30"/>
                  </a:lnTo>
                  <a:lnTo>
                    <a:pt x="226" y="42"/>
                  </a:lnTo>
                  <a:lnTo>
                    <a:pt x="240" y="53"/>
                  </a:lnTo>
                  <a:lnTo>
                    <a:pt x="246" y="64"/>
                  </a:lnTo>
                  <a:lnTo>
                    <a:pt x="254" y="90"/>
                  </a:lnTo>
                  <a:lnTo>
                    <a:pt x="260" y="118"/>
                  </a:lnTo>
                  <a:lnTo>
                    <a:pt x="263" y="143"/>
                  </a:lnTo>
                  <a:lnTo>
                    <a:pt x="260" y="166"/>
                  </a:lnTo>
                  <a:lnTo>
                    <a:pt x="251" y="185"/>
                  </a:lnTo>
                  <a:lnTo>
                    <a:pt x="243" y="202"/>
                  </a:lnTo>
                  <a:lnTo>
                    <a:pt x="232" y="216"/>
                  </a:lnTo>
                  <a:lnTo>
                    <a:pt x="220" y="222"/>
                  </a:lnTo>
                  <a:lnTo>
                    <a:pt x="215" y="208"/>
                  </a:lnTo>
                  <a:lnTo>
                    <a:pt x="215" y="171"/>
                  </a:lnTo>
                  <a:lnTo>
                    <a:pt x="218" y="132"/>
                  </a:lnTo>
                  <a:lnTo>
                    <a:pt x="218" y="106"/>
                  </a:lnTo>
                  <a:lnTo>
                    <a:pt x="206" y="92"/>
                  </a:lnTo>
                  <a:lnTo>
                    <a:pt x="187" y="81"/>
                  </a:lnTo>
                  <a:lnTo>
                    <a:pt x="172" y="73"/>
                  </a:lnTo>
                  <a:lnTo>
                    <a:pt x="164" y="70"/>
                  </a:lnTo>
                  <a:lnTo>
                    <a:pt x="108"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7"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rgbClr val="808080">
                <a:alpha val="42999"/>
              </a:srgbClr>
            </a:outerShdw>
          </a:effectLst>
        </p:spPr>
        <p:txBody>
          <a:bodyPr>
            <a:spAutoFit/>
          </a:bodyPr>
          <a:lstStyle/>
          <a:p>
            <a:pPr algn="ctr" defTabSz="914400">
              <a:spcBef>
                <a:spcPct val="50000"/>
              </a:spcBef>
              <a:defRPr/>
            </a:pPr>
            <a:r>
              <a:rPr lang="en-US" sz="2400" b="1" kern="0" dirty="0">
                <a:solidFill>
                  <a:srgbClr val="FFFFFF"/>
                </a:solidFill>
                <a:latin typeface="Arial"/>
                <a:ea typeface="+mj-ea"/>
                <a:cs typeface="Arial"/>
              </a:rPr>
              <a:t>453</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9144000" cy="6858000"/>
          </a:xfrm>
          <a:prstGeom prst="rect">
            <a:avLst/>
          </a:prstGeom>
          <a:gradFill rotWithShape="0">
            <a:gsLst>
              <a:gs pos="0">
                <a:srgbClr val="000082"/>
              </a:gs>
              <a:gs pos="30000">
                <a:srgbClr val="66008F"/>
              </a:gs>
              <a:gs pos="64999">
                <a:srgbClr val="BA0066"/>
              </a:gs>
              <a:gs pos="89999">
                <a:srgbClr val="FF0000"/>
              </a:gs>
              <a:gs pos="100000">
                <a:srgbClr val="FF8200"/>
              </a:gs>
            </a:gsLst>
            <a:lin ang="5400000" scaled="1"/>
          </a:gradFill>
          <a:ln>
            <a:noFill/>
          </a:ln>
          <a:effectLst>
            <a:outerShdw blurRad="63500" dist="38099" dir="2700000" algn="ctr" rotWithShape="0">
              <a:schemeClr val="tx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defRPr/>
            </a:pPr>
            <a:endParaRPr lang="en-US" sz="1600">
              <a:solidFill>
                <a:srgbClr val="FFFFFF"/>
              </a:solidFill>
              <a:latin typeface="Arial"/>
              <a:ea typeface="+mn-ea"/>
              <a:cs typeface="Arial"/>
            </a:endParaRPr>
          </a:p>
        </p:txBody>
      </p:sp>
      <p:sp>
        <p:nvSpPr>
          <p:cNvPr id="57347" name="Text Box 3"/>
          <p:cNvSpPr txBox="1">
            <a:spLocks noChangeArrowheads="1"/>
          </p:cNvSpPr>
          <p:nvPr/>
        </p:nvSpPr>
        <p:spPr bwMode="auto">
          <a:xfrm>
            <a:off x="609600" y="304800"/>
            <a:ext cx="37338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a:spcBef>
                <a:spcPct val="50000"/>
              </a:spcBef>
              <a:defRPr/>
            </a:pPr>
            <a:r>
              <a:rPr lang="en-US" sz="3600" b="1">
                <a:solidFill>
                  <a:srgbClr val="FFFFFF"/>
                </a:solidFill>
                <a:ea typeface="MS PGothic" pitchFamily="34" charset="-128"/>
                <a:cs typeface="Arial" charset="0"/>
              </a:rPr>
              <a:t>Nhị Ê-sai?  </a:t>
            </a:r>
          </a:p>
        </p:txBody>
      </p:sp>
      <p:sp>
        <p:nvSpPr>
          <p:cNvPr id="57348" name="Text Box 4"/>
          <p:cNvSpPr txBox="1">
            <a:spLocks noChangeArrowheads="1"/>
          </p:cNvSpPr>
          <p:nvPr/>
        </p:nvSpPr>
        <p:spPr bwMode="auto">
          <a:xfrm>
            <a:off x="4572000" y="304800"/>
            <a:ext cx="35052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600" b="1">
                <a:solidFill>
                  <a:srgbClr val="FFFFFF"/>
                </a:solidFill>
                <a:ea typeface="MS PGothic" pitchFamily="34" charset="-128"/>
                <a:cs typeface="Arial" charset="0"/>
              </a:rPr>
              <a:t>1-39  40-66</a:t>
            </a:r>
            <a:endParaRPr lang="en-US" sz="2000" b="1">
              <a:solidFill>
                <a:srgbClr val="FFFFFF"/>
              </a:solidFill>
              <a:ea typeface="MS PGothic" pitchFamily="34" charset="-128"/>
              <a:cs typeface="Arial" charset="0"/>
            </a:endParaRPr>
          </a:p>
        </p:txBody>
      </p:sp>
      <p:sp>
        <p:nvSpPr>
          <p:cNvPr id="57349" name="Text Box 5"/>
          <p:cNvSpPr txBox="1">
            <a:spLocks noChangeArrowheads="1"/>
          </p:cNvSpPr>
          <p:nvPr/>
        </p:nvSpPr>
        <p:spPr bwMode="auto">
          <a:xfrm>
            <a:off x="609600" y="914400"/>
            <a:ext cx="37338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a:spcBef>
                <a:spcPct val="50000"/>
              </a:spcBef>
              <a:defRPr/>
            </a:pPr>
            <a:r>
              <a:rPr lang="en-US" sz="3600" b="1">
                <a:solidFill>
                  <a:srgbClr val="FFFFFF"/>
                </a:solidFill>
                <a:ea typeface="MS PGothic" pitchFamily="34" charset="-128"/>
                <a:cs typeface="Arial" charset="0"/>
              </a:rPr>
              <a:t>Tam Ê-sai?  </a:t>
            </a:r>
          </a:p>
        </p:txBody>
      </p:sp>
      <p:sp>
        <p:nvSpPr>
          <p:cNvPr id="57350" name="Text Box 6"/>
          <p:cNvSpPr txBox="1">
            <a:spLocks noChangeArrowheads="1"/>
          </p:cNvSpPr>
          <p:nvPr/>
        </p:nvSpPr>
        <p:spPr bwMode="auto">
          <a:xfrm>
            <a:off x="4572000" y="974725"/>
            <a:ext cx="41910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600" b="1">
                <a:solidFill>
                  <a:srgbClr val="FFFFFF"/>
                </a:solidFill>
                <a:ea typeface="MS PGothic" pitchFamily="34" charset="-128"/>
                <a:cs typeface="Arial" charset="0"/>
              </a:rPr>
              <a:t>1-39  40-55  56-66</a:t>
            </a:r>
            <a:endParaRPr lang="en-US" sz="2000" b="1">
              <a:solidFill>
                <a:srgbClr val="FFFFFF"/>
              </a:solidFill>
              <a:ea typeface="MS PGothic" pitchFamily="34" charset="-128"/>
              <a:cs typeface="Arial" charset="0"/>
            </a:endParaRPr>
          </a:p>
        </p:txBody>
      </p:sp>
      <p:sp>
        <p:nvSpPr>
          <p:cNvPr id="57352" name="Text Box 8"/>
          <p:cNvSpPr txBox="1">
            <a:spLocks noChangeArrowheads="1"/>
          </p:cNvSpPr>
          <p:nvPr/>
        </p:nvSpPr>
        <p:spPr bwMode="auto">
          <a:xfrm>
            <a:off x="4572000" y="1660525"/>
            <a:ext cx="4191000" cy="6413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600" b="1">
                <a:solidFill>
                  <a:srgbClr val="FFFFFF"/>
                </a:solidFill>
                <a:ea typeface="MS PGothic" pitchFamily="34" charset="-128"/>
                <a:cs typeface="Arial" charset="0"/>
              </a:rPr>
              <a:t>1-66</a:t>
            </a:r>
            <a:endParaRPr lang="en-US" sz="2000" b="1">
              <a:solidFill>
                <a:srgbClr val="FFFFFF"/>
              </a:solidFill>
              <a:ea typeface="MS PGothic" pitchFamily="34" charset="-128"/>
              <a:cs typeface="Arial" charset="0"/>
            </a:endParaRPr>
          </a:p>
        </p:txBody>
      </p:sp>
      <p:grpSp>
        <p:nvGrpSpPr>
          <p:cNvPr id="37896" name="Group 9"/>
          <p:cNvGrpSpPr>
            <a:grpSpLocks/>
          </p:cNvGrpSpPr>
          <p:nvPr/>
        </p:nvGrpSpPr>
        <p:grpSpPr bwMode="auto">
          <a:xfrm>
            <a:off x="533400" y="3048000"/>
            <a:ext cx="4541838" cy="3427413"/>
            <a:chOff x="1747" y="1828"/>
            <a:chExt cx="2861" cy="2159"/>
          </a:xfrm>
        </p:grpSpPr>
        <p:pic>
          <p:nvPicPr>
            <p:cNvPr id="37904" name="Picture 10" descr="bd07757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 y="1828"/>
              <a:ext cx="2861" cy="2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5" name="Text Box 11"/>
            <p:cNvSpPr txBox="1">
              <a:spLocks noChangeArrowheads="1"/>
            </p:cNvSpPr>
            <p:nvPr/>
          </p:nvSpPr>
          <p:spPr bwMode="auto">
            <a:xfrm>
              <a:off x="2412" y="2667"/>
              <a:ext cx="1531"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spcBef>
                  <a:spcPct val="50000"/>
                </a:spcBef>
              </a:pPr>
              <a:r>
                <a:rPr lang="en-US" sz="4000" b="1">
                  <a:solidFill>
                    <a:srgbClr val="000000"/>
                  </a:solidFill>
                  <a:cs typeface="Arial" charset="0"/>
                </a:rPr>
                <a:t>Ê-sai</a:t>
              </a:r>
            </a:p>
          </p:txBody>
        </p:sp>
      </p:grpSp>
      <p:sp>
        <p:nvSpPr>
          <p:cNvPr id="57356" name="Rectangle 12"/>
          <p:cNvSpPr>
            <a:spLocks noGrp="1" noChangeArrowheads="1"/>
          </p:cNvSpPr>
          <p:nvPr>
            <p:ph type="title" idx="4294967295"/>
          </p:nvPr>
        </p:nvSpPr>
        <p:spPr>
          <a:xfrm>
            <a:off x="533400" y="1676400"/>
            <a:ext cx="3810000" cy="641350"/>
          </a:xfrm>
          <a:effectLst>
            <a:outerShdw blurRad="63500" dist="38099" dir="2700000" algn="ctr" rotWithShape="0">
              <a:schemeClr val="bg1">
                <a:alpha val="74997"/>
              </a:schemeClr>
            </a:outerShdw>
          </a:effectLst>
        </p:spPr>
        <p:txBody>
          <a:bodyPr anchor="t">
            <a:spAutoFit/>
          </a:bodyPr>
          <a:lstStyle/>
          <a:p>
            <a:pPr algn="r" eaLnBrk="1" hangingPunct="1">
              <a:lnSpc>
                <a:spcPct val="100000"/>
              </a:lnSpc>
              <a:spcBef>
                <a:spcPct val="50000"/>
              </a:spcBef>
              <a:defRPr/>
            </a:pPr>
            <a:r>
              <a:rPr lang="en-US" sz="3600" b="1" smtClean="0">
                <a:solidFill>
                  <a:schemeClr val="tx1"/>
                </a:solidFill>
                <a:latin typeface="Arial" charset="0"/>
                <a:cs typeface="Arial" charset="0"/>
              </a:rPr>
              <a:t>Nhất Ê-sai?  </a:t>
            </a:r>
          </a:p>
        </p:txBody>
      </p:sp>
      <p:sp>
        <p:nvSpPr>
          <p:cNvPr id="12"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rgbClr val="808080">
                <a:alpha val="42999"/>
              </a:srgbClr>
            </a:outerShdw>
          </a:effectLst>
        </p:spPr>
        <p:txBody>
          <a:bodyPr>
            <a:spAutoFit/>
          </a:bodyPr>
          <a:lstStyle/>
          <a:p>
            <a:pPr algn="ctr" defTabSz="914400">
              <a:spcBef>
                <a:spcPct val="50000"/>
              </a:spcBef>
              <a:defRPr/>
            </a:pPr>
            <a:r>
              <a:rPr lang="en-US" sz="2400" b="1" kern="0" dirty="0">
                <a:solidFill>
                  <a:srgbClr val="FFFFFF"/>
                </a:solidFill>
                <a:latin typeface="Arial"/>
                <a:ea typeface="+mj-ea"/>
                <a:cs typeface="Arial"/>
              </a:rPr>
              <a:t>453</a:t>
            </a:r>
          </a:p>
        </p:txBody>
      </p:sp>
      <p:sp>
        <p:nvSpPr>
          <p:cNvPr id="13" name="Rectangle 7"/>
          <p:cNvSpPr txBox="1">
            <a:spLocks noChangeArrowheads="1"/>
          </p:cNvSpPr>
          <p:nvPr/>
        </p:nvSpPr>
        <p:spPr bwMode="auto">
          <a:xfrm>
            <a:off x="5075238" y="2917825"/>
            <a:ext cx="4060825" cy="579438"/>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3200" b="1" u="sng">
                <a:ea typeface="MS PGothic" pitchFamily="34" charset="-128"/>
                <a:cs typeface="Arial" charset="0"/>
              </a:rPr>
              <a:t>Phản biện:</a:t>
            </a:r>
          </a:p>
        </p:txBody>
      </p:sp>
      <p:sp>
        <p:nvSpPr>
          <p:cNvPr id="9" name="Rectangle 7"/>
          <p:cNvSpPr txBox="1">
            <a:spLocks noChangeArrowheads="1"/>
          </p:cNvSpPr>
          <p:nvPr/>
        </p:nvSpPr>
        <p:spPr bwMode="auto">
          <a:xfrm>
            <a:off x="5083175" y="3502025"/>
            <a:ext cx="4060825" cy="519113"/>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a:cs typeface="Arial" charset="0"/>
              </a:rPr>
              <a:t>1. Thân thế</a:t>
            </a:r>
          </a:p>
        </p:txBody>
      </p:sp>
      <p:sp>
        <p:nvSpPr>
          <p:cNvPr id="2" name="Rectangle 7"/>
          <p:cNvSpPr txBox="1">
            <a:spLocks noChangeArrowheads="1"/>
          </p:cNvSpPr>
          <p:nvPr/>
        </p:nvSpPr>
        <p:spPr bwMode="auto">
          <a:xfrm>
            <a:off x="5083175" y="5491163"/>
            <a:ext cx="4060825" cy="519112"/>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a:cs typeface="Arial" charset="0"/>
              </a:rPr>
              <a:t>4. Phu tù &amp; Si-ru</a:t>
            </a:r>
          </a:p>
        </p:txBody>
      </p:sp>
      <p:sp>
        <p:nvSpPr>
          <p:cNvPr id="11" name="Rectangle 7"/>
          <p:cNvSpPr txBox="1">
            <a:spLocks noChangeArrowheads="1"/>
          </p:cNvSpPr>
          <p:nvPr/>
        </p:nvSpPr>
        <p:spPr bwMode="auto">
          <a:xfrm>
            <a:off x="5083175" y="4983163"/>
            <a:ext cx="4060825" cy="519112"/>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spcBef>
                <a:spcPct val="50000"/>
              </a:spcBef>
              <a:defRPr/>
            </a:pPr>
            <a:r>
              <a:rPr lang="en-US" sz="2800" b="1">
                <a:ea typeface="MS PGothic" pitchFamily="34" charset="-128"/>
                <a:cs typeface="Arial" charset="0"/>
              </a:rPr>
              <a:t>3. Đấng Mết-si-a</a:t>
            </a:r>
          </a:p>
        </p:txBody>
      </p:sp>
      <p:sp>
        <p:nvSpPr>
          <p:cNvPr id="10" name="Rectangle 7"/>
          <p:cNvSpPr txBox="1">
            <a:spLocks noChangeArrowheads="1"/>
          </p:cNvSpPr>
          <p:nvPr/>
        </p:nvSpPr>
        <p:spPr bwMode="auto">
          <a:xfrm>
            <a:off x="5083175" y="4087813"/>
            <a:ext cx="4060825" cy="94615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eaLnBrk="1" hangingPunct="1">
              <a:spcBef>
                <a:spcPct val="50000"/>
              </a:spcBef>
            </a:pPr>
            <a:r>
              <a:rPr lang="en-US" sz="2800" b="1">
                <a:cs typeface="Arial" charset="0"/>
              </a:rPr>
              <a:t>2. Phong cách &amp; thần học</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2" grpId="0"/>
      <p:bldP spid="11"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descr="Green marble"/>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eaLnBrk="0" hangingPunct="0"/>
            <a:endParaRPr lang="en-US">
              <a:solidFill>
                <a:srgbClr val="FFFFFF"/>
              </a:solidFill>
              <a:cs typeface="Arial" charset="0"/>
            </a:endParaRPr>
          </a:p>
        </p:txBody>
      </p:sp>
      <p:sp>
        <p:nvSpPr>
          <p:cNvPr id="59395" name="Text Box 3"/>
          <p:cNvSpPr txBox="1">
            <a:spLocks noChangeArrowheads="1"/>
          </p:cNvSpPr>
          <p:nvPr/>
        </p:nvSpPr>
        <p:spPr bwMode="auto">
          <a:xfrm>
            <a:off x="61722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650</a:t>
            </a:r>
          </a:p>
        </p:txBody>
      </p:sp>
      <p:sp>
        <p:nvSpPr>
          <p:cNvPr id="59396" name="Text Box 4"/>
          <p:cNvSpPr txBox="1">
            <a:spLocks noChangeArrowheads="1"/>
          </p:cNvSpPr>
          <p:nvPr/>
        </p:nvSpPr>
        <p:spPr bwMode="auto">
          <a:xfrm>
            <a:off x="5343525" y="4067175"/>
            <a:ext cx="600075"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7 0 0 </a:t>
            </a:r>
          </a:p>
        </p:txBody>
      </p:sp>
      <p:sp>
        <p:nvSpPr>
          <p:cNvPr id="59397" name="Text Box 5"/>
          <p:cNvSpPr txBox="1">
            <a:spLocks noChangeArrowheads="1"/>
          </p:cNvSpPr>
          <p:nvPr/>
        </p:nvSpPr>
        <p:spPr bwMode="auto">
          <a:xfrm>
            <a:off x="41148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800</a:t>
            </a:r>
          </a:p>
        </p:txBody>
      </p:sp>
      <p:sp>
        <p:nvSpPr>
          <p:cNvPr id="59398" name="Text Box 6"/>
          <p:cNvSpPr txBox="1">
            <a:spLocks noChangeArrowheads="1"/>
          </p:cNvSpPr>
          <p:nvPr/>
        </p:nvSpPr>
        <p:spPr bwMode="auto">
          <a:xfrm>
            <a:off x="27432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900</a:t>
            </a:r>
          </a:p>
        </p:txBody>
      </p:sp>
      <p:sp>
        <p:nvSpPr>
          <p:cNvPr id="59399" name="Text Box 7"/>
          <p:cNvSpPr txBox="1">
            <a:spLocks noChangeArrowheads="1"/>
          </p:cNvSpPr>
          <p:nvPr/>
        </p:nvSpPr>
        <p:spPr bwMode="auto">
          <a:xfrm>
            <a:off x="20574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950</a:t>
            </a:r>
          </a:p>
        </p:txBody>
      </p:sp>
      <p:sp>
        <p:nvSpPr>
          <p:cNvPr id="59400" name="Text Box 8"/>
          <p:cNvSpPr txBox="1">
            <a:spLocks noChangeArrowheads="1"/>
          </p:cNvSpPr>
          <p:nvPr/>
        </p:nvSpPr>
        <p:spPr bwMode="auto">
          <a:xfrm>
            <a:off x="13716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1000</a:t>
            </a:r>
          </a:p>
        </p:txBody>
      </p:sp>
      <p:sp>
        <p:nvSpPr>
          <p:cNvPr id="59401" name="Text Box 9"/>
          <p:cNvSpPr txBox="1">
            <a:spLocks noChangeArrowheads="1"/>
          </p:cNvSpPr>
          <p:nvPr/>
        </p:nvSpPr>
        <p:spPr bwMode="auto">
          <a:xfrm>
            <a:off x="68580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600</a:t>
            </a:r>
          </a:p>
        </p:txBody>
      </p:sp>
      <p:sp>
        <p:nvSpPr>
          <p:cNvPr id="59402" name="Text Box 10"/>
          <p:cNvSpPr txBox="1">
            <a:spLocks noChangeArrowheads="1"/>
          </p:cNvSpPr>
          <p:nvPr/>
        </p:nvSpPr>
        <p:spPr bwMode="auto">
          <a:xfrm>
            <a:off x="81534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500</a:t>
            </a:r>
          </a:p>
        </p:txBody>
      </p:sp>
      <p:grpSp>
        <p:nvGrpSpPr>
          <p:cNvPr id="2" name="Group 11"/>
          <p:cNvGrpSpPr>
            <a:grpSpLocks/>
          </p:cNvGrpSpPr>
          <p:nvPr/>
        </p:nvGrpSpPr>
        <p:grpSpPr bwMode="auto">
          <a:xfrm>
            <a:off x="66675" y="3044825"/>
            <a:ext cx="9534525" cy="844550"/>
            <a:chOff x="42" y="1918"/>
            <a:chExt cx="6006" cy="532"/>
          </a:xfrm>
          <a:effectLst>
            <a:outerShdw blurRad="50800" dist="38100" dir="2700000">
              <a:schemeClr val="bg1">
                <a:alpha val="43000"/>
              </a:schemeClr>
            </a:outerShdw>
          </a:effectLst>
        </p:grpSpPr>
        <p:grpSp>
          <p:nvGrpSpPr>
            <p:cNvPr id="3" name="Group 12"/>
            <p:cNvGrpSpPr>
              <a:grpSpLocks/>
            </p:cNvGrpSpPr>
            <p:nvPr/>
          </p:nvGrpSpPr>
          <p:grpSpPr bwMode="auto">
            <a:xfrm>
              <a:off x="96" y="1918"/>
              <a:ext cx="1296" cy="530"/>
              <a:chOff x="96" y="1918"/>
              <a:chExt cx="1296" cy="530"/>
            </a:xfrm>
          </p:grpSpPr>
          <p:sp>
            <p:nvSpPr>
              <p:cNvPr id="59405" name="Line 1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06" name="Line 1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07" name="Line 1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08" name="Line 1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grpSp>
        <p:grpSp>
          <p:nvGrpSpPr>
            <p:cNvPr id="4" name="Group 17"/>
            <p:cNvGrpSpPr>
              <a:grpSpLocks/>
            </p:cNvGrpSpPr>
            <p:nvPr/>
          </p:nvGrpSpPr>
          <p:grpSpPr bwMode="auto">
            <a:xfrm>
              <a:off x="1824" y="1920"/>
              <a:ext cx="1296" cy="530"/>
              <a:chOff x="96" y="1918"/>
              <a:chExt cx="1296" cy="530"/>
            </a:xfrm>
          </p:grpSpPr>
          <p:sp>
            <p:nvSpPr>
              <p:cNvPr id="59410" name="Line 18"/>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11" name="Line 19"/>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12" name="Line 20"/>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13" name="Line 21"/>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grpSp>
        <p:grpSp>
          <p:nvGrpSpPr>
            <p:cNvPr id="5" name="Group 22"/>
            <p:cNvGrpSpPr>
              <a:grpSpLocks/>
            </p:cNvGrpSpPr>
            <p:nvPr/>
          </p:nvGrpSpPr>
          <p:grpSpPr bwMode="auto">
            <a:xfrm>
              <a:off x="3552" y="1920"/>
              <a:ext cx="1296" cy="530"/>
              <a:chOff x="96" y="1918"/>
              <a:chExt cx="1296" cy="530"/>
            </a:xfrm>
          </p:grpSpPr>
          <p:sp>
            <p:nvSpPr>
              <p:cNvPr id="59415" name="Line 23"/>
              <p:cNvSpPr>
                <a:spLocks noChangeShapeType="1"/>
              </p:cNvSpPr>
              <p:nvPr/>
            </p:nvSpPr>
            <p:spPr bwMode="auto">
              <a:xfrm>
                <a:off x="528"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16" name="Line 24"/>
              <p:cNvSpPr>
                <a:spLocks noChangeShapeType="1"/>
              </p:cNvSpPr>
              <p:nvPr/>
            </p:nvSpPr>
            <p:spPr bwMode="auto">
              <a:xfrm>
                <a:off x="1392" y="1920"/>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17" name="Line 25"/>
              <p:cNvSpPr>
                <a:spLocks noChangeShapeType="1"/>
              </p:cNvSpPr>
              <p:nvPr/>
            </p:nvSpPr>
            <p:spPr bwMode="auto">
              <a:xfrm>
                <a:off x="960" y="1918"/>
                <a:ext cx="0" cy="528"/>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18" name="Line 26"/>
              <p:cNvSpPr>
                <a:spLocks noChangeShapeType="1"/>
              </p:cNvSpPr>
              <p:nvPr/>
            </p:nvSpPr>
            <p:spPr bwMode="auto">
              <a:xfrm>
                <a:off x="96" y="1920"/>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grpSp>
        <p:sp>
          <p:nvSpPr>
            <p:cNvPr id="59419" name="Line 27"/>
            <p:cNvSpPr>
              <a:spLocks noChangeShapeType="1"/>
            </p:cNvSpPr>
            <p:nvPr/>
          </p:nvSpPr>
          <p:spPr bwMode="auto">
            <a:xfrm>
              <a:off x="5616"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20" name="Line 28"/>
            <p:cNvSpPr>
              <a:spLocks noChangeShapeType="1"/>
            </p:cNvSpPr>
            <p:nvPr/>
          </p:nvSpPr>
          <p:spPr bwMode="auto">
            <a:xfrm>
              <a:off x="5232" y="1922"/>
              <a:ext cx="0" cy="526"/>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sp>
          <p:nvSpPr>
            <p:cNvPr id="59421" name="Line 29"/>
            <p:cNvSpPr>
              <a:spLocks noChangeShapeType="1"/>
            </p:cNvSpPr>
            <p:nvPr/>
          </p:nvSpPr>
          <p:spPr bwMode="auto">
            <a:xfrm>
              <a:off x="42" y="2448"/>
              <a:ext cx="6006" cy="0"/>
            </a:xfrm>
            <a:prstGeom prst="line">
              <a:avLst/>
            </a:prstGeom>
            <a:noFill/>
            <a:ln w="76200">
              <a:solidFill>
                <a:schemeClr val="hlink"/>
              </a:solidFill>
              <a:round/>
              <a:headEnd/>
              <a:tailEnd/>
            </a:ln>
            <a:effectLst>
              <a:outerShdw blurRad="63500" dist="38099" dir="2700000" algn="ctr" rotWithShape="0">
                <a:schemeClr val="tx1">
                  <a:alpha val="74998"/>
                </a:schemeClr>
              </a:outerShdw>
            </a:effectLst>
          </p:spPr>
          <p:txBody>
            <a:bodyPr/>
            <a:lstStyle/>
            <a:p>
              <a:pPr defTabSz="914400" eaLnBrk="0" hangingPunct="0">
                <a:defRPr/>
              </a:pPr>
              <a:endParaRPr lang="en-US">
                <a:solidFill>
                  <a:srgbClr val="FFFFFF"/>
                </a:solidFill>
                <a:latin typeface="Arial"/>
                <a:ea typeface="+mn-ea"/>
                <a:cs typeface="Arial"/>
              </a:endParaRPr>
            </a:p>
          </p:txBody>
        </p:sp>
      </p:grpSp>
      <p:sp>
        <p:nvSpPr>
          <p:cNvPr id="59422" name="Text Box 30"/>
          <p:cNvSpPr txBox="1">
            <a:spLocks noChangeArrowheads="1"/>
          </p:cNvSpPr>
          <p:nvPr/>
        </p:nvSpPr>
        <p:spPr bwMode="auto">
          <a:xfrm>
            <a:off x="75438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550</a:t>
            </a:r>
          </a:p>
        </p:txBody>
      </p:sp>
      <p:sp>
        <p:nvSpPr>
          <p:cNvPr id="59423" name="Text Box 31"/>
          <p:cNvSpPr txBox="1">
            <a:spLocks noChangeArrowheads="1"/>
          </p:cNvSpPr>
          <p:nvPr/>
        </p:nvSpPr>
        <p:spPr bwMode="auto">
          <a:xfrm>
            <a:off x="4724400" y="4067175"/>
            <a:ext cx="600075"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7 5 0 </a:t>
            </a:r>
          </a:p>
        </p:txBody>
      </p:sp>
      <p:sp>
        <p:nvSpPr>
          <p:cNvPr id="59424" name="Text Box 32"/>
          <p:cNvSpPr txBox="1">
            <a:spLocks noChangeArrowheads="1"/>
          </p:cNvSpPr>
          <p:nvPr/>
        </p:nvSpPr>
        <p:spPr bwMode="auto">
          <a:xfrm>
            <a:off x="34290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850</a:t>
            </a:r>
          </a:p>
        </p:txBody>
      </p:sp>
      <p:sp>
        <p:nvSpPr>
          <p:cNvPr id="59425" name="Text Box 33"/>
          <p:cNvSpPr txBox="1">
            <a:spLocks noChangeArrowheads="1"/>
          </p:cNvSpPr>
          <p:nvPr/>
        </p:nvSpPr>
        <p:spPr bwMode="auto">
          <a:xfrm>
            <a:off x="6858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1050</a:t>
            </a:r>
          </a:p>
        </p:txBody>
      </p:sp>
      <p:sp>
        <p:nvSpPr>
          <p:cNvPr id="59426" name="Text Box 34"/>
          <p:cNvSpPr txBox="1">
            <a:spLocks noChangeArrowheads="1"/>
          </p:cNvSpPr>
          <p:nvPr/>
        </p:nvSpPr>
        <p:spPr bwMode="auto">
          <a:xfrm>
            <a:off x="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1100</a:t>
            </a:r>
          </a:p>
        </p:txBody>
      </p:sp>
      <p:sp>
        <p:nvSpPr>
          <p:cNvPr id="59427" name="Text Box 35"/>
          <p:cNvSpPr txBox="1">
            <a:spLocks noChangeArrowheads="1"/>
          </p:cNvSpPr>
          <p:nvPr/>
        </p:nvSpPr>
        <p:spPr bwMode="auto">
          <a:xfrm>
            <a:off x="8763000" y="4067175"/>
            <a:ext cx="381000" cy="180022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FF"/>
                </a:solidFill>
                <a:latin typeface="Arial"/>
                <a:ea typeface="+mn-ea"/>
                <a:cs typeface="Arial"/>
              </a:rPr>
              <a:t> 450</a:t>
            </a:r>
          </a:p>
        </p:txBody>
      </p:sp>
      <p:sp>
        <p:nvSpPr>
          <p:cNvPr id="59428" name="Text Box 36"/>
          <p:cNvSpPr txBox="1">
            <a:spLocks noChangeArrowheads="1"/>
          </p:cNvSpPr>
          <p:nvPr/>
        </p:nvSpPr>
        <p:spPr bwMode="auto">
          <a:xfrm>
            <a:off x="304800" y="838200"/>
            <a:ext cx="2514600" cy="1493838"/>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00FFFF"/>
                </a:solidFill>
                <a:ea typeface="MS PGothic" pitchFamily="34" charset="-128"/>
                <a:cs typeface="Arial" charset="0"/>
              </a:rPr>
              <a:t>Vương quốc thống nhất</a:t>
            </a:r>
          </a:p>
          <a:p>
            <a:pPr algn="ctr" defTabSz="914400">
              <a:spcBef>
                <a:spcPct val="50000"/>
              </a:spcBef>
              <a:defRPr/>
            </a:pPr>
            <a:r>
              <a:rPr lang="en-US" sz="2400" b="1">
                <a:solidFill>
                  <a:srgbClr val="00FFFF"/>
                </a:solidFill>
                <a:ea typeface="MS PGothic" pitchFamily="34" charset="-128"/>
                <a:cs typeface="Arial" charset="0"/>
              </a:rPr>
              <a:t>1050-930</a:t>
            </a:r>
          </a:p>
        </p:txBody>
      </p:sp>
      <p:sp>
        <p:nvSpPr>
          <p:cNvPr id="59429" name="Text Box 37"/>
          <p:cNvSpPr txBox="1">
            <a:spLocks noChangeArrowheads="1"/>
          </p:cNvSpPr>
          <p:nvPr/>
        </p:nvSpPr>
        <p:spPr bwMode="auto">
          <a:xfrm>
            <a:off x="2590800" y="838200"/>
            <a:ext cx="2514600" cy="1493838"/>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FF00"/>
                </a:solidFill>
                <a:ea typeface="MS PGothic" pitchFamily="34" charset="-128"/>
                <a:cs typeface="Arial" charset="0"/>
              </a:rPr>
              <a:t>Vương quốc phân chia</a:t>
            </a:r>
          </a:p>
          <a:p>
            <a:pPr algn="ctr" defTabSz="914400">
              <a:spcBef>
                <a:spcPct val="50000"/>
              </a:spcBef>
              <a:defRPr/>
            </a:pPr>
            <a:r>
              <a:rPr lang="en-US" sz="2400" b="1">
                <a:solidFill>
                  <a:srgbClr val="FFFF00"/>
                </a:solidFill>
                <a:ea typeface="MS PGothic" pitchFamily="34" charset="-128"/>
                <a:cs typeface="Arial" charset="0"/>
              </a:rPr>
              <a:t>930-722</a:t>
            </a:r>
          </a:p>
        </p:txBody>
      </p:sp>
      <p:sp>
        <p:nvSpPr>
          <p:cNvPr id="59430" name="Text Box 38"/>
          <p:cNvSpPr txBox="1">
            <a:spLocks noChangeArrowheads="1"/>
          </p:cNvSpPr>
          <p:nvPr/>
        </p:nvSpPr>
        <p:spPr bwMode="auto">
          <a:xfrm>
            <a:off x="5295900" y="838200"/>
            <a:ext cx="2362200" cy="1493838"/>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800" b="1">
                <a:solidFill>
                  <a:srgbClr val="FF99FF"/>
                </a:solidFill>
                <a:ea typeface="MS PGothic" pitchFamily="34" charset="-128"/>
                <a:cs typeface="Arial" charset="0"/>
              </a:rPr>
              <a:t>Vương quốc đơn độc</a:t>
            </a:r>
          </a:p>
          <a:p>
            <a:pPr algn="ctr" defTabSz="914400">
              <a:spcBef>
                <a:spcPct val="50000"/>
              </a:spcBef>
              <a:defRPr/>
            </a:pPr>
            <a:r>
              <a:rPr lang="en-US" sz="2400" b="1">
                <a:solidFill>
                  <a:srgbClr val="FF99FF"/>
                </a:solidFill>
                <a:ea typeface="MS PGothic" pitchFamily="34" charset="-128"/>
                <a:cs typeface="Arial" charset="0"/>
              </a:rPr>
              <a:t>722-586</a:t>
            </a:r>
          </a:p>
        </p:txBody>
      </p:sp>
      <p:sp>
        <p:nvSpPr>
          <p:cNvPr id="59431" name="Text Box 39"/>
          <p:cNvSpPr txBox="1">
            <a:spLocks noChangeArrowheads="1"/>
          </p:cNvSpPr>
          <p:nvPr/>
        </p:nvSpPr>
        <p:spPr bwMode="auto">
          <a:xfrm>
            <a:off x="5867400" y="6172200"/>
            <a:ext cx="3048000" cy="519113"/>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spcBef>
                <a:spcPct val="50000"/>
              </a:spcBef>
            </a:pPr>
            <a:r>
              <a:rPr lang="en-US" sz="2800" b="1">
                <a:solidFill>
                  <a:srgbClr val="66FF66"/>
                </a:solidFill>
                <a:cs typeface="Arial" charset="0"/>
              </a:rPr>
              <a:t>Lưu đày  </a:t>
            </a:r>
            <a:r>
              <a:rPr lang="en-US" sz="2400" b="1">
                <a:solidFill>
                  <a:srgbClr val="66FF66"/>
                </a:solidFill>
                <a:cs typeface="Arial" charset="0"/>
              </a:rPr>
              <a:t>586-536</a:t>
            </a:r>
          </a:p>
        </p:txBody>
      </p:sp>
      <p:sp>
        <p:nvSpPr>
          <p:cNvPr id="43030" name="AutoShape 40"/>
          <p:cNvSpPr>
            <a:spLocks noChangeArrowheads="1"/>
          </p:cNvSpPr>
          <p:nvPr/>
        </p:nvSpPr>
        <p:spPr bwMode="auto">
          <a:xfrm>
            <a:off x="7162800" y="3505200"/>
            <a:ext cx="609600" cy="2590800"/>
          </a:xfrm>
          <a:prstGeom prst="upArrow">
            <a:avLst>
              <a:gd name="adj1" fmla="val 50000"/>
              <a:gd name="adj2" fmla="val 106250"/>
            </a:avLst>
          </a:prstGeom>
          <a:solidFill>
            <a:srgbClr val="66FF66"/>
          </a:solidFill>
          <a:ln w="9525">
            <a:noFill/>
            <a:miter lim="800000"/>
            <a:headEnd/>
            <a:tailEnd/>
          </a:ln>
          <a:effectLst>
            <a:outerShdw dist="38100" dir="2700000"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ＭＳ Ｐゴシック" pitchFamily="-112" charset="-128"/>
              <a:cs typeface="Arial"/>
            </a:endParaRPr>
          </a:p>
        </p:txBody>
      </p:sp>
      <p:sp>
        <p:nvSpPr>
          <p:cNvPr id="59433" name="Text Box 41"/>
          <p:cNvSpPr txBox="1">
            <a:spLocks noChangeArrowheads="1"/>
          </p:cNvSpPr>
          <p:nvPr/>
        </p:nvSpPr>
        <p:spPr bwMode="auto">
          <a:xfrm>
            <a:off x="7543800" y="838200"/>
            <a:ext cx="1981200" cy="2225675"/>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spcBef>
                <a:spcPct val="50000"/>
              </a:spcBef>
            </a:pPr>
            <a:r>
              <a:rPr lang="en-US" sz="2800" b="1">
                <a:solidFill>
                  <a:srgbClr val="FFCC00"/>
                </a:solidFill>
                <a:cs typeface="Arial" charset="0"/>
              </a:rPr>
              <a:t>Hậu  -    lưu đày </a:t>
            </a:r>
          </a:p>
          <a:p>
            <a:pPr algn="ctr" defTabSz="914400" eaLnBrk="1" hangingPunct="1">
              <a:spcBef>
                <a:spcPct val="50000"/>
              </a:spcBef>
            </a:pPr>
            <a:r>
              <a:rPr lang="en-US" sz="2400" b="1">
                <a:solidFill>
                  <a:srgbClr val="FFCC00"/>
                </a:solidFill>
                <a:cs typeface="Arial" charset="0"/>
              </a:rPr>
              <a:t>536-425</a:t>
            </a:r>
          </a:p>
          <a:p>
            <a:pPr algn="ctr" defTabSz="914400" eaLnBrk="1" hangingPunct="1">
              <a:spcBef>
                <a:spcPct val="50000"/>
              </a:spcBef>
            </a:pPr>
            <a:endParaRPr lang="en-US" sz="3200" b="1">
              <a:solidFill>
                <a:srgbClr val="FFCC00"/>
              </a:solidFill>
              <a:cs typeface="Arial" charset="0"/>
            </a:endParaRPr>
          </a:p>
        </p:txBody>
      </p:sp>
      <p:sp>
        <p:nvSpPr>
          <p:cNvPr id="59434" name="AutoShape 42"/>
          <p:cNvSpPr>
            <a:spLocks noChangeArrowheads="1"/>
          </p:cNvSpPr>
          <p:nvPr/>
        </p:nvSpPr>
        <p:spPr bwMode="auto">
          <a:xfrm>
            <a:off x="793750" y="3276600"/>
            <a:ext cx="1720850" cy="457200"/>
          </a:xfrm>
          <a:prstGeom prst="rightArrow">
            <a:avLst>
              <a:gd name="adj1" fmla="val 50000"/>
              <a:gd name="adj2" fmla="val 94097"/>
            </a:avLst>
          </a:prstGeom>
          <a:solidFill>
            <a:srgbClr val="00FFFF"/>
          </a:solidFill>
          <a:ln w="9525">
            <a:solidFill>
              <a:schemeClr val="tx1"/>
            </a:solidFill>
            <a:miter lim="800000"/>
            <a:headEnd/>
            <a:tailEnd/>
          </a:ln>
          <a:effectLst>
            <a:outerShdw dist="38100" dir="2700000" algn="ctr"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mn-ea"/>
              <a:cs typeface="Arial"/>
            </a:endParaRPr>
          </a:p>
        </p:txBody>
      </p:sp>
      <p:sp>
        <p:nvSpPr>
          <p:cNvPr id="59435" name="AutoShape 43"/>
          <p:cNvSpPr>
            <a:spLocks noChangeArrowheads="1"/>
          </p:cNvSpPr>
          <p:nvPr/>
        </p:nvSpPr>
        <p:spPr bwMode="auto">
          <a:xfrm>
            <a:off x="2514600" y="3276600"/>
            <a:ext cx="2895600" cy="457200"/>
          </a:xfrm>
          <a:prstGeom prst="rightArrow">
            <a:avLst>
              <a:gd name="adj1" fmla="val 50000"/>
              <a:gd name="adj2" fmla="val 158333"/>
            </a:avLst>
          </a:prstGeom>
          <a:solidFill>
            <a:srgbClr val="FFFF00"/>
          </a:solidFill>
          <a:ln w="9525">
            <a:solidFill>
              <a:schemeClr val="tx1"/>
            </a:solidFill>
            <a:miter lim="800000"/>
            <a:headEnd/>
            <a:tailEnd/>
          </a:ln>
          <a:effectLst>
            <a:outerShdw dist="38100" dir="2700000" algn="ctr"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mn-ea"/>
              <a:cs typeface="Arial"/>
            </a:endParaRPr>
          </a:p>
        </p:txBody>
      </p:sp>
      <p:sp>
        <p:nvSpPr>
          <p:cNvPr id="59436" name="AutoShape 44"/>
          <p:cNvSpPr>
            <a:spLocks noChangeArrowheads="1"/>
          </p:cNvSpPr>
          <p:nvPr/>
        </p:nvSpPr>
        <p:spPr bwMode="auto">
          <a:xfrm>
            <a:off x="5410200" y="3276600"/>
            <a:ext cx="1828800" cy="457200"/>
          </a:xfrm>
          <a:prstGeom prst="rightArrow">
            <a:avLst>
              <a:gd name="adj1" fmla="val 50000"/>
              <a:gd name="adj2" fmla="val 100000"/>
            </a:avLst>
          </a:prstGeom>
          <a:solidFill>
            <a:srgbClr val="FF99FF"/>
          </a:solidFill>
          <a:ln w="9525">
            <a:solidFill>
              <a:schemeClr val="tx1"/>
            </a:solidFill>
            <a:miter lim="800000"/>
            <a:headEnd/>
            <a:tailEnd/>
          </a:ln>
          <a:effectLst>
            <a:outerShdw dist="38100" dir="2700000" algn="ctr"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mn-ea"/>
              <a:cs typeface="Arial"/>
            </a:endParaRPr>
          </a:p>
        </p:txBody>
      </p:sp>
      <p:sp>
        <p:nvSpPr>
          <p:cNvPr id="59437" name="AutoShape 45"/>
          <p:cNvSpPr>
            <a:spLocks noChangeArrowheads="1"/>
          </p:cNvSpPr>
          <p:nvPr/>
        </p:nvSpPr>
        <p:spPr bwMode="auto">
          <a:xfrm>
            <a:off x="7867650" y="3276600"/>
            <a:ext cx="1352550" cy="457200"/>
          </a:xfrm>
          <a:prstGeom prst="rightArrow">
            <a:avLst>
              <a:gd name="adj1" fmla="val 50000"/>
              <a:gd name="adj2" fmla="val 73958"/>
            </a:avLst>
          </a:prstGeom>
          <a:solidFill>
            <a:srgbClr val="FFCC00"/>
          </a:solidFill>
          <a:ln w="9525">
            <a:solidFill>
              <a:schemeClr val="tx1"/>
            </a:solidFill>
            <a:miter lim="800000"/>
            <a:headEnd/>
            <a:tailEnd/>
          </a:ln>
          <a:effectLst>
            <a:outerShdw dist="38100" dir="2700000" algn="ctr"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mn-ea"/>
              <a:cs typeface="Arial"/>
            </a:endParaRPr>
          </a:p>
        </p:txBody>
      </p:sp>
      <p:sp>
        <p:nvSpPr>
          <p:cNvPr id="59438" name="Text Box 46"/>
          <p:cNvSpPr txBox="1">
            <a:spLocks noChangeArrowheads="1"/>
          </p:cNvSpPr>
          <p:nvPr/>
        </p:nvSpPr>
        <p:spPr bwMode="auto">
          <a:xfrm>
            <a:off x="3962400" y="120650"/>
            <a:ext cx="4114800" cy="64135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3600" b="1">
                <a:solidFill>
                  <a:srgbClr val="FFFFFF"/>
                </a:solidFill>
                <a:ea typeface="MS PGothic" pitchFamily="34" charset="-128"/>
                <a:cs typeface="Arial" charset="0"/>
              </a:rPr>
              <a:t>Ê-sai 740-680 TC</a:t>
            </a:r>
            <a:endParaRPr lang="en-US" sz="3200" b="1">
              <a:solidFill>
                <a:srgbClr val="FFFFFF"/>
              </a:solidFill>
              <a:ea typeface="MS PGothic" pitchFamily="34" charset="-128"/>
              <a:cs typeface="Arial" charset="0"/>
            </a:endParaRPr>
          </a:p>
        </p:txBody>
      </p:sp>
      <p:sp>
        <p:nvSpPr>
          <p:cNvPr id="59439" name="AutoShape 47"/>
          <p:cNvSpPr>
            <a:spLocks noChangeArrowheads="1"/>
          </p:cNvSpPr>
          <p:nvPr/>
        </p:nvSpPr>
        <p:spPr bwMode="auto">
          <a:xfrm>
            <a:off x="4953000" y="685800"/>
            <a:ext cx="533400" cy="2895600"/>
          </a:xfrm>
          <a:prstGeom prst="downArrow">
            <a:avLst>
              <a:gd name="adj1" fmla="val 50000"/>
              <a:gd name="adj2" fmla="val 135714"/>
            </a:avLst>
          </a:prstGeom>
          <a:solidFill>
            <a:srgbClr val="FF3300"/>
          </a:solidFill>
          <a:ln w="9525">
            <a:solidFill>
              <a:schemeClr val="tx1"/>
            </a:solidFill>
            <a:miter lim="800000"/>
            <a:headEnd/>
            <a:tailEnd/>
          </a:ln>
          <a:effectLst>
            <a:outerShdw dist="38100" dir="2700000" algn="ctr"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mn-ea"/>
              <a:cs typeface="Arial"/>
            </a:endParaRPr>
          </a:p>
        </p:txBody>
      </p:sp>
      <p:sp>
        <p:nvSpPr>
          <p:cNvPr id="59440" name="Rectangle 48"/>
          <p:cNvSpPr>
            <a:spLocks noChangeArrowheads="1"/>
          </p:cNvSpPr>
          <p:nvPr/>
        </p:nvSpPr>
        <p:spPr bwMode="auto">
          <a:xfrm>
            <a:off x="5105400" y="3695700"/>
            <a:ext cx="495300" cy="190500"/>
          </a:xfrm>
          <a:prstGeom prst="rect">
            <a:avLst/>
          </a:prstGeom>
          <a:solidFill>
            <a:srgbClr val="FF3300"/>
          </a:solidFill>
          <a:ln w="9525">
            <a:solidFill>
              <a:schemeClr val="tx1"/>
            </a:solidFill>
            <a:miter lim="800000"/>
            <a:headEnd/>
            <a:tailEnd/>
          </a:ln>
          <a:effectLst>
            <a:outerShdw dist="38100" dir="2700000" algn="ctr" rotWithShape="0">
              <a:schemeClr val="bg1">
                <a:alpha val="42999"/>
              </a:schemeClr>
            </a:outerShdw>
          </a:effectLst>
        </p:spPr>
        <p:txBody>
          <a:bodyPr wrap="none" anchor="ctr"/>
          <a:lstStyle/>
          <a:p>
            <a:pPr defTabSz="914400" eaLnBrk="0" hangingPunct="0">
              <a:defRPr/>
            </a:pPr>
            <a:endParaRPr lang="en-US">
              <a:solidFill>
                <a:srgbClr val="FFFFFF"/>
              </a:solidFill>
              <a:latin typeface="Arial"/>
              <a:ea typeface="+mn-ea"/>
              <a:cs typeface="Arial"/>
            </a:endParaRPr>
          </a:p>
        </p:txBody>
      </p:sp>
      <p:sp>
        <p:nvSpPr>
          <p:cNvPr id="59441" name="Rectangle 49"/>
          <p:cNvSpPr>
            <a:spLocks noGrp="1" noChangeArrowheads="1"/>
          </p:cNvSpPr>
          <p:nvPr>
            <p:ph type="title" idx="4294967295"/>
          </p:nvPr>
        </p:nvSpPr>
        <p:spPr>
          <a:xfrm>
            <a:off x="76200" y="92075"/>
            <a:ext cx="3048000" cy="519113"/>
          </a:xfrm>
          <a:effectLst>
            <a:outerShdw dist="38100" dir="2700000" algn="ctr" rotWithShape="0">
              <a:schemeClr val="bg1">
                <a:alpha val="42999"/>
              </a:schemeClr>
            </a:outerShdw>
          </a:effectLst>
        </p:spPr>
        <p:txBody>
          <a:bodyPr anchor="t">
            <a:spAutoFit/>
          </a:bodyPr>
          <a:lstStyle/>
          <a:p>
            <a:pPr algn="ctr" eaLnBrk="1" hangingPunct="1">
              <a:lnSpc>
                <a:spcPct val="100000"/>
              </a:lnSpc>
              <a:spcBef>
                <a:spcPct val="50000"/>
              </a:spcBef>
              <a:defRPr/>
            </a:pPr>
            <a:r>
              <a:rPr lang="en-US" sz="2800" b="1" smtClean="0">
                <a:solidFill>
                  <a:schemeClr val="tx1"/>
                </a:solidFill>
                <a:latin typeface="Arial" charset="0"/>
                <a:cs typeface="Arial" charset="0"/>
              </a:rPr>
              <a:t>Dòng thời gian</a:t>
            </a:r>
          </a:p>
        </p:txBody>
      </p:sp>
      <p:sp>
        <p:nvSpPr>
          <p:cNvPr id="51" name="Rectangle 49"/>
          <p:cNvSpPr txBox="1">
            <a:spLocks noChangeArrowheads="1"/>
          </p:cNvSpPr>
          <p:nvPr/>
        </p:nvSpPr>
        <p:spPr bwMode="auto">
          <a:xfrm>
            <a:off x="8618538" y="55563"/>
            <a:ext cx="722312" cy="45720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342</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59438"/>
                                        </p:tgtEl>
                                        <p:attrNameLst>
                                          <p:attrName>style.visibility</p:attrName>
                                        </p:attrNameLst>
                                      </p:cBhvr>
                                      <p:to>
                                        <p:strVal val="visible"/>
                                      </p:to>
                                    </p:set>
                                    <p:animEffect transition="in" filter="dissolve">
                                      <p:cBhvr>
                                        <p:cTn id="7" dur="500"/>
                                        <p:tgtEl>
                                          <p:spTgt spid="59438"/>
                                        </p:tgtEl>
                                      </p:cBhvr>
                                    </p:animEffect>
                                  </p:childTnLst>
                                </p:cTn>
                              </p:par>
                            </p:childTnLst>
                          </p:cTn>
                        </p:par>
                        <p:par>
                          <p:cTn id="8" fill="hold" nodeType="afterGroup">
                            <p:stCondLst>
                              <p:cond delay="3500"/>
                            </p:stCondLst>
                            <p:childTnLst>
                              <p:par>
                                <p:cTn id="9" presetID="22" presetClass="entr" presetSubtype="1" fill="hold" grpId="0" nodeType="afterEffect">
                                  <p:stCondLst>
                                    <p:cond delay="1000"/>
                                  </p:stCondLst>
                                  <p:childTnLst>
                                    <p:set>
                                      <p:cBhvr>
                                        <p:cTn id="10" dur="1" fill="hold">
                                          <p:stCondLst>
                                            <p:cond delay="0"/>
                                          </p:stCondLst>
                                        </p:cTn>
                                        <p:tgtEl>
                                          <p:spTgt spid="59439"/>
                                        </p:tgtEl>
                                        <p:attrNameLst>
                                          <p:attrName>style.visibility</p:attrName>
                                        </p:attrNameLst>
                                      </p:cBhvr>
                                      <p:to>
                                        <p:strVal val="visible"/>
                                      </p:to>
                                    </p:set>
                                    <p:animEffect transition="in" filter="wipe(up)">
                                      <p:cBhvr>
                                        <p:cTn id="11" dur="500"/>
                                        <p:tgtEl>
                                          <p:spTgt spid="59439"/>
                                        </p:tgtEl>
                                      </p:cBhvr>
                                    </p:animEffect>
                                  </p:childTnLst>
                                </p:cTn>
                              </p:par>
                            </p:childTnLst>
                          </p:cTn>
                        </p:par>
                        <p:par>
                          <p:cTn id="12" fill="hold" nodeType="afterGroup">
                            <p:stCondLst>
                              <p:cond delay="5000"/>
                            </p:stCondLst>
                            <p:childTnLst>
                              <p:par>
                                <p:cTn id="13" presetID="17" presetClass="entr" presetSubtype="10" fill="hold" grpId="0" nodeType="afterEffect">
                                  <p:stCondLst>
                                    <p:cond delay="0"/>
                                  </p:stCondLst>
                                  <p:childTnLst>
                                    <p:set>
                                      <p:cBhvr>
                                        <p:cTn id="14" dur="1" fill="hold">
                                          <p:stCondLst>
                                            <p:cond delay="0"/>
                                          </p:stCondLst>
                                        </p:cTn>
                                        <p:tgtEl>
                                          <p:spTgt spid="59440"/>
                                        </p:tgtEl>
                                        <p:attrNameLst>
                                          <p:attrName>style.visibility</p:attrName>
                                        </p:attrNameLst>
                                      </p:cBhvr>
                                      <p:to>
                                        <p:strVal val="visible"/>
                                      </p:to>
                                    </p:set>
                                    <p:anim calcmode="lin" valueType="num">
                                      <p:cBhvr>
                                        <p:cTn id="15" dur="500" fill="hold"/>
                                        <p:tgtEl>
                                          <p:spTgt spid="59440"/>
                                        </p:tgtEl>
                                        <p:attrNameLst>
                                          <p:attrName>ppt_w</p:attrName>
                                        </p:attrNameLst>
                                      </p:cBhvr>
                                      <p:tavLst>
                                        <p:tav tm="0">
                                          <p:val>
                                            <p:fltVal val="0"/>
                                          </p:val>
                                        </p:tav>
                                        <p:tav tm="100000">
                                          <p:val>
                                            <p:strVal val="#ppt_w"/>
                                          </p:val>
                                        </p:tav>
                                      </p:tavLst>
                                    </p:anim>
                                    <p:anim calcmode="lin" valueType="num">
                                      <p:cBhvr>
                                        <p:cTn id="16" dur="500" fill="hold"/>
                                        <p:tgtEl>
                                          <p:spTgt spid="5944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38" grpId="0" autoUpdateAnimBg="0"/>
      <p:bldP spid="59439" grpId="0" animBg="1"/>
      <p:bldP spid="594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0" y="381000"/>
            <a:ext cx="7467600" cy="7620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4400" b="1">
                <a:solidFill>
                  <a:srgbClr val="FFFFFF"/>
                </a:solidFill>
                <a:cs typeface="Arial" charset="0"/>
              </a:rPr>
              <a:t>Ê-SAI</a:t>
            </a:r>
            <a:endParaRPr lang="en-US" sz="4400">
              <a:solidFill>
                <a:srgbClr val="FFFFFF"/>
              </a:solidFill>
              <a:cs typeface="Arial" charset="0"/>
            </a:endParaRPr>
          </a:p>
        </p:txBody>
      </p:sp>
      <p:sp>
        <p:nvSpPr>
          <p:cNvPr id="51203" name="Text Box 3"/>
          <p:cNvSpPr txBox="1">
            <a:spLocks noChangeArrowheads="1"/>
          </p:cNvSpPr>
          <p:nvPr/>
        </p:nvSpPr>
        <p:spPr bwMode="auto">
          <a:xfrm>
            <a:off x="788988" y="30480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Đoán phạt </a:t>
            </a:r>
            <a:r>
              <a:rPr lang="en-US" b="1">
                <a:solidFill>
                  <a:srgbClr val="FFFFFF"/>
                </a:solidFill>
                <a:cs typeface="Arial" charset="0"/>
              </a:rPr>
              <a:t>(&amp; Cứu rỗi</a:t>
            </a:r>
            <a:r>
              <a:rPr lang="en-US" sz="2000" b="1">
                <a:solidFill>
                  <a:srgbClr val="FFFFFF"/>
                </a:solidFill>
                <a:cs typeface="Arial" charset="0"/>
              </a:rPr>
              <a:t>)</a:t>
            </a:r>
            <a:endParaRPr lang="en-US" sz="2000">
              <a:solidFill>
                <a:srgbClr val="FFFFFF"/>
              </a:solidFill>
              <a:cs typeface="Arial" charset="0"/>
            </a:endParaRPr>
          </a:p>
        </p:txBody>
      </p:sp>
      <p:sp>
        <p:nvSpPr>
          <p:cNvPr id="51204" name="Text Box 4"/>
          <p:cNvSpPr txBox="1">
            <a:spLocks noChangeArrowheads="1"/>
          </p:cNvSpPr>
          <p:nvPr/>
        </p:nvSpPr>
        <p:spPr bwMode="auto">
          <a:xfrm>
            <a:off x="4419600" y="30480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Cứu rồi </a:t>
            </a:r>
            <a:r>
              <a:rPr lang="en-US" b="1">
                <a:solidFill>
                  <a:srgbClr val="FFFFFF"/>
                </a:solidFill>
                <a:cs typeface="Arial" charset="0"/>
              </a:rPr>
              <a:t>(&amp; đoán phạt</a:t>
            </a:r>
            <a:r>
              <a:rPr lang="en-US" sz="2000" b="1">
                <a:solidFill>
                  <a:srgbClr val="FFFFFF"/>
                </a:solidFill>
                <a:cs typeface="Arial" charset="0"/>
              </a:rPr>
              <a:t>)</a:t>
            </a:r>
          </a:p>
        </p:txBody>
      </p:sp>
      <p:sp>
        <p:nvSpPr>
          <p:cNvPr id="51205" name="Rectangle 5"/>
          <p:cNvSpPr>
            <a:spLocks noChangeArrowheads="1"/>
          </p:cNvSpPr>
          <p:nvPr/>
        </p:nvSpPr>
        <p:spPr bwMode="auto">
          <a:xfrm>
            <a:off x="762000" y="2895600"/>
            <a:ext cx="3505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06" name="Rectangle 6"/>
          <p:cNvSpPr>
            <a:spLocks noChangeArrowheads="1"/>
          </p:cNvSpPr>
          <p:nvPr/>
        </p:nvSpPr>
        <p:spPr bwMode="auto">
          <a:xfrm>
            <a:off x="4267200" y="2895600"/>
            <a:ext cx="3962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07" name="Text Box 7"/>
          <p:cNvSpPr txBox="1">
            <a:spLocks noChangeArrowheads="1"/>
          </p:cNvSpPr>
          <p:nvPr/>
        </p:nvSpPr>
        <p:spPr bwMode="auto">
          <a:xfrm>
            <a:off x="788988" y="17526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Các chương 1 - 39</a:t>
            </a:r>
          </a:p>
        </p:txBody>
      </p:sp>
      <p:sp>
        <p:nvSpPr>
          <p:cNvPr id="51208" name="Text Box 8"/>
          <p:cNvSpPr txBox="1">
            <a:spLocks noChangeArrowheads="1"/>
          </p:cNvSpPr>
          <p:nvPr/>
        </p:nvSpPr>
        <p:spPr bwMode="auto">
          <a:xfrm>
            <a:off x="4419600" y="17526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Các chương 40 - 66</a:t>
            </a:r>
          </a:p>
        </p:txBody>
      </p:sp>
      <p:sp>
        <p:nvSpPr>
          <p:cNvPr id="73737" name="Text Box 9"/>
          <p:cNvSpPr txBox="1">
            <a:spLocks noChangeArrowheads="1"/>
          </p:cNvSpPr>
          <p:nvPr/>
        </p:nvSpPr>
        <p:spPr bwMode="auto">
          <a:xfrm>
            <a:off x="838200" y="4800600"/>
            <a:ext cx="7315200" cy="457200"/>
          </a:xfrm>
          <a:prstGeom prst="rect">
            <a:avLst/>
          </a:prstGeom>
          <a:solidFill>
            <a:schemeClr val="bg2">
              <a:lumMod val="50000"/>
            </a:schemeClr>
          </a:solidFill>
          <a:ln w="9525">
            <a:noFill/>
            <a:miter lim="800000"/>
            <a:headEnd/>
            <a:tailEnd/>
          </a:ln>
        </p:spPr>
        <p:txBody>
          <a:bodyPr>
            <a:spAutoFit/>
          </a:bodyPr>
          <a:lstStyle/>
          <a:p>
            <a:pPr algn="ctr" defTabSz="914400" eaLnBrk="0" hangingPunct="0">
              <a:spcBef>
                <a:spcPct val="50000"/>
              </a:spcBef>
              <a:defRPr/>
            </a:pPr>
            <a:r>
              <a:rPr lang="en-US" sz="2400" b="1">
                <a:solidFill>
                  <a:srgbClr val="FFFFFF"/>
                </a:solidFill>
                <a:ea typeface="MS PGothic" pitchFamily="34" charset="-128"/>
                <a:cs typeface="Arial" charset="0"/>
              </a:rPr>
              <a:t>Giu-đa (739 - 681 TC)</a:t>
            </a:r>
          </a:p>
        </p:txBody>
      </p:sp>
      <p:sp>
        <p:nvSpPr>
          <p:cNvPr id="51210" name="Rectangle 10"/>
          <p:cNvSpPr>
            <a:spLocks noChangeArrowheads="1"/>
          </p:cNvSpPr>
          <p:nvPr/>
        </p:nvSpPr>
        <p:spPr bwMode="auto">
          <a:xfrm>
            <a:off x="762000" y="1066800"/>
            <a:ext cx="7467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1" name="Text Box 11"/>
          <p:cNvSpPr txBox="1">
            <a:spLocks noChangeArrowheads="1"/>
          </p:cNvSpPr>
          <p:nvPr/>
        </p:nvSpPr>
        <p:spPr bwMode="auto">
          <a:xfrm>
            <a:off x="788988" y="23622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Sự xâm lấn của A-sy-ri</a:t>
            </a:r>
            <a:endParaRPr lang="en-US" sz="2000">
              <a:solidFill>
                <a:srgbClr val="FFFFFF"/>
              </a:solidFill>
              <a:cs typeface="Arial" charset="0"/>
            </a:endParaRPr>
          </a:p>
        </p:txBody>
      </p:sp>
      <p:sp>
        <p:nvSpPr>
          <p:cNvPr id="51212" name="Text Box 12"/>
          <p:cNvSpPr txBox="1">
            <a:spLocks noChangeArrowheads="1"/>
          </p:cNvSpPr>
          <p:nvPr/>
        </p:nvSpPr>
        <p:spPr bwMode="auto">
          <a:xfrm>
            <a:off x="4419600" y="23622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Phu tù Ba-by-lôn</a:t>
            </a:r>
          </a:p>
        </p:txBody>
      </p:sp>
      <p:sp>
        <p:nvSpPr>
          <p:cNvPr id="51213" name="Rectangle 13"/>
          <p:cNvSpPr>
            <a:spLocks noChangeArrowheads="1"/>
          </p:cNvSpPr>
          <p:nvPr/>
        </p:nvSpPr>
        <p:spPr bwMode="auto">
          <a:xfrm>
            <a:off x="762000" y="1676400"/>
            <a:ext cx="3505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4" name="Rectangle 14"/>
          <p:cNvSpPr>
            <a:spLocks noChangeArrowheads="1"/>
          </p:cNvSpPr>
          <p:nvPr/>
        </p:nvSpPr>
        <p:spPr bwMode="auto">
          <a:xfrm>
            <a:off x="4267200" y="1676400"/>
            <a:ext cx="3962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5" name="Rectangle 15"/>
          <p:cNvSpPr>
            <a:spLocks noChangeArrowheads="1"/>
          </p:cNvSpPr>
          <p:nvPr/>
        </p:nvSpPr>
        <p:spPr bwMode="auto">
          <a:xfrm>
            <a:off x="762000" y="2286000"/>
            <a:ext cx="3505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6" name="Rectangle 16"/>
          <p:cNvSpPr>
            <a:spLocks noChangeArrowheads="1"/>
          </p:cNvSpPr>
          <p:nvPr/>
        </p:nvSpPr>
        <p:spPr bwMode="auto">
          <a:xfrm>
            <a:off x="4267200" y="2286000"/>
            <a:ext cx="3962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7" name="Text Box 17"/>
          <p:cNvSpPr txBox="1">
            <a:spLocks noChangeArrowheads="1"/>
          </p:cNvSpPr>
          <p:nvPr/>
        </p:nvSpPr>
        <p:spPr bwMode="auto">
          <a:xfrm>
            <a:off x="788988" y="38100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Hầu hết là lời lên án</a:t>
            </a:r>
            <a:endParaRPr lang="en-US" sz="2000">
              <a:solidFill>
                <a:srgbClr val="FFFFFF"/>
              </a:solidFill>
              <a:cs typeface="Arial" charset="0"/>
            </a:endParaRPr>
          </a:p>
        </p:txBody>
      </p:sp>
      <p:sp>
        <p:nvSpPr>
          <p:cNvPr id="51218" name="Text Box 18"/>
          <p:cNvSpPr txBox="1">
            <a:spLocks noChangeArrowheads="1"/>
          </p:cNvSpPr>
          <p:nvPr/>
        </p:nvSpPr>
        <p:spPr bwMode="auto">
          <a:xfrm>
            <a:off x="4419600" y="38100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Hầu hết là lời an ủi</a:t>
            </a:r>
          </a:p>
        </p:txBody>
      </p:sp>
      <p:sp>
        <p:nvSpPr>
          <p:cNvPr id="51219" name="Rectangle 19"/>
          <p:cNvSpPr>
            <a:spLocks noChangeArrowheads="1"/>
          </p:cNvSpPr>
          <p:nvPr/>
        </p:nvSpPr>
        <p:spPr bwMode="auto">
          <a:xfrm>
            <a:off x="762000" y="3581400"/>
            <a:ext cx="3505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20" name="Rectangle 20"/>
          <p:cNvSpPr>
            <a:spLocks noChangeArrowheads="1"/>
          </p:cNvSpPr>
          <p:nvPr/>
        </p:nvSpPr>
        <p:spPr bwMode="auto">
          <a:xfrm>
            <a:off x="4267200" y="3581400"/>
            <a:ext cx="3962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21" name="Text Box 21"/>
          <p:cNvSpPr txBox="1">
            <a:spLocks noChangeArrowheads="1"/>
          </p:cNvSpPr>
          <p:nvPr/>
        </p:nvSpPr>
        <p:spPr bwMode="auto">
          <a:xfrm>
            <a:off x="762000" y="1143000"/>
            <a:ext cx="7467600" cy="519113"/>
          </a:xfrm>
          <a:prstGeom prst="rect">
            <a:avLst/>
          </a:prstGeom>
          <a:solidFill>
            <a:srgbClr val="33331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800" b="1" dirty="0" smtClean="0">
                <a:solidFill>
                  <a:srgbClr val="FFFFFF"/>
                </a:solidFill>
                <a:cs typeface="Arial" charset="0"/>
              </a:rPr>
              <a:t>KHÔI PHỤC </a:t>
            </a:r>
            <a:r>
              <a:rPr lang="en-US" sz="2800" b="1" dirty="0">
                <a:solidFill>
                  <a:srgbClr val="FFFFFF"/>
                </a:solidFill>
                <a:cs typeface="Arial" charset="0"/>
              </a:rPr>
              <a:t>TRẬT TỰ SÁNG TẠO</a:t>
            </a:r>
          </a:p>
        </p:txBody>
      </p:sp>
      <p:sp>
        <p:nvSpPr>
          <p:cNvPr id="51222" name="Rectangle 22"/>
          <p:cNvSpPr>
            <a:spLocks noChangeArrowheads="1"/>
          </p:cNvSpPr>
          <p:nvPr/>
        </p:nvSpPr>
        <p:spPr bwMode="auto">
          <a:xfrm>
            <a:off x="762000" y="4495800"/>
            <a:ext cx="74676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23" name="Text Box 23"/>
          <p:cNvSpPr txBox="1">
            <a:spLocks noChangeArrowheads="1"/>
          </p:cNvSpPr>
          <p:nvPr/>
        </p:nvSpPr>
        <p:spPr bwMode="auto">
          <a:xfrm>
            <a:off x="8153400" y="3048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400" b="1">
                <a:solidFill>
                  <a:srgbClr val="FFFFFF"/>
                </a:solidFill>
                <a:cs typeface="Arial" charset="0"/>
              </a:rPr>
              <a:t>452</a:t>
            </a:r>
          </a:p>
        </p:txBody>
      </p:sp>
      <p:sp>
        <p:nvSpPr>
          <p:cNvPr id="51224" name="Rectangle 24"/>
          <p:cNvSpPr>
            <a:spLocks noGrp="1" noChangeArrowheads="1"/>
          </p:cNvSpPr>
          <p:nvPr>
            <p:ph type="title" idx="4294967295"/>
          </p:nvPr>
        </p:nvSpPr>
        <p:spPr>
          <a:xfrm>
            <a:off x="533400" y="6324600"/>
            <a:ext cx="8153400" cy="533400"/>
          </a:xfrm>
        </p:spPr>
        <p:txBody>
          <a:bodyPr/>
          <a:lstStyle/>
          <a:p>
            <a:pPr algn="ctr" eaLnBrk="1" hangingPunct="1"/>
            <a:r>
              <a:rPr lang="en-US" sz="2800">
                <a:latin typeface="Arial" charset="0"/>
                <a:ea typeface="MS PGothic" charset="0"/>
                <a:cs typeface="Arial" charset="0"/>
              </a:rPr>
              <a:t>Biểu đồ sách Ê-sai</a:t>
            </a:r>
          </a:p>
        </p:txBody>
      </p:sp>
    </p:spTree>
    <p:extLst>
      <p:ext uri="{BB962C8B-B14F-4D97-AF65-F5344CB8AC3E}">
        <p14:creationId xmlns:p14="http://schemas.microsoft.com/office/powerpoint/2010/main" val="202578714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0" y="12700"/>
            <a:ext cx="9144000" cy="6858000"/>
          </a:xfrm>
          <a:prstGeom prst="rect">
            <a:avLst/>
          </a:prstGeom>
          <a:solidFill>
            <a:schemeClr val="bg1"/>
          </a:solidFill>
          <a:ln w="9525">
            <a:solidFill>
              <a:schemeClr val="tx1"/>
            </a:solidFill>
            <a:miter lim="800000"/>
            <a:headEnd/>
            <a:tailEnd/>
          </a:ln>
        </p:spPr>
        <p:txBody>
          <a:bodyPr wrap="none" anchor="ctr"/>
          <a:lstStyle/>
          <a:p>
            <a:pPr defTabSz="914400" eaLnBrk="0" hangingPunct="0"/>
            <a:endParaRPr lang="en-US">
              <a:solidFill>
                <a:srgbClr val="FFFFFF"/>
              </a:solidFill>
            </a:endParaRPr>
          </a:p>
        </p:txBody>
      </p:sp>
      <p:sp>
        <p:nvSpPr>
          <p:cNvPr id="39939" name="Rectangle 3"/>
          <p:cNvSpPr>
            <a:spLocks noChangeArrowheads="1"/>
          </p:cNvSpPr>
          <p:nvPr/>
        </p:nvSpPr>
        <p:spPr bwMode="auto">
          <a:xfrm>
            <a:off x="2624138" y="27193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endParaRPr lang="en-US">
              <a:solidFill>
                <a:srgbClr val="FFFFFF"/>
              </a:solidFill>
            </a:endParaRPr>
          </a:p>
        </p:txBody>
      </p:sp>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t="3432" b="3432"/>
          <a:stretch>
            <a:fillRect/>
          </a:stretch>
        </p:blipFill>
        <p:spPr bwMode="auto">
          <a:xfrm>
            <a:off x="-53975" y="1127125"/>
            <a:ext cx="92583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Rectangle 5"/>
          <p:cNvSpPr>
            <a:spLocks noGrp="1" noChangeArrowheads="1"/>
          </p:cNvSpPr>
          <p:nvPr>
            <p:ph type="title" idx="4294967295"/>
          </p:nvPr>
        </p:nvSpPr>
        <p:spPr>
          <a:xfrm>
            <a:off x="533400" y="914400"/>
            <a:ext cx="8153400" cy="685800"/>
          </a:xfrm>
          <a:solidFill>
            <a:srgbClr val="0000FF"/>
          </a:solidFill>
        </p:spPr>
        <p:txBody>
          <a:bodyPr/>
          <a:lstStyle/>
          <a:p>
            <a:pPr algn="ctr" eaLnBrk="1" hangingPunct="1"/>
            <a:r>
              <a:rPr lang="en-US">
                <a:latin typeface="Times New Roman" charset="0"/>
                <a:ea typeface="MS PGothic" charset="0"/>
              </a:rPr>
              <a:t>Khi Ê-sai nói tiên tri</a:t>
            </a:r>
          </a:p>
        </p:txBody>
      </p:sp>
      <p:sp>
        <p:nvSpPr>
          <p:cNvPr id="6"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342</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3765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descr="Green marble"/>
          <p:cNvSpPr>
            <a:spLocks noGrp="1" noChangeArrowheads="1"/>
          </p:cNvSpPr>
          <p:nvPr>
            <p:ph type="ctrTitle"/>
          </p:nvPr>
        </p:nvSpPr>
        <p:spPr>
          <a:xfrm>
            <a:off x="3048000" y="4953000"/>
            <a:ext cx="6096000" cy="1295400"/>
          </a:xfrm>
          <a:blipFill dpi="0" rotWithShape="1">
            <a:blip r:embed="rId4"/>
            <a:srcRect/>
            <a:tile tx="0" ty="0" sx="100000" sy="100000" flip="none" algn="tl"/>
          </a:blipFill>
          <a:ln>
            <a:solidFill>
              <a:srgbClr val="FF9900"/>
            </a:solidFill>
            <a:miter lim="800000"/>
            <a:headEnd/>
            <a:tailEnd/>
          </a:ln>
          <a:effectLst>
            <a:outerShdw blurRad="63500" dist="38099" dir="2700000" algn="ctr" rotWithShape="0">
              <a:schemeClr val="bg1">
                <a:alpha val="74997"/>
              </a:schemeClr>
            </a:outerShdw>
          </a:effectLst>
        </p:spPr>
        <p:txBody>
          <a:bodyPr/>
          <a:lstStyle/>
          <a:p>
            <a:pPr eaLnBrk="1" hangingPunct="1">
              <a:defRPr/>
            </a:pPr>
            <a:r>
              <a:rPr lang="en-US" sz="3600" b="1" smtClean="0">
                <a:solidFill>
                  <a:schemeClr val="folHlink"/>
                </a:solidFill>
                <a:effectLst>
                  <a:outerShdw blurRad="38100" dist="38100" dir="2700000" algn="tl">
                    <a:srgbClr val="C0C0C0"/>
                  </a:outerShdw>
                </a:effectLst>
                <a:latin typeface="Arial" charset="0"/>
                <a:cs typeface="ＭＳ Ｐゴシック" pitchFamily="-112" charset="-128"/>
              </a:rPr>
              <a:t>65 năm Chức vụ của Ê-sai</a:t>
            </a:r>
            <a:r>
              <a:rPr lang="en-US" sz="3200" b="1" smtClean="0">
                <a:solidFill>
                  <a:schemeClr val="folHlink"/>
                </a:solidFill>
                <a:effectLst>
                  <a:outerShdw blurRad="38100" dist="38100" dir="2700000" algn="tl">
                    <a:srgbClr val="C0C0C0"/>
                  </a:outerShdw>
                </a:effectLst>
                <a:latin typeface="Arial" charset="0"/>
                <a:cs typeface="ＭＳ Ｐゴシック" pitchFamily="-112" charset="-128"/>
              </a:rPr>
              <a:t> </a:t>
            </a:r>
            <a:r>
              <a:rPr lang="en-US" sz="2000" b="1" smtClean="0">
                <a:solidFill>
                  <a:schemeClr val="folHlink"/>
                </a:solidFill>
                <a:effectLst>
                  <a:outerShdw blurRad="38100" dist="38100" dir="2700000" algn="tl">
                    <a:srgbClr val="C0C0C0"/>
                  </a:outerShdw>
                </a:effectLst>
                <a:latin typeface="Arial" charset="0"/>
                <a:cs typeface="ＭＳ Ｐゴシック" pitchFamily="-112" charset="-128"/>
              </a:rPr>
              <a:t>(745-680 </a:t>
            </a:r>
            <a:r>
              <a:rPr lang="en-US" sz="1600" b="1" smtClean="0">
                <a:solidFill>
                  <a:schemeClr val="folHlink"/>
                </a:solidFill>
                <a:effectLst>
                  <a:outerShdw blurRad="38100" dist="38100" dir="2700000" algn="tl">
                    <a:srgbClr val="C0C0C0"/>
                  </a:outerShdw>
                </a:effectLst>
                <a:latin typeface="Arial" charset="0"/>
                <a:cs typeface="ＭＳ Ｐゴシック" pitchFamily="-112" charset="-128"/>
              </a:rPr>
              <a:t>BC</a:t>
            </a:r>
            <a:r>
              <a:rPr lang="en-US" sz="2000" b="1" smtClean="0">
                <a:solidFill>
                  <a:schemeClr val="folHlink"/>
                </a:solidFill>
                <a:effectLst>
                  <a:outerShdw blurRad="38100" dist="38100" dir="2700000" algn="tl">
                    <a:srgbClr val="C0C0C0"/>
                  </a:outerShdw>
                </a:effectLst>
                <a:latin typeface="Arial" charset="0"/>
                <a:cs typeface="ＭＳ Ｐゴシック" pitchFamily="-112" charset="-128"/>
              </a:rPr>
              <a:t>)</a:t>
            </a:r>
            <a:endParaRPr lang="en-US" sz="2000" smtClean="0">
              <a:latin typeface="Arial" charset="0"/>
              <a:cs typeface="ＭＳ Ｐゴシック" pitchFamily="-112" charset="-128"/>
            </a:endParaRPr>
          </a:p>
        </p:txBody>
      </p:sp>
      <p:sp>
        <p:nvSpPr>
          <p:cNvPr id="36868" name="Rectangle 4"/>
          <p:cNvSpPr>
            <a:spLocks noChangeArrowheads="1"/>
          </p:cNvSpPr>
          <p:nvPr/>
        </p:nvSpPr>
        <p:spPr bwMode="auto">
          <a:xfrm>
            <a:off x="1468438" y="3962400"/>
            <a:ext cx="1731962" cy="533400"/>
          </a:xfrm>
          <a:prstGeom prst="rect">
            <a:avLst/>
          </a:prstGeom>
          <a:solidFill>
            <a:srgbClr val="663300"/>
          </a:solidFill>
          <a:ln w="9525">
            <a:solidFill>
              <a:srgbClr val="FF9900"/>
            </a:solidFill>
            <a:miter lim="800000"/>
            <a:headEnd/>
            <a:tailEnd/>
          </a:ln>
          <a:effectLst>
            <a:outerShdw blurRad="63500" dist="38099" dir="2700000" algn="ctr" rotWithShape="0">
              <a:schemeClr val="bg1">
                <a:alpha val="74997"/>
              </a:schemeClr>
            </a:outerShdw>
          </a:effectLst>
        </p:spPr>
        <p:txBody>
          <a:bodyPr anchor="ctr"/>
          <a:lstStyle/>
          <a:p>
            <a:pPr algn="ctr" defTabSz="914400">
              <a:defRPr/>
            </a:pPr>
            <a:r>
              <a:rPr lang="en-US" sz="3200">
                <a:solidFill>
                  <a:srgbClr val="FFFFFF"/>
                </a:solidFill>
                <a:latin typeface="Times New Roman" pitchFamily="18" charset="0"/>
                <a:ea typeface="MS PGothic" pitchFamily="34" charset="-128"/>
                <a:cs typeface="+mn-cs"/>
              </a:rPr>
              <a:t>Ô-xia</a:t>
            </a:r>
          </a:p>
        </p:txBody>
      </p:sp>
      <p:sp>
        <p:nvSpPr>
          <p:cNvPr id="36869" name="Rectangle 5"/>
          <p:cNvSpPr>
            <a:spLocks noChangeArrowheads="1"/>
          </p:cNvSpPr>
          <p:nvPr/>
        </p:nvSpPr>
        <p:spPr bwMode="auto">
          <a:xfrm>
            <a:off x="3297238" y="3962400"/>
            <a:ext cx="1828800" cy="533400"/>
          </a:xfrm>
          <a:prstGeom prst="rect">
            <a:avLst/>
          </a:prstGeom>
          <a:solidFill>
            <a:srgbClr val="FF0000"/>
          </a:solidFill>
          <a:ln w="9525">
            <a:solidFill>
              <a:srgbClr val="FF9900"/>
            </a:solidFill>
            <a:miter lim="800000"/>
            <a:headEnd/>
            <a:tailEnd/>
          </a:ln>
          <a:effectLst>
            <a:outerShdw blurRad="63500" dist="38099" dir="2700000" algn="ctr" rotWithShape="0">
              <a:schemeClr val="bg1">
                <a:alpha val="74997"/>
              </a:schemeClr>
            </a:outerShdw>
          </a:effectLst>
        </p:spPr>
        <p:txBody>
          <a:bodyPr anchor="ctr"/>
          <a:lstStyle/>
          <a:p>
            <a:pPr algn="ctr" defTabSz="914400">
              <a:defRPr/>
            </a:pPr>
            <a:r>
              <a:rPr lang="en-US" sz="3200">
                <a:solidFill>
                  <a:srgbClr val="FFFFFF"/>
                </a:solidFill>
                <a:latin typeface="Times New Roman" pitchFamily="18" charset="0"/>
                <a:ea typeface="MS PGothic" pitchFamily="34" charset="-128"/>
                <a:cs typeface="+mn-cs"/>
              </a:rPr>
              <a:t>Giô-tham</a:t>
            </a:r>
          </a:p>
        </p:txBody>
      </p:sp>
      <p:sp>
        <p:nvSpPr>
          <p:cNvPr id="36870" name="Rectangle 6"/>
          <p:cNvSpPr>
            <a:spLocks noChangeArrowheads="1"/>
          </p:cNvSpPr>
          <p:nvPr/>
        </p:nvSpPr>
        <p:spPr bwMode="auto">
          <a:xfrm>
            <a:off x="5126038" y="3962400"/>
            <a:ext cx="1731962" cy="533400"/>
          </a:xfrm>
          <a:prstGeom prst="rect">
            <a:avLst/>
          </a:prstGeom>
          <a:solidFill>
            <a:srgbClr val="660033"/>
          </a:solidFill>
          <a:ln w="9525">
            <a:solidFill>
              <a:srgbClr val="FF9900"/>
            </a:solidFill>
            <a:miter lim="800000"/>
            <a:headEnd/>
            <a:tailEnd/>
          </a:ln>
          <a:effectLst>
            <a:outerShdw blurRad="63500" dist="38099" dir="2700000" algn="ctr" rotWithShape="0">
              <a:schemeClr val="bg1">
                <a:alpha val="74997"/>
              </a:schemeClr>
            </a:outerShdw>
          </a:effectLst>
        </p:spPr>
        <p:txBody>
          <a:bodyPr anchor="ctr"/>
          <a:lstStyle/>
          <a:p>
            <a:pPr algn="ctr" defTabSz="914400">
              <a:defRPr/>
            </a:pPr>
            <a:r>
              <a:rPr lang="en-US" sz="3200">
                <a:solidFill>
                  <a:srgbClr val="FFFFFF"/>
                </a:solidFill>
                <a:latin typeface="Times New Roman" pitchFamily="18" charset="0"/>
                <a:ea typeface="MS PGothic" pitchFamily="34" charset="-128"/>
                <a:cs typeface="+mn-cs"/>
              </a:rPr>
              <a:t>A-cha</a:t>
            </a:r>
          </a:p>
        </p:txBody>
      </p:sp>
      <p:sp>
        <p:nvSpPr>
          <p:cNvPr id="36871" name="Rectangle 7"/>
          <p:cNvSpPr>
            <a:spLocks noChangeArrowheads="1"/>
          </p:cNvSpPr>
          <p:nvPr/>
        </p:nvSpPr>
        <p:spPr bwMode="auto">
          <a:xfrm>
            <a:off x="6923088" y="3962400"/>
            <a:ext cx="2068512" cy="533400"/>
          </a:xfrm>
          <a:prstGeom prst="rect">
            <a:avLst/>
          </a:prstGeom>
          <a:solidFill>
            <a:schemeClr val="hlink"/>
          </a:solidFill>
          <a:ln w="9525">
            <a:solidFill>
              <a:srgbClr val="FF9900"/>
            </a:solidFill>
            <a:miter lim="800000"/>
            <a:headEnd/>
            <a:tailEnd/>
          </a:ln>
          <a:effectLst>
            <a:outerShdw blurRad="63500" dist="38099" dir="2700000" algn="ctr" rotWithShape="0">
              <a:schemeClr val="bg1">
                <a:alpha val="74997"/>
              </a:schemeClr>
            </a:outerShdw>
          </a:effectLst>
        </p:spPr>
        <p:txBody>
          <a:bodyPr anchor="ctr"/>
          <a:lstStyle/>
          <a:p>
            <a:pPr algn="ctr" defTabSz="914400">
              <a:defRPr/>
            </a:pPr>
            <a:r>
              <a:rPr lang="en-US" sz="3200">
                <a:solidFill>
                  <a:srgbClr val="FFFFFF"/>
                </a:solidFill>
                <a:latin typeface="Times New Roman" pitchFamily="18" charset="0"/>
                <a:ea typeface="MS PGothic" pitchFamily="34" charset="-128"/>
                <a:cs typeface="+mn-cs"/>
              </a:rPr>
              <a:t>Ê-xê-chia</a:t>
            </a:r>
          </a:p>
        </p:txBody>
      </p:sp>
      <p:sp>
        <p:nvSpPr>
          <p:cNvPr id="36872" name="Rectangle 8"/>
          <p:cNvSpPr>
            <a:spLocks noChangeArrowheads="1"/>
          </p:cNvSpPr>
          <p:nvPr/>
        </p:nvSpPr>
        <p:spPr bwMode="auto">
          <a:xfrm>
            <a:off x="2286000" y="2819400"/>
            <a:ext cx="2057400" cy="533400"/>
          </a:xfrm>
          <a:prstGeom prst="rect">
            <a:avLst/>
          </a:prstGeom>
          <a:solidFill>
            <a:srgbClr val="003300"/>
          </a:solidFill>
          <a:ln w="9525">
            <a:solidFill>
              <a:srgbClr val="FF9900"/>
            </a:solidFill>
            <a:miter lim="800000"/>
            <a:headEnd/>
            <a:tailEnd/>
          </a:ln>
          <a:effectLst>
            <a:outerShdw blurRad="63500" dist="38099" dir="2700000" algn="ctr" rotWithShape="0">
              <a:schemeClr val="bg1">
                <a:alpha val="74997"/>
              </a:schemeClr>
            </a:outerShdw>
          </a:effectLst>
        </p:spPr>
        <p:txBody>
          <a:bodyPr anchor="ctr"/>
          <a:lstStyle/>
          <a:p>
            <a:pPr algn="ctr" defTabSz="914400">
              <a:defRPr/>
            </a:pPr>
            <a:r>
              <a:rPr lang="en-US" sz="3200">
                <a:solidFill>
                  <a:srgbClr val="FFFFFF"/>
                </a:solidFill>
                <a:latin typeface="Times New Roman" pitchFamily="18" charset="0"/>
                <a:ea typeface="MS PGothic" pitchFamily="34" charset="-128"/>
                <a:cs typeface="+mn-cs"/>
              </a:rPr>
              <a:t>Phê-ca</a:t>
            </a:r>
          </a:p>
        </p:txBody>
      </p:sp>
      <p:sp>
        <p:nvSpPr>
          <p:cNvPr id="36873" name="Rectangle 9"/>
          <p:cNvSpPr>
            <a:spLocks noChangeArrowheads="1"/>
          </p:cNvSpPr>
          <p:nvPr/>
        </p:nvSpPr>
        <p:spPr bwMode="auto">
          <a:xfrm>
            <a:off x="4440238" y="2819400"/>
            <a:ext cx="1731962" cy="533400"/>
          </a:xfrm>
          <a:prstGeom prst="rect">
            <a:avLst/>
          </a:prstGeom>
          <a:solidFill>
            <a:schemeClr val="bg2"/>
          </a:solidFill>
          <a:ln w="9525">
            <a:solidFill>
              <a:srgbClr val="FF9900"/>
            </a:solidFill>
            <a:miter lim="800000"/>
            <a:headEnd/>
            <a:tailEnd/>
          </a:ln>
          <a:effectLst>
            <a:outerShdw blurRad="63500" dist="38099" dir="2700000" algn="ctr" rotWithShape="0">
              <a:schemeClr val="bg1">
                <a:alpha val="74997"/>
              </a:schemeClr>
            </a:outerShdw>
          </a:effectLst>
        </p:spPr>
        <p:txBody>
          <a:bodyPr anchor="ctr"/>
          <a:lstStyle/>
          <a:p>
            <a:pPr algn="ctr" defTabSz="914400">
              <a:defRPr/>
            </a:pPr>
            <a:r>
              <a:rPr lang="en-US" sz="3200">
                <a:solidFill>
                  <a:srgbClr val="FFFFFF"/>
                </a:solidFill>
                <a:latin typeface="Times New Roman" pitchFamily="18" charset="0"/>
                <a:ea typeface="MS PGothic" pitchFamily="34" charset="-128"/>
                <a:cs typeface="+mn-cs"/>
              </a:rPr>
              <a:t>Ô-sê</a:t>
            </a:r>
          </a:p>
        </p:txBody>
      </p:sp>
      <p:sp>
        <p:nvSpPr>
          <p:cNvPr id="40970" name="Text Box 10"/>
          <p:cNvSpPr txBox="1">
            <a:spLocks noChangeArrowheads="1"/>
          </p:cNvSpPr>
          <p:nvPr/>
        </p:nvSpPr>
        <p:spPr bwMode="auto">
          <a:xfrm>
            <a:off x="76200" y="26670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000" b="1" i="1">
                <a:solidFill>
                  <a:srgbClr val="FFFFFF"/>
                </a:solidFill>
              </a:rPr>
              <a:t>Kết thúc của các vua Israel</a:t>
            </a:r>
          </a:p>
        </p:txBody>
      </p:sp>
      <p:sp>
        <p:nvSpPr>
          <p:cNvPr id="40971" name="Text Box 11"/>
          <p:cNvSpPr txBox="1">
            <a:spLocks noChangeArrowheads="1"/>
          </p:cNvSpPr>
          <p:nvPr/>
        </p:nvSpPr>
        <p:spPr bwMode="auto">
          <a:xfrm>
            <a:off x="76200" y="3825875"/>
            <a:ext cx="1193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000" b="1" i="1">
                <a:solidFill>
                  <a:srgbClr val="FFFFFF"/>
                </a:solidFill>
              </a:rPr>
              <a:t>Các vua của Giu-đa</a:t>
            </a:r>
          </a:p>
        </p:txBody>
      </p:sp>
      <p:sp>
        <p:nvSpPr>
          <p:cNvPr id="13"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453</a:t>
            </a:r>
          </a:p>
        </p:txBody>
      </p:sp>
    </p:spTree>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12700"/>
            <a:ext cx="9144000" cy="6858000"/>
          </a:xfrm>
          <a:prstGeom prst="rect">
            <a:avLst/>
          </a:prstGeom>
          <a:solidFill>
            <a:schemeClr val="bg1"/>
          </a:solidFill>
          <a:ln w="9525">
            <a:solidFill>
              <a:schemeClr val="tx1"/>
            </a:solidFill>
            <a:miter lim="800000"/>
            <a:headEnd/>
            <a:tailEnd/>
          </a:ln>
        </p:spPr>
        <p:txBody>
          <a:bodyPr wrap="none" anchor="ctr"/>
          <a:lstStyle/>
          <a:p>
            <a:pPr defTabSz="914400" eaLnBrk="0" hangingPunct="0"/>
            <a:endParaRPr lang="en-US">
              <a:solidFill>
                <a:srgbClr val="FFFFFF"/>
              </a:solidFill>
            </a:endParaRPr>
          </a:p>
        </p:txBody>
      </p:sp>
      <p:pic>
        <p:nvPicPr>
          <p:cNvPr id="419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8"/>
            <a:ext cx="9144000"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Rectangle 6"/>
          <p:cNvSpPr>
            <a:spLocks noGrp="1" noChangeArrowheads="1"/>
          </p:cNvSpPr>
          <p:nvPr>
            <p:ph type="title" idx="4294967295"/>
          </p:nvPr>
        </p:nvSpPr>
        <p:spPr>
          <a:xfrm>
            <a:off x="0" y="42863"/>
            <a:ext cx="9136063" cy="746125"/>
          </a:xfrm>
          <a:solidFill>
            <a:srgbClr val="0000FF"/>
          </a:solidFill>
        </p:spPr>
        <p:txBody>
          <a:bodyPr/>
          <a:lstStyle/>
          <a:p>
            <a:pPr algn="ctr" eaLnBrk="1" hangingPunct="1"/>
            <a:r>
              <a:rPr lang="en-US" b="1">
                <a:latin typeface="Arial" charset="0"/>
                <a:ea typeface="MS PGothic" charset="0"/>
              </a:rPr>
              <a:t>Cựu ước giản lược</a:t>
            </a:r>
          </a:p>
        </p:txBody>
      </p:sp>
      <p:sp>
        <p:nvSpPr>
          <p:cNvPr id="7"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341</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grpSp>
        <p:nvGrpSpPr>
          <p:cNvPr id="43011" name="Group 3"/>
          <p:cNvGrpSpPr>
            <a:grpSpLocks/>
          </p:cNvGrpSpPr>
          <p:nvPr/>
        </p:nvGrpSpPr>
        <p:grpSpPr bwMode="auto">
          <a:xfrm>
            <a:off x="447675" y="790575"/>
            <a:ext cx="8010525" cy="4867275"/>
            <a:chOff x="282" y="498"/>
            <a:chExt cx="5046" cy="3066"/>
          </a:xfrm>
        </p:grpSpPr>
        <p:pic>
          <p:nvPicPr>
            <p:cNvPr id="43015" name="Picture 4"/>
            <p:cNvPicPr>
              <a:picLocks noChangeAspect="1" noChangeArrowheads="1"/>
            </p:cNvPicPr>
            <p:nvPr/>
          </p:nvPicPr>
          <p:blipFill>
            <a:blip r:embed="rId3">
              <a:extLst>
                <a:ext uri="{28A0092B-C50C-407E-A947-70E740481C1C}">
                  <a14:useLocalDpi xmlns:a14="http://schemas.microsoft.com/office/drawing/2010/main" val="0"/>
                </a:ext>
              </a:extLst>
            </a:blip>
            <a:srcRect l="39453" t="7968" b="12187"/>
            <a:stretch>
              <a:fillRect/>
            </a:stretch>
          </p:blipFill>
          <p:spPr bwMode="auto">
            <a:xfrm>
              <a:off x="351" y="498"/>
              <a:ext cx="4977" cy="3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5"/>
            <p:cNvSpPr>
              <a:spLocks noChangeArrowheads="1"/>
            </p:cNvSpPr>
            <p:nvPr/>
          </p:nvSpPr>
          <p:spPr bwMode="auto">
            <a:xfrm>
              <a:off x="282" y="1924"/>
              <a:ext cx="1254" cy="9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grpSp>
      <p:sp>
        <p:nvSpPr>
          <p:cNvPr id="62470" name="Oval 6"/>
          <p:cNvSpPr>
            <a:spLocks noChangeArrowheads="1"/>
          </p:cNvSpPr>
          <p:nvPr/>
        </p:nvSpPr>
        <p:spPr bwMode="auto">
          <a:xfrm>
            <a:off x="3124200" y="4267200"/>
            <a:ext cx="1066800" cy="533400"/>
          </a:xfrm>
          <a:prstGeom prst="ellipse">
            <a:avLst/>
          </a:prstGeom>
          <a:noFill/>
          <a:ln w="76200">
            <a:solidFill>
              <a:schemeClr val="accent2"/>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defRPr/>
            </a:pPr>
            <a:endParaRPr lang="en-US">
              <a:solidFill>
                <a:srgbClr val="FFFFFF"/>
              </a:solidFill>
              <a:latin typeface="+mn-lt"/>
              <a:ea typeface="+mn-ea"/>
              <a:cs typeface="+mn-cs"/>
            </a:endParaRPr>
          </a:p>
        </p:txBody>
      </p:sp>
      <p:sp>
        <p:nvSpPr>
          <p:cNvPr id="43013" name="Rectangle 7"/>
          <p:cNvSpPr>
            <a:spLocks noGrp="1" noChangeArrowheads="1"/>
          </p:cNvSpPr>
          <p:nvPr>
            <p:ph type="title" idx="4294967295"/>
          </p:nvPr>
        </p:nvSpPr>
        <p:spPr>
          <a:xfrm>
            <a:off x="-22225" y="28575"/>
            <a:ext cx="9158288" cy="822325"/>
          </a:xfrm>
          <a:solidFill>
            <a:srgbClr val="0000FF"/>
          </a:solidFill>
        </p:spPr>
        <p:txBody>
          <a:bodyPr/>
          <a:lstStyle/>
          <a:p>
            <a:pPr algn="ctr" eaLnBrk="1" hangingPunct="1"/>
            <a:r>
              <a:rPr lang="en-US">
                <a:latin typeface="Arial" charset="0"/>
                <a:ea typeface="MS PGothic" charset="0"/>
              </a:rPr>
              <a:t>Sách Ê-sai trong Cựu ước</a:t>
            </a:r>
          </a:p>
        </p:txBody>
      </p:sp>
      <p:sp>
        <p:nvSpPr>
          <p:cNvPr id="8" name="Rectangle 49"/>
          <p:cNvSpPr txBox="1">
            <a:spLocks noChangeArrowheads="1"/>
          </p:cNvSpPr>
          <p:nvPr/>
        </p:nvSpPr>
        <p:spPr bwMode="auto">
          <a:xfrm>
            <a:off x="8413750" y="55563"/>
            <a:ext cx="722313" cy="45720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341</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fade">
                                      <p:cBhvr>
                                        <p:cTn id="7" dur="2000"/>
                                        <p:tgtEl>
                                          <p:spTgt spid="62470"/>
                                        </p:tgtEl>
                                      </p:cBhvr>
                                    </p:animEffect>
                                    <p:anim calcmode="lin" valueType="num">
                                      <p:cBhvr>
                                        <p:cTn id="8" dur="2000" fill="hold"/>
                                        <p:tgtEl>
                                          <p:spTgt spid="62470"/>
                                        </p:tgtEl>
                                        <p:attrNameLst>
                                          <p:attrName>style.rotation</p:attrName>
                                        </p:attrNameLst>
                                      </p:cBhvr>
                                      <p:tavLst>
                                        <p:tav tm="0">
                                          <p:val>
                                            <p:fltVal val="720"/>
                                          </p:val>
                                        </p:tav>
                                        <p:tav tm="100000">
                                          <p:val>
                                            <p:fltVal val="0"/>
                                          </p:val>
                                        </p:tav>
                                      </p:tavLst>
                                    </p:anim>
                                    <p:anim calcmode="lin" valueType="num">
                                      <p:cBhvr>
                                        <p:cTn id="9" dur="2000" fill="hold"/>
                                        <p:tgtEl>
                                          <p:spTgt spid="62470"/>
                                        </p:tgtEl>
                                        <p:attrNameLst>
                                          <p:attrName>ppt_h</p:attrName>
                                        </p:attrNameLst>
                                      </p:cBhvr>
                                      <p:tavLst>
                                        <p:tav tm="0">
                                          <p:val>
                                            <p:fltVal val="0"/>
                                          </p:val>
                                        </p:tav>
                                        <p:tav tm="100000">
                                          <p:val>
                                            <p:strVal val="#ppt_h"/>
                                          </p:val>
                                        </p:tav>
                                      </p:tavLst>
                                    </p:anim>
                                    <p:anim calcmode="lin" valueType="num">
                                      <p:cBhvr>
                                        <p:cTn id="10" dur="2000" fill="hold"/>
                                        <p:tgtEl>
                                          <p:spTgt spid="624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59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4"/>
          <p:cNvSpPr>
            <a:spLocks noGrp="1" noChangeArrowheads="1"/>
          </p:cNvSpPr>
          <p:nvPr>
            <p:ph type="title" idx="4294967295"/>
          </p:nvPr>
        </p:nvSpPr>
        <p:spPr>
          <a:xfrm>
            <a:off x="4724400" y="5715000"/>
            <a:ext cx="4419600" cy="701675"/>
          </a:xfrm>
          <a:solidFill>
            <a:srgbClr val="0000FF"/>
          </a:solidFill>
        </p:spPr>
        <p:txBody>
          <a:bodyPr/>
          <a:lstStyle/>
          <a:p>
            <a:pPr eaLnBrk="1" hangingPunct="1"/>
            <a:r>
              <a:rPr lang="en-US" sz="3200">
                <a:latin typeface="Arial" charset="0"/>
                <a:ea typeface="MS PGothic" charset="0"/>
              </a:rPr>
              <a:t>Ê-sai trong lịch sử C.U.</a:t>
            </a:r>
          </a:p>
        </p:txBody>
      </p:sp>
      <p:sp>
        <p:nvSpPr>
          <p:cNvPr id="5" name="Oval 6"/>
          <p:cNvSpPr>
            <a:spLocks noChangeArrowheads="1"/>
          </p:cNvSpPr>
          <p:nvPr/>
        </p:nvSpPr>
        <p:spPr bwMode="auto">
          <a:xfrm>
            <a:off x="4676775" y="3830638"/>
            <a:ext cx="1720850" cy="1165225"/>
          </a:xfrm>
          <a:prstGeom prst="ellipse">
            <a:avLst/>
          </a:prstGeom>
          <a:noFill/>
          <a:ln w="76200">
            <a:solidFill>
              <a:schemeClr val="accent2"/>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defRPr/>
            </a:pPr>
            <a:endParaRPr lang="en-US">
              <a:solidFill>
                <a:srgbClr val="FFFFFF"/>
              </a:solidFill>
              <a:latin typeface="+mn-lt"/>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1270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sp>
        <p:nvSpPr>
          <p:cNvPr id="10" name="Rectangle 49"/>
          <p:cNvSpPr txBox="1">
            <a:spLocks noChangeArrowheads="1"/>
          </p:cNvSpPr>
          <p:nvPr/>
        </p:nvSpPr>
        <p:spPr bwMode="auto">
          <a:xfrm>
            <a:off x="8367713" y="55563"/>
            <a:ext cx="722312" cy="457200"/>
          </a:xfrm>
          <a:prstGeom prst="rect">
            <a:avLst/>
          </a:prstGeom>
          <a:no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342</a:t>
            </a:r>
          </a:p>
        </p:txBody>
      </p:sp>
      <p:grpSp>
        <p:nvGrpSpPr>
          <p:cNvPr id="45060" name="Group 10"/>
          <p:cNvGrpSpPr>
            <a:grpSpLocks/>
          </p:cNvGrpSpPr>
          <p:nvPr/>
        </p:nvGrpSpPr>
        <p:grpSpPr bwMode="auto">
          <a:xfrm>
            <a:off x="1177925" y="0"/>
            <a:ext cx="6823075" cy="6858000"/>
            <a:chOff x="1177925" y="0"/>
            <a:chExt cx="6823076" cy="6858000"/>
          </a:xfrm>
        </p:grpSpPr>
        <p:pic>
          <p:nvPicPr>
            <p:cNvPr id="45063" name="Picture 4"/>
            <p:cNvPicPr>
              <a:picLocks noChangeAspect="1" noChangeArrowheads="1"/>
            </p:cNvPicPr>
            <p:nvPr/>
          </p:nvPicPr>
          <p:blipFill>
            <a:blip r:embed="rId3">
              <a:extLst>
                <a:ext uri="{28A0092B-C50C-407E-A947-70E740481C1C}">
                  <a14:useLocalDpi xmlns:a14="http://schemas.microsoft.com/office/drawing/2010/main" val="0"/>
                </a:ext>
              </a:extLst>
            </a:blip>
            <a:srcRect l="40401" t="1732" b="11258"/>
            <a:stretch>
              <a:fillRect/>
            </a:stretch>
          </p:blipFill>
          <p:spPr bwMode="auto">
            <a:xfrm>
              <a:off x="1220788" y="0"/>
              <a:ext cx="6780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Rectangle 5"/>
            <p:cNvSpPr>
              <a:spLocks noChangeArrowheads="1"/>
            </p:cNvSpPr>
            <p:nvPr/>
          </p:nvSpPr>
          <p:spPr bwMode="auto">
            <a:xfrm>
              <a:off x="1220788" y="942975"/>
              <a:ext cx="1152525" cy="4371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sp>
          <p:nvSpPr>
            <p:cNvPr id="45065" name="Rectangle 6"/>
            <p:cNvSpPr>
              <a:spLocks noChangeArrowheads="1"/>
            </p:cNvSpPr>
            <p:nvPr/>
          </p:nvSpPr>
          <p:spPr bwMode="auto">
            <a:xfrm>
              <a:off x="1177925" y="623888"/>
              <a:ext cx="739775" cy="434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endParaRPr>
            </a:p>
          </p:txBody>
        </p:sp>
      </p:grpSp>
      <p:sp>
        <p:nvSpPr>
          <p:cNvPr id="64519" name="Rectangle 7"/>
          <p:cNvSpPr>
            <a:spLocks noChangeArrowheads="1"/>
          </p:cNvSpPr>
          <p:nvPr/>
        </p:nvSpPr>
        <p:spPr bwMode="auto">
          <a:xfrm>
            <a:off x="2447925" y="3581400"/>
            <a:ext cx="2428875" cy="2133600"/>
          </a:xfrm>
          <a:prstGeom prst="rect">
            <a:avLst/>
          </a:prstGeom>
          <a:noFill/>
          <a:ln w="76200">
            <a:solidFill>
              <a:srgbClr val="990000"/>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defRPr/>
            </a:pPr>
            <a:endParaRPr lang="en-US">
              <a:solidFill>
                <a:srgbClr val="FFFFFF"/>
              </a:solidFill>
              <a:latin typeface="+mn-lt"/>
              <a:ea typeface="+mn-ea"/>
              <a:cs typeface="+mn-cs"/>
            </a:endParaRPr>
          </a:p>
        </p:txBody>
      </p:sp>
      <p:sp>
        <p:nvSpPr>
          <p:cNvPr id="45062" name="Rectangle 8"/>
          <p:cNvSpPr>
            <a:spLocks noGrp="1" noChangeArrowheads="1"/>
          </p:cNvSpPr>
          <p:nvPr>
            <p:ph type="title" idx="4294967295"/>
          </p:nvPr>
        </p:nvSpPr>
        <p:spPr>
          <a:xfrm>
            <a:off x="-11113" y="1066800"/>
            <a:ext cx="2133601" cy="4248150"/>
          </a:xfrm>
          <a:solidFill>
            <a:schemeClr val="bg1"/>
          </a:solidFill>
        </p:spPr>
        <p:txBody>
          <a:bodyPr/>
          <a:lstStyle/>
          <a:p>
            <a:pPr eaLnBrk="1" hangingPunct="1"/>
            <a:r>
              <a:rPr lang="en-US" sz="4000">
                <a:latin typeface="Arial" charset="0"/>
                <a:ea typeface="MS PGothic" charset="0"/>
              </a:rPr>
              <a:t>Nhìn gần hơn</a:t>
            </a:r>
            <a:r>
              <a:rPr lang="en-US">
                <a:latin typeface="Times New Roman" charset="0"/>
                <a:ea typeface="MS PGothic" charset="0"/>
              </a:rPr>
              <a:t>…</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09600" y="381000"/>
            <a:ext cx="7772400" cy="1143000"/>
          </a:xfrm>
        </p:spPr>
        <p:txBody>
          <a:bodyPr/>
          <a:lstStyle/>
          <a:p>
            <a:pPr eaLnBrk="1" hangingPunct="1"/>
            <a:r>
              <a:rPr lang="en-US" sz="6600">
                <a:solidFill>
                  <a:schemeClr val="bg2"/>
                </a:solidFill>
                <a:latin typeface="Times New Roman" charset="0"/>
                <a:ea typeface="MS PGothic" charset="0"/>
              </a:rPr>
              <a:t>The Assyrian Threat</a:t>
            </a:r>
          </a:p>
        </p:txBody>
      </p:sp>
      <p:sp>
        <p:nvSpPr>
          <p:cNvPr id="37891" name="Freeform 3"/>
          <p:cNvSpPr>
            <a:spLocks/>
          </p:cNvSpPr>
          <p:nvPr/>
        </p:nvSpPr>
        <p:spPr bwMode="auto">
          <a:xfrm rot="-1003895">
            <a:off x="5789613" y="2274888"/>
            <a:ext cx="1066800" cy="1543050"/>
          </a:xfrm>
          <a:custGeom>
            <a:avLst/>
            <a:gdLst>
              <a:gd name="T0" fmla="*/ 2147483647 w 625"/>
              <a:gd name="T1" fmla="*/ 2147483647 h 972"/>
              <a:gd name="T2" fmla="*/ 2147483647 w 625"/>
              <a:gd name="T3" fmla="*/ 2147483647 h 972"/>
              <a:gd name="T4" fmla="*/ 2147483647 w 625"/>
              <a:gd name="T5" fmla="*/ 2147483647 h 972"/>
              <a:gd name="T6" fmla="*/ 2147483647 w 625"/>
              <a:gd name="T7" fmla="*/ 2147483647 h 972"/>
              <a:gd name="T8" fmla="*/ 2147483647 w 625"/>
              <a:gd name="T9" fmla="*/ 2147483647 h 972"/>
              <a:gd name="T10" fmla="*/ 2147483647 w 625"/>
              <a:gd name="T11" fmla="*/ 2147483647 h 972"/>
              <a:gd name="T12" fmla="*/ 2147483647 w 625"/>
              <a:gd name="T13" fmla="*/ 2147483647 h 972"/>
              <a:gd name="T14" fmla="*/ 2147483647 w 625"/>
              <a:gd name="T15" fmla="*/ 2147483647 h 972"/>
              <a:gd name="T16" fmla="*/ 2147483647 w 625"/>
              <a:gd name="T17" fmla="*/ 2147483647 h 972"/>
              <a:gd name="T18" fmla="*/ 2147483647 w 625"/>
              <a:gd name="T19" fmla="*/ 2147483647 h 972"/>
              <a:gd name="T20" fmla="*/ 2147483647 w 625"/>
              <a:gd name="T21" fmla="*/ 2147483647 h 972"/>
              <a:gd name="T22" fmla="*/ 2147483647 w 625"/>
              <a:gd name="T23" fmla="*/ 2147483647 h 972"/>
              <a:gd name="T24" fmla="*/ 2147483647 w 625"/>
              <a:gd name="T25" fmla="*/ 2147483647 h 972"/>
              <a:gd name="T26" fmla="*/ 2147483647 w 625"/>
              <a:gd name="T27" fmla="*/ 2147483647 h 972"/>
              <a:gd name="T28" fmla="*/ 2147483647 w 625"/>
              <a:gd name="T29" fmla="*/ 2147483647 h 972"/>
              <a:gd name="T30" fmla="*/ 2147483647 w 625"/>
              <a:gd name="T31" fmla="*/ 2147483647 h 9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5"/>
              <a:gd name="T49" fmla="*/ 0 h 972"/>
              <a:gd name="T50" fmla="*/ 625 w 625"/>
              <a:gd name="T51" fmla="*/ 972 h 9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5" h="972">
                <a:moveTo>
                  <a:pt x="135" y="50"/>
                </a:moveTo>
                <a:cubicBezTo>
                  <a:pt x="91" y="114"/>
                  <a:pt x="125" y="158"/>
                  <a:pt x="50" y="184"/>
                </a:cubicBezTo>
                <a:cubicBezTo>
                  <a:pt x="5" y="250"/>
                  <a:pt x="0" y="340"/>
                  <a:pt x="62" y="402"/>
                </a:cubicBezTo>
                <a:cubicBezTo>
                  <a:pt x="80" y="420"/>
                  <a:pt x="104" y="432"/>
                  <a:pt x="123" y="450"/>
                </a:cubicBezTo>
                <a:cubicBezTo>
                  <a:pt x="152" y="541"/>
                  <a:pt x="179" y="659"/>
                  <a:pt x="280" y="693"/>
                </a:cubicBezTo>
                <a:cubicBezTo>
                  <a:pt x="310" y="786"/>
                  <a:pt x="307" y="832"/>
                  <a:pt x="389" y="887"/>
                </a:cubicBezTo>
                <a:cubicBezTo>
                  <a:pt x="414" y="924"/>
                  <a:pt x="443" y="940"/>
                  <a:pt x="474" y="972"/>
                </a:cubicBezTo>
                <a:cubicBezTo>
                  <a:pt x="506" y="968"/>
                  <a:pt x="538" y="966"/>
                  <a:pt x="571" y="960"/>
                </a:cubicBezTo>
                <a:cubicBezTo>
                  <a:pt x="583" y="957"/>
                  <a:pt x="605" y="959"/>
                  <a:pt x="607" y="947"/>
                </a:cubicBezTo>
                <a:cubicBezTo>
                  <a:pt x="625" y="732"/>
                  <a:pt x="553" y="566"/>
                  <a:pt x="510" y="366"/>
                </a:cubicBezTo>
                <a:cubicBezTo>
                  <a:pt x="514" y="338"/>
                  <a:pt x="535" y="207"/>
                  <a:pt x="535" y="184"/>
                </a:cubicBezTo>
                <a:cubicBezTo>
                  <a:pt x="535" y="109"/>
                  <a:pt x="478" y="24"/>
                  <a:pt x="401" y="14"/>
                </a:cubicBezTo>
                <a:cubicBezTo>
                  <a:pt x="352" y="7"/>
                  <a:pt x="304" y="6"/>
                  <a:pt x="256" y="2"/>
                </a:cubicBezTo>
                <a:cubicBezTo>
                  <a:pt x="223" y="6"/>
                  <a:pt x="188" y="0"/>
                  <a:pt x="159" y="14"/>
                </a:cubicBezTo>
                <a:cubicBezTo>
                  <a:pt x="84" y="46"/>
                  <a:pt x="218" y="62"/>
                  <a:pt x="110" y="62"/>
                </a:cubicBezTo>
                <a:cubicBezTo>
                  <a:pt x="100" y="62"/>
                  <a:pt x="126" y="54"/>
                  <a:pt x="135" y="50"/>
                </a:cubicBezTo>
                <a:close/>
              </a:path>
            </a:pathLst>
          </a:custGeom>
          <a:solidFill>
            <a:srgbClr val="660066"/>
          </a:solidFill>
          <a:ln w="9525">
            <a:solidFill>
              <a:schemeClr val="tx1"/>
            </a:solidFill>
            <a:round/>
            <a:headEnd/>
            <a:tailEnd/>
          </a:ln>
        </p:spPr>
        <p:txBody>
          <a:bodyPr wrap="none" anchor="ctr"/>
          <a:lstStyle/>
          <a:p>
            <a:endParaRPr lang="en-US"/>
          </a:p>
        </p:txBody>
      </p:sp>
      <p:sp>
        <p:nvSpPr>
          <p:cNvPr id="37892" name="Rectangle 4"/>
          <p:cNvSpPr>
            <a:spLocks noChangeArrowheads="1"/>
          </p:cNvSpPr>
          <p:nvPr/>
        </p:nvSpPr>
        <p:spPr bwMode="auto">
          <a:xfrm>
            <a:off x="685800" y="381000"/>
            <a:ext cx="7772400" cy="1143000"/>
          </a:xfrm>
          <a:prstGeom prst="rect">
            <a:avLst/>
          </a:prstGeom>
          <a:noFill/>
          <a:ln w="9525">
            <a:noFill/>
            <a:miter lim="800000"/>
            <a:headEnd/>
            <a:tailEnd/>
          </a:ln>
          <a:effectLst/>
        </p:spPr>
        <p:txBody>
          <a:bodyPr anchor="ctr"/>
          <a:lstStyle/>
          <a:p>
            <a:pPr algn="ctr" defTabSz="914400">
              <a:defRPr/>
            </a:pPr>
            <a:r>
              <a:rPr lang="en-US" sz="5400" b="1">
                <a:solidFill>
                  <a:srgbClr val="FFCC66"/>
                </a:solidFill>
                <a:effectLst>
                  <a:outerShdw blurRad="38100" dist="38100" dir="2700000" algn="tl">
                    <a:srgbClr val="FFFFFF"/>
                  </a:outerShdw>
                </a:effectLst>
                <a:ea typeface="MS PGothic" pitchFamily="34" charset="-128"/>
                <a:cs typeface="+mn-cs"/>
              </a:rPr>
              <a:t>Mối đe dọa của A-sy-ri</a:t>
            </a:r>
            <a:endParaRPr lang="en-US" sz="4000">
              <a:solidFill>
                <a:srgbClr val="FFCC66"/>
              </a:solidFill>
              <a:effectLst>
                <a:outerShdw blurRad="38100" dist="38100" dir="2700000" algn="tl">
                  <a:srgbClr val="FFFFFF"/>
                </a:outerShdw>
              </a:effectLst>
              <a:ea typeface="MS PGothic" pitchFamily="34" charset="-128"/>
              <a:cs typeface="+mn-cs"/>
            </a:endParaRPr>
          </a:p>
        </p:txBody>
      </p:sp>
      <p:sp>
        <p:nvSpPr>
          <p:cNvPr id="1030" name="Freeform 5"/>
          <p:cNvSpPr>
            <a:spLocks/>
          </p:cNvSpPr>
          <p:nvPr/>
        </p:nvSpPr>
        <p:spPr bwMode="auto">
          <a:xfrm>
            <a:off x="-152400" y="2819400"/>
            <a:ext cx="2295525" cy="3128963"/>
          </a:xfrm>
          <a:custGeom>
            <a:avLst/>
            <a:gdLst>
              <a:gd name="T0" fmla="*/ 2147483647 w 918"/>
              <a:gd name="T1" fmla="*/ 2147483647 h 1971"/>
              <a:gd name="T2" fmla="*/ 2147483647 w 918"/>
              <a:gd name="T3" fmla="*/ 2147483647 h 1971"/>
              <a:gd name="T4" fmla="*/ 2147483647 w 918"/>
              <a:gd name="T5" fmla="*/ 2147483647 h 1971"/>
              <a:gd name="T6" fmla="*/ 2147483647 w 918"/>
              <a:gd name="T7" fmla="*/ 2147483647 h 1971"/>
              <a:gd name="T8" fmla="*/ 2147483647 w 918"/>
              <a:gd name="T9" fmla="*/ 2147483647 h 1971"/>
              <a:gd name="T10" fmla="*/ 2147483647 w 918"/>
              <a:gd name="T11" fmla="*/ 2147483647 h 1971"/>
              <a:gd name="T12" fmla="*/ 2147483647 w 918"/>
              <a:gd name="T13" fmla="*/ 2147483647 h 1971"/>
              <a:gd name="T14" fmla="*/ 2147483647 w 918"/>
              <a:gd name="T15" fmla="*/ 2147483647 h 1971"/>
              <a:gd name="T16" fmla="*/ 2147483647 w 918"/>
              <a:gd name="T17" fmla="*/ 2147483647 h 1971"/>
              <a:gd name="T18" fmla="*/ 2147483647 w 918"/>
              <a:gd name="T19" fmla="*/ 2147483647 h 1971"/>
              <a:gd name="T20" fmla="*/ 2147483647 w 918"/>
              <a:gd name="T21" fmla="*/ 2147483647 h 1971"/>
              <a:gd name="T22" fmla="*/ 2147483647 w 918"/>
              <a:gd name="T23" fmla="*/ 2147483647 h 1971"/>
              <a:gd name="T24" fmla="*/ 2147483647 w 918"/>
              <a:gd name="T25" fmla="*/ 2147483647 h 1971"/>
              <a:gd name="T26" fmla="*/ 2147483647 w 918"/>
              <a:gd name="T27" fmla="*/ 2147483647 h 1971"/>
              <a:gd name="T28" fmla="*/ 2147483647 w 918"/>
              <a:gd name="T29" fmla="*/ 2147483647 h 1971"/>
              <a:gd name="T30" fmla="*/ 2147483647 w 918"/>
              <a:gd name="T31" fmla="*/ 2147483647 h 1971"/>
              <a:gd name="T32" fmla="*/ 2147483647 w 918"/>
              <a:gd name="T33" fmla="*/ 2147483647 h 1971"/>
              <a:gd name="T34" fmla="*/ 2147483647 w 918"/>
              <a:gd name="T35" fmla="*/ 2147483647 h 1971"/>
              <a:gd name="T36" fmla="*/ 0 w 918"/>
              <a:gd name="T37" fmla="*/ 2147483647 h 19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8"/>
              <a:gd name="T58" fmla="*/ 0 h 1971"/>
              <a:gd name="T59" fmla="*/ 918 w 918"/>
              <a:gd name="T60" fmla="*/ 1971 h 19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8" h="1971">
                <a:moveTo>
                  <a:pt x="29" y="15"/>
                </a:moveTo>
                <a:cubicBezTo>
                  <a:pt x="146" y="74"/>
                  <a:pt x="184" y="51"/>
                  <a:pt x="311" y="30"/>
                </a:cubicBezTo>
                <a:cubicBezTo>
                  <a:pt x="433" y="45"/>
                  <a:pt x="435" y="55"/>
                  <a:pt x="563" y="30"/>
                </a:cubicBezTo>
                <a:cubicBezTo>
                  <a:pt x="593" y="23"/>
                  <a:pt x="651" y="1"/>
                  <a:pt x="651" y="1"/>
                </a:cubicBezTo>
                <a:cubicBezTo>
                  <a:pt x="691" y="8"/>
                  <a:pt x="741" y="0"/>
                  <a:pt x="770" y="30"/>
                </a:cubicBezTo>
                <a:cubicBezTo>
                  <a:pt x="795" y="55"/>
                  <a:pt x="829" y="119"/>
                  <a:pt x="829" y="119"/>
                </a:cubicBezTo>
                <a:cubicBezTo>
                  <a:pt x="806" y="187"/>
                  <a:pt x="819" y="193"/>
                  <a:pt x="859" y="252"/>
                </a:cubicBezTo>
                <a:cubicBezTo>
                  <a:pt x="881" y="341"/>
                  <a:pt x="899" y="428"/>
                  <a:pt x="918" y="519"/>
                </a:cubicBezTo>
                <a:cubicBezTo>
                  <a:pt x="906" y="622"/>
                  <a:pt x="871" y="744"/>
                  <a:pt x="903" y="845"/>
                </a:cubicBezTo>
                <a:cubicBezTo>
                  <a:pt x="884" y="923"/>
                  <a:pt x="870" y="1001"/>
                  <a:pt x="859" y="1082"/>
                </a:cubicBezTo>
                <a:cubicBezTo>
                  <a:pt x="870" y="1193"/>
                  <a:pt x="904" y="1311"/>
                  <a:pt x="874" y="1423"/>
                </a:cubicBezTo>
                <a:cubicBezTo>
                  <a:pt x="864" y="1459"/>
                  <a:pt x="841" y="1490"/>
                  <a:pt x="829" y="1526"/>
                </a:cubicBezTo>
                <a:cubicBezTo>
                  <a:pt x="821" y="1545"/>
                  <a:pt x="819" y="1566"/>
                  <a:pt x="814" y="1586"/>
                </a:cubicBezTo>
                <a:cubicBezTo>
                  <a:pt x="828" y="1642"/>
                  <a:pt x="840" y="1727"/>
                  <a:pt x="800" y="1778"/>
                </a:cubicBezTo>
                <a:cubicBezTo>
                  <a:pt x="757" y="1830"/>
                  <a:pt x="668" y="1834"/>
                  <a:pt x="607" y="1852"/>
                </a:cubicBezTo>
                <a:cubicBezTo>
                  <a:pt x="592" y="1856"/>
                  <a:pt x="576" y="1860"/>
                  <a:pt x="563" y="1867"/>
                </a:cubicBezTo>
                <a:cubicBezTo>
                  <a:pt x="546" y="1875"/>
                  <a:pt x="535" y="1891"/>
                  <a:pt x="518" y="1897"/>
                </a:cubicBezTo>
                <a:cubicBezTo>
                  <a:pt x="425" y="1928"/>
                  <a:pt x="318" y="1923"/>
                  <a:pt x="222" y="1941"/>
                </a:cubicBezTo>
                <a:cubicBezTo>
                  <a:pt x="147" y="1954"/>
                  <a:pt x="75" y="1971"/>
                  <a:pt x="0" y="1971"/>
                </a:cubicBezTo>
              </a:path>
            </a:pathLst>
          </a:custGeom>
          <a:solidFill>
            <a:schemeClr val="bg2"/>
          </a:solidFill>
          <a:ln w="38100">
            <a:solidFill>
              <a:schemeClr val="tx1"/>
            </a:solidFill>
            <a:round/>
            <a:headEnd/>
            <a:tailEnd/>
          </a:ln>
        </p:spPr>
        <p:txBody>
          <a:bodyPr wrap="none" anchor="ctr"/>
          <a:lstStyle/>
          <a:p>
            <a:endParaRPr lang="en-US"/>
          </a:p>
        </p:txBody>
      </p:sp>
      <p:sp>
        <p:nvSpPr>
          <p:cNvPr id="37894" name="Freeform 6"/>
          <p:cNvSpPr>
            <a:spLocks/>
          </p:cNvSpPr>
          <p:nvPr/>
        </p:nvSpPr>
        <p:spPr bwMode="auto">
          <a:xfrm>
            <a:off x="2058988" y="3579813"/>
            <a:ext cx="808037" cy="769937"/>
          </a:xfrm>
          <a:custGeom>
            <a:avLst/>
            <a:gdLst>
              <a:gd name="T0" fmla="*/ 2147483647 w 509"/>
              <a:gd name="T1" fmla="*/ 0 h 485"/>
              <a:gd name="T2" fmla="*/ 2147483647 w 509"/>
              <a:gd name="T3" fmla="*/ 2147483647 h 485"/>
              <a:gd name="T4" fmla="*/ 2147483647 w 509"/>
              <a:gd name="T5" fmla="*/ 2147483647 h 485"/>
              <a:gd name="T6" fmla="*/ 0 w 509"/>
              <a:gd name="T7" fmla="*/ 2147483647 h 485"/>
              <a:gd name="T8" fmla="*/ 2147483647 w 509"/>
              <a:gd name="T9" fmla="*/ 2147483647 h 485"/>
              <a:gd name="T10" fmla="*/ 2147483647 w 509"/>
              <a:gd name="T11" fmla="*/ 2147483647 h 485"/>
              <a:gd name="T12" fmla="*/ 2147483647 w 509"/>
              <a:gd name="T13" fmla="*/ 2147483647 h 485"/>
              <a:gd name="T14" fmla="*/ 2147483647 w 509"/>
              <a:gd name="T15" fmla="*/ 2147483647 h 485"/>
              <a:gd name="T16" fmla="*/ 2147483647 w 509"/>
              <a:gd name="T17" fmla="*/ 2147483647 h 485"/>
              <a:gd name="T18" fmla="*/ 2147483647 w 509"/>
              <a:gd name="T19" fmla="*/ 0 h 485"/>
              <a:gd name="T20" fmla="*/ 2147483647 w 509"/>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9"/>
              <a:gd name="T34" fmla="*/ 0 h 485"/>
              <a:gd name="T35" fmla="*/ 509 w 509"/>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9" h="485">
                <a:moveTo>
                  <a:pt x="230" y="0"/>
                </a:moveTo>
                <a:cubicBezTo>
                  <a:pt x="189" y="4"/>
                  <a:pt x="148" y="4"/>
                  <a:pt x="109" y="12"/>
                </a:cubicBezTo>
                <a:cubicBezTo>
                  <a:pt x="83" y="16"/>
                  <a:pt x="36" y="36"/>
                  <a:pt x="36" y="36"/>
                </a:cubicBezTo>
                <a:cubicBezTo>
                  <a:pt x="58" y="104"/>
                  <a:pt x="22" y="187"/>
                  <a:pt x="0" y="254"/>
                </a:cubicBezTo>
                <a:cubicBezTo>
                  <a:pt x="9" y="283"/>
                  <a:pt x="34" y="398"/>
                  <a:pt x="48" y="412"/>
                </a:cubicBezTo>
                <a:cubicBezTo>
                  <a:pt x="83" y="445"/>
                  <a:pt x="63" y="429"/>
                  <a:pt x="109" y="460"/>
                </a:cubicBezTo>
                <a:cubicBezTo>
                  <a:pt x="211" y="425"/>
                  <a:pt x="335" y="448"/>
                  <a:pt x="436" y="485"/>
                </a:cubicBezTo>
                <a:cubicBezTo>
                  <a:pt x="470" y="448"/>
                  <a:pt x="493" y="410"/>
                  <a:pt x="509" y="363"/>
                </a:cubicBezTo>
                <a:cubicBezTo>
                  <a:pt x="498" y="288"/>
                  <a:pt x="489" y="253"/>
                  <a:pt x="448" y="194"/>
                </a:cubicBezTo>
                <a:cubicBezTo>
                  <a:pt x="461" y="86"/>
                  <a:pt x="487" y="37"/>
                  <a:pt x="376" y="0"/>
                </a:cubicBezTo>
                <a:cubicBezTo>
                  <a:pt x="282" y="30"/>
                  <a:pt x="316" y="28"/>
                  <a:pt x="230" y="0"/>
                </a:cubicBezTo>
                <a:close/>
              </a:path>
            </a:pathLst>
          </a:custGeom>
          <a:solidFill>
            <a:schemeClr val="hlink"/>
          </a:solidFill>
          <a:ln w="9525">
            <a:solidFill>
              <a:schemeClr val="tx1"/>
            </a:solidFill>
            <a:round/>
            <a:headEnd/>
            <a:tailEnd/>
          </a:ln>
        </p:spPr>
        <p:txBody>
          <a:bodyPr wrap="none" anchor="ctr"/>
          <a:lstStyle/>
          <a:p>
            <a:endParaRPr lang="en-US"/>
          </a:p>
        </p:txBody>
      </p:sp>
      <p:sp>
        <p:nvSpPr>
          <p:cNvPr id="37895" name="Freeform 7"/>
          <p:cNvSpPr>
            <a:spLocks/>
          </p:cNvSpPr>
          <p:nvPr/>
        </p:nvSpPr>
        <p:spPr bwMode="auto">
          <a:xfrm>
            <a:off x="1892300" y="4933950"/>
            <a:ext cx="673100" cy="730250"/>
          </a:xfrm>
          <a:custGeom>
            <a:avLst/>
            <a:gdLst>
              <a:gd name="T0" fmla="*/ 2147483647 w 424"/>
              <a:gd name="T1" fmla="*/ 2147483647 h 460"/>
              <a:gd name="T2" fmla="*/ 2147483647 w 424"/>
              <a:gd name="T3" fmla="*/ 2147483647 h 460"/>
              <a:gd name="T4" fmla="*/ 2147483647 w 424"/>
              <a:gd name="T5" fmla="*/ 2147483647 h 460"/>
              <a:gd name="T6" fmla="*/ 2147483647 w 424"/>
              <a:gd name="T7" fmla="*/ 2147483647 h 460"/>
              <a:gd name="T8" fmla="*/ 0 w 424"/>
              <a:gd name="T9" fmla="*/ 2147483647 h 460"/>
              <a:gd name="T10" fmla="*/ 2147483647 w 424"/>
              <a:gd name="T11" fmla="*/ 2147483647 h 460"/>
              <a:gd name="T12" fmla="*/ 0 w 424"/>
              <a:gd name="T13" fmla="*/ 2147483647 h 460"/>
              <a:gd name="T14" fmla="*/ 2147483647 w 424"/>
              <a:gd name="T15" fmla="*/ 2147483647 h 460"/>
              <a:gd name="T16" fmla="*/ 2147483647 w 424"/>
              <a:gd name="T17" fmla="*/ 2147483647 h 460"/>
              <a:gd name="T18" fmla="*/ 2147483647 w 424"/>
              <a:gd name="T19" fmla="*/ 2147483647 h 460"/>
              <a:gd name="T20" fmla="*/ 2147483647 w 424"/>
              <a:gd name="T21" fmla="*/ 2147483647 h 460"/>
              <a:gd name="T22" fmla="*/ 2147483647 w 424"/>
              <a:gd name="T23" fmla="*/ 2147483647 h 460"/>
              <a:gd name="T24" fmla="*/ 2147483647 w 424"/>
              <a:gd name="T25" fmla="*/ 2147483647 h 460"/>
              <a:gd name="T26" fmla="*/ 2147483647 w 424"/>
              <a:gd name="T27" fmla="*/ 2147483647 h 460"/>
              <a:gd name="T28" fmla="*/ 2147483647 w 424"/>
              <a:gd name="T29" fmla="*/ 2147483647 h 460"/>
              <a:gd name="T30" fmla="*/ 2147483647 w 424"/>
              <a:gd name="T31" fmla="*/ 2147483647 h 460"/>
              <a:gd name="T32" fmla="*/ 2147483647 w 424"/>
              <a:gd name="T33" fmla="*/ 2147483647 h 460"/>
              <a:gd name="T34" fmla="*/ 2147483647 w 424"/>
              <a:gd name="T35" fmla="*/ 2147483647 h 460"/>
              <a:gd name="T36" fmla="*/ 2147483647 w 424"/>
              <a:gd name="T37" fmla="*/ 2147483647 h 460"/>
              <a:gd name="T38" fmla="*/ 2147483647 w 424"/>
              <a:gd name="T39" fmla="*/ 2147483647 h 460"/>
              <a:gd name="T40" fmla="*/ 2147483647 w 424"/>
              <a:gd name="T41" fmla="*/ 2147483647 h 460"/>
              <a:gd name="T42" fmla="*/ 2147483647 w 424"/>
              <a:gd name="T43" fmla="*/ 2147483647 h 460"/>
              <a:gd name="T44" fmla="*/ 2147483647 w 424"/>
              <a:gd name="T45" fmla="*/ 2147483647 h 460"/>
              <a:gd name="T46" fmla="*/ 2147483647 w 424"/>
              <a:gd name="T47" fmla="*/ 2147483647 h 460"/>
              <a:gd name="T48" fmla="*/ 2147483647 w 424"/>
              <a:gd name="T49" fmla="*/ 2147483647 h 460"/>
              <a:gd name="T50" fmla="*/ 2147483647 w 424"/>
              <a:gd name="T51" fmla="*/ 2147483647 h 460"/>
              <a:gd name="T52" fmla="*/ 2147483647 w 424"/>
              <a:gd name="T53" fmla="*/ 2147483647 h 460"/>
              <a:gd name="T54" fmla="*/ 2147483647 w 424"/>
              <a:gd name="T55" fmla="*/ 2147483647 h 460"/>
              <a:gd name="T56" fmla="*/ 2147483647 w 424"/>
              <a:gd name="T57" fmla="*/ 2147483647 h 460"/>
              <a:gd name="T58" fmla="*/ 2147483647 w 424"/>
              <a:gd name="T59" fmla="*/ 2147483647 h 460"/>
              <a:gd name="T60" fmla="*/ 2147483647 w 424"/>
              <a:gd name="T61" fmla="*/ 2147483647 h 460"/>
              <a:gd name="T62" fmla="*/ 2147483647 w 424"/>
              <a:gd name="T63" fmla="*/ 2147483647 h 460"/>
              <a:gd name="T64" fmla="*/ 2147483647 w 424"/>
              <a:gd name="T65" fmla="*/ 2147483647 h 460"/>
              <a:gd name="T66" fmla="*/ 2147483647 w 424"/>
              <a:gd name="T67" fmla="*/ 2147483647 h 460"/>
              <a:gd name="T68" fmla="*/ 2147483647 w 424"/>
              <a:gd name="T69" fmla="*/ 2147483647 h 460"/>
              <a:gd name="T70" fmla="*/ 2147483647 w 424"/>
              <a:gd name="T71" fmla="*/ 2147483647 h 460"/>
              <a:gd name="T72" fmla="*/ 2147483647 w 424"/>
              <a:gd name="T73" fmla="*/ 2147483647 h 460"/>
              <a:gd name="T74" fmla="*/ 2147483647 w 424"/>
              <a:gd name="T75" fmla="*/ 2147483647 h 4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460"/>
              <a:gd name="T116" fmla="*/ 424 w 424"/>
              <a:gd name="T117" fmla="*/ 460 h 46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460">
                <a:moveTo>
                  <a:pt x="104" y="12"/>
                </a:moveTo>
                <a:cubicBezTo>
                  <a:pt x="119" y="0"/>
                  <a:pt x="110" y="13"/>
                  <a:pt x="108" y="22"/>
                </a:cubicBezTo>
                <a:cubicBezTo>
                  <a:pt x="104" y="53"/>
                  <a:pt x="97" y="92"/>
                  <a:pt x="78" y="118"/>
                </a:cubicBezTo>
                <a:cubicBezTo>
                  <a:pt x="69" y="142"/>
                  <a:pt x="49" y="157"/>
                  <a:pt x="34" y="176"/>
                </a:cubicBezTo>
                <a:cubicBezTo>
                  <a:pt x="18" y="194"/>
                  <a:pt x="7" y="211"/>
                  <a:pt x="0" y="234"/>
                </a:cubicBezTo>
                <a:cubicBezTo>
                  <a:pt x="0" y="238"/>
                  <a:pt x="2" y="243"/>
                  <a:pt x="2" y="248"/>
                </a:cubicBezTo>
                <a:cubicBezTo>
                  <a:pt x="2" y="250"/>
                  <a:pt x="0" y="251"/>
                  <a:pt x="0" y="254"/>
                </a:cubicBezTo>
                <a:cubicBezTo>
                  <a:pt x="0" y="274"/>
                  <a:pt x="11" y="295"/>
                  <a:pt x="18" y="314"/>
                </a:cubicBezTo>
                <a:cubicBezTo>
                  <a:pt x="14" y="332"/>
                  <a:pt x="14" y="337"/>
                  <a:pt x="16" y="358"/>
                </a:cubicBezTo>
                <a:cubicBezTo>
                  <a:pt x="11" y="372"/>
                  <a:pt x="11" y="388"/>
                  <a:pt x="10" y="404"/>
                </a:cubicBezTo>
                <a:cubicBezTo>
                  <a:pt x="13" y="413"/>
                  <a:pt x="12" y="408"/>
                  <a:pt x="8" y="422"/>
                </a:cubicBezTo>
                <a:cubicBezTo>
                  <a:pt x="6" y="426"/>
                  <a:pt x="4" y="434"/>
                  <a:pt x="4" y="434"/>
                </a:cubicBezTo>
                <a:cubicBezTo>
                  <a:pt x="7" y="445"/>
                  <a:pt x="23" y="444"/>
                  <a:pt x="34" y="448"/>
                </a:cubicBezTo>
                <a:cubicBezTo>
                  <a:pt x="56" y="445"/>
                  <a:pt x="78" y="443"/>
                  <a:pt x="102" y="444"/>
                </a:cubicBezTo>
                <a:cubicBezTo>
                  <a:pt x="109" y="444"/>
                  <a:pt x="119" y="456"/>
                  <a:pt x="128" y="458"/>
                </a:cubicBezTo>
                <a:cubicBezTo>
                  <a:pt x="141" y="459"/>
                  <a:pt x="154" y="459"/>
                  <a:pt x="168" y="460"/>
                </a:cubicBezTo>
                <a:cubicBezTo>
                  <a:pt x="196" y="456"/>
                  <a:pt x="223" y="453"/>
                  <a:pt x="252" y="450"/>
                </a:cubicBezTo>
                <a:cubicBezTo>
                  <a:pt x="285" y="453"/>
                  <a:pt x="283" y="454"/>
                  <a:pt x="332" y="450"/>
                </a:cubicBezTo>
                <a:cubicBezTo>
                  <a:pt x="338" y="449"/>
                  <a:pt x="350" y="444"/>
                  <a:pt x="350" y="444"/>
                </a:cubicBezTo>
                <a:cubicBezTo>
                  <a:pt x="349" y="442"/>
                  <a:pt x="347" y="439"/>
                  <a:pt x="348" y="438"/>
                </a:cubicBezTo>
                <a:cubicBezTo>
                  <a:pt x="348" y="435"/>
                  <a:pt x="352" y="435"/>
                  <a:pt x="354" y="434"/>
                </a:cubicBezTo>
                <a:cubicBezTo>
                  <a:pt x="359" y="426"/>
                  <a:pt x="362" y="414"/>
                  <a:pt x="364" y="406"/>
                </a:cubicBezTo>
                <a:cubicBezTo>
                  <a:pt x="358" y="390"/>
                  <a:pt x="363" y="384"/>
                  <a:pt x="366" y="368"/>
                </a:cubicBezTo>
                <a:cubicBezTo>
                  <a:pt x="365" y="354"/>
                  <a:pt x="363" y="340"/>
                  <a:pt x="364" y="326"/>
                </a:cubicBezTo>
                <a:cubicBezTo>
                  <a:pt x="364" y="321"/>
                  <a:pt x="368" y="314"/>
                  <a:pt x="368" y="314"/>
                </a:cubicBezTo>
                <a:cubicBezTo>
                  <a:pt x="367" y="299"/>
                  <a:pt x="366" y="284"/>
                  <a:pt x="366" y="270"/>
                </a:cubicBezTo>
                <a:cubicBezTo>
                  <a:pt x="364" y="246"/>
                  <a:pt x="366" y="173"/>
                  <a:pt x="396" y="164"/>
                </a:cubicBezTo>
                <a:cubicBezTo>
                  <a:pt x="400" y="157"/>
                  <a:pt x="410" y="144"/>
                  <a:pt x="410" y="144"/>
                </a:cubicBezTo>
                <a:cubicBezTo>
                  <a:pt x="412" y="113"/>
                  <a:pt x="420" y="84"/>
                  <a:pt x="424" y="54"/>
                </a:cubicBezTo>
                <a:cubicBezTo>
                  <a:pt x="418" y="36"/>
                  <a:pt x="354" y="33"/>
                  <a:pt x="338" y="32"/>
                </a:cubicBezTo>
                <a:cubicBezTo>
                  <a:pt x="328" y="28"/>
                  <a:pt x="320" y="24"/>
                  <a:pt x="312" y="22"/>
                </a:cubicBezTo>
                <a:cubicBezTo>
                  <a:pt x="290" y="26"/>
                  <a:pt x="274" y="25"/>
                  <a:pt x="254" y="20"/>
                </a:cubicBezTo>
                <a:cubicBezTo>
                  <a:pt x="246" y="22"/>
                  <a:pt x="241" y="20"/>
                  <a:pt x="234" y="18"/>
                </a:cubicBezTo>
                <a:cubicBezTo>
                  <a:pt x="227" y="16"/>
                  <a:pt x="216" y="12"/>
                  <a:pt x="216" y="12"/>
                </a:cubicBezTo>
                <a:cubicBezTo>
                  <a:pt x="208" y="14"/>
                  <a:pt x="200" y="15"/>
                  <a:pt x="192" y="18"/>
                </a:cubicBezTo>
                <a:cubicBezTo>
                  <a:pt x="171" y="14"/>
                  <a:pt x="150" y="7"/>
                  <a:pt x="130" y="2"/>
                </a:cubicBezTo>
                <a:cubicBezTo>
                  <a:pt x="122" y="4"/>
                  <a:pt x="117" y="8"/>
                  <a:pt x="110" y="10"/>
                </a:cubicBezTo>
                <a:cubicBezTo>
                  <a:pt x="107" y="17"/>
                  <a:pt x="109" y="17"/>
                  <a:pt x="104" y="12"/>
                </a:cubicBezTo>
                <a:close/>
              </a:path>
            </a:pathLst>
          </a:custGeom>
          <a:solidFill>
            <a:srgbClr val="333333"/>
          </a:solidFill>
          <a:ln w="9525">
            <a:solidFill>
              <a:schemeClr val="tx1"/>
            </a:solidFill>
            <a:round/>
            <a:headEnd/>
            <a:tailEnd/>
          </a:ln>
        </p:spPr>
        <p:txBody>
          <a:bodyPr wrap="none" anchor="ctr"/>
          <a:lstStyle/>
          <a:p>
            <a:endParaRPr lang="en-US"/>
          </a:p>
        </p:txBody>
      </p:sp>
      <p:sp>
        <p:nvSpPr>
          <p:cNvPr id="1033" name="Text Box 8"/>
          <p:cNvSpPr txBox="1">
            <a:spLocks noChangeArrowheads="1"/>
          </p:cNvSpPr>
          <p:nvPr/>
        </p:nvSpPr>
        <p:spPr bwMode="auto">
          <a:xfrm>
            <a:off x="0" y="3505200"/>
            <a:ext cx="182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rPr>
              <a:t>Địa Trung Hải</a:t>
            </a:r>
            <a:endParaRPr lang="en-US" sz="2400">
              <a:solidFill>
                <a:srgbClr val="FFFFFF"/>
              </a:solidFill>
            </a:endParaRPr>
          </a:p>
        </p:txBody>
      </p:sp>
      <p:sp>
        <p:nvSpPr>
          <p:cNvPr id="37897" name="Text Box 9"/>
          <p:cNvSpPr txBox="1">
            <a:spLocks noChangeArrowheads="1"/>
          </p:cNvSpPr>
          <p:nvPr/>
        </p:nvSpPr>
        <p:spPr bwMode="auto">
          <a:xfrm>
            <a:off x="2286000" y="3733800"/>
            <a:ext cx="1295400" cy="519113"/>
          </a:xfrm>
          <a:prstGeom prst="rect">
            <a:avLst/>
          </a:prstGeom>
          <a:noFill/>
          <a:ln w="9525">
            <a:noFill/>
            <a:miter lim="800000"/>
            <a:headEnd/>
            <a:tailEnd/>
          </a:ln>
          <a:effectLst/>
        </p:spPr>
        <p:txBody>
          <a:bodyPr>
            <a:spAutoFit/>
          </a:bodyPr>
          <a:lstStyle/>
          <a:p>
            <a:pPr defTabSz="914400" eaLnBrk="0" hangingPunct="0">
              <a:spcBef>
                <a:spcPct val="50000"/>
              </a:spcBef>
              <a:defRPr/>
            </a:pPr>
            <a:r>
              <a:rPr lang="en-US" sz="2800" b="1">
                <a:solidFill>
                  <a:srgbClr val="FFFFFF"/>
                </a:solidFill>
                <a:effectLst>
                  <a:outerShdw blurRad="38100" dist="38100" dir="2700000" algn="tl">
                    <a:srgbClr val="000000"/>
                  </a:outerShdw>
                </a:effectLst>
                <a:latin typeface="Times" pitchFamily="34" charset="0"/>
                <a:ea typeface="MS PGothic" pitchFamily="34" charset="-128"/>
                <a:cs typeface="+mn-cs"/>
              </a:rPr>
              <a:t>A-ram</a:t>
            </a:r>
            <a:endParaRPr lang="en-US" sz="2000">
              <a:solidFill>
                <a:srgbClr val="FFFFFF"/>
              </a:solidFill>
              <a:effectLst>
                <a:outerShdw blurRad="38100" dist="38100" dir="2700000" algn="tl">
                  <a:srgbClr val="000000"/>
                </a:outerShdw>
              </a:effectLst>
              <a:latin typeface="Times" pitchFamily="34" charset="0"/>
              <a:ea typeface="MS PGothic" pitchFamily="34" charset="-128"/>
              <a:cs typeface="+mn-cs"/>
            </a:endParaRPr>
          </a:p>
        </p:txBody>
      </p:sp>
      <p:sp>
        <p:nvSpPr>
          <p:cNvPr id="37898" name="Text Box 10"/>
          <p:cNvSpPr txBox="1">
            <a:spLocks noChangeArrowheads="1"/>
          </p:cNvSpPr>
          <p:nvPr/>
        </p:nvSpPr>
        <p:spPr bwMode="auto">
          <a:xfrm>
            <a:off x="1981200" y="4876800"/>
            <a:ext cx="1600200" cy="579438"/>
          </a:xfrm>
          <a:prstGeom prst="rect">
            <a:avLst/>
          </a:prstGeom>
          <a:noFill/>
          <a:ln w="9525">
            <a:noFill/>
            <a:miter lim="800000"/>
            <a:headEnd/>
            <a:tailEnd/>
          </a:ln>
          <a:effectLst/>
        </p:spPr>
        <p:txBody>
          <a:bodyPr>
            <a:spAutoFit/>
          </a:bodyPr>
          <a:lstStyle/>
          <a:p>
            <a:pPr defTabSz="914400" eaLnBrk="0" hangingPunct="0">
              <a:spcBef>
                <a:spcPct val="50000"/>
              </a:spcBef>
              <a:defRPr/>
            </a:pPr>
            <a:r>
              <a:rPr lang="en-US" sz="3200" b="1">
                <a:solidFill>
                  <a:srgbClr val="FFFFFF"/>
                </a:solidFill>
                <a:effectLst>
                  <a:outerShdw blurRad="38100" dist="38100" dir="2700000" algn="tl">
                    <a:srgbClr val="000000"/>
                  </a:outerShdw>
                </a:effectLst>
                <a:latin typeface="Times" pitchFamily="34" charset="0"/>
                <a:ea typeface="MS PGothic" pitchFamily="34" charset="-128"/>
                <a:cs typeface="+mn-cs"/>
              </a:rPr>
              <a:t>Giu-đa</a:t>
            </a:r>
            <a:endParaRPr lang="en-US" sz="2400">
              <a:solidFill>
                <a:srgbClr val="FFFFFF"/>
              </a:solidFill>
              <a:effectLst>
                <a:outerShdw blurRad="38100" dist="38100" dir="2700000" algn="tl">
                  <a:srgbClr val="000000"/>
                </a:outerShdw>
              </a:effectLst>
              <a:latin typeface="Times" pitchFamily="34" charset="0"/>
              <a:ea typeface="MS PGothic" pitchFamily="34" charset="-128"/>
              <a:cs typeface="+mn-cs"/>
            </a:endParaRPr>
          </a:p>
        </p:txBody>
      </p:sp>
      <p:sp>
        <p:nvSpPr>
          <p:cNvPr id="37899" name="Text Box 11"/>
          <p:cNvSpPr txBox="1">
            <a:spLocks noChangeArrowheads="1"/>
          </p:cNvSpPr>
          <p:nvPr/>
        </p:nvSpPr>
        <p:spPr bwMode="auto">
          <a:xfrm>
            <a:off x="533400" y="6096000"/>
            <a:ext cx="1447800" cy="519113"/>
          </a:xfrm>
          <a:prstGeom prst="rect">
            <a:avLst/>
          </a:prstGeom>
          <a:noFill/>
          <a:ln w="9525">
            <a:noFill/>
            <a:miter lim="800000"/>
            <a:headEnd/>
            <a:tailEnd/>
          </a:ln>
          <a:effectLst/>
        </p:spPr>
        <p:txBody>
          <a:bodyPr>
            <a:spAutoFit/>
          </a:bodyPr>
          <a:lstStyle/>
          <a:p>
            <a:pPr defTabSz="914400" eaLnBrk="0" hangingPunct="0">
              <a:spcBef>
                <a:spcPct val="50000"/>
              </a:spcBef>
              <a:defRPr/>
            </a:pPr>
            <a:r>
              <a:rPr lang="en-US" sz="2800" b="1">
                <a:solidFill>
                  <a:srgbClr val="FFFFFF"/>
                </a:solidFill>
                <a:effectLst>
                  <a:outerShdw blurRad="38100" dist="38100" dir="2700000" algn="tl">
                    <a:srgbClr val="000000"/>
                  </a:outerShdw>
                </a:effectLst>
                <a:ea typeface="MS PGothic" pitchFamily="34" charset="-128"/>
                <a:cs typeface="+mn-cs"/>
              </a:rPr>
              <a:t>Ai Cập</a:t>
            </a:r>
            <a:endParaRPr lang="en-US" sz="2000">
              <a:solidFill>
                <a:srgbClr val="FFFFFF"/>
              </a:solidFill>
              <a:effectLst>
                <a:outerShdw blurRad="38100" dist="38100" dir="2700000" algn="tl">
                  <a:srgbClr val="000000"/>
                </a:outerShdw>
              </a:effectLst>
              <a:ea typeface="MS PGothic" pitchFamily="34" charset="-128"/>
              <a:cs typeface="+mn-cs"/>
            </a:endParaRPr>
          </a:p>
        </p:txBody>
      </p:sp>
      <p:sp>
        <p:nvSpPr>
          <p:cNvPr id="1037" name="Freeform 12"/>
          <p:cNvSpPr>
            <a:spLocks/>
          </p:cNvSpPr>
          <p:nvPr/>
        </p:nvSpPr>
        <p:spPr bwMode="auto">
          <a:xfrm>
            <a:off x="2357438" y="6350000"/>
            <a:ext cx="277812" cy="676275"/>
          </a:xfrm>
          <a:custGeom>
            <a:avLst/>
            <a:gdLst>
              <a:gd name="T0" fmla="*/ 2147483647 w 175"/>
              <a:gd name="T1" fmla="*/ 2147483647 h 426"/>
              <a:gd name="T2" fmla="*/ 2147483647 w 175"/>
              <a:gd name="T3" fmla="*/ 2147483647 h 426"/>
              <a:gd name="T4" fmla="*/ 2147483647 w 175"/>
              <a:gd name="T5" fmla="*/ 0 h 426"/>
              <a:gd name="T6" fmla="*/ 2147483647 w 175"/>
              <a:gd name="T7" fmla="*/ 2147483647 h 426"/>
              <a:gd name="T8" fmla="*/ 2147483647 w 175"/>
              <a:gd name="T9" fmla="*/ 2147483647 h 426"/>
              <a:gd name="T10" fmla="*/ 2147483647 w 175"/>
              <a:gd name="T11" fmla="*/ 2147483647 h 426"/>
              <a:gd name="T12" fmla="*/ 0 60000 65536"/>
              <a:gd name="T13" fmla="*/ 0 60000 65536"/>
              <a:gd name="T14" fmla="*/ 0 60000 65536"/>
              <a:gd name="T15" fmla="*/ 0 60000 65536"/>
              <a:gd name="T16" fmla="*/ 0 60000 65536"/>
              <a:gd name="T17" fmla="*/ 0 60000 65536"/>
              <a:gd name="T18" fmla="*/ 0 w 175"/>
              <a:gd name="T19" fmla="*/ 0 h 426"/>
              <a:gd name="T20" fmla="*/ 175 w 175"/>
              <a:gd name="T21" fmla="*/ 426 h 426"/>
            </a:gdLst>
            <a:ahLst/>
            <a:cxnLst>
              <a:cxn ang="T12">
                <a:pos x="T0" y="T1"/>
              </a:cxn>
              <a:cxn ang="T13">
                <a:pos x="T2" y="T3"/>
              </a:cxn>
              <a:cxn ang="T14">
                <a:pos x="T4" y="T5"/>
              </a:cxn>
              <a:cxn ang="T15">
                <a:pos x="T6" y="T7"/>
              </a:cxn>
              <a:cxn ang="T16">
                <a:pos x="T8" y="T9"/>
              </a:cxn>
              <a:cxn ang="T17">
                <a:pos x="T10" y="T11"/>
              </a:cxn>
            </a:cxnLst>
            <a:rect l="T18" t="T19" r="T20" b="T21"/>
            <a:pathLst>
              <a:path w="175" h="426">
                <a:moveTo>
                  <a:pt x="91" y="340"/>
                </a:moveTo>
                <a:cubicBezTo>
                  <a:pt x="51" y="280"/>
                  <a:pt x="65" y="320"/>
                  <a:pt x="78" y="231"/>
                </a:cubicBezTo>
                <a:cubicBezTo>
                  <a:pt x="89" y="148"/>
                  <a:pt x="101" y="78"/>
                  <a:pt x="127" y="0"/>
                </a:cubicBezTo>
                <a:cubicBezTo>
                  <a:pt x="154" y="85"/>
                  <a:pt x="159" y="48"/>
                  <a:pt x="139" y="109"/>
                </a:cubicBezTo>
                <a:cubicBezTo>
                  <a:pt x="148" y="191"/>
                  <a:pt x="159" y="270"/>
                  <a:pt x="175" y="352"/>
                </a:cubicBezTo>
                <a:cubicBezTo>
                  <a:pt x="174" y="352"/>
                  <a:pt x="0" y="426"/>
                  <a:pt x="91" y="340"/>
                </a:cubicBezTo>
                <a:close/>
              </a:path>
            </a:pathLst>
          </a:custGeom>
          <a:solidFill>
            <a:schemeClr val="bg2"/>
          </a:solidFill>
          <a:ln w="9525">
            <a:solidFill>
              <a:schemeClr val="tx1"/>
            </a:solidFill>
            <a:round/>
            <a:headEnd/>
            <a:tailEnd/>
          </a:ln>
        </p:spPr>
        <p:txBody>
          <a:bodyPr wrap="none" anchor="ctr"/>
          <a:lstStyle/>
          <a:p>
            <a:endParaRPr lang="en-US"/>
          </a:p>
        </p:txBody>
      </p:sp>
      <p:sp>
        <p:nvSpPr>
          <p:cNvPr id="1038" name="Freeform 13"/>
          <p:cNvSpPr>
            <a:spLocks/>
          </p:cNvSpPr>
          <p:nvPr/>
        </p:nvSpPr>
        <p:spPr bwMode="auto">
          <a:xfrm>
            <a:off x="1600200" y="6400800"/>
            <a:ext cx="192088" cy="519113"/>
          </a:xfrm>
          <a:custGeom>
            <a:avLst/>
            <a:gdLst>
              <a:gd name="T0" fmla="*/ 2147483647 w 121"/>
              <a:gd name="T1" fmla="*/ 2147483647 h 327"/>
              <a:gd name="T2" fmla="*/ 2147483647 w 121"/>
              <a:gd name="T3" fmla="*/ 0 h 327"/>
              <a:gd name="T4" fmla="*/ 0 w 121"/>
              <a:gd name="T5" fmla="*/ 2147483647 h 327"/>
              <a:gd name="T6" fmla="*/ 2147483647 w 121"/>
              <a:gd name="T7" fmla="*/ 2147483647 h 327"/>
              <a:gd name="T8" fmla="*/ 2147483647 w 121"/>
              <a:gd name="T9" fmla="*/ 2147483647 h 327"/>
              <a:gd name="T10" fmla="*/ 2147483647 w 121"/>
              <a:gd name="T11" fmla="*/ 2147483647 h 327"/>
              <a:gd name="T12" fmla="*/ 2147483647 w 121"/>
              <a:gd name="T13" fmla="*/ 2147483647 h 327"/>
              <a:gd name="T14" fmla="*/ 0 60000 65536"/>
              <a:gd name="T15" fmla="*/ 0 60000 65536"/>
              <a:gd name="T16" fmla="*/ 0 60000 65536"/>
              <a:gd name="T17" fmla="*/ 0 60000 65536"/>
              <a:gd name="T18" fmla="*/ 0 60000 65536"/>
              <a:gd name="T19" fmla="*/ 0 60000 65536"/>
              <a:gd name="T20" fmla="*/ 0 60000 65536"/>
              <a:gd name="T21" fmla="*/ 0 w 121"/>
              <a:gd name="T22" fmla="*/ 0 h 327"/>
              <a:gd name="T23" fmla="*/ 121 w 121"/>
              <a:gd name="T24" fmla="*/ 327 h 3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 h="327">
                <a:moveTo>
                  <a:pt x="121" y="290"/>
                </a:moveTo>
                <a:cubicBezTo>
                  <a:pt x="63" y="203"/>
                  <a:pt x="82" y="96"/>
                  <a:pt x="48" y="0"/>
                </a:cubicBezTo>
                <a:cubicBezTo>
                  <a:pt x="30" y="52"/>
                  <a:pt x="13" y="103"/>
                  <a:pt x="0" y="157"/>
                </a:cubicBezTo>
                <a:cubicBezTo>
                  <a:pt x="14" y="286"/>
                  <a:pt x="12" y="229"/>
                  <a:pt x="12" y="327"/>
                </a:cubicBezTo>
                <a:cubicBezTo>
                  <a:pt x="36" y="319"/>
                  <a:pt x="67" y="321"/>
                  <a:pt x="85" y="303"/>
                </a:cubicBezTo>
                <a:cubicBezTo>
                  <a:pt x="93" y="294"/>
                  <a:pt x="98" y="281"/>
                  <a:pt x="109" y="278"/>
                </a:cubicBezTo>
                <a:cubicBezTo>
                  <a:pt x="114" y="276"/>
                  <a:pt x="117" y="286"/>
                  <a:pt x="121" y="290"/>
                </a:cubicBezTo>
                <a:close/>
              </a:path>
            </a:pathLst>
          </a:custGeom>
          <a:solidFill>
            <a:schemeClr val="bg2"/>
          </a:solidFill>
          <a:ln w="9525">
            <a:solidFill>
              <a:schemeClr val="tx1"/>
            </a:solidFill>
            <a:round/>
            <a:headEnd/>
            <a:tailEnd/>
          </a:ln>
        </p:spPr>
        <p:txBody>
          <a:bodyPr wrap="none" anchor="ctr"/>
          <a:lstStyle/>
          <a:p>
            <a:endParaRPr lang="en-US"/>
          </a:p>
        </p:txBody>
      </p:sp>
      <p:sp>
        <p:nvSpPr>
          <p:cNvPr id="37902" name="Text Box 14"/>
          <p:cNvSpPr txBox="1">
            <a:spLocks noChangeArrowheads="1"/>
          </p:cNvSpPr>
          <p:nvPr/>
        </p:nvSpPr>
        <p:spPr bwMode="auto">
          <a:xfrm>
            <a:off x="6172200" y="2362200"/>
            <a:ext cx="1524000" cy="519113"/>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800" b="1">
                <a:solidFill>
                  <a:srgbClr val="FFFFFF"/>
                </a:solidFill>
                <a:effectLst>
                  <a:outerShdw blurRad="38100" dist="38100" dir="2700000" algn="tl">
                    <a:srgbClr val="000000"/>
                  </a:outerShdw>
                </a:effectLst>
                <a:latin typeface="Times" charset="0"/>
              </a:rPr>
              <a:t>Ni-ni-ve</a:t>
            </a:r>
          </a:p>
        </p:txBody>
      </p:sp>
      <p:grpSp>
        <p:nvGrpSpPr>
          <p:cNvPr id="1040" name="Group 15"/>
          <p:cNvGrpSpPr>
            <a:grpSpLocks/>
          </p:cNvGrpSpPr>
          <p:nvPr/>
        </p:nvGrpSpPr>
        <p:grpSpPr bwMode="auto">
          <a:xfrm>
            <a:off x="3178175" y="1574800"/>
            <a:ext cx="5203825" cy="4292600"/>
            <a:chOff x="2002" y="992"/>
            <a:chExt cx="3278" cy="2704"/>
          </a:xfrm>
        </p:grpSpPr>
        <p:sp>
          <p:nvSpPr>
            <p:cNvPr id="1057" name="Freeform 16"/>
            <p:cNvSpPr>
              <a:spLocks/>
            </p:cNvSpPr>
            <p:nvPr/>
          </p:nvSpPr>
          <p:spPr bwMode="auto">
            <a:xfrm>
              <a:off x="3474" y="1152"/>
              <a:ext cx="1806" cy="2544"/>
            </a:xfrm>
            <a:custGeom>
              <a:avLst/>
              <a:gdLst>
                <a:gd name="T0" fmla="*/ 2824 w 1556"/>
                <a:gd name="T1" fmla="*/ 5144 h 2012"/>
                <a:gd name="T2" fmla="*/ 2447 w 1556"/>
                <a:gd name="T3" fmla="*/ 4878 h 2012"/>
                <a:gd name="T4" fmla="*/ 2284 w 1556"/>
                <a:gd name="T5" fmla="*/ 4726 h 2012"/>
                <a:gd name="T6" fmla="*/ 2259 w 1556"/>
                <a:gd name="T7" fmla="*/ 4425 h 2012"/>
                <a:gd name="T8" fmla="*/ 2179 w 1556"/>
                <a:gd name="T9" fmla="*/ 4348 h 2012"/>
                <a:gd name="T10" fmla="*/ 2017 w 1556"/>
                <a:gd name="T11" fmla="*/ 4159 h 2012"/>
                <a:gd name="T12" fmla="*/ 1936 w 1556"/>
                <a:gd name="T13" fmla="*/ 3931 h 2012"/>
                <a:gd name="T14" fmla="*/ 1775 w 1556"/>
                <a:gd name="T15" fmla="*/ 3554 h 2012"/>
                <a:gd name="T16" fmla="*/ 1749 w 1556"/>
                <a:gd name="T17" fmla="*/ 3439 h 2012"/>
                <a:gd name="T18" fmla="*/ 1585 w 1556"/>
                <a:gd name="T19" fmla="*/ 3325 h 2012"/>
                <a:gd name="T20" fmla="*/ 1317 w 1556"/>
                <a:gd name="T21" fmla="*/ 2340 h 2012"/>
                <a:gd name="T22" fmla="*/ 1235 w 1556"/>
                <a:gd name="T23" fmla="*/ 2192 h 2012"/>
                <a:gd name="T24" fmla="*/ 1184 w 1556"/>
                <a:gd name="T25" fmla="*/ 2076 h 2012"/>
                <a:gd name="T26" fmla="*/ 1021 w 1556"/>
                <a:gd name="T27" fmla="*/ 1924 h 2012"/>
                <a:gd name="T28" fmla="*/ 727 w 1556"/>
                <a:gd name="T29" fmla="*/ 1621 h 2012"/>
                <a:gd name="T30" fmla="*/ 592 w 1556"/>
                <a:gd name="T31" fmla="*/ 1395 h 2012"/>
                <a:gd name="T32" fmla="*/ 485 w 1556"/>
                <a:gd name="T33" fmla="*/ 1015 h 2012"/>
                <a:gd name="T34" fmla="*/ 376 w 1556"/>
                <a:gd name="T35" fmla="*/ 790 h 2012"/>
                <a:gd name="T36" fmla="*/ 241 w 1556"/>
                <a:gd name="T37" fmla="*/ 374 h 2012"/>
                <a:gd name="T38" fmla="*/ 0 w 1556"/>
                <a:gd name="T39" fmla="*/ 107 h 20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6"/>
                <a:gd name="T61" fmla="*/ 0 h 2012"/>
                <a:gd name="T62" fmla="*/ 1556 w 1556"/>
                <a:gd name="T63" fmla="*/ 2012 h 20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6" h="2012">
                  <a:moveTo>
                    <a:pt x="1556" y="2012"/>
                  </a:moveTo>
                  <a:cubicBezTo>
                    <a:pt x="1487" y="1961"/>
                    <a:pt x="1419" y="1947"/>
                    <a:pt x="1348" y="1908"/>
                  </a:cubicBezTo>
                  <a:cubicBezTo>
                    <a:pt x="1316" y="1890"/>
                    <a:pt x="1259" y="1849"/>
                    <a:pt x="1259" y="1849"/>
                  </a:cubicBezTo>
                  <a:cubicBezTo>
                    <a:pt x="1254" y="1809"/>
                    <a:pt x="1259" y="1767"/>
                    <a:pt x="1245" y="1731"/>
                  </a:cubicBezTo>
                  <a:cubicBezTo>
                    <a:pt x="1238" y="1714"/>
                    <a:pt x="1213" y="1712"/>
                    <a:pt x="1200" y="1701"/>
                  </a:cubicBezTo>
                  <a:cubicBezTo>
                    <a:pt x="1085" y="1605"/>
                    <a:pt x="1223" y="1702"/>
                    <a:pt x="1111" y="1627"/>
                  </a:cubicBezTo>
                  <a:cubicBezTo>
                    <a:pt x="1015" y="1479"/>
                    <a:pt x="1138" y="1676"/>
                    <a:pt x="1067" y="1538"/>
                  </a:cubicBezTo>
                  <a:cubicBezTo>
                    <a:pt x="1041" y="1487"/>
                    <a:pt x="1003" y="1440"/>
                    <a:pt x="978" y="1390"/>
                  </a:cubicBezTo>
                  <a:cubicBezTo>
                    <a:pt x="970" y="1375"/>
                    <a:pt x="975" y="1355"/>
                    <a:pt x="963" y="1345"/>
                  </a:cubicBezTo>
                  <a:cubicBezTo>
                    <a:pt x="937" y="1323"/>
                    <a:pt x="903" y="1315"/>
                    <a:pt x="874" y="1301"/>
                  </a:cubicBezTo>
                  <a:cubicBezTo>
                    <a:pt x="674" y="935"/>
                    <a:pt x="892" y="1364"/>
                    <a:pt x="726" y="916"/>
                  </a:cubicBezTo>
                  <a:cubicBezTo>
                    <a:pt x="717" y="892"/>
                    <a:pt x="695" y="877"/>
                    <a:pt x="681" y="857"/>
                  </a:cubicBezTo>
                  <a:cubicBezTo>
                    <a:pt x="670" y="842"/>
                    <a:pt x="665" y="823"/>
                    <a:pt x="652" y="812"/>
                  </a:cubicBezTo>
                  <a:cubicBezTo>
                    <a:pt x="625" y="788"/>
                    <a:pt x="563" y="753"/>
                    <a:pt x="563" y="753"/>
                  </a:cubicBezTo>
                  <a:cubicBezTo>
                    <a:pt x="521" y="690"/>
                    <a:pt x="468" y="657"/>
                    <a:pt x="400" y="634"/>
                  </a:cubicBezTo>
                  <a:cubicBezTo>
                    <a:pt x="373" y="607"/>
                    <a:pt x="341" y="581"/>
                    <a:pt x="326" y="546"/>
                  </a:cubicBezTo>
                  <a:cubicBezTo>
                    <a:pt x="282" y="450"/>
                    <a:pt x="314" y="475"/>
                    <a:pt x="267" y="397"/>
                  </a:cubicBezTo>
                  <a:cubicBezTo>
                    <a:pt x="248" y="366"/>
                    <a:pt x="207" y="309"/>
                    <a:pt x="207" y="309"/>
                  </a:cubicBezTo>
                  <a:cubicBezTo>
                    <a:pt x="190" y="219"/>
                    <a:pt x="197" y="208"/>
                    <a:pt x="133" y="146"/>
                  </a:cubicBezTo>
                  <a:cubicBezTo>
                    <a:pt x="115" y="74"/>
                    <a:pt x="83" y="0"/>
                    <a:pt x="0" y="42"/>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8" name="Freeform 17"/>
            <p:cNvSpPr>
              <a:spLocks/>
            </p:cNvSpPr>
            <p:nvPr/>
          </p:nvSpPr>
          <p:spPr bwMode="auto">
            <a:xfrm>
              <a:off x="2002" y="992"/>
              <a:ext cx="2915" cy="2528"/>
            </a:xfrm>
            <a:custGeom>
              <a:avLst/>
              <a:gdLst>
                <a:gd name="T0" fmla="*/ 2915 w 2915"/>
                <a:gd name="T1" fmla="*/ 2528 h 2528"/>
                <a:gd name="T2" fmla="*/ 2809 w 2915"/>
                <a:gd name="T3" fmla="*/ 2475 h 2528"/>
                <a:gd name="T4" fmla="*/ 2723 w 2915"/>
                <a:gd name="T5" fmla="*/ 2400 h 2528"/>
                <a:gd name="T6" fmla="*/ 2691 w 2915"/>
                <a:gd name="T7" fmla="*/ 2389 h 2528"/>
                <a:gd name="T8" fmla="*/ 2553 w 2915"/>
                <a:gd name="T9" fmla="*/ 2315 h 2528"/>
                <a:gd name="T10" fmla="*/ 2499 w 2915"/>
                <a:gd name="T11" fmla="*/ 2283 h 2528"/>
                <a:gd name="T12" fmla="*/ 2435 w 2915"/>
                <a:gd name="T13" fmla="*/ 2240 h 2528"/>
                <a:gd name="T14" fmla="*/ 2318 w 2915"/>
                <a:gd name="T15" fmla="*/ 2069 h 2528"/>
                <a:gd name="T16" fmla="*/ 2243 w 2915"/>
                <a:gd name="T17" fmla="*/ 1931 h 2528"/>
                <a:gd name="T18" fmla="*/ 2201 w 2915"/>
                <a:gd name="T19" fmla="*/ 1771 h 2528"/>
                <a:gd name="T20" fmla="*/ 2179 w 2915"/>
                <a:gd name="T21" fmla="*/ 1707 h 2528"/>
                <a:gd name="T22" fmla="*/ 2073 w 2915"/>
                <a:gd name="T23" fmla="*/ 1579 h 2528"/>
                <a:gd name="T24" fmla="*/ 1987 w 2915"/>
                <a:gd name="T25" fmla="*/ 1504 h 2528"/>
                <a:gd name="T26" fmla="*/ 1891 w 2915"/>
                <a:gd name="T27" fmla="*/ 1376 h 2528"/>
                <a:gd name="T28" fmla="*/ 1753 w 2915"/>
                <a:gd name="T29" fmla="*/ 1365 h 2528"/>
                <a:gd name="T30" fmla="*/ 1603 w 2915"/>
                <a:gd name="T31" fmla="*/ 1323 h 2528"/>
                <a:gd name="T32" fmla="*/ 1347 w 2915"/>
                <a:gd name="T33" fmla="*/ 1216 h 2528"/>
                <a:gd name="T34" fmla="*/ 1017 w 2915"/>
                <a:gd name="T35" fmla="*/ 1077 h 2528"/>
                <a:gd name="T36" fmla="*/ 995 w 2915"/>
                <a:gd name="T37" fmla="*/ 1056 h 2528"/>
                <a:gd name="T38" fmla="*/ 931 w 2915"/>
                <a:gd name="T39" fmla="*/ 1035 h 2528"/>
                <a:gd name="T40" fmla="*/ 729 w 2915"/>
                <a:gd name="T41" fmla="*/ 907 h 2528"/>
                <a:gd name="T42" fmla="*/ 451 w 2915"/>
                <a:gd name="T43" fmla="*/ 853 h 2528"/>
                <a:gd name="T44" fmla="*/ 419 w 2915"/>
                <a:gd name="T45" fmla="*/ 843 h 2528"/>
                <a:gd name="T46" fmla="*/ 398 w 2915"/>
                <a:gd name="T47" fmla="*/ 821 h 2528"/>
                <a:gd name="T48" fmla="*/ 302 w 2915"/>
                <a:gd name="T49" fmla="*/ 789 h 2528"/>
                <a:gd name="T50" fmla="*/ 270 w 2915"/>
                <a:gd name="T51" fmla="*/ 768 h 2528"/>
                <a:gd name="T52" fmla="*/ 46 w 2915"/>
                <a:gd name="T53" fmla="*/ 629 h 2528"/>
                <a:gd name="T54" fmla="*/ 35 w 2915"/>
                <a:gd name="T55" fmla="*/ 363 h 2528"/>
                <a:gd name="T56" fmla="*/ 142 w 2915"/>
                <a:gd name="T57" fmla="*/ 117 h 2528"/>
                <a:gd name="T58" fmla="*/ 195 w 2915"/>
                <a:gd name="T59" fmla="*/ 0 h 252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15"/>
                <a:gd name="T91" fmla="*/ 0 h 2528"/>
                <a:gd name="T92" fmla="*/ 2915 w 2915"/>
                <a:gd name="T93" fmla="*/ 2528 h 252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15" h="2528">
                  <a:moveTo>
                    <a:pt x="2915" y="2528"/>
                  </a:moveTo>
                  <a:cubicBezTo>
                    <a:pt x="2879" y="2510"/>
                    <a:pt x="2840" y="2499"/>
                    <a:pt x="2809" y="2475"/>
                  </a:cubicBezTo>
                  <a:cubicBezTo>
                    <a:pt x="2735" y="2416"/>
                    <a:pt x="2879" y="2504"/>
                    <a:pt x="2723" y="2400"/>
                  </a:cubicBezTo>
                  <a:cubicBezTo>
                    <a:pt x="2713" y="2393"/>
                    <a:pt x="2700" y="2394"/>
                    <a:pt x="2691" y="2389"/>
                  </a:cubicBezTo>
                  <a:cubicBezTo>
                    <a:pt x="2529" y="2299"/>
                    <a:pt x="2729" y="2391"/>
                    <a:pt x="2553" y="2315"/>
                  </a:cubicBezTo>
                  <a:cubicBezTo>
                    <a:pt x="2502" y="2264"/>
                    <a:pt x="2563" y="2318"/>
                    <a:pt x="2499" y="2283"/>
                  </a:cubicBezTo>
                  <a:cubicBezTo>
                    <a:pt x="2476" y="2270"/>
                    <a:pt x="2435" y="2240"/>
                    <a:pt x="2435" y="2240"/>
                  </a:cubicBezTo>
                  <a:cubicBezTo>
                    <a:pt x="2413" y="2171"/>
                    <a:pt x="2357" y="2128"/>
                    <a:pt x="2318" y="2069"/>
                  </a:cubicBezTo>
                  <a:cubicBezTo>
                    <a:pt x="2303" y="2014"/>
                    <a:pt x="2283" y="1970"/>
                    <a:pt x="2243" y="1931"/>
                  </a:cubicBezTo>
                  <a:cubicBezTo>
                    <a:pt x="2217" y="1878"/>
                    <a:pt x="2217" y="1826"/>
                    <a:pt x="2201" y="1771"/>
                  </a:cubicBezTo>
                  <a:cubicBezTo>
                    <a:pt x="2194" y="1749"/>
                    <a:pt x="2194" y="1723"/>
                    <a:pt x="2179" y="1707"/>
                  </a:cubicBezTo>
                  <a:cubicBezTo>
                    <a:pt x="2140" y="1666"/>
                    <a:pt x="2108" y="1621"/>
                    <a:pt x="2073" y="1579"/>
                  </a:cubicBezTo>
                  <a:cubicBezTo>
                    <a:pt x="2048" y="1549"/>
                    <a:pt x="2014" y="1531"/>
                    <a:pt x="1987" y="1504"/>
                  </a:cubicBezTo>
                  <a:cubicBezTo>
                    <a:pt x="1970" y="1454"/>
                    <a:pt x="1955" y="1384"/>
                    <a:pt x="1891" y="1376"/>
                  </a:cubicBezTo>
                  <a:cubicBezTo>
                    <a:pt x="1845" y="1370"/>
                    <a:pt x="1799" y="1368"/>
                    <a:pt x="1753" y="1365"/>
                  </a:cubicBezTo>
                  <a:cubicBezTo>
                    <a:pt x="1700" y="1347"/>
                    <a:pt x="1657" y="1333"/>
                    <a:pt x="1603" y="1323"/>
                  </a:cubicBezTo>
                  <a:cubicBezTo>
                    <a:pt x="1551" y="1268"/>
                    <a:pt x="1420" y="1226"/>
                    <a:pt x="1347" y="1216"/>
                  </a:cubicBezTo>
                  <a:cubicBezTo>
                    <a:pt x="1247" y="1140"/>
                    <a:pt x="1133" y="1116"/>
                    <a:pt x="1017" y="1077"/>
                  </a:cubicBezTo>
                  <a:cubicBezTo>
                    <a:pt x="1009" y="1070"/>
                    <a:pt x="1004" y="1060"/>
                    <a:pt x="995" y="1056"/>
                  </a:cubicBezTo>
                  <a:cubicBezTo>
                    <a:pt x="974" y="1046"/>
                    <a:pt x="931" y="1035"/>
                    <a:pt x="931" y="1035"/>
                  </a:cubicBezTo>
                  <a:cubicBezTo>
                    <a:pt x="874" y="949"/>
                    <a:pt x="822" y="932"/>
                    <a:pt x="729" y="907"/>
                  </a:cubicBezTo>
                  <a:cubicBezTo>
                    <a:pt x="634" y="881"/>
                    <a:pt x="549" y="864"/>
                    <a:pt x="451" y="853"/>
                  </a:cubicBezTo>
                  <a:cubicBezTo>
                    <a:pt x="440" y="849"/>
                    <a:pt x="428" y="848"/>
                    <a:pt x="419" y="843"/>
                  </a:cubicBezTo>
                  <a:cubicBezTo>
                    <a:pt x="410" y="837"/>
                    <a:pt x="407" y="825"/>
                    <a:pt x="398" y="821"/>
                  </a:cubicBezTo>
                  <a:cubicBezTo>
                    <a:pt x="367" y="805"/>
                    <a:pt x="330" y="807"/>
                    <a:pt x="302" y="789"/>
                  </a:cubicBezTo>
                  <a:cubicBezTo>
                    <a:pt x="291" y="782"/>
                    <a:pt x="281" y="773"/>
                    <a:pt x="270" y="768"/>
                  </a:cubicBezTo>
                  <a:cubicBezTo>
                    <a:pt x="183" y="730"/>
                    <a:pt x="100" y="712"/>
                    <a:pt x="46" y="629"/>
                  </a:cubicBezTo>
                  <a:cubicBezTo>
                    <a:pt x="27" y="541"/>
                    <a:pt x="13" y="451"/>
                    <a:pt x="35" y="363"/>
                  </a:cubicBezTo>
                  <a:cubicBezTo>
                    <a:pt x="45" y="162"/>
                    <a:pt x="0" y="165"/>
                    <a:pt x="142" y="117"/>
                  </a:cubicBezTo>
                  <a:cubicBezTo>
                    <a:pt x="173" y="85"/>
                    <a:pt x="219" y="46"/>
                    <a:pt x="195"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7906" name="Freeform 18"/>
          <p:cNvSpPr>
            <a:spLocks/>
          </p:cNvSpPr>
          <p:nvPr/>
        </p:nvSpPr>
        <p:spPr bwMode="auto">
          <a:xfrm>
            <a:off x="3200400" y="1519238"/>
            <a:ext cx="3759200" cy="3114675"/>
          </a:xfrm>
          <a:custGeom>
            <a:avLst/>
            <a:gdLst>
              <a:gd name="T0" fmla="*/ 2147483647 w 2368"/>
              <a:gd name="T1" fmla="*/ 2147483647 h 1962"/>
              <a:gd name="T2" fmla="*/ 2147483647 w 2368"/>
              <a:gd name="T3" fmla="*/ 2147483647 h 1962"/>
              <a:gd name="T4" fmla="*/ 2147483647 w 2368"/>
              <a:gd name="T5" fmla="*/ 2147483647 h 1962"/>
              <a:gd name="T6" fmla="*/ 2147483647 w 2368"/>
              <a:gd name="T7" fmla="*/ 2147483647 h 1962"/>
              <a:gd name="T8" fmla="*/ 2147483647 w 2368"/>
              <a:gd name="T9" fmla="*/ 2147483647 h 1962"/>
              <a:gd name="T10" fmla="*/ 2147483647 w 2368"/>
              <a:gd name="T11" fmla="*/ 2147483647 h 1962"/>
              <a:gd name="T12" fmla="*/ 2147483647 w 2368"/>
              <a:gd name="T13" fmla="*/ 2147483647 h 1962"/>
              <a:gd name="T14" fmla="*/ 2147483647 w 2368"/>
              <a:gd name="T15" fmla="*/ 2147483647 h 1962"/>
              <a:gd name="T16" fmla="*/ 2147483647 w 2368"/>
              <a:gd name="T17" fmla="*/ 2147483647 h 1962"/>
              <a:gd name="T18" fmla="*/ 2147483647 w 2368"/>
              <a:gd name="T19" fmla="*/ 2147483647 h 1962"/>
              <a:gd name="T20" fmla="*/ 2147483647 w 2368"/>
              <a:gd name="T21" fmla="*/ 2147483647 h 1962"/>
              <a:gd name="T22" fmla="*/ 2147483647 w 2368"/>
              <a:gd name="T23" fmla="*/ 2147483647 h 1962"/>
              <a:gd name="T24" fmla="*/ 2147483647 w 2368"/>
              <a:gd name="T25" fmla="*/ 2147483647 h 1962"/>
              <a:gd name="T26" fmla="*/ 2147483647 w 2368"/>
              <a:gd name="T27" fmla="*/ 2147483647 h 1962"/>
              <a:gd name="T28" fmla="*/ 2147483647 w 2368"/>
              <a:gd name="T29" fmla="*/ 2147483647 h 1962"/>
              <a:gd name="T30" fmla="*/ 2147483647 w 2368"/>
              <a:gd name="T31" fmla="*/ 2147483647 h 1962"/>
              <a:gd name="T32" fmla="*/ 2147483647 w 2368"/>
              <a:gd name="T33" fmla="*/ 2147483647 h 1962"/>
              <a:gd name="T34" fmla="*/ 2147483647 w 2368"/>
              <a:gd name="T35" fmla="*/ 2147483647 h 1962"/>
              <a:gd name="T36" fmla="*/ 2147483647 w 2368"/>
              <a:gd name="T37" fmla="*/ 2147483647 h 1962"/>
              <a:gd name="T38" fmla="*/ 2147483647 w 2368"/>
              <a:gd name="T39" fmla="*/ 2147483647 h 1962"/>
              <a:gd name="T40" fmla="*/ 2147483647 w 2368"/>
              <a:gd name="T41" fmla="*/ 2147483647 h 1962"/>
              <a:gd name="T42" fmla="*/ 2147483647 w 2368"/>
              <a:gd name="T43" fmla="*/ 2147483647 h 1962"/>
              <a:gd name="T44" fmla="*/ 2147483647 w 2368"/>
              <a:gd name="T45" fmla="*/ 2147483647 h 1962"/>
              <a:gd name="T46" fmla="*/ 2147483647 w 2368"/>
              <a:gd name="T47" fmla="*/ 2147483647 h 1962"/>
              <a:gd name="T48" fmla="*/ 2147483647 w 2368"/>
              <a:gd name="T49" fmla="*/ 2147483647 h 1962"/>
              <a:gd name="T50" fmla="*/ 2147483647 w 2368"/>
              <a:gd name="T51" fmla="*/ 2147483647 h 1962"/>
              <a:gd name="T52" fmla="*/ 2147483647 w 2368"/>
              <a:gd name="T53" fmla="*/ 2147483647 h 1962"/>
              <a:gd name="T54" fmla="*/ 2147483647 w 2368"/>
              <a:gd name="T55" fmla="*/ 2147483647 h 1962"/>
              <a:gd name="T56" fmla="*/ 2147483647 w 2368"/>
              <a:gd name="T57" fmla="*/ 2147483647 h 1962"/>
              <a:gd name="T58" fmla="*/ 2147483647 w 2368"/>
              <a:gd name="T59" fmla="*/ 2147483647 h 1962"/>
              <a:gd name="T60" fmla="*/ 2147483647 w 2368"/>
              <a:gd name="T61" fmla="*/ 2147483647 h 1962"/>
              <a:gd name="T62" fmla="*/ 2147483647 w 2368"/>
              <a:gd name="T63" fmla="*/ 2147483647 h 1962"/>
              <a:gd name="T64" fmla="*/ 2147483647 w 2368"/>
              <a:gd name="T65" fmla="*/ 2147483647 h 1962"/>
              <a:gd name="T66" fmla="*/ 2147483647 w 2368"/>
              <a:gd name="T67" fmla="*/ 2147483647 h 1962"/>
              <a:gd name="T68" fmla="*/ 2147483647 w 2368"/>
              <a:gd name="T69" fmla="*/ 2147483647 h 1962"/>
              <a:gd name="T70" fmla="*/ 2147483647 w 2368"/>
              <a:gd name="T71" fmla="*/ 2147483647 h 1962"/>
              <a:gd name="T72" fmla="*/ 2147483647 w 2368"/>
              <a:gd name="T73" fmla="*/ 2147483647 h 1962"/>
              <a:gd name="T74" fmla="*/ 0 w 2368"/>
              <a:gd name="T75" fmla="*/ 2147483647 h 1962"/>
              <a:gd name="T76" fmla="*/ 2147483647 w 2368"/>
              <a:gd name="T77" fmla="*/ 2147483647 h 1962"/>
              <a:gd name="T78" fmla="*/ 2147483647 w 2368"/>
              <a:gd name="T79" fmla="*/ 2147483647 h 1962"/>
              <a:gd name="T80" fmla="*/ 2147483647 w 2368"/>
              <a:gd name="T81" fmla="*/ 2147483647 h 1962"/>
              <a:gd name="T82" fmla="*/ 2147483647 w 2368"/>
              <a:gd name="T83" fmla="*/ 2147483647 h 1962"/>
              <a:gd name="T84" fmla="*/ 2147483647 w 2368"/>
              <a:gd name="T85" fmla="*/ 2147483647 h 1962"/>
              <a:gd name="T86" fmla="*/ 2147483647 w 2368"/>
              <a:gd name="T87" fmla="*/ 2147483647 h 1962"/>
              <a:gd name="T88" fmla="*/ 2147483647 w 2368"/>
              <a:gd name="T89" fmla="*/ 2147483647 h 1962"/>
              <a:gd name="T90" fmla="*/ 2147483647 w 2368"/>
              <a:gd name="T91" fmla="*/ 2147483647 h 1962"/>
              <a:gd name="T92" fmla="*/ 2147483647 w 2368"/>
              <a:gd name="T93" fmla="*/ 2147483647 h 1962"/>
              <a:gd name="T94" fmla="*/ 2147483647 w 2368"/>
              <a:gd name="T95" fmla="*/ 2147483647 h 1962"/>
              <a:gd name="T96" fmla="*/ 2147483647 w 2368"/>
              <a:gd name="T97" fmla="*/ 2147483647 h 1962"/>
              <a:gd name="T98" fmla="*/ 2147483647 w 2368"/>
              <a:gd name="T99" fmla="*/ 2147483647 h 1962"/>
              <a:gd name="T100" fmla="*/ 2147483647 w 2368"/>
              <a:gd name="T101" fmla="*/ 2147483647 h 1962"/>
              <a:gd name="T102" fmla="*/ 2147483647 w 2368"/>
              <a:gd name="T103" fmla="*/ 2147483647 h 1962"/>
              <a:gd name="T104" fmla="*/ 2147483647 w 2368"/>
              <a:gd name="T105" fmla="*/ 2147483647 h 1962"/>
              <a:gd name="T106" fmla="*/ 2147483647 w 2368"/>
              <a:gd name="T107" fmla="*/ 2147483647 h 1962"/>
              <a:gd name="T108" fmla="*/ 2147483647 w 2368"/>
              <a:gd name="T109" fmla="*/ 2147483647 h 1962"/>
              <a:gd name="T110" fmla="*/ 2147483647 w 2368"/>
              <a:gd name="T111" fmla="*/ 2147483647 h 1962"/>
              <a:gd name="T112" fmla="*/ 2147483647 w 2368"/>
              <a:gd name="T113" fmla="*/ 2147483647 h 1962"/>
              <a:gd name="T114" fmla="*/ 2147483647 w 2368"/>
              <a:gd name="T115" fmla="*/ 2147483647 h 1962"/>
              <a:gd name="T116" fmla="*/ 2147483647 w 2368"/>
              <a:gd name="T117" fmla="*/ 2147483647 h 1962"/>
              <a:gd name="T118" fmla="*/ 2147483647 w 2368"/>
              <a:gd name="T119" fmla="*/ 2147483647 h 1962"/>
              <a:gd name="T120" fmla="*/ 2147483647 w 2368"/>
              <a:gd name="T121" fmla="*/ 2147483647 h 1962"/>
              <a:gd name="T122" fmla="*/ 2147483647 w 2368"/>
              <a:gd name="T123" fmla="*/ 2147483647 h 19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8"/>
              <a:gd name="T187" fmla="*/ 0 h 1962"/>
              <a:gd name="T188" fmla="*/ 2368 w 2368"/>
              <a:gd name="T189" fmla="*/ 1962 h 19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8" h="1962">
                <a:moveTo>
                  <a:pt x="2240" y="1944"/>
                </a:moveTo>
                <a:cubicBezTo>
                  <a:pt x="2287" y="1880"/>
                  <a:pt x="2315" y="1853"/>
                  <a:pt x="2336" y="1784"/>
                </a:cubicBezTo>
                <a:cubicBezTo>
                  <a:pt x="2345" y="1751"/>
                  <a:pt x="2368" y="1688"/>
                  <a:pt x="2368" y="1688"/>
                </a:cubicBezTo>
                <a:cubicBezTo>
                  <a:pt x="2364" y="1652"/>
                  <a:pt x="2363" y="1616"/>
                  <a:pt x="2357" y="1582"/>
                </a:cubicBezTo>
                <a:cubicBezTo>
                  <a:pt x="2350" y="1548"/>
                  <a:pt x="2331" y="1519"/>
                  <a:pt x="2325" y="1486"/>
                </a:cubicBezTo>
                <a:cubicBezTo>
                  <a:pt x="2317" y="1447"/>
                  <a:pt x="2325" y="1430"/>
                  <a:pt x="2293" y="1411"/>
                </a:cubicBezTo>
                <a:cubicBezTo>
                  <a:pt x="2242" y="1381"/>
                  <a:pt x="2175" y="1370"/>
                  <a:pt x="2133" y="1326"/>
                </a:cubicBezTo>
                <a:cubicBezTo>
                  <a:pt x="2094" y="1285"/>
                  <a:pt x="2069" y="1226"/>
                  <a:pt x="2016" y="1208"/>
                </a:cubicBezTo>
                <a:cubicBezTo>
                  <a:pt x="1971" y="1174"/>
                  <a:pt x="1922" y="1164"/>
                  <a:pt x="1877" y="1134"/>
                </a:cubicBezTo>
                <a:cubicBezTo>
                  <a:pt x="1850" y="1092"/>
                  <a:pt x="1815" y="1061"/>
                  <a:pt x="1781" y="1027"/>
                </a:cubicBezTo>
                <a:cubicBezTo>
                  <a:pt x="1770" y="1016"/>
                  <a:pt x="1763" y="999"/>
                  <a:pt x="1749" y="995"/>
                </a:cubicBezTo>
                <a:cubicBezTo>
                  <a:pt x="1704" y="979"/>
                  <a:pt x="1726" y="990"/>
                  <a:pt x="1685" y="963"/>
                </a:cubicBezTo>
                <a:cubicBezTo>
                  <a:pt x="1678" y="952"/>
                  <a:pt x="1673" y="940"/>
                  <a:pt x="1664" y="931"/>
                </a:cubicBezTo>
                <a:cubicBezTo>
                  <a:pt x="1654" y="921"/>
                  <a:pt x="1640" y="919"/>
                  <a:pt x="1632" y="910"/>
                </a:cubicBezTo>
                <a:cubicBezTo>
                  <a:pt x="1614" y="890"/>
                  <a:pt x="1589" y="846"/>
                  <a:pt x="1589" y="846"/>
                </a:cubicBezTo>
                <a:cubicBezTo>
                  <a:pt x="1596" y="792"/>
                  <a:pt x="1607" y="756"/>
                  <a:pt x="1621" y="707"/>
                </a:cubicBezTo>
                <a:cubicBezTo>
                  <a:pt x="1621" y="706"/>
                  <a:pt x="1637" y="637"/>
                  <a:pt x="1643" y="632"/>
                </a:cubicBezTo>
                <a:cubicBezTo>
                  <a:pt x="1661" y="614"/>
                  <a:pt x="1707" y="590"/>
                  <a:pt x="1707" y="590"/>
                </a:cubicBezTo>
                <a:cubicBezTo>
                  <a:pt x="1723" y="536"/>
                  <a:pt x="1706" y="533"/>
                  <a:pt x="1664" y="504"/>
                </a:cubicBezTo>
                <a:cubicBezTo>
                  <a:pt x="1650" y="465"/>
                  <a:pt x="1650" y="423"/>
                  <a:pt x="1632" y="387"/>
                </a:cubicBezTo>
                <a:cubicBezTo>
                  <a:pt x="1626" y="375"/>
                  <a:pt x="1619" y="364"/>
                  <a:pt x="1611" y="355"/>
                </a:cubicBezTo>
                <a:cubicBezTo>
                  <a:pt x="1597" y="339"/>
                  <a:pt x="1568" y="312"/>
                  <a:pt x="1568" y="312"/>
                </a:cubicBezTo>
                <a:cubicBezTo>
                  <a:pt x="1564" y="301"/>
                  <a:pt x="1557" y="291"/>
                  <a:pt x="1557" y="280"/>
                </a:cubicBezTo>
                <a:cubicBezTo>
                  <a:pt x="1557" y="268"/>
                  <a:pt x="1574" y="256"/>
                  <a:pt x="1568" y="248"/>
                </a:cubicBezTo>
                <a:cubicBezTo>
                  <a:pt x="1559" y="236"/>
                  <a:pt x="1539" y="240"/>
                  <a:pt x="1525" y="238"/>
                </a:cubicBezTo>
                <a:cubicBezTo>
                  <a:pt x="1496" y="233"/>
                  <a:pt x="1468" y="230"/>
                  <a:pt x="1440" y="227"/>
                </a:cubicBezTo>
                <a:cubicBezTo>
                  <a:pt x="1363" y="200"/>
                  <a:pt x="1461" y="237"/>
                  <a:pt x="1365" y="184"/>
                </a:cubicBezTo>
                <a:cubicBezTo>
                  <a:pt x="1328" y="163"/>
                  <a:pt x="1266" y="155"/>
                  <a:pt x="1227" y="142"/>
                </a:cubicBezTo>
                <a:cubicBezTo>
                  <a:pt x="1205" y="134"/>
                  <a:pt x="1184" y="127"/>
                  <a:pt x="1163" y="120"/>
                </a:cubicBezTo>
                <a:cubicBezTo>
                  <a:pt x="1152" y="116"/>
                  <a:pt x="1131" y="110"/>
                  <a:pt x="1131" y="110"/>
                </a:cubicBezTo>
                <a:cubicBezTo>
                  <a:pt x="1120" y="102"/>
                  <a:pt x="1110" y="93"/>
                  <a:pt x="1099" y="88"/>
                </a:cubicBezTo>
                <a:cubicBezTo>
                  <a:pt x="1085" y="82"/>
                  <a:pt x="1068" y="86"/>
                  <a:pt x="1056" y="78"/>
                </a:cubicBezTo>
                <a:cubicBezTo>
                  <a:pt x="1035" y="64"/>
                  <a:pt x="1024" y="37"/>
                  <a:pt x="1003" y="24"/>
                </a:cubicBezTo>
                <a:cubicBezTo>
                  <a:pt x="992" y="17"/>
                  <a:pt x="981" y="10"/>
                  <a:pt x="971" y="3"/>
                </a:cubicBezTo>
                <a:cubicBezTo>
                  <a:pt x="736" y="21"/>
                  <a:pt x="499" y="0"/>
                  <a:pt x="267" y="35"/>
                </a:cubicBezTo>
                <a:cubicBezTo>
                  <a:pt x="253" y="73"/>
                  <a:pt x="249" y="101"/>
                  <a:pt x="224" y="131"/>
                </a:cubicBezTo>
                <a:cubicBezTo>
                  <a:pt x="183" y="177"/>
                  <a:pt x="121" y="209"/>
                  <a:pt x="85" y="259"/>
                </a:cubicBezTo>
                <a:cubicBezTo>
                  <a:pt x="24" y="339"/>
                  <a:pt x="31" y="359"/>
                  <a:pt x="0" y="451"/>
                </a:cubicBezTo>
                <a:cubicBezTo>
                  <a:pt x="24" y="521"/>
                  <a:pt x="15" y="647"/>
                  <a:pt x="53" y="696"/>
                </a:cubicBezTo>
                <a:cubicBezTo>
                  <a:pt x="74" y="723"/>
                  <a:pt x="149" y="739"/>
                  <a:pt x="149" y="739"/>
                </a:cubicBezTo>
                <a:cubicBezTo>
                  <a:pt x="235" y="825"/>
                  <a:pt x="291" y="833"/>
                  <a:pt x="405" y="867"/>
                </a:cubicBezTo>
                <a:cubicBezTo>
                  <a:pt x="439" y="877"/>
                  <a:pt x="465" y="904"/>
                  <a:pt x="501" y="910"/>
                </a:cubicBezTo>
                <a:cubicBezTo>
                  <a:pt x="536" y="915"/>
                  <a:pt x="572" y="916"/>
                  <a:pt x="608" y="920"/>
                </a:cubicBezTo>
                <a:cubicBezTo>
                  <a:pt x="692" y="949"/>
                  <a:pt x="649" y="938"/>
                  <a:pt x="736" y="952"/>
                </a:cubicBezTo>
                <a:cubicBezTo>
                  <a:pt x="813" y="927"/>
                  <a:pt x="794" y="967"/>
                  <a:pt x="843" y="1006"/>
                </a:cubicBezTo>
                <a:cubicBezTo>
                  <a:pt x="872" y="1029"/>
                  <a:pt x="907" y="1038"/>
                  <a:pt x="939" y="1059"/>
                </a:cubicBezTo>
                <a:cubicBezTo>
                  <a:pt x="971" y="1108"/>
                  <a:pt x="997" y="1114"/>
                  <a:pt x="1056" y="1134"/>
                </a:cubicBezTo>
                <a:cubicBezTo>
                  <a:pt x="1066" y="1137"/>
                  <a:pt x="1088" y="1144"/>
                  <a:pt x="1088" y="1144"/>
                </a:cubicBezTo>
                <a:cubicBezTo>
                  <a:pt x="1121" y="1179"/>
                  <a:pt x="1180" y="1182"/>
                  <a:pt x="1227" y="1198"/>
                </a:cubicBezTo>
                <a:cubicBezTo>
                  <a:pt x="1237" y="1201"/>
                  <a:pt x="1259" y="1208"/>
                  <a:pt x="1259" y="1208"/>
                </a:cubicBezTo>
                <a:cubicBezTo>
                  <a:pt x="1295" y="1246"/>
                  <a:pt x="1269" y="1226"/>
                  <a:pt x="1344" y="1251"/>
                </a:cubicBezTo>
                <a:cubicBezTo>
                  <a:pt x="1354" y="1254"/>
                  <a:pt x="1365" y="1258"/>
                  <a:pt x="1376" y="1262"/>
                </a:cubicBezTo>
                <a:cubicBezTo>
                  <a:pt x="1386" y="1265"/>
                  <a:pt x="1408" y="1272"/>
                  <a:pt x="1408" y="1272"/>
                </a:cubicBezTo>
                <a:cubicBezTo>
                  <a:pt x="1481" y="1345"/>
                  <a:pt x="1515" y="1336"/>
                  <a:pt x="1621" y="1347"/>
                </a:cubicBezTo>
                <a:cubicBezTo>
                  <a:pt x="1642" y="1361"/>
                  <a:pt x="1681" y="1406"/>
                  <a:pt x="1707" y="1411"/>
                </a:cubicBezTo>
                <a:cubicBezTo>
                  <a:pt x="1770" y="1422"/>
                  <a:pt x="1835" y="1425"/>
                  <a:pt x="1899" y="1432"/>
                </a:cubicBezTo>
                <a:cubicBezTo>
                  <a:pt x="1918" y="1438"/>
                  <a:pt x="1948" y="1446"/>
                  <a:pt x="1963" y="1464"/>
                </a:cubicBezTo>
                <a:cubicBezTo>
                  <a:pt x="1987" y="1494"/>
                  <a:pt x="1967" y="1554"/>
                  <a:pt x="1995" y="1582"/>
                </a:cubicBezTo>
                <a:cubicBezTo>
                  <a:pt x="2013" y="1599"/>
                  <a:pt x="2041" y="1605"/>
                  <a:pt x="2059" y="1624"/>
                </a:cubicBezTo>
                <a:cubicBezTo>
                  <a:pt x="2093" y="1660"/>
                  <a:pt x="2125" y="1701"/>
                  <a:pt x="2155" y="1742"/>
                </a:cubicBezTo>
                <a:cubicBezTo>
                  <a:pt x="2180" y="1823"/>
                  <a:pt x="2176" y="1859"/>
                  <a:pt x="2240" y="1923"/>
                </a:cubicBezTo>
                <a:cubicBezTo>
                  <a:pt x="2252" y="1959"/>
                  <a:pt x="2258" y="1962"/>
                  <a:pt x="2240" y="1944"/>
                </a:cubicBezTo>
                <a:close/>
              </a:path>
            </a:pathLst>
          </a:custGeom>
          <a:solidFill>
            <a:srgbClr val="FF66CC"/>
          </a:solidFill>
          <a:ln w="9525">
            <a:solidFill>
              <a:schemeClr val="tx1"/>
            </a:solidFill>
            <a:round/>
            <a:headEnd/>
            <a:tailEnd/>
          </a:ln>
        </p:spPr>
        <p:txBody>
          <a:bodyPr wrap="none" anchor="ctr"/>
          <a:lstStyle/>
          <a:p>
            <a:endParaRPr lang="en-US"/>
          </a:p>
        </p:txBody>
      </p:sp>
      <p:sp>
        <p:nvSpPr>
          <p:cNvPr id="37907" name="Freeform 19"/>
          <p:cNvSpPr>
            <a:spLocks/>
          </p:cNvSpPr>
          <p:nvPr/>
        </p:nvSpPr>
        <p:spPr bwMode="auto">
          <a:xfrm>
            <a:off x="990600" y="1346200"/>
            <a:ext cx="2235200" cy="2286000"/>
          </a:xfrm>
          <a:custGeom>
            <a:avLst/>
            <a:gdLst>
              <a:gd name="T0" fmla="*/ 2147483647 w 1408"/>
              <a:gd name="T1" fmla="*/ 2147483647 h 1440"/>
              <a:gd name="T2" fmla="*/ 2147483647 w 1408"/>
              <a:gd name="T3" fmla="*/ 2147483647 h 1440"/>
              <a:gd name="T4" fmla="*/ 2147483647 w 1408"/>
              <a:gd name="T5" fmla="*/ 2147483647 h 1440"/>
              <a:gd name="T6" fmla="*/ 2147483647 w 1408"/>
              <a:gd name="T7" fmla="*/ 2147483647 h 1440"/>
              <a:gd name="T8" fmla="*/ 2147483647 w 1408"/>
              <a:gd name="T9" fmla="*/ 2147483647 h 1440"/>
              <a:gd name="T10" fmla="*/ 2147483647 w 1408"/>
              <a:gd name="T11" fmla="*/ 2147483647 h 1440"/>
              <a:gd name="T12" fmla="*/ 2147483647 w 1408"/>
              <a:gd name="T13" fmla="*/ 2147483647 h 1440"/>
              <a:gd name="T14" fmla="*/ 2147483647 w 1408"/>
              <a:gd name="T15" fmla="*/ 0 h 1440"/>
              <a:gd name="T16" fmla="*/ 2147483647 w 1408"/>
              <a:gd name="T17" fmla="*/ 2147483647 h 1440"/>
              <a:gd name="T18" fmla="*/ 2147483647 w 1408"/>
              <a:gd name="T19" fmla="*/ 2147483647 h 1440"/>
              <a:gd name="T20" fmla="*/ 2147483647 w 1408"/>
              <a:gd name="T21" fmla="*/ 2147483647 h 1440"/>
              <a:gd name="T22" fmla="*/ 2147483647 w 1408"/>
              <a:gd name="T23" fmla="*/ 2147483647 h 1440"/>
              <a:gd name="T24" fmla="*/ 2147483647 w 1408"/>
              <a:gd name="T25" fmla="*/ 2147483647 h 1440"/>
              <a:gd name="T26" fmla="*/ 2147483647 w 1408"/>
              <a:gd name="T27" fmla="*/ 2147483647 h 1440"/>
              <a:gd name="T28" fmla="*/ 2147483647 w 1408"/>
              <a:gd name="T29" fmla="*/ 2147483647 h 1440"/>
              <a:gd name="T30" fmla="*/ 2147483647 w 1408"/>
              <a:gd name="T31" fmla="*/ 2147483647 h 1440"/>
              <a:gd name="T32" fmla="*/ 2147483647 w 1408"/>
              <a:gd name="T33" fmla="*/ 2147483647 h 1440"/>
              <a:gd name="T34" fmla="*/ 2147483647 w 1408"/>
              <a:gd name="T35" fmla="*/ 2147483647 h 1440"/>
              <a:gd name="T36" fmla="*/ 2147483647 w 1408"/>
              <a:gd name="T37" fmla="*/ 2147483647 h 1440"/>
              <a:gd name="T38" fmla="*/ 2147483647 w 1408"/>
              <a:gd name="T39" fmla="*/ 2147483647 h 1440"/>
              <a:gd name="T40" fmla="*/ 2147483647 w 1408"/>
              <a:gd name="T41" fmla="*/ 2147483647 h 1440"/>
              <a:gd name="T42" fmla="*/ 2147483647 w 1408"/>
              <a:gd name="T43" fmla="*/ 2147483647 h 1440"/>
              <a:gd name="T44" fmla="*/ 2147483647 w 1408"/>
              <a:gd name="T45" fmla="*/ 2147483647 h 1440"/>
              <a:gd name="T46" fmla="*/ 2147483647 w 1408"/>
              <a:gd name="T47" fmla="*/ 2147483647 h 1440"/>
              <a:gd name="T48" fmla="*/ 2147483647 w 1408"/>
              <a:gd name="T49" fmla="*/ 2147483647 h 1440"/>
              <a:gd name="T50" fmla="*/ 2147483647 w 1408"/>
              <a:gd name="T51" fmla="*/ 2147483647 h 1440"/>
              <a:gd name="T52" fmla="*/ 2147483647 w 1408"/>
              <a:gd name="T53" fmla="*/ 2147483647 h 1440"/>
              <a:gd name="T54" fmla="*/ 2147483647 w 1408"/>
              <a:gd name="T55" fmla="*/ 2147483647 h 1440"/>
              <a:gd name="T56" fmla="*/ 2147483647 w 1408"/>
              <a:gd name="T57" fmla="*/ 2147483647 h 1440"/>
              <a:gd name="T58" fmla="*/ 2147483647 w 1408"/>
              <a:gd name="T59" fmla="*/ 2147483647 h 1440"/>
              <a:gd name="T60" fmla="*/ 2147483647 w 1408"/>
              <a:gd name="T61" fmla="*/ 2147483647 h 1440"/>
              <a:gd name="T62" fmla="*/ 2147483647 w 1408"/>
              <a:gd name="T63" fmla="*/ 2147483647 h 1440"/>
              <a:gd name="T64" fmla="*/ 2147483647 w 1408"/>
              <a:gd name="T65" fmla="*/ 2147483647 h 1440"/>
              <a:gd name="T66" fmla="*/ 2147483647 w 1408"/>
              <a:gd name="T67" fmla="*/ 2147483647 h 1440"/>
              <a:gd name="T68" fmla="*/ 2147483647 w 1408"/>
              <a:gd name="T69" fmla="*/ 2147483647 h 1440"/>
              <a:gd name="T70" fmla="*/ 2147483647 w 1408"/>
              <a:gd name="T71" fmla="*/ 2147483647 h 1440"/>
              <a:gd name="T72" fmla="*/ 2147483647 w 1408"/>
              <a:gd name="T73" fmla="*/ 2147483647 h 1440"/>
              <a:gd name="T74" fmla="*/ 2147483647 w 1408"/>
              <a:gd name="T75" fmla="*/ 2147483647 h 1440"/>
              <a:gd name="T76" fmla="*/ 2147483647 w 1408"/>
              <a:gd name="T77" fmla="*/ 2147483647 h 1440"/>
              <a:gd name="T78" fmla="*/ 2147483647 w 1408"/>
              <a:gd name="T79" fmla="*/ 2147483647 h 1440"/>
              <a:gd name="T80" fmla="*/ 2147483647 w 1408"/>
              <a:gd name="T81" fmla="*/ 2147483647 h 1440"/>
              <a:gd name="T82" fmla="*/ 2147483647 w 1408"/>
              <a:gd name="T83" fmla="*/ 2147483647 h 1440"/>
              <a:gd name="T84" fmla="*/ 2147483647 w 1408"/>
              <a:gd name="T85" fmla="*/ 2147483647 h 1440"/>
              <a:gd name="T86" fmla="*/ 2147483647 w 1408"/>
              <a:gd name="T87" fmla="*/ 2147483647 h 1440"/>
              <a:gd name="T88" fmla="*/ 2147483647 w 1408"/>
              <a:gd name="T89" fmla="*/ 2147483647 h 1440"/>
              <a:gd name="T90" fmla="*/ 2147483647 w 1408"/>
              <a:gd name="T91" fmla="*/ 2147483647 h 1440"/>
              <a:gd name="T92" fmla="*/ 2147483647 w 1408"/>
              <a:gd name="T93" fmla="*/ 2147483647 h 1440"/>
              <a:gd name="T94" fmla="*/ 2147483647 w 1408"/>
              <a:gd name="T95" fmla="*/ 2147483647 h 1440"/>
              <a:gd name="T96" fmla="*/ 2147483647 w 1408"/>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08"/>
              <a:gd name="T148" fmla="*/ 0 h 1440"/>
              <a:gd name="T149" fmla="*/ 1408 w 1408"/>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08" h="1440">
                <a:moveTo>
                  <a:pt x="1384" y="536"/>
                </a:moveTo>
                <a:cubicBezTo>
                  <a:pt x="1362" y="525"/>
                  <a:pt x="1336" y="514"/>
                  <a:pt x="1320" y="496"/>
                </a:cubicBezTo>
                <a:cubicBezTo>
                  <a:pt x="1307" y="481"/>
                  <a:pt x="1298" y="464"/>
                  <a:pt x="1288" y="448"/>
                </a:cubicBezTo>
                <a:cubicBezTo>
                  <a:pt x="1282" y="440"/>
                  <a:pt x="1272" y="424"/>
                  <a:pt x="1272" y="424"/>
                </a:cubicBezTo>
                <a:cubicBezTo>
                  <a:pt x="1278" y="362"/>
                  <a:pt x="1284" y="318"/>
                  <a:pt x="1312" y="264"/>
                </a:cubicBezTo>
                <a:cubicBezTo>
                  <a:pt x="1327" y="188"/>
                  <a:pt x="1335" y="136"/>
                  <a:pt x="1392" y="80"/>
                </a:cubicBezTo>
                <a:cubicBezTo>
                  <a:pt x="1354" y="23"/>
                  <a:pt x="1376" y="42"/>
                  <a:pt x="1336" y="16"/>
                </a:cubicBezTo>
                <a:cubicBezTo>
                  <a:pt x="1251" y="22"/>
                  <a:pt x="1224" y="24"/>
                  <a:pt x="1152" y="0"/>
                </a:cubicBezTo>
                <a:cubicBezTo>
                  <a:pt x="1116" y="7"/>
                  <a:pt x="1108" y="0"/>
                  <a:pt x="1088" y="32"/>
                </a:cubicBezTo>
                <a:cubicBezTo>
                  <a:pt x="1083" y="39"/>
                  <a:pt x="1085" y="50"/>
                  <a:pt x="1080" y="56"/>
                </a:cubicBezTo>
                <a:cubicBezTo>
                  <a:pt x="1074" y="61"/>
                  <a:pt x="1063" y="59"/>
                  <a:pt x="1056" y="64"/>
                </a:cubicBezTo>
                <a:cubicBezTo>
                  <a:pt x="1017" y="85"/>
                  <a:pt x="989" y="116"/>
                  <a:pt x="944" y="128"/>
                </a:cubicBezTo>
                <a:cubicBezTo>
                  <a:pt x="933" y="130"/>
                  <a:pt x="899" y="138"/>
                  <a:pt x="888" y="144"/>
                </a:cubicBezTo>
                <a:cubicBezTo>
                  <a:pt x="847" y="164"/>
                  <a:pt x="815" y="213"/>
                  <a:pt x="792" y="248"/>
                </a:cubicBezTo>
                <a:cubicBezTo>
                  <a:pt x="777" y="269"/>
                  <a:pt x="778" y="301"/>
                  <a:pt x="760" y="320"/>
                </a:cubicBezTo>
                <a:cubicBezTo>
                  <a:pt x="744" y="336"/>
                  <a:pt x="728" y="352"/>
                  <a:pt x="712" y="368"/>
                </a:cubicBezTo>
                <a:cubicBezTo>
                  <a:pt x="704" y="376"/>
                  <a:pt x="688" y="392"/>
                  <a:pt x="688" y="392"/>
                </a:cubicBezTo>
                <a:cubicBezTo>
                  <a:pt x="680" y="415"/>
                  <a:pt x="675" y="444"/>
                  <a:pt x="656" y="464"/>
                </a:cubicBezTo>
                <a:cubicBezTo>
                  <a:pt x="617" y="502"/>
                  <a:pt x="535" y="552"/>
                  <a:pt x="488" y="584"/>
                </a:cubicBezTo>
                <a:cubicBezTo>
                  <a:pt x="470" y="609"/>
                  <a:pt x="438" y="676"/>
                  <a:pt x="408" y="688"/>
                </a:cubicBezTo>
                <a:cubicBezTo>
                  <a:pt x="343" y="712"/>
                  <a:pt x="266" y="711"/>
                  <a:pt x="200" y="728"/>
                </a:cubicBezTo>
                <a:cubicBezTo>
                  <a:pt x="170" y="735"/>
                  <a:pt x="150" y="752"/>
                  <a:pt x="120" y="760"/>
                </a:cubicBezTo>
                <a:cubicBezTo>
                  <a:pt x="104" y="770"/>
                  <a:pt x="78" y="773"/>
                  <a:pt x="72" y="792"/>
                </a:cubicBezTo>
                <a:cubicBezTo>
                  <a:pt x="58" y="832"/>
                  <a:pt x="35" y="873"/>
                  <a:pt x="16" y="912"/>
                </a:cubicBezTo>
                <a:cubicBezTo>
                  <a:pt x="13" y="928"/>
                  <a:pt x="0" y="945"/>
                  <a:pt x="8" y="960"/>
                </a:cubicBezTo>
                <a:cubicBezTo>
                  <a:pt x="28" y="1000"/>
                  <a:pt x="73" y="959"/>
                  <a:pt x="96" y="952"/>
                </a:cubicBezTo>
                <a:cubicBezTo>
                  <a:pt x="181" y="957"/>
                  <a:pt x="217" y="966"/>
                  <a:pt x="296" y="952"/>
                </a:cubicBezTo>
                <a:cubicBezTo>
                  <a:pt x="296" y="951"/>
                  <a:pt x="355" y="932"/>
                  <a:pt x="368" y="928"/>
                </a:cubicBezTo>
                <a:cubicBezTo>
                  <a:pt x="376" y="925"/>
                  <a:pt x="392" y="920"/>
                  <a:pt x="392" y="920"/>
                </a:cubicBezTo>
                <a:cubicBezTo>
                  <a:pt x="408" y="922"/>
                  <a:pt x="425" y="921"/>
                  <a:pt x="440" y="928"/>
                </a:cubicBezTo>
                <a:cubicBezTo>
                  <a:pt x="450" y="932"/>
                  <a:pt x="453" y="946"/>
                  <a:pt x="464" y="952"/>
                </a:cubicBezTo>
                <a:cubicBezTo>
                  <a:pt x="486" y="963"/>
                  <a:pt x="512" y="968"/>
                  <a:pt x="536" y="976"/>
                </a:cubicBezTo>
                <a:cubicBezTo>
                  <a:pt x="545" y="979"/>
                  <a:pt x="552" y="986"/>
                  <a:pt x="560" y="992"/>
                </a:cubicBezTo>
                <a:cubicBezTo>
                  <a:pt x="586" y="1071"/>
                  <a:pt x="585" y="1137"/>
                  <a:pt x="648" y="1200"/>
                </a:cubicBezTo>
                <a:cubicBezTo>
                  <a:pt x="651" y="1235"/>
                  <a:pt x="652" y="1293"/>
                  <a:pt x="672" y="1328"/>
                </a:cubicBezTo>
                <a:cubicBezTo>
                  <a:pt x="681" y="1344"/>
                  <a:pt x="697" y="1357"/>
                  <a:pt x="704" y="1376"/>
                </a:cubicBezTo>
                <a:cubicBezTo>
                  <a:pt x="723" y="1433"/>
                  <a:pt x="705" y="1414"/>
                  <a:pt x="744" y="1440"/>
                </a:cubicBezTo>
                <a:cubicBezTo>
                  <a:pt x="752" y="1437"/>
                  <a:pt x="760" y="1436"/>
                  <a:pt x="768" y="1432"/>
                </a:cubicBezTo>
                <a:cubicBezTo>
                  <a:pt x="777" y="1425"/>
                  <a:pt x="781" y="1410"/>
                  <a:pt x="792" y="1408"/>
                </a:cubicBezTo>
                <a:cubicBezTo>
                  <a:pt x="825" y="1399"/>
                  <a:pt x="861" y="1402"/>
                  <a:pt x="896" y="1400"/>
                </a:cubicBezTo>
                <a:cubicBezTo>
                  <a:pt x="937" y="1393"/>
                  <a:pt x="958" y="1390"/>
                  <a:pt x="992" y="1368"/>
                </a:cubicBezTo>
                <a:cubicBezTo>
                  <a:pt x="982" y="1312"/>
                  <a:pt x="957" y="1272"/>
                  <a:pt x="928" y="1224"/>
                </a:cubicBezTo>
                <a:cubicBezTo>
                  <a:pt x="918" y="1178"/>
                  <a:pt x="918" y="1131"/>
                  <a:pt x="904" y="1088"/>
                </a:cubicBezTo>
                <a:cubicBezTo>
                  <a:pt x="890" y="994"/>
                  <a:pt x="890" y="917"/>
                  <a:pt x="960" y="848"/>
                </a:cubicBezTo>
                <a:cubicBezTo>
                  <a:pt x="997" y="736"/>
                  <a:pt x="1067" y="735"/>
                  <a:pt x="1176" y="728"/>
                </a:cubicBezTo>
                <a:cubicBezTo>
                  <a:pt x="1237" y="703"/>
                  <a:pt x="1238" y="703"/>
                  <a:pt x="1312" y="712"/>
                </a:cubicBezTo>
                <a:cubicBezTo>
                  <a:pt x="1353" y="725"/>
                  <a:pt x="1391" y="738"/>
                  <a:pt x="1408" y="688"/>
                </a:cubicBezTo>
                <a:cubicBezTo>
                  <a:pt x="1395" y="651"/>
                  <a:pt x="1390" y="614"/>
                  <a:pt x="1384" y="576"/>
                </a:cubicBezTo>
                <a:cubicBezTo>
                  <a:pt x="1376" y="533"/>
                  <a:pt x="1362" y="536"/>
                  <a:pt x="1384" y="536"/>
                </a:cubicBezTo>
                <a:close/>
              </a:path>
            </a:pathLst>
          </a:custGeom>
          <a:solidFill>
            <a:schemeClr val="accent1"/>
          </a:solidFill>
          <a:ln w="9525">
            <a:solidFill>
              <a:schemeClr val="tx1"/>
            </a:solidFill>
            <a:round/>
            <a:headEnd/>
            <a:tailEnd/>
          </a:ln>
        </p:spPr>
        <p:txBody>
          <a:bodyPr wrap="none" anchor="ctr"/>
          <a:lstStyle/>
          <a:p>
            <a:endParaRPr lang="en-US"/>
          </a:p>
        </p:txBody>
      </p:sp>
      <p:sp>
        <p:nvSpPr>
          <p:cNvPr id="37908" name="Freeform 20"/>
          <p:cNvSpPr>
            <a:spLocks/>
          </p:cNvSpPr>
          <p:nvPr/>
        </p:nvSpPr>
        <p:spPr bwMode="auto">
          <a:xfrm>
            <a:off x="2362200" y="2432050"/>
            <a:ext cx="895350" cy="996950"/>
          </a:xfrm>
          <a:custGeom>
            <a:avLst/>
            <a:gdLst>
              <a:gd name="T0" fmla="*/ 2147483647 w 564"/>
              <a:gd name="T1" fmla="*/ 2147483647 h 628"/>
              <a:gd name="T2" fmla="*/ 2147483647 w 564"/>
              <a:gd name="T3" fmla="*/ 2147483647 h 628"/>
              <a:gd name="T4" fmla="*/ 2147483647 w 564"/>
              <a:gd name="T5" fmla="*/ 2147483647 h 628"/>
              <a:gd name="T6" fmla="*/ 2147483647 w 564"/>
              <a:gd name="T7" fmla="*/ 2147483647 h 628"/>
              <a:gd name="T8" fmla="*/ 2147483647 w 564"/>
              <a:gd name="T9" fmla="*/ 2147483647 h 628"/>
              <a:gd name="T10" fmla="*/ 2147483647 w 564"/>
              <a:gd name="T11" fmla="*/ 2147483647 h 628"/>
              <a:gd name="T12" fmla="*/ 2147483647 w 564"/>
              <a:gd name="T13" fmla="*/ 2147483647 h 628"/>
              <a:gd name="T14" fmla="*/ 2147483647 w 564"/>
              <a:gd name="T15" fmla="*/ 2147483647 h 628"/>
              <a:gd name="T16" fmla="*/ 2147483647 w 564"/>
              <a:gd name="T17" fmla="*/ 2147483647 h 628"/>
              <a:gd name="T18" fmla="*/ 2147483647 w 564"/>
              <a:gd name="T19" fmla="*/ 2147483647 h 628"/>
              <a:gd name="T20" fmla="*/ 2147483647 w 564"/>
              <a:gd name="T21" fmla="*/ 2147483647 h 628"/>
              <a:gd name="T22" fmla="*/ 2147483647 w 564"/>
              <a:gd name="T23" fmla="*/ 2147483647 h 628"/>
              <a:gd name="T24" fmla="*/ 2147483647 w 564"/>
              <a:gd name="T25" fmla="*/ 2147483647 h 628"/>
              <a:gd name="T26" fmla="*/ 2147483647 w 564"/>
              <a:gd name="T27" fmla="*/ 2147483647 h 628"/>
              <a:gd name="T28" fmla="*/ 2147483647 w 564"/>
              <a:gd name="T29" fmla="*/ 2147483647 h 628"/>
              <a:gd name="T30" fmla="*/ 2147483647 w 564"/>
              <a:gd name="T31" fmla="*/ 2147483647 h 628"/>
              <a:gd name="T32" fmla="*/ 2147483647 w 564"/>
              <a:gd name="T33" fmla="*/ 2147483647 h 628"/>
              <a:gd name="T34" fmla="*/ 2147483647 w 564"/>
              <a:gd name="T35" fmla="*/ 2147483647 h 628"/>
              <a:gd name="T36" fmla="*/ 2147483647 w 564"/>
              <a:gd name="T37" fmla="*/ 0 h 628"/>
              <a:gd name="T38" fmla="*/ 2147483647 w 564"/>
              <a:gd name="T39" fmla="*/ 2147483647 h 628"/>
              <a:gd name="T40" fmla="*/ 2147483647 w 564"/>
              <a:gd name="T41" fmla="*/ 2147483647 h 628"/>
              <a:gd name="T42" fmla="*/ 2147483647 w 564"/>
              <a:gd name="T43" fmla="*/ 2147483647 h 628"/>
              <a:gd name="T44" fmla="*/ 2147483647 w 564"/>
              <a:gd name="T45" fmla="*/ 2147483647 h 6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64"/>
              <a:gd name="T70" fmla="*/ 0 h 628"/>
              <a:gd name="T71" fmla="*/ 564 w 564"/>
              <a:gd name="T72" fmla="*/ 628 h 6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64" h="628">
                <a:moveTo>
                  <a:pt x="532" y="80"/>
                </a:moveTo>
                <a:cubicBezTo>
                  <a:pt x="498" y="113"/>
                  <a:pt x="458" y="134"/>
                  <a:pt x="420" y="160"/>
                </a:cubicBezTo>
                <a:cubicBezTo>
                  <a:pt x="387" y="208"/>
                  <a:pt x="352" y="252"/>
                  <a:pt x="316" y="296"/>
                </a:cubicBezTo>
                <a:cubicBezTo>
                  <a:pt x="309" y="303"/>
                  <a:pt x="307" y="314"/>
                  <a:pt x="300" y="320"/>
                </a:cubicBezTo>
                <a:cubicBezTo>
                  <a:pt x="280" y="333"/>
                  <a:pt x="257" y="341"/>
                  <a:pt x="236" y="352"/>
                </a:cubicBezTo>
                <a:cubicBezTo>
                  <a:pt x="173" y="429"/>
                  <a:pt x="130" y="518"/>
                  <a:pt x="76" y="600"/>
                </a:cubicBezTo>
                <a:cubicBezTo>
                  <a:pt x="78" y="608"/>
                  <a:pt x="91" y="620"/>
                  <a:pt x="84" y="624"/>
                </a:cubicBezTo>
                <a:cubicBezTo>
                  <a:pt x="75" y="628"/>
                  <a:pt x="65" y="616"/>
                  <a:pt x="60" y="608"/>
                </a:cubicBezTo>
                <a:cubicBezTo>
                  <a:pt x="59" y="607"/>
                  <a:pt x="40" y="548"/>
                  <a:pt x="36" y="536"/>
                </a:cubicBezTo>
                <a:cubicBezTo>
                  <a:pt x="30" y="520"/>
                  <a:pt x="20" y="488"/>
                  <a:pt x="20" y="488"/>
                </a:cubicBezTo>
                <a:cubicBezTo>
                  <a:pt x="34" y="445"/>
                  <a:pt x="33" y="458"/>
                  <a:pt x="20" y="392"/>
                </a:cubicBezTo>
                <a:cubicBezTo>
                  <a:pt x="16" y="375"/>
                  <a:pt x="4" y="344"/>
                  <a:pt x="4" y="344"/>
                </a:cubicBezTo>
                <a:cubicBezTo>
                  <a:pt x="9" y="309"/>
                  <a:pt x="0" y="269"/>
                  <a:pt x="20" y="240"/>
                </a:cubicBezTo>
                <a:cubicBezTo>
                  <a:pt x="32" y="220"/>
                  <a:pt x="57" y="213"/>
                  <a:pt x="76" y="200"/>
                </a:cubicBezTo>
                <a:cubicBezTo>
                  <a:pt x="109" y="150"/>
                  <a:pt x="84" y="201"/>
                  <a:pt x="84" y="152"/>
                </a:cubicBezTo>
                <a:cubicBezTo>
                  <a:pt x="84" y="112"/>
                  <a:pt x="133" y="90"/>
                  <a:pt x="164" y="80"/>
                </a:cubicBezTo>
                <a:cubicBezTo>
                  <a:pt x="200" y="49"/>
                  <a:pt x="205" y="39"/>
                  <a:pt x="244" y="24"/>
                </a:cubicBezTo>
                <a:cubicBezTo>
                  <a:pt x="259" y="17"/>
                  <a:pt x="276" y="13"/>
                  <a:pt x="292" y="8"/>
                </a:cubicBezTo>
                <a:cubicBezTo>
                  <a:pt x="300" y="5"/>
                  <a:pt x="316" y="0"/>
                  <a:pt x="316" y="0"/>
                </a:cubicBezTo>
                <a:cubicBezTo>
                  <a:pt x="326" y="2"/>
                  <a:pt x="338" y="3"/>
                  <a:pt x="348" y="8"/>
                </a:cubicBezTo>
                <a:cubicBezTo>
                  <a:pt x="365" y="16"/>
                  <a:pt x="396" y="40"/>
                  <a:pt x="396" y="40"/>
                </a:cubicBezTo>
                <a:cubicBezTo>
                  <a:pt x="447" y="33"/>
                  <a:pt x="482" y="22"/>
                  <a:pt x="532" y="32"/>
                </a:cubicBezTo>
                <a:cubicBezTo>
                  <a:pt x="564" y="64"/>
                  <a:pt x="564" y="48"/>
                  <a:pt x="532" y="80"/>
                </a:cubicBezTo>
                <a:close/>
              </a:path>
            </a:pathLst>
          </a:custGeom>
          <a:solidFill>
            <a:srgbClr val="00FF00"/>
          </a:solidFill>
          <a:ln w="9525">
            <a:solidFill>
              <a:schemeClr val="tx1"/>
            </a:solidFill>
            <a:round/>
            <a:headEnd/>
            <a:tailEnd/>
          </a:ln>
        </p:spPr>
        <p:txBody>
          <a:bodyPr wrap="none" anchor="ctr"/>
          <a:lstStyle/>
          <a:p>
            <a:endParaRPr lang="en-US"/>
          </a:p>
        </p:txBody>
      </p:sp>
      <p:sp>
        <p:nvSpPr>
          <p:cNvPr id="37909" name="Text Box 21"/>
          <p:cNvSpPr txBox="1">
            <a:spLocks noChangeArrowheads="1"/>
          </p:cNvSpPr>
          <p:nvPr/>
        </p:nvSpPr>
        <p:spPr bwMode="auto">
          <a:xfrm>
            <a:off x="1828800" y="2095500"/>
            <a:ext cx="4343400" cy="457200"/>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a:solidFill>
                  <a:srgbClr val="000044"/>
                </a:solidFill>
                <a:effectLst>
                  <a:outerShdw blurRad="38100" dist="38100" dir="2700000" algn="tl">
                    <a:srgbClr val="FFFFFF"/>
                  </a:outerShdw>
                </a:effectLst>
              </a:rPr>
              <a:t>Sự bành trướng của A-sy-ri</a:t>
            </a:r>
            <a:endParaRPr lang="en-US" sz="2400">
              <a:solidFill>
                <a:srgbClr val="000044"/>
              </a:solidFill>
              <a:effectLst>
                <a:outerShdw blurRad="38100" dist="38100" dir="2700000" algn="tl">
                  <a:srgbClr val="FFFFFF"/>
                </a:outerShdw>
              </a:effectLst>
            </a:endParaRPr>
          </a:p>
        </p:txBody>
      </p:sp>
      <p:sp>
        <p:nvSpPr>
          <p:cNvPr id="37910" name="Freeform 22"/>
          <p:cNvSpPr>
            <a:spLocks/>
          </p:cNvSpPr>
          <p:nvPr/>
        </p:nvSpPr>
        <p:spPr bwMode="auto">
          <a:xfrm>
            <a:off x="2006600" y="4203700"/>
            <a:ext cx="558800" cy="800100"/>
          </a:xfrm>
          <a:custGeom>
            <a:avLst/>
            <a:gdLst>
              <a:gd name="T0" fmla="*/ 2147483647 w 352"/>
              <a:gd name="T1" fmla="*/ 2147483647 h 504"/>
              <a:gd name="T2" fmla="*/ 2147483647 w 352"/>
              <a:gd name="T3" fmla="*/ 2147483647 h 504"/>
              <a:gd name="T4" fmla="*/ 2147483647 w 352"/>
              <a:gd name="T5" fmla="*/ 2147483647 h 504"/>
              <a:gd name="T6" fmla="*/ 2147483647 w 352"/>
              <a:gd name="T7" fmla="*/ 2147483647 h 504"/>
              <a:gd name="T8" fmla="*/ 2147483647 w 352"/>
              <a:gd name="T9" fmla="*/ 2147483647 h 504"/>
              <a:gd name="T10" fmla="*/ 2147483647 w 352"/>
              <a:gd name="T11" fmla="*/ 2147483647 h 504"/>
              <a:gd name="T12" fmla="*/ 2147483647 w 352"/>
              <a:gd name="T13" fmla="*/ 2147483647 h 504"/>
              <a:gd name="T14" fmla="*/ 2147483647 w 352"/>
              <a:gd name="T15" fmla="*/ 2147483647 h 504"/>
              <a:gd name="T16" fmla="*/ 2147483647 w 352"/>
              <a:gd name="T17" fmla="*/ 2147483647 h 504"/>
              <a:gd name="T18" fmla="*/ 2147483647 w 352"/>
              <a:gd name="T19" fmla="*/ 2147483647 h 504"/>
              <a:gd name="T20" fmla="*/ 2147483647 w 352"/>
              <a:gd name="T21" fmla="*/ 2147483647 h 504"/>
              <a:gd name="T22" fmla="*/ 2147483647 w 352"/>
              <a:gd name="T23" fmla="*/ 2147483647 h 504"/>
              <a:gd name="T24" fmla="*/ 2147483647 w 352"/>
              <a:gd name="T25" fmla="*/ 2147483647 h 504"/>
              <a:gd name="T26" fmla="*/ 2147483647 w 352"/>
              <a:gd name="T27" fmla="*/ 2147483647 h 504"/>
              <a:gd name="T28" fmla="*/ 2147483647 w 352"/>
              <a:gd name="T29" fmla="*/ 0 h 504"/>
              <a:gd name="T30" fmla="*/ 2147483647 w 352"/>
              <a:gd name="T31" fmla="*/ 2147483647 h 504"/>
              <a:gd name="T32" fmla="*/ 2147483647 w 352"/>
              <a:gd name="T33" fmla="*/ 2147483647 h 504"/>
              <a:gd name="T34" fmla="*/ 0 w 352"/>
              <a:gd name="T35" fmla="*/ 2147483647 h 504"/>
              <a:gd name="T36" fmla="*/ 2147483647 w 352"/>
              <a:gd name="T37" fmla="*/ 2147483647 h 504"/>
              <a:gd name="T38" fmla="*/ 2147483647 w 352"/>
              <a:gd name="T39" fmla="*/ 2147483647 h 504"/>
              <a:gd name="T40" fmla="*/ 2147483647 w 352"/>
              <a:gd name="T41" fmla="*/ 2147483647 h 504"/>
              <a:gd name="T42" fmla="*/ 2147483647 w 352"/>
              <a:gd name="T43" fmla="*/ 2147483647 h 504"/>
              <a:gd name="T44" fmla="*/ 2147483647 w 352"/>
              <a:gd name="T45" fmla="*/ 2147483647 h 504"/>
              <a:gd name="T46" fmla="*/ 2147483647 w 352"/>
              <a:gd name="T47" fmla="*/ 2147483647 h 504"/>
              <a:gd name="T48" fmla="*/ 2147483647 w 352"/>
              <a:gd name="T49" fmla="*/ 2147483647 h 5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52"/>
              <a:gd name="T76" fmla="*/ 0 h 504"/>
              <a:gd name="T77" fmla="*/ 352 w 352"/>
              <a:gd name="T78" fmla="*/ 504 h 5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52" h="504">
                <a:moveTo>
                  <a:pt x="352" y="504"/>
                </a:moveTo>
                <a:cubicBezTo>
                  <a:pt x="343" y="477"/>
                  <a:pt x="334" y="454"/>
                  <a:pt x="324" y="428"/>
                </a:cubicBezTo>
                <a:cubicBezTo>
                  <a:pt x="329" y="397"/>
                  <a:pt x="323" y="366"/>
                  <a:pt x="316" y="336"/>
                </a:cubicBezTo>
                <a:cubicBezTo>
                  <a:pt x="321" y="306"/>
                  <a:pt x="323" y="285"/>
                  <a:pt x="336" y="260"/>
                </a:cubicBezTo>
                <a:cubicBezTo>
                  <a:pt x="332" y="239"/>
                  <a:pt x="335" y="226"/>
                  <a:pt x="316" y="220"/>
                </a:cubicBezTo>
                <a:cubicBezTo>
                  <a:pt x="313" y="216"/>
                  <a:pt x="311" y="211"/>
                  <a:pt x="308" y="208"/>
                </a:cubicBezTo>
                <a:cubicBezTo>
                  <a:pt x="304" y="205"/>
                  <a:pt x="298" y="206"/>
                  <a:pt x="296" y="204"/>
                </a:cubicBezTo>
                <a:cubicBezTo>
                  <a:pt x="282" y="190"/>
                  <a:pt x="281" y="183"/>
                  <a:pt x="276" y="168"/>
                </a:cubicBezTo>
                <a:cubicBezTo>
                  <a:pt x="282" y="136"/>
                  <a:pt x="299" y="128"/>
                  <a:pt x="324" y="112"/>
                </a:cubicBezTo>
                <a:cubicBezTo>
                  <a:pt x="332" y="98"/>
                  <a:pt x="343" y="93"/>
                  <a:pt x="352" y="80"/>
                </a:cubicBezTo>
                <a:cubicBezTo>
                  <a:pt x="333" y="24"/>
                  <a:pt x="311" y="51"/>
                  <a:pt x="232" y="48"/>
                </a:cubicBezTo>
                <a:cubicBezTo>
                  <a:pt x="201" y="37"/>
                  <a:pt x="182" y="63"/>
                  <a:pt x="156" y="72"/>
                </a:cubicBezTo>
                <a:cubicBezTo>
                  <a:pt x="109" y="66"/>
                  <a:pt x="125" y="58"/>
                  <a:pt x="92" y="36"/>
                </a:cubicBezTo>
                <a:cubicBezTo>
                  <a:pt x="86" y="28"/>
                  <a:pt x="81" y="20"/>
                  <a:pt x="76" y="12"/>
                </a:cubicBezTo>
                <a:cubicBezTo>
                  <a:pt x="73" y="8"/>
                  <a:pt x="68" y="0"/>
                  <a:pt x="68" y="0"/>
                </a:cubicBezTo>
                <a:cubicBezTo>
                  <a:pt x="42" y="8"/>
                  <a:pt x="51" y="38"/>
                  <a:pt x="40" y="60"/>
                </a:cubicBezTo>
                <a:cubicBezTo>
                  <a:pt x="30" y="77"/>
                  <a:pt x="16" y="93"/>
                  <a:pt x="8" y="112"/>
                </a:cubicBezTo>
                <a:cubicBezTo>
                  <a:pt x="4" y="119"/>
                  <a:pt x="0" y="136"/>
                  <a:pt x="0" y="136"/>
                </a:cubicBezTo>
                <a:cubicBezTo>
                  <a:pt x="1" y="168"/>
                  <a:pt x="1" y="200"/>
                  <a:pt x="4" y="232"/>
                </a:cubicBezTo>
                <a:cubicBezTo>
                  <a:pt x="5" y="247"/>
                  <a:pt x="16" y="276"/>
                  <a:pt x="16" y="276"/>
                </a:cubicBezTo>
                <a:cubicBezTo>
                  <a:pt x="19" y="326"/>
                  <a:pt x="6" y="391"/>
                  <a:pt x="36" y="436"/>
                </a:cubicBezTo>
                <a:cubicBezTo>
                  <a:pt x="47" y="481"/>
                  <a:pt x="39" y="463"/>
                  <a:pt x="112" y="468"/>
                </a:cubicBezTo>
                <a:cubicBezTo>
                  <a:pt x="133" y="471"/>
                  <a:pt x="151" y="475"/>
                  <a:pt x="172" y="480"/>
                </a:cubicBezTo>
                <a:cubicBezTo>
                  <a:pt x="196" y="471"/>
                  <a:pt x="237" y="489"/>
                  <a:pt x="264" y="492"/>
                </a:cubicBezTo>
                <a:cubicBezTo>
                  <a:pt x="290" y="500"/>
                  <a:pt x="323" y="504"/>
                  <a:pt x="352" y="504"/>
                </a:cubicBezTo>
                <a:close/>
              </a:path>
            </a:pathLst>
          </a:custGeom>
          <a:solidFill>
            <a:srgbClr val="FF0000"/>
          </a:solidFill>
          <a:ln w="9525">
            <a:solidFill>
              <a:schemeClr val="tx1"/>
            </a:solidFill>
            <a:round/>
            <a:headEnd/>
            <a:tailEnd/>
          </a:ln>
        </p:spPr>
        <p:txBody>
          <a:bodyPr wrap="none" anchor="ctr"/>
          <a:lstStyle/>
          <a:p>
            <a:endParaRPr lang="en-US"/>
          </a:p>
        </p:txBody>
      </p:sp>
      <p:grpSp>
        <p:nvGrpSpPr>
          <p:cNvPr id="1046" name="Group 23"/>
          <p:cNvGrpSpPr>
            <a:grpSpLocks/>
          </p:cNvGrpSpPr>
          <p:nvPr/>
        </p:nvGrpSpPr>
        <p:grpSpPr bwMode="auto">
          <a:xfrm>
            <a:off x="2422525" y="4384675"/>
            <a:ext cx="168275" cy="1227138"/>
            <a:chOff x="1046" y="2763"/>
            <a:chExt cx="106" cy="773"/>
          </a:xfrm>
        </p:grpSpPr>
        <p:sp>
          <p:nvSpPr>
            <p:cNvPr id="1054" name="Freeform 24"/>
            <p:cNvSpPr>
              <a:spLocks/>
            </p:cNvSpPr>
            <p:nvPr/>
          </p:nvSpPr>
          <p:spPr bwMode="auto">
            <a:xfrm>
              <a:off x="1113" y="2864"/>
              <a:ext cx="31" cy="392"/>
            </a:xfrm>
            <a:custGeom>
              <a:avLst/>
              <a:gdLst>
                <a:gd name="T0" fmla="*/ 15 w 31"/>
                <a:gd name="T1" fmla="*/ 0 h 392"/>
                <a:gd name="T2" fmla="*/ 31 w 31"/>
                <a:gd name="T3" fmla="*/ 280 h 392"/>
                <a:gd name="T4" fmla="*/ 15 w 31"/>
                <a:gd name="T5" fmla="*/ 392 h 392"/>
                <a:gd name="T6" fmla="*/ 0 60000 65536"/>
                <a:gd name="T7" fmla="*/ 0 60000 65536"/>
                <a:gd name="T8" fmla="*/ 0 60000 65536"/>
                <a:gd name="T9" fmla="*/ 0 w 31"/>
                <a:gd name="T10" fmla="*/ 0 h 392"/>
                <a:gd name="T11" fmla="*/ 31 w 31"/>
                <a:gd name="T12" fmla="*/ 392 h 392"/>
              </a:gdLst>
              <a:ahLst/>
              <a:cxnLst>
                <a:cxn ang="T6">
                  <a:pos x="T0" y="T1"/>
                </a:cxn>
                <a:cxn ang="T7">
                  <a:pos x="T2" y="T3"/>
                </a:cxn>
                <a:cxn ang="T8">
                  <a:pos x="T4" y="T5"/>
                </a:cxn>
              </a:cxnLst>
              <a:rect l="T9" t="T10" r="T11" b="T12"/>
              <a:pathLst>
                <a:path w="31" h="392">
                  <a:moveTo>
                    <a:pt x="15" y="0"/>
                  </a:moveTo>
                  <a:cubicBezTo>
                    <a:pt x="7" y="93"/>
                    <a:pt x="0" y="189"/>
                    <a:pt x="31" y="280"/>
                  </a:cubicBezTo>
                  <a:cubicBezTo>
                    <a:pt x="29" y="296"/>
                    <a:pt x="15" y="363"/>
                    <a:pt x="15" y="3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5" name="Freeform 25"/>
            <p:cNvSpPr>
              <a:spLocks/>
            </p:cNvSpPr>
            <p:nvPr/>
          </p:nvSpPr>
          <p:spPr bwMode="auto">
            <a:xfrm>
              <a:off x="1046" y="3256"/>
              <a:ext cx="106" cy="280"/>
            </a:xfrm>
            <a:custGeom>
              <a:avLst/>
              <a:gdLst>
                <a:gd name="T0" fmla="*/ 82 w 106"/>
                <a:gd name="T1" fmla="*/ 0 h 280"/>
                <a:gd name="T2" fmla="*/ 34 w 106"/>
                <a:gd name="T3" fmla="*/ 264 h 280"/>
                <a:gd name="T4" fmla="*/ 106 w 106"/>
                <a:gd name="T5" fmla="*/ 216 h 280"/>
                <a:gd name="T6" fmla="*/ 74 w 106"/>
                <a:gd name="T7" fmla="*/ 112 h 280"/>
                <a:gd name="T8" fmla="*/ 74 w 106"/>
                <a:gd name="T9" fmla="*/ 48 h 280"/>
                <a:gd name="T10" fmla="*/ 58 w 106"/>
                <a:gd name="T11" fmla="*/ 24 h 280"/>
                <a:gd name="T12" fmla="*/ 82 w 106"/>
                <a:gd name="T13" fmla="*/ 0 h 280"/>
                <a:gd name="T14" fmla="*/ 0 60000 65536"/>
                <a:gd name="T15" fmla="*/ 0 60000 65536"/>
                <a:gd name="T16" fmla="*/ 0 60000 65536"/>
                <a:gd name="T17" fmla="*/ 0 60000 65536"/>
                <a:gd name="T18" fmla="*/ 0 60000 65536"/>
                <a:gd name="T19" fmla="*/ 0 60000 65536"/>
                <a:gd name="T20" fmla="*/ 0 60000 65536"/>
                <a:gd name="T21" fmla="*/ 0 w 106"/>
                <a:gd name="T22" fmla="*/ 0 h 280"/>
                <a:gd name="T23" fmla="*/ 106 w 106"/>
                <a:gd name="T24" fmla="*/ 280 h 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 h="280">
                  <a:moveTo>
                    <a:pt x="82" y="0"/>
                  </a:moveTo>
                  <a:cubicBezTo>
                    <a:pt x="0" y="54"/>
                    <a:pt x="56" y="175"/>
                    <a:pt x="34" y="264"/>
                  </a:cubicBezTo>
                  <a:cubicBezTo>
                    <a:pt x="83" y="280"/>
                    <a:pt x="91" y="259"/>
                    <a:pt x="106" y="216"/>
                  </a:cubicBezTo>
                  <a:cubicBezTo>
                    <a:pt x="94" y="180"/>
                    <a:pt x="82" y="147"/>
                    <a:pt x="74" y="112"/>
                  </a:cubicBezTo>
                  <a:cubicBezTo>
                    <a:pt x="83" y="82"/>
                    <a:pt x="87" y="84"/>
                    <a:pt x="74" y="48"/>
                  </a:cubicBezTo>
                  <a:cubicBezTo>
                    <a:pt x="70" y="38"/>
                    <a:pt x="56" y="33"/>
                    <a:pt x="58" y="24"/>
                  </a:cubicBezTo>
                  <a:cubicBezTo>
                    <a:pt x="59" y="12"/>
                    <a:pt x="74" y="8"/>
                    <a:pt x="82" y="0"/>
                  </a:cubicBezTo>
                  <a:close/>
                </a:path>
              </a:pathLst>
            </a:custGeom>
            <a:solidFill>
              <a:schemeClr val="accent1"/>
            </a:solidFill>
            <a:ln w="9525">
              <a:solidFill>
                <a:schemeClr val="tx1"/>
              </a:solidFill>
              <a:round/>
              <a:headEnd/>
              <a:tailEnd/>
            </a:ln>
          </p:spPr>
          <p:txBody>
            <a:bodyPr wrap="none" anchor="ctr"/>
            <a:lstStyle/>
            <a:p>
              <a:endParaRPr lang="en-US"/>
            </a:p>
          </p:txBody>
        </p:sp>
        <p:sp>
          <p:nvSpPr>
            <p:cNvPr id="1056" name="Freeform 26"/>
            <p:cNvSpPr>
              <a:spLocks/>
            </p:cNvSpPr>
            <p:nvPr/>
          </p:nvSpPr>
          <p:spPr bwMode="auto">
            <a:xfrm>
              <a:off x="1070" y="2763"/>
              <a:ext cx="80" cy="114"/>
            </a:xfrm>
            <a:custGeom>
              <a:avLst/>
              <a:gdLst>
                <a:gd name="T0" fmla="*/ 58 w 80"/>
                <a:gd name="T1" fmla="*/ 105 h 114"/>
                <a:gd name="T2" fmla="*/ 22 w 80"/>
                <a:gd name="T3" fmla="*/ 87 h 114"/>
                <a:gd name="T4" fmla="*/ 6 w 80"/>
                <a:gd name="T5" fmla="*/ 61 h 114"/>
                <a:gd name="T6" fmla="*/ 0 w 80"/>
                <a:gd name="T7" fmla="*/ 35 h 114"/>
                <a:gd name="T8" fmla="*/ 16 w 80"/>
                <a:gd name="T9" fmla="*/ 25 h 114"/>
                <a:gd name="T10" fmla="*/ 36 w 80"/>
                <a:gd name="T11" fmla="*/ 1 h 114"/>
                <a:gd name="T12" fmla="*/ 78 w 80"/>
                <a:gd name="T13" fmla="*/ 23 h 114"/>
                <a:gd name="T14" fmla="*/ 62 w 80"/>
                <a:gd name="T15" fmla="*/ 93 h 114"/>
                <a:gd name="T16" fmla="*/ 58 w 80"/>
                <a:gd name="T17" fmla="*/ 105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0"/>
                <a:gd name="T28" fmla="*/ 0 h 114"/>
                <a:gd name="T29" fmla="*/ 80 w 80"/>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0" h="114">
                  <a:moveTo>
                    <a:pt x="58" y="105"/>
                  </a:moveTo>
                  <a:cubicBezTo>
                    <a:pt x="47" y="97"/>
                    <a:pt x="34" y="91"/>
                    <a:pt x="22" y="87"/>
                  </a:cubicBezTo>
                  <a:cubicBezTo>
                    <a:pt x="16" y="78"/>
                    <a:pt x="10" y="70"/>
                    <a:pt x="6" y="61"/>
                  </a:cubicBezTo>
                  <a:cubicBezTo>
                    <a:pt x="4" y="51"/>
                    <a:pt x="2" y="43"/>
                    <a:pt x="0" y="35"/>
                  </a:cubicBezTo>
                  <a:cubicBezTo>
                    <a:pt x="2" y="26"/>
                    <a:pt x="7" y="27"/>
                    <a:pt x="16" y="25"/>
                  </a:cubicBezTo>
                  <a:cubicBezTo>
                    <a:pt x="22" y="16"/>
                    <a:pt x="27" y="6"/>
                    <a:pt x="36" y="1"/>
                  </a:cubicBezTo>
                  <a:cubicBezTo>
                    <a:pt x="62" y="9"/>
                    <a:pt x="62" y="0"/>
                    <a:pt x="78" y="23"/>
                  </a:cubicBezTo>
                  <a:cubicBezTo>
                    <a:pt x="80" y="45"/>
                    <a:pt x="75" y="73"/>
                    <a:pt x="62" y="93"/>
                  </a:cubicBezTo>
                  <a:cubicBezTo>
                    <a:pt x="57" y="110"/>
                    <a:pt x="58" y="114"/>
                    <a:pt x="58" y="105"/>
                  </a:cubicBezTo>
                  <a:close/>
                </a:path>
              </a:pathLst>
            </a:custGeom>
            <a:solidFill>
              <a:schemeClr val="accent1"/>
            </a:solidFill>
            <a:ln w="9525">
              <a:solidFill>
                <a:schemeClr val="tx1"/>
              </a:solidFill>
              <a:round/>
              <a:headEnd/>
              <a:tailEnd/>
            </a:ln>
          </p:spPr>
          <p:txBody>
            <a:bodyPr wrap="none" anchor="ctr"/>
            <a:lstStyle/>
            <a:p>
              <a:endParaRPr lang="en-US"/>
            </a:p>
          </p:txBody>
        </p:sp>
      </p:grpSp>
      <p:sp>
        <p:nvSpPr>
          <p:cNvPr id="37915" name="Text Box 27"/>
          <p:cNvSpPr txBox="1">
            <a:spLocks noChangeArrowheads="1"/>
          </p:cNvSpPr>
          <p:nvPr/>
        </p:nvSpPr>
        <p:spPr bwMode="auto">
          <a:xfrm>
            <a:off x="2133600" y="4343400"/>
            <a:ext cx="1219200" cy="579438"/>
          </a:xfrm>
          <a:prstGeom prst="rect">
            <a:avLst/>
          </a:prstGeom>
          <a:noFill/>
          <a:ln w="9525">
            <a:noFill/>
            <a:miter lim="800000"/>
            <a:headEnd/>
            <a:tailEnd/>
          </a:ln>
          <a:effectLst/>
        </p:spPr>
        <p:txBody>
          <a:bodyPr>
            <a:spAutoFit/>
          </a:bodyPr>
          <a:lstStyle/>
          <a:p>
            <a:pPr defTabSz="914400" eaLnBrk="0" hangingPunct="0">
              <a:spcBef>
                <a:spcPct val="50000"/>
              </a:spcBef>
              <a:defRPr/>
            </a:pPr>
            <a:r>
              <a:rPr lang="en-US" sz="3200" b="1">
                <a:solidFill>
                  <a:srgbClr val="FFFFFF"/>
                </a:solidFill>
                <a:effectLst>
                  <a:outerShdw blurRad="38100" dist="38100" dir="2700000" algn="tl">
                    <a:srgbClr val="000000"/>
                  </a:outerShdw>
                </a:effectLst>
                <a:latin typeface="Times" pitchFamily="34" charset="0"/>
                <a:ea typeface="MS PGothic" pitchFamily="34" charset="-128"/>
                <a:cs typeface="+mn-cs"/>
              </a:rPr>
              <a:t>Israel</a:t>
            </a:r>
            <a:endParaRPr lang="en-US" sz="2400">
              <a:solidFill>
                <a:srgbClr val="FFFFFF"/>
              </a:solidFill>
              <a:effectLst>
                <a:outerShdw blurRad="38100" dist="38100" dir="2700000" algn="tl">
                  <a:srgbClr val="000000"/>
                </a:outerShdw>
              </a:effectLst>
              <a:latin typeface="Times" pitchFamily="34" charset="0"/>
              <a:ea typeface="MS PGothic" pitchFamily="34" charset="-128"/>
              <a:cs typeface="+mn-cs"/>
            </a:endParaRPr>
          </a:p>
        </p:txBody>
      </p:sp>
      <p:sp>
        <p:nvSpPr>
          <p:cNvPr id="1048" name="Freeform 28"/>
          <p:cNvSpPr>
            <a:spLocks/>
          </p:cNvSpPr>
          <p:nvPr/>
        </p:nvSpPr>
        <p:spPr bwMode="auto">
          <a:xfrm>
            <a:off x="7848600" y="5334000"/>
            <a:ext cx="1430338" cy="1755775"/>
          </a:xfrm>
          <a:custGeom>
            <a:avLst/>
            <a:gdLst>
              <a:gd name="T0" fmla="*/ 2147483647 w 757"/>
              <a:gd name="T1" fmla="*/ 2147483647 h 1106"/>
              <a:gd name="T2" fmla="*/ 2147483647 w 757"/>
              <a:gd name="T3" fmla="*/ 2147483647 h 1106"/>
              <a:gd name="T4" fmla="*/ 2147483647 w 757"/>
              <a:gd name="T5" fmla="*/ 2147483647 h 1106"/>
              <a:gd name="T6" fmla="*/ 2147483647 w 757"/>
              <a:gd name="T7" fmla="*/ 2147483647 h 1106"/>
              <a:gd name="T8" fmla="*/ 2147483647 w 757"/>
              <a:gd name="T9" fmla="*/ 2147483647 h 1106"/>
              <a:gd name="T10" fmla="*/ 2147483647 w 757"/>
              <a:gd name="T11" fmla="*/ 2147483647 h 1106"/>
              <a:gd name="T12" fmla="*/ 2147483647 w 757"/>
              <a:gd name="T13" fmla="*/ 2147483647 h 1106"/>
              <a:gd name="T14" fmla="*/ 2147483647 w 757"/>
              <a:gd name="T15" fmla="*/ 2147483647 h 1106"/>
              <a:gd name="T16" fmla="*/ 2147483647 w 757"/>
              <a:gd name="T17" fmla="*/ 2147483647 h 1106"/>
              <a:gd name="T18" fmla="*/ 2147483647 w 757"/>
              <a:gd name="T19" fmla="*/ 2147483647 h 1106"/>
              <a:gd name="T20" fmla="*/ 2147483647 w 757"/>
              <a:gd name="T21" fmla="*/ 2147483647 h 1106"/>
              <a:gd name="T22" fmla="*/ 0 w 757"/>
              <a:gd name="T23" fmla="*/ 2147483647 h 1106"/>
              <a:gd name="T24" fmla="*/ 2147483647 w 757"/>
              <a:gd name="T25" fmla="*/ 2147483647 h 1106"/>
              <a:gd name="T26" fmla="*/ 2147483647 w 757"/>
              <a:gd name="T27" fmla="*/ 2147483647 h 1106"/>
              <a:gd name="T28" fmla="*/ 2147483647 w 757"/>
              <a:gd name="T29" fmla="*/ 2147483647 h 1106"/>
              <a:gd name="T30" fmla="*/ 2147483647 w 757"/>
              <a:gd name="T31" fmla="*/ 2147483647 h 1106"/>
              <a:gd name="T32" fmla="*/ 2147483647 w 757"/>
              <a:gd name="T33" fmla="*/ 2147483647 h 1106"/>
              <a:gd name="T34" fmla="*/ 2147483647 w 757"/>
              <a:gd name="T35" fmla="*/ 2147483647 h 1106"/>
              <a:gd name="T36" fmla="*/ 2147483647 w 757"/>
              <a:gd name="T37" fmla="*/ 2147483647 h 1106"/>
              <a:gd name="T38" fmla="*/ 2147483647 w 757"/>
              <a:gd name="T39" fmla="*/ 2147483647 h 1106"/>
              <a:gd name="T40" fmla="*/ 2147483647 w 757"/>
              <a:gd name="T41" fmla="*/ 2147483647 h 1106"/>
              <a:gd name="T42" fmla="*/ 2147483647 w 757"/>
              <a:gd name="T43" fmla="*/ 2147483647 h 1106"/>
              <a:gd name="T44" fmla="*/ 2147483647 w 757"/>
              <a:gd name="T45" fmla="*/ 2147483647 h 1106"/>
              <a:gd name="T46" fmla="*/ 2147483647 w 757"/>
              <a:gd name="T47" fmla="*/ 2147483647 h 1106"/>
              <a:gd name="T48" fmla="*/ 2147483647 w 757"/>
              <a:gd name="T49" fmla="*/ 2147483647 h 1106"/>
              <a:gd name="T50" fmla="*/ 2147483647 w 757"/>
              <a:gd name="T51" fmla="*/ 2147483647 h 1106"/>
              <a:gd name="T52" fmla="*/ 2147483647 w 757"/>
              <a:gd name="T53" fmla="*/ 2147483647 h 1106"/>
              <a:gd name="T54" fmla="*/ 2147483647 w 757"/>
              <a:gd name="T55" fmla="*/ 2147483647 h 1106"/>
              <a:gd name="T56" fmla="*/ 2147483647 w 757"/>
              <a:gd name="T57" fmla="*/ 2147483647 h 110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57"/>
              <a:gd name="T88" fmla="*/ 0 h 1106"/>
              <a:gd name="T89" fmla="*/ 757 w 757"/>
              <a:gd name="T90" fmla="*/ 1106 h 110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57" h="1106">
                <a:moveTo>
                  <a:pt x="691" y="229"/>
                </a:moveTo>
                <a:cubicBezTo>
                  <a:pt x="668" y="159"/>
                  <a:pt x="691" y="201"/>
                  <a:pt x="594" y="144"/>
                </a:cubicBezTo>
                <a:cubicBezTo>
                  <a:pt x="571" y="130"/>
                  <a:pt x="556" y="105"/>
                  <a:pt x="533" y="95"/>
                </a:cubicBezTo>
                <a:cubicBezTo>
                  <a:pt x="514" y="86"/>
                  <a:pt x="492" y="88"/>
                  <a:pt x="473" y="83"/>
                </a:cubicBezTo>
                <a:cubicBezTo>
                  <a:pt x="463" y="80"/>
                  <a:pt x="387" y="54"/>
                  <a:pt x="364" y="47"/>
                </a:cubicBezTo>
                <a:cubicBezTo>
                  <a:pt x="351" y="42"/>
                  <a:pt x="327" y="35"/>
                  <a:pt x="327" y="35"/>
                </a:cubicBezTo>
                <a:cubicBezTo>
                  <a:pt x="319" y="26"/>
                  <a:pt x="309" y="0"/>
                  <a:pt x="303" y="10"/>
                </a:cubicBezTo>
                <a:cubicBezTo>
                  <a:pt x="280" y="40"/>
                  <a:pt x="295" y="86"/>
                  <a:pt x="279" y="120"/>
                </a:cubicBezTo>
                <a:cubicBezTo>
                  <a:pt x="258" y="161"/>
                  <a:pt x="175" y="249"/>
                  <a:pt x="133" y="277"/>
                </a:cubicBezTo>
                <a:cubicBezTo>
                  <a:pt x="94" y="334"/>
                  <a:pt x="113" y="299"/>
                  <a:pt x="85" y="386"/>
                </a:cubicBezTo>
                <a:cubicBezTo>
                  <a:pt x="80" y="398"/>
                  <a:pt x="82" y="414"/>
                  <a:pt x="73" y="423"/>
                </a:cubicBezTo>
                <a:cubicBezTo>
                  <a:pt x="35" y="459"/>
                  <a:pt x="58" y="441"/>
                  <a:pt x="0" y="471"/>
                </a:cubicBezTo>
                <a:cubicBezTo>
                  <a:pt x="18" y="525"/>
                  <a:pt x="45" y="550"/>
                  <a:pt x="97" y="568"/>
                </a:cubicBezTo>
                <a:cubicBezTo>
                  <a:pt x="129" y="616"/>
                  <a:pt x="131" y="676"/>
                  <a:pt x="182" y="714"/>
                </a:cubicBezTo>
                <a:cubicBezTo>
                  <a:pt x="205" y="731"/>
                  <a:pt x="255" y="762"/>
                  <a:pt x="255" y="762"/>
                </a:cubicBezTo>
                <a:cubicBezTo>
                  <a:pt x="250" y="778"/>
                  <a:pt x="239" y="794"/>
                  <a:pt x="242" y="811"/>
                </a:cubicBezTo>
                <a:cubicBezTo>
                  <a:pt x="243" y="822"/>
                  <a:pt x="260" y="825"/>
                  <a:pt x="267" y="835"/>
                </a:cubicBezTo>
                <a:cubicBezTo>
                  <a:pt x="307" y="900"/>
                  <a:pt x="241" y="845"/>
                  <a:pt x="315" y="895"/>
                </a:cubicBezTo>
                <a:cubicBezTo>
                  <a:pt x="323" y="919"/>
                  <a:pt x="330" y="943"/>
                  <a:pt x="339" y="968"/>
                </a:cubicBezTo>
                <a:cubicBezTo>
                  <a:pt x="342" y="980"/>
                  <a:pt x="339" y="999"/>
                  <a:pt x="351" y="1004"/>
                </a:cubicBezTo>
                <a:cubicBezTo>
                  <a:pt x="375" y="1012"/>
                  <a:pt x="424" y="1029"/>
                  <a:pt x="424" y="1029"/>
                </a:cubicBezTo>
                <a:cubicBezTo>
                  <a:pt x="452" y="1025"/>
                  <a:pt x="480" y="1017"/>
                  <a:pt x="509" y="1017"/>
                </a:cubicBezTo>
                <a:cubicBezTo>
                  <a:pt x="752" y="1017"/>
                  <a:pt x="757" y="1106"/>
                  <a:pt x="727" y="980"/>
                </a:cubicBezTo>
                <a:cubicBezTo>
                  <a:pt x="735" y="923"/>
                  <a:pt x="748" y="867"/>
                  <a:pt x="751" y="811"/>
                </a:cubicBezTo>
                <a:cubicBezTo>
                  <a:pt x="754" y="736"/>
                  <a:pt x="727" y="653"/>
                  <a:pt x="715" y="580"/>
                </a:cubicBezTo>
                <a:cubicBezTo>
                  <a:pt x="733" y="505"/>
                  <a:pt x="712" y="426"/>
                  <a:pt x="703" y="350"/>
                </a:cubicBezTo>
                <a:cubicBezTo>
                  <a:pt x="699" y="321"/>
                  <a:pt x="696" y="293"/>
                  <a:pt x="691" y="265"/>
                </a:cubicBezTo>
                <a:cubicBezTo>
                  <a:pt x="688" y="252"/>
                  <a:pt x="679" y="241"/>
                  <a:pt x="679" y="229"/>
                </a:cubicBezTo>
                <a:cubicBezTo>
                  <a:pt x="679" y="225"/>
                  <a:pt x="687" y="229"/>
                  <a:pt x="691" y="229"/>
                </a:cubicBezTo>
                <a:close/>
              </a:path>
            </a:pathLst>
          </a:custGeom>
          <a:solidFill>
            <a:schemeClr val="bg2"/>
          </a:solidFill>
          <a:ln w="9525">
            <a:solidFill>
              <a:schemeClr val="tx1"/>
            </a:solidFill>
            <a:round/>
            <a:headEnd/>
            <a:tailEnd/>
          </a:ln>
        </p:spPr>
        <p:txBody>
          <a:bodyPr wrap="none" anchor="ctr"/>
          <a:lstStyle/>
          <a:p>
            <a:endParaRPr lang="en-US"/>
          </a:p>
        </p:txBody>
      </p:sp>
      <p:sp>
        <p:nvSpPr>
          <p:cNvPr id="1049" name="Text Box 29"/>
          <p:cNvSpPr txBox="1">
            <a:spLocks noChangeArrowheads="1"/>
          </p:cNvSpPr>
          <p:nvPr/>
        </p:nvSpPr>
        <p:spPr bwMode="auto">
          <a:xfrm>
            <a:off x="8153400" y="5791200"/>
            <a:ext cx="1066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rPr>
              <a:t>Vịnh Ba-tư</a:t>
            </a:r>
            <a:endParaRPr lang="en-US" sz="2400">
              <a:solidFill>
                <a:srgbClr val="FFFFFF"/>
              </a:solidFill>
            </a:endParaRPr>
          </a:p>
        </p:txBody>
      </p:sp>
      <p:sp>
        <p:nvSpPr>
          <p:cNvPr id="37918" name="Oval 30"/>
          <p:cNvSpPr>
            <a:spLocks noChangeArrowheads="1"/>
          </p:cNvSpPr>
          <p:nvPr/>
        </p:nvSpPr>
        <p:spPr bwMode="auto">
          <a:xfrm rot="1993497">
            <a:off x="862013" y="3263900"/>
            <a:ext cx="2362200" cy="4354513"/>
          </a:xfrm>
          <a:prstGeom prst="ellipse">
            <a:avLst/>
          </a:prstGeom>
          <a:noFill/>
          <a:ln w="1270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endParaRPr>
          </a:p>
        </p:txBody>
      </p:sp>
      <p:sp>
        <p:nvSpPr>
          <p:cNvPr id="37919" name="Freeform 31"/>
          <p:cNvSpPr>
            <a:spLocks/>
          </p:cNvSpPr>
          <p:nvPr/>
        </p:nvSpPr>
        <p:spPr bwMode="auto">
          <a:xfrm>
            <a:off x="2667000" y="2971800"/>
            <a:ext cx="1230313" cy="2425700"/>
          </a:xfrm>
          <a:custGeom>
            <a:avLst/>
            <a:gdLst>
              <a:gd name="T0" fmla="*/ 0 w 919"/>
              <a:gd name="T1" fmla="*/ 2147483647 h 1416"/>
              <a:gd name="T2" fmla="*/ 2147483647 w 919"/>
              <a:gd name="T3" fmla="*/ 2147483647 h 1416"/>
              <a:gd name="T4" fmla="*/ 2147483647 w 919"/>
              <a:gd name="T5" fmla="*/ 2147483647 h 1416"/>
              <a:gd name="T6" fmla="*/ 2147483647 w 919"/>
              <a:gd name="T7" fmla="*/ 2147483647 h 1416"/>
              <a:gd name="T8" fmla="*/ 2147483647 w 919"/>
              <a:gd name="T9" fmla="*/ 2147483647 h 1416"/>
              <a:gd name="T10" fmla="*/ 2147483647 w 919"/>
              <a:gd name="T11" fmla="*/ 2147483647 h 1416"/>
              <a:gd name="T12" fmla="*/ 2147483647 w 919"/>
              <a:gd name="T13" fmla="*/ 2147483647 h 1416"/>
              <a:gd name="T14" fmla="*/ 0 w 919"/>
              <a:gd name="T15" fmla="*/ 2147483647 h 1416"/>
              <a:gd name="T16" fmla="*/ 0 60000 65536"/>
              <a:gd name="T17" fmla="*/ 0 60000 65536"/>
              <a:gd name="T18" fmla="*/ 0 60000 65536"/>
              <a:gd name="T19" fmla="*/ 0 60000 65536"/>
              <a:gd name="T20" fmla="*/ 0 60000 65536"/>
              <a:gd name="T21" fmla="*/ 0 60000 65536"/>
              <a:gd name="T22" fmla="*/ 0 60000 65536"/>
              <a:gd name="T23" fmla="*/ 0 60000 65536"/>
              <a:gd name="T24" fmla="*/ 0 w 919"/>
              <a:gd name="T25" fmla="*/ 0 h 1416"/>
              <a:gd name="T26" fmla="*/ 919 w 919"/>
              <a:gd name="T27" fmla="*/ 1416 h 14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9" h="1416">
                <a:moveTo>
                  <a:pt x="0" y="1376"/>
                </a:moveTo>
                <a:cubicBezTo>
                  <a:pt x="172" y="1396"/>
                  <a:pt x="344" y="1416"/>
                  <a:pt x="480" y="1376"/>
                </a:cubicBezTo>
                <a:cubicBezTo>
                  <a:pt x="616" y="1336"/>
                  <a:pt x="744" y="1263"/>
                  <a:pt x="816" y="1136"/>
                </a:cubicBezTo>
                <a:cubicBezTo>
                  <a:pt x="887" y="1008"/>
                  <a:pt x="919" y="759"/>
                  <a:pt x="912" y="608"/>
                </a:cubicBezTo>
                <a:cubicBezTo>
                  <a:pt x="904" y="456"/>
                  <a:pt x="831" y="319"/>
                  <a:pt x="768" y="224"/>
                </a:cubicBezTo>
                <a:cubicBezTo>
                  <a:pt x="704" y="128"/>
                  <a:pt x="631" y="63"/>
                  <a:pt x="528" y="32"/>
                </a:cubicBezTo>
                <a:cubicBezTo>
                  <a:pt x="424" y="0"/>
                  <a:pt x="232" y="16"/>
                  <a:pt x="144" y="32"/>
                </a:cubicBezTo>
                <a:cubicBezTo>
                  <a:pt x="56" y="48"/>
                  <a:pt x="24" y="112"/>
                  <a:pt x="0" y="128"/>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37920" name="Object 2"/>
          <p:cNvGraphicFramePr>
            <a:graphicFrameLocks noChangeAspect="1"/>
          </p:cNvGraphicFramePr>
          <p:nvPr/>
        </p:nvGraphicFramePr>
        <p:xfrm>
          <a:off x="3048000" y="2743200"/>
          <a:ext cx="2438400" cy="1284288"/>
        </p:xfrm>
        <a:graphic>
          <a:graphicData uri="http://schemas.openxmlformats.org/presentationml/2006/ole">
            <mc:AlternateContent xmlns:mc="http://schemas.openxmlformats.org/markup-compatibility/2006">
              <mc:Choice xmlns:v="urn:schemas-microsoft-com:vml" Requires="v">
                <p:oleObj spid="_x0000_s1074" name="Clip" r:id="rId4" imgW="5384800" imgH="2387600" progId="MS_ClipArt_Gallery.2">
                  <p:embed/>
                </p:oleObj>
              </mc:Choice>
              <mc:Fallback>
                <p:oleObj name="Clip" r:id="rId4" imgW="5384800" imgH="2387600" progId="MS_ClipArt_Gallery.2">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743200"/>
                        <a:ext cx="2438400" cy="1284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921" name="AutoShape 33"/>
          <p:cNvSpPr>
            <a:spLocks noChangeArrowheads="1"/>
          </p:cNvSpPr>
          <p:nvPr/>
        </p:nvSpPr>
        <p:spPr bwMode="auto">
          <a:xfrm>
            <a:off x="5867400" y="2667000"/>
            <a:ext cx="533400" cy="533400"/>
          </a:xfrm>
          <a:prstGeom prst="irregularSeal2">
            <a:avLst/>
          </a:prstGeom>
          <a:solidFill>
            <a:srgbClr val="FF0000"/>
          </a:solidFill>
          <a:ln w="9525">
            <a:solidFill>
              <a:schemeClr val="tx1"/>
            </a:solidFill>
            <a:miter lim="800000"/>
            <a:headEnd/>
            <a:tailEnd/>
          </a:ln>
        </p:spPr>
        <p:txBody>
          <a:bodyPr wrap="none" anchor="ctr"/>
          <a:lstStyle/>
          <a:p>
            <a:pPr defTabSz="914400" eaLnBrk="0" hangingPunct="0"/>
            <a:endParaRPr lang="en-US">
              <a:solidFill>
                <a:srgbClr val="FFFFFF"/>
              </a:solidFill>
            </a:endParaRPr>
          </a:p>
        </p:txBody>
      </p:sp>
      <p:sp>
        <p:nvSpPr>
          <p:cNvPr id="34" name="Text Box 13"/>
          <p:cNvSpPr txBox="1">
            <a:spLocks noChangeArrowheads="1"/>
          </p:cNvSpPr>
          <p:nvPr/>
        </p:nvSpPr>
        <p:spPr bwMode="auto">
          <a:xfrm>
            <a:off x="8382000" y="0"/>
            <a:ext cx="755650" cy="457200"/>
          </a:xfrm>
          <a:prstGeom prst="rect">
            <a:avLst/>
          </a:prstGeom>
          <a:noFill/>
          <a:ln w="9525">
            <a:noFill/>
            <a:miter lim="800000"/>
            <a:headEnd/>
            <a:tailEnd/>
          </a:ln>
          <a:effectLst/>
        </p:spPr>
        <p:txBody>
          <a:bodyPr>
            <a:spAutoFit/>
          </a:bodyPr>
          <a:lstStyle/>
          <a:p>
            <a:pPr algn="ctr" defTabSz="914400" eaLnBrk="0" hangingPunct="0">
              <a:defRPr/>
            </a:pPr>
            <a:r>
              <a:rPr lang="en-US" sz="2400" b="1">
                <a:effectLst>
                  <a:outerShdw blurRad="38100" dist="38100" dir="2700000" algn="tl">
                    <a:srgbClr val="000000"/>
                  </a:outerShdw>
                </a:effectLst>
                <a:ea typeface="MS PGothic" pitchFamily="34" charset="-128"/>
                <a:cs typeface="Arial" charset="0"/>
              </a:rPr>
              <a:t>454</a:t>
            </a:r>
            <a:endParaRPr lang="en-US" sz="2800">
              <a:effectLst>
                <a:outerShdw blurRad="38100" dist="38100" dir="2700000" algn="tl">
                  <a:srgbClr val="000000"/>
                </a:outerShdw>
              </a:effectLst>
              <a:ea typeface="MS PGothic" pitchFamily="34" charset="-128"/>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iterate type="lt">
                                    <p:tmPct val="100000"/>
                                  </p:iterate>
                                  <p:childTnLst>
                                    <p:set>
                                      <p:cBhvr>
                                        <p:cTn id="6" dur="1" fill="hold">
                                          <p:stCondLst>
                                            <p:cond delay="0"/>
                                          </p:stCondLst>
                                        </p:cTn>
                                        <p:tgtEl>
                                          <p:spTgt spid="37892"/>
                                        </p:tgtEl>
                                        <p:attrNameLst>
                                          <p:attrName>style.visibility</p:attrName>
                                        </p:attrNameLst>
                                      </p:cBhvr>
                                      <p:to>
                                        <p:strVal val="visible"/>
                                      </p:to>
                                    </p:set>
                                    <p:anim calcmode="lin" valueType="num">
                                      <p:cBhvr>
                                        <p:cTn id="7" dur="75" fill="hold"/>
                                        <p:tgtEl>
                                          <p:spTgt spid="37892"/>
                                        </p:tgtEl>
                                        <p:attrNameLst>
                                          <p:attrName>ppt_w</p:attrName>
                                        </p:attrNameLst>
                                      </p:cBhvr>
                                      <p:tavLst>
                                        <p:tav tm="0">
                                          <p:val>
                                            <p:fltVal val="0"/>
                                          </p:val>
                                        </p:tav>
                                        <p:tav tm="100000">
                                          <p:val>
                                            <p:strVal val="#ppt_w"/>
                                          </p:val>
                                        </p:tav>
                                      </p:tavLst>
                                    </p:anim>
                                    <p:anim calcmode="lin" valueType="num">
                                      <p:cBhvr>
                                        <p:cTn id="8" dur="75" fill="hold"/>
                                        <p:tgtEl>
                                          <p:spTgt spid="3789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350"/>
                            </p:stCondLst>
                            <p:childTnLst>
                              <p:par>
                                <p:cTn id="10" presetID="1" presetClass="entr" presetSubtype="0" fill="hold" grpId="0" nodeType="afterEffect">
                                  <p:stCondLst>
                                    <p:cond delay="1000"/>
                                  </p:stCondLst>
                                  <p:childTnLst>
                                    <p:set>
                                      <p:cBhvr>
                                        <p:cTn id="11" dur="1" fill="hold">
                                          <p:stCondLst>
                                            <p:cond delay="499"/>
                                          </p:stCondLst>
                                        </p:cTn>
                                        <p:tgtEl>
                                          <p:spTgt spid="37921"/>
                                        </p:tgtEl>
                                        <p:attrNameLst>
                                          <p:attrName>style.visibility</p:attrName>
                                        </p:attrNameLst>
                                      </p:cBhvr>
                                      <p:to>
                                        <p:strVal val="visible"/>
                                      </p:to>
                                    </p:set>
                                  </p:childTnLst>
                                </p:cTn>
                              </p:par>
                            </p:childTnLst>
                          </p:cTn>
                        </p:par>
                        <p:par>
                          <p:cTn id="12" fill="hold" nodeType="afterGroup">
                            <p:stCondLst>
                              <p:cond delay="2850"/>
                            </p:stCondLst>
                            <p:childTnLst>
                              <p:par>
                                <p:cTn id="13" presetID="4" presetClass="entr" presetSubtype="32" fill="hold" grpId="0" nodeType="afterEffect">
                                  <p:stCondLst>
                                    <p:cond delay="1000"/>
                                  </p:stCondLst>
                                  <p:childTnLst>
                                    <p:set>
                                      <p:cBhvr>
                                        <p:cTn id="14" dur="1" fill="hold">
                                          <p:stCondLst>
                                            <p:cond delay="0"/>
                                          </p:stCondLst>
                                        </p:cTn>
                                        <p:tgtEl>
                                          <p:spTgt spid="37902"/>
                                        </p:tgtEl>
                                        <p:attrNameLst>
                                          <p:attrName>style.visibility</p:attrName>
                                        </p:attrNameLst>
                                      </p:cBhvr>
                                      <p:to>
                                        <p:strVal val="visible"/>
                                      </p:to>
                                    </p:set>
                                    <p:animEffect transition="in" filter="box(out)">
                                      <p:cBhvr>
                                        <p:cTn id="15" dur="500"/>
                                        <p:tgtEl>
                                          <p:spTgt spid="37902"/>
                                        </p:tgtEl>
                                      </p:cBhvr>
                                    </p:animEffect>
                                  </p:childTnLst>
                                </p:cTn>
                              </p:par>
                            </p:childTnLst>
                          </p:cTn>
                        </p:par>
                        <p:par>
                          <p:cTn id="16" fill="hold" nodeType="afterGroup">
                            <p:stCondLst>
                              <p:cond delay="4350"/>
                            </p:stCondLst>
                            <p:childTnLst>
                              <p:par>
                                <p:cTn id="17" presetID="4" presetClass="entr" presetSubtype="32" fill="hold" grpId="0" nodeType="afterEffect">
                                  <p:stCondLst>
                                    <p:cond delay="1000"/>
                                  </p:stCondLst>
                                  <p:childTnLst>
                                    <p:set>
                                      <p:cBhvr>
                                        <p:cTn id="18" dur="1" fill="hold">
                                          <p:stCondLst>
                                            <p:cond delay="0"/>
                                          </p:stCondLst>
                                        </p:cTn>
                                        <p:tgtEl>
                                          <p:spTgt spid="37891"/>
                                        </p:tgtEl>
                                        <p:attrNameLst>
                                          <p:attrName>style.visibility</p:attrName>
                                        </p:attrNameLst>
                                      </p:cBhvr>
                                      <p:to>
                                        <p:strVal val="visible"/>
                                      </p:to>
                                    </p:set>
                                    <p:animEffect transition="in" filter="box(out)">
                                      <p:cBhvr>
                                        <p:cTn id="19" dur="500"/>
                                        <p:tgtEl>
                                          <p:spTgt spid="37891"/>
                                        </p:tgtEl>
                                      </p:cBhvr>
                                    </p:animEffect>
                                  </p:childTnLst>
                                </p:cTn>
                              </p:par>
                            </p:childTnLst>
                          </p:cTn>
                        </p:par>
                        <p:par>
                          <p:cTn id="20" fill="hold" nodeType="afterGroup">
                            <p:stCondLst>
                              <p:cond delay="5850"/>
                            </p:stCondLst>
                            <p:childTnLst>
                              <p:par>
                                <p:cTn id="21" presetID="22" presetClass="entr" presetSubtype="2" fill="hold" grpId="0" nodeType="afterEffect">
                                  <p:stCondLst>
                                    <p:cond delay="1000"/>
                                  </p:stCondLst>
                                  <p:childTnLst>
                                    <p:set>
                                      <p:cBhvr>
                                        <p:cTn id="22" dur="1" fill="hold">
                                          <p:stCondLst>
                                            <p:cond delay="0"/>
                                          </p:stCondLst>
                                        </p:cTn>
                                        <p:tgtEl>
                                          <p:spTgt spid="37906"/>
                                        </p:tgtEl>
                                        <p:attrNameLst>
                                          <p:attrName>style.visibility</p:attrName>
                                        </p:attrNameLst>
                                      </p:cBhvr>
                                      <p:to>
                                        <p:strVal val="visible"/>
                                      </p:to>
                                    </p:set>
                                    <p:animEffect transition="in" filter="wipe(right)">
                                      <p:cBhvr>
                                        <p:cTn id="23" dur="500"/>
                                        <p:tgtEl>
                                          <p:spTgt spid="37906"/>
                                        </p:tgtEl>
                                      </p:cBhvr>
                                    </p:animEffect>
                                  </p:childTnLst>
                                </p:cTn>
                              </p:par>
                            </p:childTnLst>
                          </p:cTn>
                        </p:par>
                        <p:par>
                          <p:cTn id="24" fill="hold" nodeType="afterGroup">
                            <p:stCondLst>
                              <p:cond delay="7350"/>
                            </p:stCondLst>
                            <p:childTnLst>
                              <p:par>
                                <p:cTn id="25" presetID="22" presetClass="entr" presetSubtype="2" fill="hold" grpId="0" nodeType="afterEffect">
                                  <p:stCondLst>
                                    <p:cond delay="1000"/>
                                  </p:stCondLst>
                                  <p:childTnLst>
                                    <p:set>
                                      <p:cBhvr>
                                        <p:cTn id="26" dur="1" fill="hold">
                                          <p:stCondLst>
                                            <p:cond delay="0"/>
                                          </p:stCondLst>
                                        </p:cTn>
                                        <p:tgtEl>
                                          <p:spTgt spid="37907"/>
                                        </p:tgtEl>
                                        <p:attrNameLst>
                                          <p:attrName>style.visibility</p:attrName>
                                        </p:attrNameLst>
                                      </p:cBhvr>
                                      <p:to>
                                        <p:strVal val="visible"/>
                                      </p:to>
                                    </p:set>
                                    <p:animEffect transition="in" filter="wipe(right)">
                                      <p:cBhvr>
                                        <p:cTn id="27" dur="500"/>
                                        <p:tgtEl>
                                          <p:spTgt spid="37907"/>
                                        </p:tgtEl>
                                      </p:cBhvr>
                                    </p:animEffect>
                                  </p:childTnLst>
                                </p:cTn>
                              </p:par>
                            </p:childTnLst>
                          </p:cTn>
                        </p:par>
                        <p:par>
                          <p:cTn id="28" fill="hold" nodeType="afterGroup">
                            <p:stCondLst>
                              <p:cond delay="8850"/>
                            </p:stCondLst>
                            <p:childTnLst>
                              <p:par>
                                <p:cTn id="29" presetID="22" presetClass="entr" presetSubtype="2" fill="hold" grpId="0" nodeType="afterEffect">
                                  <p:stCondLst>
                                    <p:cond delay="1000"/>
                                  </p:stCondLst>
                                  <p:childTnLst>
                                    <p:set>
                                      <p:cBhvr>
                                        <p:cTn id="30" dur="1" fill="hold">
                                          <p:stCondLst>
                                            <p:cond delay="0"/>
                                          </p:stCondLst>
                                        </p:cTn>
                                        <p:tgtEl>
                                          <p:spTgt spid="37908"/>
                                        </p:tgtEl>
                                        <p:attrNameLst>
                                          <p:attrName>style.visibility</p:attrName>
                                        </p:attrNameLst>
                                      </p:cBhvr>
                                      <p:to>
                                        <p:strVal val="visible"/>
                                      </p:to>
                                    </p:set>
                                    <p:animEffect transition="in" filter="wipe(right)">
                                      <p:cBhvr>
                                        <p:cTn id="31" dur="500"/>
                                        <p:tgtEl>
                                          <p:spTgt spid="37908"/>
                                        </p:tgtEl>
                                      </p:cBhvr>
                                    </p:animEffect>
                                  </p:childTnLst>
                                </p:cTn>
                              </p:par>
                            </p:childTnLst>
                          </p:cTn>
                        </p:par>
                        <p:par>
                          <p:cTn id="32" fill="hold" nodeType="afterGroup">
                            <p:stCondLst>
                              <p:cond delay="10350"/>
                            </p:stCondLst>
                            <p:childTnLst>
                              <p:par>
                                <p:cTn id="33" presetID="3" presetClass="entr" presetSubtype="10" fill="hold" grpId="0" nodeType="afterEffect">
                                  <p:stCondLst>
                                    <p:cond delay="1000"/>
                                  </p:stCondLst>
                                  <p:childTnLst>
                                    <p:set>
                                      <p:cBhvr>
                                        <p:cTn id="34" dur="1" fill="hold">
                                          <p:stCondLst>
                                            <p:cond delay="0"/>
                                          </p:stCondLst>
                                        </p:cTn>
                                        <p:tgtEl>
                                          <p:spTgt spid="37909"/>
                                        </p:tgtEl>
                                        <p:attrNameLst>
                                          <p:attrName>style.visibility</p:attrName>
                                        </p:attrNameLst>
                                      </p:cBhvr>
                                      <p:to>
                                        <p:strVal val="visible"/>
                                      </p:to>
                                    </p:set>
                                    <p:animEffect transition="in" filter="blinds(horizontal)">
                                      <p:cBhvr>
                                        <p:cTn id="35" dur="500"/>
                                        <p:tgtEl>
                                          <p:spTgt spid="37909"/>
                                        </p:tgtEl>
                                      </p:cBhvr>
                                    </p:animEffect>
                                  </p:childTnLst>
                                </p:cTn>
                              </p:par>
                            </p:childTnLst>
                          </p:cTn>
                        </p:par>
                        <p:par>
                          <p:cTn id="36" fill="hold" nodeType="afterGroup">
                            <p:stCondLst>
                              <p:cond delay="11850"/>
                            </p:stCondLst>
                            <p:childTnLst>
                              <p:par>
                                <p:cTn id="37" presetID="9" presetClass="entr" presetSubtype="0" fill="hold" grpId="0" nodeType="afterEffect">
                                  <p:stCondLst>
                                    <p:cond delay="1000"/>
                                  </p:stCondLst>
                                  <p:childTnLst>
                                    <p:set>
                                      <p:cBhvr>
                                        <p:cTn id="38" dur="1" fill="hold">
                                          <p:stCondLst>
                                            <p:cond delay="0"/>
                                          </p:stCondLst>
                                        </p:cTn>
                                        <p:tgtEl>
                                          <p:spTgt spid="37894"/>
                                        </p:tgtEl>
                                        <p:attrNameLst>
                                          <p:attrName>style.visibility</p:attrName>
                                        </p:attrNameLst>
                                      </p:cBhvr>
                                      <p:to>
                                        <p:strVal val="visible"/>
                                      </p:to>
                                    </p:set>
                                    <p:animEffect transition="in" filter="dissolve">
                                      <p:cBhvr>
                                        <p:cTn id="39" dur="500"/>
                                        <p:tgtEl>
                                          <p:spTgt spid="37894"/>
                                        </p:tgtEl>
                                      </p:cBhvr>
                                    </p:animEffect>
                                  </p:childTnLst>
                                </p:cTn>
                              </p:par>
                            </p:childTnLst>
                          </p:cTn>
                        </p:par>
                        <p:par>
                          <p:cTn id="40" fill="hold" nodeType="afterGroup">
                            <p:stCondLst>
                              <p:cond delay="13350"/>
                            </p:stCondLst>
                            <p:childTnLst>
                              <p:par>
                                <p:cTn id="41" presetID="9" presetClass="entr" presetSubtype="0" fill="hold" grpId="0" nodeType="afterEffect">
                                  <p:stCondLst>
                                    <p:cond delay="1000"/>
                                  </p:stCondLst>
                                  <p:childTnLst>
                                    <p:set>
                                      <p:cBhvr>
                                        <p:cTn id="42" dur="1" fill="hold">
                                          <p:stCondLst>
                                            <p:cond delay="0"/>
                                          </p:stCondLst>
                                        </p:cTn>
                                        <p:tgtEl>
                                          <p:spTgt spid="37897"/>
                                        </p:tgtEl>
                                        <p:attrNameLst>
                                          <p:attrName>style.visibility</p:attrName>
                                        </p:attrNameLst>
                                      </p:cBhvr>
                                      <p:to>
                                        <p:strVal val="visible"/>
                                      </p:to>
                                    </p:set>
                                    <p:animEffect transition="in" filter="dissolve">
                                      <p:cBhvr>
                                        <p:cTn id="43" dur="500"/>
                                        <p:tgtEl>
                                          <p:spTgt spid="37897"/>
                                        </p:tgtEl>
                                      </p:cBhvr>
                                    </p:animEffect>
                                  </p:childTnLst>
                                </p:cTn>
                              </p:par>
                            </p:childTnLst>
                          </p:cTn>
                        </p:par>
                        <p:par>
                          <p:cTn id="44" fill="hold" nodeType="afterGroup">
                            <p:stCondLst>
                              <p:cond delay="14850"/>
                            </p:stCondLst>
                            <p:childTnLst>
                              <p:par>
                                <p:cTn id="45" presetID="9" presetClass="entr" presetSubtype="0" fill="hold" grpId="0" nodeType="afterEffect">
                                  <p:stCondLst>
                                    <p:cond delay="1000"/>
                                  </p:stCondLst>
                                  <p:childTnLst>
                                    <p:set>
                                      <p:cBhvr>
                                        <p:cTn id="46" dur="1" fill="hold">
                                          <p:stCondLst>
                                            <p:cond delay="0"/>
                                          </p:stCondLst>
                                        </p:cTn>
                                        <p:tgtEl>
                                          <p:spTgt spid="37910"/>
                                        </p:tgtEl>
                                        <p:attrNameLst>
                                          <p:attrName>style.visibility</p:attrName>
                                        </p:attrNameLst>
                                      </p:cBhvr>
                                      <p:to>
                                        <p:strVal val="visible"/>
                                      </p:to>
                                    </p:set>
                                    <p:animEffect transition="in" filter="dissolve">
                                      <p:cBhvr>
                                        <p:cTn id="47" dur="500"/>
                                        <p:tgtEl>
                                          <p:spTgt spid="37910"/>
                                        </p:tgtEl>
                                      </p:cBhvr>
                                    </p:animEffect>
                                  </p:childTnLst>
                                </p:cTn>
                              </p:par>
                            </p:childTnLst>
                          </p:cTn>
                        </p:par>
                        <p:par>
                          <p:cTn id="48" fill="hold" nodeType="afterGroup">
                            <p:stCondLst>
                              <p:cond delay="16350"/>
                            </p:stCondLst>
                            <p:childTnLst>
                              <p:par>
                                <p:cTn id="49" presetID="9" presetClass="entr" presetSubtype="0" fill="hold" grpId="0" nodeType="afterEffect">
                                  <p:stCondLst>
                                    <p:cond delay="1000"/>
                                  </p:stCondLst>
                                  <p:childTnLst>
                                    <p:set>
                                      <p:cBhvr>
                                        <p:cTn id="50" dur="1" fill="hold">
                                          <p:stCondLst>
                                            <p:cond delay="0"/>
                                          </p:stCondLst>
                                        </p:cTn>
                                        <p:tgtEl>
                                          <p:spTgt spid="37915"/>
                                        </p:tgtEl>
                                        <p:attrNameLst>
                                          <p:attrName>style.visibility</p:attrName>
                                        </p:attrNameLst>
                                      </p:cBhvr>
                                      <p:to>
                                        <p:strVal val="visible"/>
                                      </p:to>
                                    </p:set>
                                    <p:animEffect transition="in" filter="dissolve">
                                      <p:cBhvr>
                                        <p:cTn id="51" dur="500"/>
                                        <p:tgtEl>
                                          <p:spTgt spid="37915"/>
                                        </p:tgtEl>
                                      </p:cBhvr>
                                    </p:animEffect>
                                  </p:childTnLst>
                                </p:cTn>
                              </p:par>
                            </p:childTnLst>
                          </p:cTn>
                        </p:par>
                        <p:par>
                          <p:cTn id="52" fill="hold" nodeType="afterGroup">
                            <p:stCondLst>
                              <p:cond delay="17850"/>
                            </p:stCondLst>
                            <p:childTnLst>
                              <p:par>
                                <p:cTn id="53" presetID="9" presetClass="entr" presetSubtype="0" fill="hold" grpId="0" nodeType="afterEffect">
                                  <p:stCondLst>
                                    <p:cond delay="1000"/>
                                  </p:stCondLst>
                                  <p:childTnLst>
                                    <p:set>
                                      <p:cBhvr>
                                        <p:cTn id="54" dur="1" fill="hold">
                                          <p:stCondLst>
                                            <p:cond delay="0"/>
                                          </p:stCondLst>
                                        </p:cTn>
                                        <p:tgtEl>
                                          <p:spTgt spid="37895"/>
                                        </p:tgtEl>
                                        <p:attrNameLst>
                                          <p:attrName>style.visibility</p:attrName>
                                        </p:attrNameLst>
                                      </p:cBhvr>
                                      <p:to>
                                        <p:strVal val="visible"/>
                                      </p:to>
                                    </p:set>
                                    <p:animEffect transition="in" filter="dissolve">
                                      <p:cBhvr>
                                        <p:cTn id="55" dur="500"/>
                                        <p:tgtEl>
                                          <p:spTgt spid="37895"/>
                                        </p:tgtEl>
                                      </p:cBhvr>
                                    </p:animEffect>
                                  </p:childTnLst>
                                </p:cTn>
                              </p:par>
                            </p:childTnLst>
                          </p:cTn>
                        </p:par>
                        <p:par>
                          <p:cTn id="56" fill="hold" nodeType="afterGroup">
                            <p:stCondLst>
                              <p:cond delay="19350"/>
                            </p:stCondLst>
                            <p:childTnLst>
                              <p:par>
                                <p:cTn id="57" presetID="9" presetClass="entr" presetSubtype="0" fill="hold" grpId="0" nodeType="afterEffect">
                                  <p:stCondLst>
                                    <p:cond delay="1000"/>
                                  </p:stCondLst>
                                  <p:childTnLst>
                                    <p:set>
                                      <p:cBhvr>
                                        <p:cTn id="58" dur="1" fill="hold">
                                          <p:stCondLst>
                                            <p:cond delay="0"/>
                                          </p:stCondLst>
                                        </p:cTn>
                                        <p:tgtEl>
                                          <p:spTgt spid="37898"/>
                                        </p:tgtEl>
                                        <p:attrNameLst>
                                          <p:attrName>style.visibility</p:attrName>
                                        </p:attrNameLst>
                                      </p:cBhvr>
                                      <p:to>
                                        <p:strVal val="visible"/>
                                      </p:to>
                                    </p:set>
                                    <p:animEffect transition="in" filter="dissolve">
                                      <p:cBhvr>
                                        <p:cTn id="59" dur="500"/>
                                        <p:tgtEl>
                                          <p:spTgt spid="37898"/>
                                        </p:tgtEl>
                                      </p:cBhvr>
                                    </p:animEffect>
                                  </p:childTnLst>
                                </p:cTn>
                              </p:par>
                            </p:childTnLst>
                          </p:cTn>
                        </p:par>
                        <p:par>
                          <p:cTn id="60" fill="hold" nodeType="afterGroup">
                            <p:stCondLst>
                              <p:cond delay="20850"/>
                            </p:stCondLst>
                            <p:childTnLst>
                              <p:par>
                                <p:cTn id="61" presetID="2" presetClass="entr" presetSubtype="8" fill="hold" grpId="0" nodeType="afterEffect">
                                  <p:stCondLst>
                                    <p:cond delay="6000"/>
                                  </p:stCondLst>
                                  <p:childTnLst>
                                    <p:set>
                                      <p:cBhvr>
                                        <p:cTn id="62" dur="1" fill="hold">
                                          <p:stCondLst>
                                            <p:cond delay="0"/>
                                          </p:stCondLst>
                                        </p:cTn>
                                        <p:tgtEl>
                                          <p:spTgt spid="37918"/>
                                        </p:tgtEl>
                                        <p:attrNameLst>
                                          <p:attrName>style.visibility</p:attrName>
                                        </p:attrNameLst>
                                      </p:cBhvr>
                                      <p:to>
                                        <p:strVal val="visible"/>
                                      </p:to>
                                    </p:set>
                                    <p:anim calcmode="lin" valueType="num">
                                      <p:cBhvr additive="base">
                                        <p:cTn id="63" dur="500" fill="hold"/>
                                        <p:tgtEl>
                                          <p:spTgt spid="37918"/>
                                        </p:tgtEl>
                                        <p:attrNameLst>
                                          <p:attrName>ppt_x</p:attrName>
                                        </p:attrNameLst>
                                      </p:cBhvr>
                                      <p:tavLst>
                                        <p:tav tm="0">
                                          <p:val>
                                            <p:strVal val="0-#ppt_w/2"/>
                                          </p:val>
                                        </p:tav>
                                        <p:tav tm="100000">
                                          <p:val>
                                            <p:strVal val="#ppt_x"/>
                                          </p:val>
                                        </p:tav>
                                      </p:tavLst>
                                    </p:anim>
                                    <p:anim calcmode="lin" valueType="num">
                                      <p:cBhvr additive="base">
                                        <p:cTn id="64" dur="500" fill="hold"/>
                                        <p:tgtEl>
                                          <p:spTgt spid="37918"/>
                                        </p:tgtEl>
                                        <p:attrNameLst>
                                          <p:attrName>ppt_y</p:attrName>
                                        </p:attrNameLst>
                                      </p:cBhvr>
                                      <p:tavLst>
                                        <p:tav tm="0">
                                          <p:val>
                                            <p:strVal val="#ppt_y"/>
                                          </p:val>
                                        </p:tav>
                                        <p:tav tm="100000">
                                          <p:val>
                                            <p:strVal val="#ppt_y"/>
                                          </p:val>
                                        </p:tav>
                                      </p:tavLst>
                                    </p:anim>
                                  </p:childTnLst>
                                </p:cTn>
                              </p:par>
                            </p:childTnLst>
                          </p:cTn>
                        </p:par>
                        <p:par>
                          <p:cTn id="65" fill="hold" nodeType="afterGroup">
                            <p:stCondLst>
                              <p:cond delay="27350"/>
                            </p:stCondLst>
                            <p:childTnLst>
                              <p:par>
                                <p:cTn id="66" presetID="22" presetClass="entr" presetSubtype="4" fill="hold" grpId="0" nodeType="afterEffect">
                                  <p:stCondLst>
                                    <p:cond delay="7000"/>
                                  </p:stCondLst>
                                  <p:childTnLst>
                                    <p:set>
                                      <p:cBhvr>
                                        <p:cTn id="67" dur="1" fill="hold">
                                          <p:stCondLst>
                                            <p:cond delay="0"/>
                                          </p:stCondLst>
                                        </p:cTn>
                                        <p:tgtEl>
                                          <p:spTgt spid="37919"/>
                                        </p:tgtEl>
                                        <p:attrNameLst>
                                          <p:attrName>style.visibility</p:attrName>
                                        </p:attrNameLst>
                                      </p:cBhvr>
                                      <p:to>
                                        <p:strVal val="visible"/>
                                      </p:to>
                                    </p:set>
                                    <p:animEffect transition="in" filter="wipe(down)">
                                      <p:cBhvr>
                                        <p:cTn id="68" dur="500"/>
                                        <p:tgtEl>
                                          <p:spTgt spid="37919"/>
                                        </p:tgtEl>
                                      </p:cBhvr>
                                    </p:animEffect>
                                  </p:childTnLst>
                                </p:cTn>
                              </p:par>
                            </p:childTnLst>
                          </p:cTn>
                        </p:par>
                        <p:par>
                          <p:cTn id="69" fill="hold" nodeType="afterGroup">
                            <p:stCondLst>
                              <p:cond delay="34850"/>
                            </p:stCondLst>
                            <p:childTnLst>
                              <p:par>
                                <p:cTn id="70" presetID="15" presetClass="entr" presetSubtype="0" fill="hold" nodeType="afterEffect">
                                  <p:stCondLst>
                                    <p:cond delay="1000"/>
                                  </p:stCondLst>
                                  <p:childTnLst>
                                    <p:set>
                                      <p:cBhvr>
                                        <p:cTn id="71" dur="1" fill="hold">
                                          <p:stCondLst>
                                            <p:cond delay="0"/>
                                          </p:stCondLst>
                                        </p:cTn>
                                        <p:tgtEl>
                                          <p:spTgt spid="37920"/>
                                        </p:tgtEl>
                                        <p:attrNameLst>
                                          <p:attrName>style.visibility</p:attrName>
                                        </p:attrNameLst>
                                      </p:cBhvr>
                                      <p:to>
                                        <p:strVal val="visible"/>
                                      </p:to>
                                    </p:set>
                                    <p:anim calcmode="lin" valueType="num">
                                      <p:cBhvr>
                                        <p:cTn id="72" dur="1000" fill="hold"/>
                                        <p:tgtEl>
                                          <p:spTgt spid="37920"/>
                                        </p:tgtEl>
                                        <p:attrNameLst>
                                          <p:attrName>ppt_w</p:attrName>
                                        </p:attrNameLst>
                                      </p:cBhvr>
                                      <p:tavLst>
                                        <p:tav tm="0">
                                          <p:val>
                                            <p:fltVal val="0"/>
                                          </p:val>
                                        </p:tav>
                                        <p:tav tm="100000">
                                          <p:val>
                                            <p:strVal val="#ppt_w"/>
                                          </p:val>
                                        </p:tav>
                                      </p:tavLst>
                                    </p:anim>
                                    <p:anim calcmode="lin" valueType="num">
                                      <p:cBhvr>
                                        <p:cTn id="73" dur="1000" fill="hold"/>
                                        <p:tgtEl>
                                          <p:spTgt spid="37920"/>
                                        </p:tgtEl>
                                        <p:attrNameLst>
                                          <p:attrName>ppt_h</p:attrName>
                                        </p:attrNameLst>
                                      </p:cBhvr>
                                      <p:tavLst>
                                        <p:tav tm="0">
                                          <p:val>
                                            <p:fltVal val="0"/>
                                          </p:val>
                                        </p:tav>
                                        <p:tav tm="100000">
                                          <p:val>
                                            <p:strVal val="#ppt_h"/>
                                          </p:val>
                                        </p:tav>
                                      </p:tavLst>
                                    </p:anim>
                                    <p:anim calcmode="lin" valueType="num">
                                      <p:cBhvr>
                                        <p:cTn id="74" dur="1000" fill="hold"/>
                                        <p:tgtEl>
                                          <p:spTgt spid="37920"/>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79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utoUpdateAnimBg="0"/>
      <p:bldP spid="37894" grpId="0" animBg="1"/>
      <p:bldP spid="37895" grpId="0" animBg="1"/>
      <p:bldP spid="37897" grpId="0" autoUpdateAnimBg="0"/>
      <p:bldP spid="37898" grpId="0" autoUpdateAnimBg="0"/>
      <p:bldP spid="37902" grpId="0" autoUpdateAnimBg="0"/>
      <p:bldP spid="37906" grpId="0" animBg="1"/>
      <p:bldP spid="37907" grpId="0" animBg="1"/>
      <p:bldP spid="37908" grpId="0" animBg="1"/>
      <p:bldP spid="37909" grpId="0" autoUpdateAnimBg="0"/>
      <p:bldP spid="37910" grpId="0" animBg="1"/>
      <p:bldP spid="37915" grpId="0" autoUpdateAnimBg="0"/>
      <p:bldP spid="37918" grpId="0" animBg="1"/>
      <p:bldP spid="37919" grpId="0" animBg="1"/>
      <p:bldP spid="379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571500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5"/>
          <p:cNvSpPr txBox="1">
            <a:spLocks noChangeArrowheads="1"/>
          </p:cNvSpPr>
          <p:nvPr/>
        </p:nvSpPr>
        <p:spPr bwMode="auto">
          <a:xfrm>
            <a:off x="5029200" y="996950"/>
            <a:ext cx="3886200" cy="1187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buFontTx/>
              <a:buChar char="●"/>
            </a:pPr>
            <a:r>
              <a:rPr lang="en-US" sz="2400">
                <a:solidFill>
                  <a:srgbClr val="FFFFFF"/>
                </a:solidFill>
                <a:cs typeface="Arial" charset="0"/>
              </a:rPr>
              <a:t>  Tên ông có nghĩa là </a:t>
            </a:r>
            <a:r>
              <a:rPr lang="ja-JP" altLang="en-US" sz="2400">
                <a:solidFill>
                  <a:srgbClr val="FFFFFF"/>
                </a:solidFill>
                <a:cs typeface="Arial" charset="0"/>
              </a:rPr>
              <a:t>“</a:t>
            </a:r>
            <a:r>
              <a:rPr lang="en-US" sz="2400">
                <a:solidFill>
                  <a:srgbClr val="FFFFFF"/>
                </a:solidFill>
                <a:cs typeface="Arial" charset="0"/>
              </a:rPr>
              <a:t>Đức Giê-hô-va là sự cứu rỗi</a:t>
            </a:r>
            <a:r>
              <a:rPr lang="ja-JP" altLang="en-US" sz="2400">
                <a:solidFill>
                  <a:srgbClr val="FFFFFF"/>
                </a:solidFill>
                <a:cs typeface="Arial" charset="0"/>
              </a:rPr>
              <a:t>”</a:t>
            </a:r>
            <a:r>
              <a:rPr lang="en-US" sz="2400">
                <a:solidFill>
                  <a:srgbClr val="FFFFFF"/>
                </a:solidFill>
                <a:cs typeface="Arial" charset="0"/>
              </a:rPr>
              <a:t> hoặc </a:t>
            </a:r>
            <a:r>
              <a:rPr lang="ja-JP" altLang="en-US" sz="2400">
                <a:solidFill>
                  <a:srgbClr val="FFFFFF"/>
                </a:solidFill>
                <a:cs typeface="Arial" charset="0"/>
              </a:rPr>
              <a:t>“</a:t>
            </a:r>
            <a:r>
              <a:rPr lang="en-US" sz="2400">
                <a:solidFill>
                  <a:srgbClr val="FFFFFF"/>
                </a:solidFill>
                <a:cs typeface="Arial" charset="0"/>
              </a:rPr>
              <a:t>ĐGHV giải cứu</a:t>
            </a:r>
            <a:r>
              <a:rPr lang="ja-JP" altLang="en-US" sz="2400">
                <a:solidFill>
                  <a:srgbClr val="FFFFFF"/>
                </a:solidFill>
                <a:cs typeface="Arial" charset="0"/>
              </a:rPr>
              <a:t>”</a:t>
            </a:r>
            <a:endParaRPr lang="en-US" sz="2400">
              <a:solidFill>
                <a:srgbClr val="FFFFFF"/>
              </a:solidFill>
              <a:cs typeface="Arial" charset="0"/>
            </a:endParaRPr>
          </a:p>
        </p:txBody>
      </p:sp>
      <p:sp>
        <p:nvSpPr>
          <p:cNvPr id="46084" name="Text Box 6"/>
          <p:cNvSpPr txBox="1">
            <a:spLocks noChangeArrowheads="1"/>
          </p:cNvSpPr>
          <p:nvPr/>
        </p:nvSpPr>
        <p:spPr bwMode="auto">
          <a:xfrm>
            <a:off x="5105400" y="2343150"/>
            <a:ext cx="3810000" cy="19177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buFontTx/>
              <a:buChar char="●"/>
            </a:pPr>
            <a:r>
              <a:rPr lang="en-US" sz="2400">
                <a:solidFill>
                  <a:srgbClr val="FFFFFF"/>
                </a:solidFill>
                <a:cs typeface="Arial" charset="0"/>
              </a:rPr>
              <a:t>  Con trai A-mốt và truyền thống tin rằng ông là anh em họ của vua Ô-xia, và hẳn là được ra vào hoàng cung</a:t>
            </a:r>
          </a:p>
        </p:txBody>
      </p:sp>
      <p:sp>
        <p:nvSpPr>
          <p:cNvPr id="46085" name="Text Box 12"/>
          <p:cNvSpPr txBox="1">
            <a:spLocks noChangeArrowheads="1"/>
          </p:cNvSpPr>
          <p:nvPr/>
        </p:nvSpPr>
        <p:spPr bwMode="auto">
          <a:xfrm>
            <a:off x="5105400" y="4419600"/>
            <a:ext cx="3733800" cy="11874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buFontTx/>
              <a:buChar char="●"/>
            </a:pPr>
            <a:r>
              <a:rPr lang="en-US" sz="2400">
                <a:solidFill>
                  <a:srgbClr val="FFFFFF"/>
                </a:solidFill>
                <a:cs typeface="Arial" charset="0"/>
              </a:rPr>
              <a:t>  Truyền thống ghi nhận rằng ông tuận đạo và bị cưa đôi.</a:t>
            </a:r>
          </a:p>
        </p:txBody>
      </p:sp>
      <p:sp>
        <p:nvSpPr>
          <p:cNvPr id="46086" name="Rectangle 13"/>
          <p:cNvSpPr>
            <a:spLocks noGrp="1" noChangeArrowheads="1"/>
          </p:cNvSpPr>
          <p:nvPr>
            <p:ph type="title" idx="4294967295"/>
          </p:nvPr>
        </p:nvSpPr>
        <p:spPr>
          <a:xfrm>
            <a:off x="5029200" y="381000"/>
            <a:ext cx="3886200" cy="457200"/>
          </a:xfrm>
          <a:solidFill>
            <a:srgbClr val="0000FF"/>
          </a:solidFill>
        </p:spPr>
        <p:txBody>
          <a:bodyPr anchor="t">
            <a:spAutoFit/>
          </a:bodyPr>
          <a:lstStyle/>
          <a:p>
            <a:pPr>
              <a:lnSpc>
                <a:spcPct val="100000"/>
              </a:lnSpc>
              <a:spcBef>
                <a:spcPct val="50000"/>
              </a:spcBef>
            </a:pPr>
            <a:r>
              <a:rPr lang="en-US" sz="2400" b="1">
                <a:solidFill>
                  <a:schemeClr val="tx1"/>
                </a:solidFill>
                <a:latin typeface="Arial" charset="0"/>
                <a:ea typeface="MS PGothic" charset="0"/>
                <a:cs typeface="Arial" charset="0"/>
              </a:rPr>
              <a:t>Ê-sai là ai?</a:t>
            </a:r>
          </a:p>
        </p:txBody>
      </p:sp>
      <p:sp>
        <p:nvSpPr>
          <p:cNvPr id="7" name="Rectangle 49"/>
          <p:cNvSpPr txBox="1">
            <a:spLocks noChangeArrowheads="1"/>
          </p:cNvSpPr>
          <p:nvPr/>
        </p:nvSpPr>
        <p:spPr bwMode="auto">
          <a:xfrm>
            <a:off x="8367713" y="55563"/>
            <a:ext cx="722312" cy="457200"/>
          </a:xfrm>
          <a:prstGeom prst="rect">
            <a:avLst/>
          </a:prstGeom>
          <a:solidFill>
            <a:srgbClr val="000000"/>
          </a:solid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453</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5016500" cy="990600"/>
          </a:xfrm>
        </p:spPr>
        <p:txBody>
          <a:bodyPr/>
          <a:lstStyle/>
          <a:p>
            <a:pPr eaLnBrk="1" hangingPunct="1"/>
            <a:r>
              <a:rPr lang="en-US" sz="4000">
                <a:latin typeface="Arial" charset="0"/>
                <a:ea typeface="MS PGothic" charset="0"/>
              </a:rPr>
              <a:t>Ai sao chép của ai?</a:t>
            </a:r>
          </a:p>
        </p:txBody>
      </p:sp>
      <p:sp>
        <p:nvSpPr>
          <p:cNvPr id="47107" name="Rectangle 6"/>
          <p:cNvSpPr>
            <a:spLocks noChangeArrowheads="1"/>
          </p:cNvSpPr>
          <p:nvPr/>
        </p:nvSpPr>
        <p:spPr bwMode="auto">
          <a:xfrm>
            <a:off x="685800" y="19050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rgbClr val="990000"/>
              </a:buClr>
              <a:buSzPct val="75000"/>
              <a:buFont typeface="Wingdings" charset="0"/>
              <a:buNone/>
            </a:pPr>
            <a:r>
              <a:rPr lang="en-US" sz="3000">
                <a:solidFill>
                  <a:srgbClr val="FFFFFF"/>
                </a:solidFill>
              </a:rPr>
              <a:t>Ê-sai 2:2 </a:t>
            </a:r>
            <a:r>
              <a:rPr lang="en-US" sz="3000"/>
              <a:t>Sẽ xảy ra trong những ngày sau rốt, núi của nhà Đức Giê-hô-va sẽ được lập trên đỉnh các núi, cao hơn các nước. </a:t>
            </a:r>
            <a:r>
              <a:rPr lang="en-US" sz="3000">
                <a:solidFill>
                  <a:srgbClr val="FFFF00"/>
                </a:solidFill>
              </a:rPr>
              <a:t>Mọi nước</a:t>
            </a:r>
            <a:r>
              <a:rPr lang="en-US" sz="3000"/>
              <a:t> sẽ đổ về đó,</a:t>
            </a:r>
          </a:p>
          <a:p>
            <a:pPr defTabSz="914400">
              <a:lnSpc>
                <a:spcPct val="80000"/>
              </a:lnSpc>
              <a:spcBef>
                <a:spcPct val="20000"/>
              </a:spcBef>
              <a:buClr>
                <a:srgbClr val="990000"/>
              </a:buClr>
              <a:buSzPct val="75000"/>
              <a:buFont typeface="Wingdings" charset="0"/>
              <a:buNone/>
            </a:pPr>
            <a:endParaRPr lang="en-US" sz="4400"/>
          </a:p>
        </p:txBody>
      </p:sp>
      <p:sp>
        <p:nvSpPr>
          <p:cNvPr id="47108" name="Rectangle 7"/>
          <p:cNvSpPr>
            <a:spLocks noChangeArrowheads="1"/>
          </p:cNvSpPr>
          <p:nvPr/>
        </p:nvSpPr>
        <p:spPr bwMode="auto">
          <a:xfrm>
            <a:off x="4648200" y="1905000"/>
            <a:ext cx="3810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rgbClr val="990000"/>
              </a:buClr>
              <a:buSzPct val="75000"/>
              <a:buFont typeface="Wingdings" charset="0"/>
              <a:buNone/>
            </a:pPr>
            <a:r>
              <a:rPr lang="en-US" sz="3000">
                <a:solidFill>
                  <a:srgbClr val="FFFFFF"/>
                </a:solidFill>
              </a:rPr>
              <a:t>Mi-chê 4:1 </a:t>
            </a:r>
            <a:r>
              <a:rPr lang="en-US" sz="3000"/>
              <a:t>Xảy ra trong những ngày sau rốt, núi của nhà Đức Giê-hô-va sẽ lập lên trên chót các núi, và sẽ được nhắc cao lên hơn các đồi. </a:t>
            </a:r>
            <a:r>
              <a:rPr lang="en-US" sz="3000">
                <a:solidFill>
                  <a:srgbClr val="FFFF00"/>
                </a:solidFill>
              </a:rPr>
              <a:t>Các dân</a:t>
            </a:r>
            <a:r>
              <a:rPr lang="en-US" sz="3000"/>
              <a:t> sẽ chạy về đó;</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762000" y="12954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rgbClr val="990000"/>
              </a:buClr>
              <a:buSzPct val="75000"/>
              <a:buFont typeface="Wingdings" charset="0"/>
              <a:buNone/>
            </a:pPr>
            <a:r>
              <a:rPr lang="en-US" sz="2400"/>
              <a:t>Ê-sai 2:3 và nhiều dân tộc sẽ đến mà nói rằng: Hãy đến; chúng ta hãy lên núi Đức Giê-hô-va, nơi nhà Đức Chúa Trời của Gia-cốp: Ngài sẽ dạy chúng ta về đường lối Ngài, chúng ta sẽ đi trong các nẻo Ngài. Vì luật pháp sẽ ra từ Si-ôn, lời Đức Giê-hô-va sẽ ra từ Giê-ru-sa-lem.</a:t>
            </a:r>
          </a:p>
        </p:txBody>
      </p:sp>
      <p:sp>
        <p:nvSpPr>
          <p:cNvPr id="48131" name="Rectangle 6"/>
          <p:cNvSpPr>
            <a:spLocks noChangeArrowheads="1"/>
          </p:cNvSpPr>
          <p:nvPr/>
        </p:nvSpPr>
        <p:spPr bwMode="auto">
          <a:xfrm>
            <a:off x="4724400" y="1295400"/>
            <a:ext cx="4114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rgbClr val="990000"/>
              </a:buClr>
              <a:buSzPct val="75000"/>
              <a:buFont typeface="Wingdings" charset="0"/>
              <a:buNone/>
            </a:pPr>
            <a:r>
              <a:rPr lang="en-US" sz="2400"/>
              <a:t>Mi-chê 4:2 và nhiều nước sẽ đi đến đó, mà rằng: Hãy đến, chúng ta hãy lên núi của Đức Giê-hô-va, nơi nhà của Đức Chúa Trời Gia-cốp! Ngài sẽ dạy chúng ta về đường lối Ngài, và chúng ta sẽ đi trong các nẻo Ngài. Vì Luật pháp sẽ ra từ Si-ôn, lời của Đức Giê-hô-va từ Giê-ru-sa-lem.</a:t>
            </a:r>
          </a:p>
          <a:p>
            <a:pPr defTabSz="914400">
              <a:lnSpc>
                <a:spcPct val="80000"/>
              </a:lnSpc>
              <a:spcBef>
                <a:spcPct val="20000"/>
              </a:spcBef>
              <a:buClr>
                <a:srgbClr val="990000"/>
              </a:buClr>
              <a:buSzPct val="75000"/>
              <a:buFont typeface="Wingdings" charset="0"/>
              <a:buNone/>
            </a:pPr>
            <a:endParaRPr lang="en-US" sz="2800">
              <a:solidFill>
                <a:srgbClr val="FFFFFF"/>
              </a:solidFill>
            </a:endParaRPr>
          </a:p>
        </p:txBody>
      </p:sp>
      <p:sp>
        <p:nvSpPr>
          <p:cNvPr id="48132" name="Rectangle 2"/>
          <p:cNvSpPr>
            <a:spLocks noChangeArrowheads="1"/>
          </p:cNvSpPr>
          <p:nvPr/>
        </p:nvSpPr>
        <p:spPr bwMode="auto">
          <a:xfrm>
            <a:off x="685800" y="15240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a:lnSpc>
                <a:spcPct val="80000"/>
              </a:lnSpc>
            </a:pPr>
            <a:r>
              <a:rPr lang="en-US" sz="4400">
                <a:solidFill>
                  <a:schemeClr val="tx2"/>
                </a:solidFill>
              </a:rPr>
              <a:t>Ai sao chép của ai?</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hangingPunct="0"/>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Từ</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Khóa</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2134544"/>
            <a:ext cx="9144000" cy="198914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7200" b="1" dirty="0">
                <a:solidFill>
                  <a:srgbClr val="FFFFFF"/>
                </a:solidFill>
                <a:effectLst>
                  <a:glow rad="127000">
                    <a:srgbClr val="000000"/>
                  </a:glow>
                </a:effectLst>
                <a:latin typeface="Arial" charset="0"/>
                <a:ea typeface="ＭＳ Ｐゴシック" charset="0"/>
                <a:cs typeface="ＭＳ Ｐゴシック" charset="0"/>
              </a:rPr>
              <a:t>KHÔI PHỤC</a:t>
            </a:r>
            <a:endParaRPr lang="en-US" sz="40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800" b="1" dirty="0" err="1">
                <a:solidFill>
                  <a:srgbClr val="FFFFFF"/>
                </a:solidFill>
                <a:effectLst>
                  <a:glow rad="127000">
                    <a:srgbClr val="000000"/>
                  </a:glow>
                </a:effectLst>
                <a:latin typeface="Arial" charset="0"/>
                <a:ea typeface="ＭＳ Ｐゴシック" charset="0"/>
                <a:cs typeface="ＭＳ Ｐゴシック" charset="0"/>
              </a:rPr>
              <a:t>Ê-sai</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390480" y="65344"/>
            <a:ext cx="69817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452</a:t>
            </a:r>
          </a:p>
          <a:p>
            <a:pPr algn="ctr"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343</a:t>
            </a:r>
            <a:endParaRPr lang="en-US" altLang="zh-CN" b="1"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23193799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ChangeArrowheads="1"/>
          </p:cNvSpPr>
          <p:nvPr/>
        </p:nvSpPr>
        <p:spPr bwMode="auto">
          <a:xfrm>
            <a:off x="685800" y="12954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rgbClr val="990000"/>
              </a:buClr>
              <a:buSzPct val="75000"/>
              <a:buFont typeface="Wingdings" charset="0"/>
              <a:buNone/>
            </a:pPr>
            <a:r>
              <a:rPr lang="en-US" sz="2600">
                <a:solidFill>
                  <a:srgbClr val="FFFFFF"/>
                </a:solidFill>
              </a:rPr>
              <a:t>Ê-sai 2:4 </a:t>
            </a:r>
            <a:r>
              <a:rPr lang="en-US" sz="2600"/>
              <a:t>Ngài sẽ làm sự phán xét trong </a:t>
            </a:r>
            <a:r>
              <a:rPr lang="en-US" sz="2600">
                <a:solidFill>
                  <a:srgbClr val="FFFF00"/>
                </a:solidFill>
              </a:rPr>
              <a:t>các nước</a:t>
            </a:r>
            <a:r>
              <a:rPr lang="en-US" sz="2600"/>
              <a:t>, đoán định về </a:t>
            </a:r>
            <a:r>
              <a:rPr lang="en-US" sz="2600">
                <a:solidFill>
                  <a:srgbClr val="FFFF00"/>
                </a:solidFill>
              </a:rPr>
              <a:t>nhiều dân</a:t>
            </a:r>
            <a:r>
              <a:rPr lang="en-US" sz="2600"/>
              <a:t>. Bấy giờ họ sẽ lấy gươm rèn lưỡi cày, lấy giáo rèn lưỡi liềm. Nước này sẽ chẳng còn giơ gươm lên nghịch cùng nước khác, người ta chẳng còn tập sự chiến tranh.</a:t>
            </a:r>
          </a:p>
        </p:txBody>
      </p:sp>
      <p:sp>
        <p:nvSpPr>
          <p:cNvPr id="49155" name="Rectangle 6"/>
          <p:cNvSpPr>
            <a:spLocks noChangeArrowheads="1"/>
          </p:cNvSpPr>
          <p:nvPr/>
        </p:nvSpPr>
        <p:spPr bwMode="auto">
          <a:xfrm>
            <a:off x="4648200" y="1295400"/>
            <a:ext cx="3810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spcBef>
                <a:spcPct val="20000"/>
              </a:spcBef>
              <a:buClr>
                <a:srgbClr val="990000"/>
              </a:buClr>
              <a:buSzPct val="75000"/>
              <a:buFont typeface="Wingdings" charset="0"/>
              <a:buNone/>
            </a:pPr>
            <a:r>
              <a:rPr lang="en-US" sz="2800">
                <a:solidFill>
                  <a:srgbClr val="FFFFFF"/>
                </a:solidFill>
              </a:rPr>
              <a:t>Mi-chê 4:3 </a:t>
            </a:r>
            <a:r>
              <a:rPr lang="en-US" sz="2600"/>
              <a:t>Ngài sẽ làm ra sự phán xét giữa nhiều dân, đoán định </a:t>
            </a:r>
            <a:r>
              <a:rPr lang="en-US" sz="2600">
                <a:solidFill>
                  <a:srgbClr val="FFFF00"/>
                </a:solidFill>
              </a:rPr>
              <a:t>các nước mạnh nơi phương xa</a:t>
            </a:r>
            <a:r>
              <a:rPr lang="en-US" sz="2600"/>
              <a:t>; và họ sẽ lấy gươm rèn lưỡi cày, lấy giáo rèn lưỡi liềm; nước này chẳng giơ gươm lên nghịch cùng nước khác, và cũng không tập sự chiến tranh nữa.</a:t>
            </a:r>
          </a:p>
        </p:txBody>
      </p:sp>
      <p:sp>
        <p:nvSpPr>
          <p:cNvPr id="49156" name="Rectangle 2"/>
          <p:cNvSpPr>
            <a:spLocks noChangeArrowheads="1"/>
          </p:cNvSpPr>
          <p:nvPr/>
        </p:nvSpPr>
        <p:spPr bwMode="auto">
          <a:xfrm>
            <a:off x="685800" y="152400"/>
            <a:ext cx="5257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defTabSz="914400">
              <a:lnSpc>
                <a:spcPct val="80000"/>
              </a:lnSpc>
            </a:pPr>
            <a:r>
              <a:rPr lang="en-US" sz="4400">
                <a:solidFill>
                  <a:schemeClr val="tx2"/>
                </a:solidFill>
              </a:rPr>
              <a:t>Ai sao chép của ai?</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2471738" y="1981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0" hangingPunct="0"/>
            <a:endParaRPr lang="en-US">
              <a:solidFill>
                <a:srgbClr val="FFFFFF"/>
              </a:solidFill>
            </a:endParaRPr>
          </a:p>
        </p:txBody>
      </p:sp>
      <p:pic>
        <p:nvPicPr>
          <p:cNvPr id="501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30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Line 5"/>
          <p:cNvSpPr>
            <a:spLocks noChangeShapeType="1"/>
          </p:cNvSpPr>
          <p:nvPr/>
        </p:nvSpPr>
        <p:spPr bwMode="auto">
          <a:xfrm>
            <a:off x="990600" y="2438400"/>
            <a:ext cx="762000" cy="0"/>
          </a:xfrm>
          <a:prstGeom prst="line">
            <a:avLst/>
          </a:prstGeom>
          <a:noFill/>
          <a:ln w="76200">
            <a:solidFill>
              <a:srgbClr val="9900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5542" name="Line 6"/>
          <p:cNvSpPr>
            <a:spLocks noChangeShapeType="1"/>
          </p:cNvSpPr>
          <p:nvPr/>
        </p:nvSpPr>
        <p:spPr bwMode="auto">
          <a:xfrm>
            <a:off x="-26988" y="4648200"/>
            <a:ext cx="9144001" cy="0"/>
          </a:xfrm>
          <a:prstGeom prst="line">
            <a:avLst/>
          </a:prstGeom>
          <a:noFill/>
          <a:ln w="76200">
            <a:solidFill>
              <a:srgbClr val="FF33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5543" name="Line 7"/>
          <p:cNvSpPr>
            <a:spLocks noChangeShapeType="1"/>
          </p:cNvSpPr>
          <p:nvPr/>
        </p:nvSpPr>
        <p:spPr bwMode="auto">
          <a:xfrm>
            <a:off x="-26988" y="3657600"/>
            <a:ext cx="9144001" cy="0"/>
          </a:xfrm>
          <a:prstGeom prst="line">
            <a:avLst/>
          </a:prstGeom>
          <a:noFill/>
          <a:ln w="76200">
            <a:solidFill>
              <a:srgbClr val="FF33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5544" name="Line 8"/>
          <p:cNvSpPr>
            <a:spLocks noChangeShapeType="1"/>
          </p:cNvSpPr>
          <p:nvPr/>
        </p:nvSpPr>
        <p:spPr bwMode="auto">
          <a:xfrm>
            <a:off x="-26988" y="1543050"/>
            <a:ext cx="9144001" cy="0"/>
          </a:xfrm>
          <a:prstGeom prst="line">
            <a:avLst/>
          </a:prstGeom>
          <a:noFill/>
          <a:ln w="76200">
            <a:solidFill>
              <a:srgbClr val="FF33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5545" name="Line 9"/>
          <p:cNvSpPr>
            <a:spLocks noChangeShapeType="1"/>
          </p:cNvSpPr>
          <p:nvPr/>
        </p:nvSpPr>
        <p:spPr bwMode="auto">
          <a:xfrm rot="5400000" flipV="1">
            <a:off x="4000500" y="3619500"/>
            <a:ext cx="5410200" cy="0"/>
          </a:xfrm>
          <a:prstGeom prst="line">
            <a:avLst/>
          </a:prstGeom>
          <a:noFill/>
          <a:ln w="76200">
            <a:solidFill>
              <a:srgbClr val="FF33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5546" name="Line 10"/>
          <p:cNvSpPr>
            <a:spLocks noChangeShapeType="1"/>
          </p:cNvSpPr>
          <p:nvPr/>
        </p:nvSpPr>
        <p:spPr bwMode="auto">
          <a:xfrm rot="5400000" flipV="1">
            <a:off x="2324100" y="3619500"/>
            <a:ext cx="5410200" cy="0"/>
          </a:xfrm>
          <a:prstGeom prst="line">
            <a:avLst/>
          </a:prstGeom>
          <a:noFill/>
          <a:ln w="76200">
            <a:solidFill>
              <a:srgbClr val="FF33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5547" name="Line 11"/>
          <p:cNvSpPr>
            <a:spLocks noChangeShapeType="1"/>
          </p:cNvSpPr>
          <p:nvPr/>
        </p:nvSpPr>
        <p:spPr bwMode="auto">
          <a:xfrm rot="5400000" flipV="1">
            <a:off x="647700" y="3619500"/>
            <a:ext cx="5410200" cy="0"/>
          </a:xfrm>
          <a:prstGeom prst="line">
            <a:avLst/>
          </a:prstGeom>
          <a:noFill/>
          <a:ln w="76200">
            <a:solidFill>
              <a:srgbClr val="FF33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50187" name="Rectangle 12"/>
          <p:cNvSpPr>
            <a:spLocks noGrp="1" noChangeArrowheads="1"/>
          </p:cNvSpPr>
          <p:nvPr>
            <p:ph type="title" idx="4294967295"/>
          </p:nvPr>
        </p:nvSpPr>
        <p:spPr>
          <a:xfrm>
            <a:off x="609600" y="6384925"/>
            <a:ext cx="8153400" cy="473075"/>
          </a:xfrm>
        </p:spPr>
        <p:txBody>
          <a:bodyPr/>
          <a:lstStyle/>
          <a:p>
            <a:pPr algn="ctr" eaLnBrk="1" hangingPunct="1"/>
            <a:r>
              <a:rPr lang="en-US" sz="4000" i="1">
                <a:latin typeface="Arial" charset="0"/>
                <a:ea typeface="MS PGothic" charset="0"/>
              </a:rPr>
              <a:t>Ai viết về ai?</a:t>
            </a:r>
          </a:p>
        </p:txBody>
      </p:sp>
      <p:sp>
        <p:nvSpPr>
          <p:cNvPr id="13" name="Rectangle 49"/>
          <p:cNvSpPr txBox="1">
            <a:spLocks noChangeArrowheads="1"/>
          </p:cNvSpPr>
          <p:nvPr/>
        </p:nvSpPr>
        <p:spPr bwMode="auto">
          <a:xfrm>
            <a:off x="8367713" y="55563"/>
            <a:ext cx="722312" cy="457200"/>
          </a:xfrm>
          <a:prstGeom prst="rect">
            <a:avLst/>
          </a:prstGeom>
          <a:solidFill>
            <a:srgbClr val="000000"/>
          </a:solidFill>
          <a:ln w="9525">
            <a:noFill/>
            <a:miter lim="800000"/>
            <a:headEnd/>
            <a:tailEnd/>
          </a:ln>
          <a:effectLst>
            <a:outerShdw dist="38100" dir="2700000" algn="ctr" rotWithShape="0">
              <a:schemeClr val="bg1">
                <a:alpha val="42999"/>
              </a:schemeClr>
            </a:outerShdw>
          </a:effectLst>
        </p:spPr>
        <p:txBody>
          <a:bodyPr>
            <a:spAutoFit/>
          </a:bodyPr>
          <a:lstStyle/>
          <a:p>
            <a:pPr algn="ctr" defTabSz="914400">
              <a:spcBef>
                <a:spcPct val="50000"/>
              </a:spcBef>
              <a:defRPr/>
            </a:pPr>
            <a:r>
              <a:rPr lang="en-US" sz="2400" b="1" kern="0" dirty="0">
                <a:latin typeface="Arial"/>
                <a:ea typeface="+mj-ea"/>
                <a:cs typeface="Arial"/>
              </a:rPr>
              <a:t>341</a:t>
            </a: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762000" y="381000"/>
            <a:ext cx="7467600" cy="7620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4400" b="1">
                <a:solidFill>
                  <a:srgbClr val="FFFFFF"/>
                </a:solidFill>
                <a:cs typeface="Arial" charset="0"/>
              </a:rPr>
              <a:t>Ê-SAI</a:t>
            </a:r>
            <a:endParaRPr lang="en-US" sz="4400">
              <a:solidFill>
                <a:srgbClr val="FFFFFF"/>
              </a:solidFill>
              <a:cs typeface="Arial" charset="0"/>
            </a:endParaRPr>
          </a:p>
        </p:txBody>
      </p:sp>
      <p:sp>
        <p:nvSpPr>
          <p:cNvPr id="51203" name="Text Box 3"/>
          <p:cNvSpPr txBox="1">
            <a:spLocks noChangeArrowheads="1"/>
          </p:cNvSpPr>
          <p:nvPr/>
        </p:nvSpPr>
        <p:spPr bwMode="auto">
          <a:xfrm>
            <a:off x="788988" y="30480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Đoán phạt </a:t>
            </a:r>
            <a:r>
              <a:rPr lang="en-US" b="1">
                <a:solidFill>
                  <a:srgbClr val="FFFFFF"/>
                </a:solidFill>
                <a:cs typeface="Arial" charset="0"/>
              </a:rPr>
              <a:t>(&amp; Cứu rỗi</a:t>
            </a:r>
            <a:r>
              <a:rPr lang="en-US" sz="2000" b="1">
                <a:solidFill>
                  <a:srgbClr val="FFFFFF"/>
                </a:solidFill>
                <a:cs typeface="Arial" charset="0"/>
              </a:rPr>
              <a:t>)</a:t>
            </a:r>
            <a:endParaRPr lang="en-US" sz="2000">
              <a:solidFill>
                <a:srgbClr val="FFFFFF"/>
              </a:solidFill>
              <a:cs typeface="Arial" charset="0"/>
            </a:endParaRPr>
          </a:p>
        </p:txBody>
      </p:sp>
      <p:sp>
        <p:nvSpPr>
          <p:cNvPr id="51204" name="Text Box 4"/>
          <p:cNvSpPr txBox="1">
            <a:spLocks noChangeArrowheads="1"/>
          </p:cNvSpPr>
          <p:nvPr/>
        </p:nvSpPr>
        <p:spPr bwMode="auto">
          <a:xfrm>
            <a:off x="4419600" y="30480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Cứu rồi </a:t>
            </a:r>
            <a:r>
              <a:rPr lang="en-US" b="1">
                <a:solidFill>
                  <a:srgbClr val="FFFFFF"/>
                </a:solidFill>
                <a:cs typeface="Arial" charset="0"/>
              </a:rPr>
              <a:t>(&amp; đoán phạt</a:t>
            </a:r>
            <a:r>
              <a:rPr lang="en-US" sz="2000" b="1">
                <a:solidFill>
                  <a:srgbClr val="FFFFFF"/>
                </a:solidFill>
                <a:cs typeface="Arial" charset="0"/>
              </a:rPr>
              <a:t>)</a:t>
            </a:r>
          </a:p>
        </p:txBody>
      </p:sp>
      <p:sp>
        <p:nvSpPr>
          <p:cNvPr id="51205" name="Rectangle 5"/>
          <p:cNvSpPr>
            <a:spLocks noChangeArrowheads="1"/>
          </p:cNvSpPr>
          <p:nvPr/>
        </p:nvSpPr>
        <p:spPr bwMode="auto">
          <a:xfrm>
            <a:off x="762000" y="2895600"/>
            <a:ext cx="3505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06" name="Rectangle 6"/>
          <p:cNvSpPr>
            <a:spLocks noChangeArrowheads="1"/>
          </p:cNvSpPr>
          <p:nvPr/>
        </p:nvSpPr>
        <p:spPr bwMode="auto">
          <a:xfrm>
            <a:off x="4267200" y="2895600"/>
            <a:ext cx="39624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07" name="Text Box 7"/>
          <p:cNvSpPr txBox="1">
            <a:spLocks noChangeArrowheads="1"/>
          </p:cNvSpPr>
          <p:nvPr/>
        </p:nvSpPr>
        <p:spPr bwMode="auto">
          <a:xfrm>
            <a:off x="788988" y="17526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Các chương 1 - 39</a:t>
            </a:r>
          </a:p>
        </p:txBody>
      </p:sp>
      <p:sp>
        <p:nvSpPr>
          <p:cNvPr id="51208" name="Text Box 8"/>
          <p:cNvSpPr txBox="1">
            <a:spLocks noChangeArrowheads="1"/>
          </p:cNvSpPr>
          <p:nvPr/>
        </p:nvSpPr>
        <p:spPr bwMode="auto">
          <a:xfrm>
            <a:off x="4419600" y="17526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Các chương 40 - 66</a:t>
            </a:r>
          </a:p>
        </p:txBody>
      </p:sp>
      <p:sp>
        <p:nvSpPr>
          <p:cNvPr id="73737" name="Text Box 9"/>
          <p:cNvSpPr txBox="1">
            <a:spLocks noChangeArrowheads="1"/>
          </p:cNvSpPr>
          <p:nvPr/>
        </p:nvSpPr>
        <p:spPr bwMode="auto">
          <a:xfrm>
            <a:off x="838200" y="4800600"/>
            <a:ext cx="7315200" cy="457200"/>
          </a:xfrm>
          <a:prstGeom prst="rect">
            <a:avLst/>
          </a:prstGeom>
          <a:solidFill>
            <a:schemeClr val="bg2">
              <a:lumMod val="50000"/>
            </a:schemeClr>
          </a:solidFill>
          <a:ln w="9525">
            <a:noFill/>
            <a:miter lim="800000"/>
            <a:headEnd/>
            <a:tailEnd/>
          </a:ln>
        </p:spPr>
        <p:txBody>
          <a:bodyPr>
            <a:spAutoFit/>
          </a:bodyPr>
          <a:lstStyle/>
          <a:p>
            <a:pPr algn="ctr" defTabSz="914400" eaLnBrk="0" hangingPunct="0">
              <a:spcBef>
                <a:spcPct val="50000"/>
              </a:spcBef>
              <a:defRPr/>
            </a:pPr>
            <a:r>
              <a:rPr lang="en-US" sz="2400" b="1">
                <a:solidFill>
                  <a:srgbClr val="FFFFFF"/>
                </a:solidFill>
                <a:ea typeface="MS PGothic" pitchFamily="34" charset="-128"/>
                <a:cs typeface="Arial" charset="0"/>
              </a:rPr>
              <a:t>Giu-đa (739 - 681 TC)</a:t>
            </a:r>
          </a:p>
        </p:txBody>
      </p:sp>
      <p:sp>
        <p:nvSpPr>
          <p:cNvPr id="51210" name="Rectangle 10"/>
          <p:cNvSpPr>
            <a:spLocks noChangeArrowheads="1"/>
          </p:cNvSpPr>
          <p:nvPr/>
        </p:nvSpPr>
        <p:spPr bwMode="auto">
          <a:xfrm>
            <a:off x="762000" y="1066800"/>
            <a:ext cx="74676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1" name="Text Box 11"/>
          <p:cNvSpPr txBox="1">
            <a:spLocks noChangeArrowheads="1"/>
          </p:cNvSpPr>
          <p:nvPr/>
        </p:nvSpPr>
        <p:spPr bwMode="auto">
          <a:xfrm>
            <a:off x="788988" y="23622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Sự xâm lấn của A-sy-ri</a:t>
            </a:r>
            <a:endParaRPr lang="en-US" sz="2000">
              <a:solidFill>
                <a:srgbClr val="FFFFFF"/>
              </a:solidFill>
              <a:cs typeface="Arial" charset="0"/>
            </a:endParaRPr>
          </a:p>
        </p:txBody>
      </p:sp>
      <p:sp>
        <p:nvSpPr>
          <p:cNvPr id="51212" name="Text Box 12"/>
          <p:cNvSpPr txBox="1">
            <a:spLocks noChangeArrowheads="1"/>
          </p:cNvSpPr>
          <p:nvPr/>
        </p:nvSpPr>
        <p:spPr bwMode="auto">
          <a:xfrm>
            <a:off x="4419600" y="23622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Phu tù Ba-by-lôn</a:t>
            </a:r>
          </a:p>
        </p:txBody>
      </p:sp>
      <p:sp>
        <p:nvSpPr>
          <p:cNvPr id="51213" name="Rectangle 13"/>
          <p:cNvSpPr>
            <a:spLocks noChangeArrowheads="1"/>
          </p:cNvSpPr>
          <p:nvPr/>
        </p:nvSpPr>
        <p:spPr bwMode="auto">
          <a:xfrm>
            <a:off x="762000" y="1676400"/>
            <a:ext cx="3505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4" name="Rectangle 14"/>
          <p:cNvSpPr>
            <a:spLocks noChangeArrowheads="1"/>
          </p:cNvSpPr>
          <p:nvPr/>
        </p:nvSpPr>
        <p:spPr bwMode="auto">
          <a:xfrm>
            <a:off x="4267200" y="1676400"/>
            <a:ext cx="3962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5" name="Rectangle 15"/>
          <p:cNvSpPr>
            <a:spLocks noChangeArrowheads="1"/>
          </p:cNvSpPr>
          <p:nvPr/>
        </p:nvSpPr>
        <p:spPr bwMode="auto">
          <a:xfrm>
            <a:off x="762000" y="2286000"/>
            <a:ext cx="35052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6" name="Rectangle 16"/>
          <p:cNvSpPr>
            <a:spLocks noChangeArrowheads="1"/>
          </p:cNvSpPr>
          <p:nvPr/>
        </p:nvSpPr>
        <p:spPr bwMode="auto">
          <a:xfrm>
            <a:off x="4267200" y="2286000"/>
            <a:ext cx="39624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17" name="Text Box 17"/>
          <p:cNvSpPr txBox="1">
            <a:spLocks noChangeArrowheads="1"/>
          </p:cNvSpPr>
          <p:nvPr/>
        </p:nvSpPr>
        <p:spPr bwMode="auto">
          <a:xfrm>
            <a:off x="788988" y="3810000"/>
            <a:ext cx="3478212" cy="3968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Hầu hết là lời lên án</a:t>
            </a:r>
            <a:endParaRPr lang="en-US" sz="2000">
              <a:solidFill>
                <a:srgbClr val="FFFFFF"/>
              </a:solidFill>
              <a:cs typeface="Arial" charset="0"/>
            </a:endParaRPr>
          </a:p>
        </p:txBody>
      </p:sp>
      <p:sp>
        <p:nvSpPr>
          <p:cNvPr id="51218" name="Text Box 18"/>
          <p:cNvSpPr txBox="1">
            <a:spLocks noChangeArrowheads="1"/>
          </p:cNvSpPr>
          <p:nvPr/>
        </p:nvSpPr>
        <p:spPr bwMode="auto">
          <a:xfrm>
            <a:off x="4419600" y="3810000"/>
            <a:ext cx="3657600" cy="3968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000" b="1">
                <a:solidFill>
                  <a:srgbClr val="FFFFFF"/>
                </a:solidFill>
                <a:cs typeface="Arial" charset="0"/>
              </a:rPr>
              <a:t>Hầu hết là lời an ủi</a:t>
            </a:r>
          </a:p>
        </p:txBody>
      </p:sp>
      <p:sp>
        <p:nvSpPr>
          <p:cNvPr id="51219" name="Rectangle 19"/>
          <p:cNvSpPr>
            <a:spLocks noChangeArrowheads="1"/>
          </p:cNvSpPr>
          <p:nvPr/>
        </p:nvSpPr>
        <p:spPr bwMode="auto">
          <a:xfrm>
            <a:off x="762000" y="3581400"/>
            <a:ext cx="35052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20" name="Rectangle 20"/>
          <p:cNvSpPr>
            <a:spLocks noChangeArrowheads="1"/>
          </p:cNvSpPr>
          <p:nvPr/>
        </p:nvSpPr>
        <p:spPr bwMode="auto">
          <a:xfrm>
            <a:off x="4267200" y="3581400"/>
            <a:ext cx="3962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21" name="Text Box 21"/>
          <p:cNvSpPr txBox="1">
            <a:spLocks noChangeArrowheads="1"/>
          </p:cNvSpPr>
          <p:nvPr/>
        </p:nvSpPr>
        <p:spPr bwMode="auto">
          <a:xfrm>
            <a:off x="762000" y="1143000"/>
            <a:ext cx="7467600" cy="519113"/>
          </a:xfrm>
          <a:prstGeom prst="rect">
            <a:avLst/>
          </a:prstGeom>
          <a:solidFill>
            <a:srgbClr val="33331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800" b="1" dirty="0" smtClean="0">
                <a:solidFill>
                  <a:srgbClr val="FFFFFF"/>
                </a:solidFill>
                <a:cs typeface="Arial" charset="0"/>
              </a:rPr>
              <a:t>KHÔI PHỤC </a:t>
            </a:r>
            <a:r>
              <a:rPr lang="en-US" sz="2800" b="1" dirty="0">
                <a:solidFill>
                  <a:srgbClr val="FFFFFF"/>
                </a:solidFill>
                <a:cs typeface="Arial" charset="0"/>
              </a:rPr>
              <a:t>TRẬT TỰ SÁNG TẠO</a:t>
            </a:r>
          </a:p>
        </p:txBody>
      </p:sp>
      <p:sp>
        <p:nvSpPr>
          <p:cNvPr id="51222" name="Rectangle 22"/>
          <p:cNvSpPr>
            <a:spLocks noChangeArrowheads="1"/>
          </p:cNvSpPr>
          <p:nvPr/>
        </p:nvSpPr>
        <p:spPr bwMode="auto">
          <a:xfrm>
            <a:off x="762000" y="4495800"/>
            <a:ext cx="7467600"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1223" name="Text Box 23"/>
          <p:cNvSpPr txBox="1">
            <a:spLocks noChangeArrowheads="1"/>
          </p:cNvSpPr>
          <p:nvPr/>
        </p:nvSpPr>
        <p:spPr bwMode="auto">
          <a:xfrm>
            <a:off x="8153400" y="304800"/>
            <a:ext cx="692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400" b="1">
                <a:solidFill>
                  <a:srgbClr val="FFFFFF"/>
                </a:solidFill>
                <a:cs typeface="Arial" charset="0"/>
              </a:rPr>
              <a:t>452</a:t>
            </a:r>
          </a:p>
        </p:txBody>
      </p:sp>
      <p:sp>
        <p:nvSpPr>
          <p:cNvPr id="51224" name="Rectangle 24"/>
          <p:cNvSpPr>
            <a:spLocks noGrp="1" noChangeArrowheads="1"/>
          </p:cNvSpPr>
          <p:nvPr>
            <p:ph type="title" idx="4294967295"/>
          </p:nvPr>
        </p:nvSpPr>
        <p:spPr>
          <a:xfrm>
            <a:off x="533400" y="6324600"/>
            <a:ext cx="8153400" cy="533400"/>
          </a:xfrm>
        </p:spPr>
        <p:txBody>
          <a:bodyPr/>
          <a:lstStyle/>
          <a:p>
            <a:pPr algn="ctr" eaLnBrk="1" hangingPunct="1"/>
            <a:r>
              <a:rPr lang="en-US" sz="2800">
                <a:latin typeface="Arial" charset="0"/>
                <a:ea typeface="MS PGothic" charset="0"/>
                <a:cs typeface="Arial" charset="0"/>
              </a:rPr>
              <a:t>Biểu đồ sách Ê-sai</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8"/>
          <p:cNvSpPr>
            <a:spLocks noGrp="1" noChangeArrowheads="1"/>
          </p:cNvSpPr>
          <p:nvPr>
            <p:ph type="title" idx="4294967295"/>
          </p:nvPr>
        </p:nvSpPr>
        <p:spPr/>
        <p:txBody>
          <a:bodyPr/>
          <a:lstStyle/>
          <a:p>
            <a:pPr eaLnBrk="1" hangingPunct="1"/>
            <a:r>
              <a:rPr lang="en-US">
                <a:latin typeface="Arial" charset="0"/>
                <a:ea typeface="MS PGothic" charset="0"/>
                <a:cs typeface="Arial" charset="0"/>
              </a:rPr>
              <a:t>Isaiah 1-12</a:t>
            </a:r>
          </a:p>
        </p:txBody>
      </p:sp>
      <p:pic>
        <p:nvPicPr>
          <p:cNvPr id="52227" name="Picture 2" descr="Map1-kingdom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54864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3"/>
          <p:cNvSpPr txBox="1">
            <a:spLocks noChangeArrowheads="1"/>
          </p:cNvSpPr>
          <p:nvPr/>
        </p:nvSpPr>
        <p:spPr bwMode="auto">
          <a:xfrm>
            <a:off x="6172200" y="1066800"/>
            <a:ext cx="2438400" cy="1187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a:solidFill>
                  <a:srgbClr val="FFFFFF"/>
                </a:solidFill>
                <a:cs typeface="Arial" charset="0"/>
              </a:rPr>
              <a:t>Đoán phạt &amp; giải cứu cho Giu-đa </a:t>
            </a:r>
          </a:p>
        </p:txBody>
      </p:sp>
      <p:sp>
        <p:nvSpPr>
          <p:cNvPr id="52229" name="Oval 5"/>
          <p:cNvSpPr>
            <a:spLocks noChangeArrowheads="1"/>
          </p:cNvSpPr>
          <p:nvPr/>
        </p:nvSpPr>
        <p:spPr bwMode="auto">
          <a:xfrm>
            <a:off x="1752600" y="3581400"/>
            <a:ext cx="2667000" cy="2743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2230" name="Text Box 6"/>
          <p:cNvSpPr txBox="1">
            <a:spLocks noChangeArrowheads="1"/>
          </p:cNvSpPr>
          <p:nvPr/>
        </p:nvSpPr>
        <p:spPr bwMode="auto">
          <a:xfrm>
            <a:off x="6172200" y="2514600"/>
            <a:ext cx="2438400" cy="28305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u="sng">
                <a:solidFill>
                  <a:srgbClr val="FFFFFF"/>
                </a:solidFill>
                <a:cs typeface="Arial" charset="0"/>
              </a:rPr>
              <a:t>Chương 1 - 6</a:t>
            </a:r>
            <a:r>
              <a:rPr lang="en-US" sz="2400" b="1">
                <a:solidFill>
                  <a:srgbClr val="FFFFFF"/>
                </a:solidFill>
                <a:cs typeface="Arial" charset="0"/>
              </a:rPr>
              <a:t> Bản cáo trạng của YHWH về dân tộc</a:t>
            </a:r>
          </a:p>
          <a:p>
            <a:pPr defTabSz="914400">
              <a:spcBef>
                <a:spcPct val="50000"/>
              </a:spcBef>
            </a:pPr>
            <a:r>
              <a:rPr lang="en-US" sz="2400" b="1" u="sng">
                <a:solidFill>
                  <a:srgbClr val="FFFFFF"/>
                </a:solidFill>
                <a:cs typeface="Arial" charset="0"/>
              </a:rPr>
              <a:t>Chương 7 - 12</a:t>
            </a:r>
            <a:r>
              <a:rPr lang="en-US" sz="2400" b="1">
                <a:solidFill>
                  <a:srgbClr val="FFFFFF"/>
                </a:solidFill>
                <a:cs typeface="Arial" charset="0"/>
              </a:rPr>
              <a:t>  Lời tiên tri về sự giải cứu</a:t>
            </a:r>
          </a:p>
        </p:txBody>
      </p:sp>
      <p:sp>
        <p:nvSpPr>
          <p:cNvPr id="52231" name="Text Box 7"/>
          <p:cNvSpPr txBox="1">
            <a:spLocks noChangeArrowheads="1"/>
          </p:cNvSpPr>
          <p:nvPr/>
        </p:nvSpPr>
        <p:spPr bwMode="auto">
          <a:xfrm>
            <a:off x="6172200" y="381000"/>
            <a:ext cx="251460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a:solidFill>
                  <a:srgbClr val="FFFFFF"/>
                </a:solidFill>
                <a:cs typeface="Arial" charset="0"/>
              </a:rPr>
              <a:t>Chương 1 - 12</a:t>
            </a:r>
          </a:p>
        </p:txBody>
      </p:sp>
      <p:sp>
        <p:nvSpPr>
          <p:cNvPr id="52232" name="Text Box 23"/>
          <p:cNvSpPr txBox="1">
            <a:spLocks noChangeArrowheads="1"/>
          </p:cNvSpPr>
          <p:nvPr/>
        </p:nvSpPr>
        <p:spPr bwMode="auto">
          <a:xfrm>
            <a:off x="8391525" y="33338"/>
            <a:ext cx="693738" cy="457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400" b="1">
                <a:solidFill>
                  <a:srgbClr val="FFFFFF"/>
                </a:solidFill>
                <a:cs typeface="Arial" charset="0"/>
              </a:rPr>
              <a:t>456</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4"/>
          <p:cNvSpPr txBox="1">
            <a:spLocks noChangeArrowheads="1"/>
          </p:cNvSpPr>
          <p:nvPr/>
        </p:nvSpPr>
        <p:spPr bwMode="auto">
          <a:xfrm>
            <a:off x="334963" y="2601913"/>
            <a:ext cx="3009900" cy="10763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defTabSz="914400"/>
            <a:r>
              <a:rPr lang="en-US" sz="4400" b="1">
                <a:solidFill>
                  <a:srgbClr val="FFFFFF"/>
                </a:solidFill>
                <a:latin typeface="Bwhebb" charset="0"/>
              </a:rPr>
              <a:t>hlWtb</a:t>
            </a:r>
            <a:r>
              <a:rPr lang="en-US" sz="4000">
                <a:solidFill>
                  <a:srgbClr val="FFFFFF"/>
                </a:solidFill>
                <a:latin typeface="SimSun" charset="0"/>
              </a:rPr>
              <a:t> </a:t>
            </a:r>
            <a:r>
              <a:rPr lang="en-US" sz="2400" b="1">
                <a:solidFill>
                  <a:srgbClr val="FFFFFF"/>
                </a:solidFill>
                <a:cs typeface="Arial" charset="0"/>
              </a:rPr>
              <a:t>bethulah </a:t>
            </a:r>
            <a:r>
              <a:rPr lang="en-US" sz="2000" b="1">
                <a:solidFill>
                  <a:srgbClr val="FFFFFF"/>
                </a:solidFill>
                <a:cs typeface="Arial" charset="0"/>
              </a:rPr>
              <a:t>(virgin) không có ở đây</a:t>
            </a:r>
            <a:r>
              <a:rPr lang="en-US" sz="2000">
                <a:solidFill>
                  <a:srgbClr val="FFFFFF"/>
                </a:solidFill>
                <a:cs typeface="Arial" charset="0"/>
              </a:rPr>
              <a:t>              </a:t>
            </a:r>
            <a:endParaRPr lang="en-US" sz="2400">
              <a:solidFill>
                <a:srgbClr val="FFFFFF"/>
              </a:solidFill>
              <a:cs typeface="Arial" charset="0"/>
            </a:endParaRPr>
          </a:p>
        </p:txBody>
      </p:sp>
      <p:sp>
        <p:nvSpPr>
          <p:cNvPr id="53251" name="Text Box 2"/>
          <p:cNvSpPr txBox="1">
            <a:spLocks noChangeArrowheads="1"/>
          </p:cNvSpPr>
          <p:nvPr/>
        </p:nvSpPr>
        <p:spPr bwMode="auto">
          <a:xfrm>
            <a:off x="1839913" y="533400"/>
            <a:ext cx="6992937" cy="488950"/>
          </a:xfrm>
          <a:prstGeom prst="rect">
            <a:avLst/>
          </a:prstGeom>
          <a:gradFill rotWithShape="1">
            <a:gsLst>
              <a:gs pos="0">
                <a:srgbClr val="336600"/>
              </a:gs>
              <a:gs pos="50000">
                <a:srgbClr val="0A1400"/>
              </a:gs>
              <a:gs pos="100000">
                <a:srgbClr val="33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600" b="1">
                <a:solidFill>
                  <a:srgbClr val="FFFFFF"/>
                </a:solidFill>
                <a:cs typeface="Arial" charset="0"/>
              </a:rPr>
              <a:t>NHỮNG VẤN ĐỀ TRONG SÁCH Ê-SAI</a:t>
            </a:r>
          </a:p>
        </p:txBody>
      </p:sp>
      <p:sp>
        <p:nvSpPr>
          <p:cNvPr id="53252" name="Text Box 13"/>
          <p:cNvSpPr txBox="1">
            <a:spLocks noChangeArrowheads="1"/>
          </p:cNvSpPr>
          <p:nvPr/>
        </p:nvSpPr>
        <p:spPr bwMode="auto">
          <a:xfrm>
            <a:off x="3562350" y="2373313"/>
            <a:ext cx="5270500" cy="13716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4400" b="1">
                <a:solidFill>
                  <a:srgbClr val="FFFFFF"/>
                </a:solidFill>
                <a:latin typeface="Bwhebb" charset="0"/>
              </a:rPr>
              <a:t>hm'l.[;h</a:t>
            </a:r>
            <a:r>
              <a:rPr lang="ja-JP" altLang="en-US" sz="4400" b="1">
                <a:solidFill>
                  <a:srgbClr val="FFFFFF"/>
                </a:solidFill>
                <a:latin typeface="Bwhebb" charset="0"/>
              </a:rPr>
              <a:t>’</a:t>
            </a:r>
            <a:r>
              <a:rPr lang="en-US" sz="4000" b="1">
                <a:solidFill>
                  <a:srgbClr val="FFFFFF"/>
                </a:solidFill>
                <a:latin typeface="SimSun" charset="0"/>
              </a:rPr>
              <a:t> </a:t>
            </a:r>
            <a:r>
              <a:rPr lang="en-US" sz="2400" b="1" i="1">
                <a:solidFill>
                  <a:srgbClr val="FFFFFF"/>
                </a:solidFill>
                <a:cs typeface="Arial" charset="0"/>
              </a:rPr>
              <a:t>almah </a:t>
            </a:r>
            <a:r>
              <a:rPr lang="en-US" sz="2400" b="1">
                <a:solidFill>
                  <a:srgbClr val="FFFFFF"/>
                </a:solidFill>
                <a:cs typeface="Arial" charset="0"/>
              </a:rPr>
              <a:t>n.f. phụ nữ trẻ</a:t>
            </a:r>
          </a:p>
          <a:p>
            <a:pPr defTabSz="914400">
              <a:buFont typeface="Times" charset="0"/>
              <a:buAutoNum type="arabicParenR"/>
            </a:pPr>
            <a:r>
              <a:rPr lang="en-US" sz="2000" b="1">
                <a:solidFill>
                  <a:srgbClr val="FFFFFF"/>
                </a:solidFill>
                <a:cs typeface="Arial" charset="0"/>
              </a:rPr>
              <a:t>Trưởng thành (tuổi kết hôn)</a:t>
            </a:r>
          </a:p>
          <a:p>
            <a:pPr defTabSz="914400">
              <a:buFont typeface="Times" charset="0"/>
              <a:buAutoNum type="arabicParenR"/>
            </a:pPr>
            <a:r>
              <a:rPr lang="en-US" sz="2000" b="1">
                <a:solidFill>
                  <a:srgbClr val="FFFFFF"/>
                </a:solidFill>
                <a:cs typeface="Arial" charset="0"/>
              </a:rPr>
              <a:t>Thiếu nữ hoặc với kết hôn</a:t>
            </a:r>
          </a:p>
        </p:txBody>
      </p:sp>
      <p:sp>
        <p:nvSpPr>
          <p:cNvPr id="53253" name="Text Box 15"/>
          <p:cNvSpPr txBox="1">
            <a:spLocks noChangeArrowheads="1"/>
          </p:cNvSpPr>
          <p:nvPr/>
        </p:nvSpPr>
        <p:spPr bwMode="auto">
          <a:xfrm>
            <a:off x="328613" y="4038600"/>
            <a:ext cx="8504237" cy="191928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a:solidFill>
                  <a:srgbClr val="FFFFFF"/>
                </a:solidFill>
                <a:cs typeface="Arial" charset="0"/>
              </a:rPr>
              <a:t>Không thể khẳng định rằng nhà tiên tri nói đến thuật ngữ  trinh nữ dựa vào từ ngữ này </a:t>
            </a:r>
            <a:r>
              <a:rPr lang="en-US" sz="4400" b="1">
                <a:solidFill>
                  <a:srgbClr val="FFFFFF"/>
                </a:solidFill>
                <a:latin typeface="Bwhebb" charset="0"/>
              </a:rPr>
              <a:t>hm'l.[;h'</a:t>
            </a:r>
            <a:r>
              <a:rPr lang="en-US" sz="2800" b="1">
                <a:solidFill>
                  <a:srgbClr val="FFFFFF"/>
                </a:solidFill>
                <a:latin typeface="Bwhebb" charset="0"/>
              </a:rPr>
              <a:t> </a:t>
            </a:r>
            <a:r>
              <a:rPr lang="en-US" sz="2400" b="1">
                <a:solidFill>
                  <a:srgbClr val="FFFFFF"/>
                </a:solidFill>
                <a:cs typeface="Arial" charset="0"/>
              </a:rPr>
              <a:t>một sinh viên nghiêm túc cũng không thể dễ dàng bỏ qua từ ngữ này mà không có liên hệ khả dĩ đến khái niệm phép lạ.</a:t>
            </a:r>
            <a:r>
              <a:rPr lang="en-US" sz="2800" b="1">
                <a:solidFill>
                  <a:srgbClr val="FFFFFF"/>
                </a:solidFill>
                <a:cs typeface="Arial" charset="0"/>
              </a:rPr>
              <a:t> </a:t>
            </a:r>
          </a:p>
        </p:txBody>
      </p:sp>
      <p:pic>
        <p:nvPicPr>
          <p:cNvPr id="53254" name="Picture 7" descr="Mary &amp; Jesu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38" y="0"/>
            <a:ext cx="2301876"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16"/>
          <p:cNvSpPr>
            <a:spLocks noGrp="1" noChangeArrowheads="1"/>
          </p:cNvSpPr>
          <p:nvPr>
            <p:ph type="title" idx="4294967295"/>
          </p:nvPr>
        </p:nvSpPr>
        <p:spPr>
          <a:xfrm>
            <a:off x="1839913" y="1447800"/>
            <a:ext cx="6992937" cy="396875"/>
          </a:xfrm>
          <a:solidFill>
            <a:srgbClr val="0000FF"/>
          </a:solidFill>
        </p:spPr>
        <p:txBody>
          <a:bodyPr anchor="t">
            <a:spAutoFit/>
          </a:bodyPr>
          <a:lstStyle/>
          <a:p>
            <a:pPr algn="ctr">
              <a:lnSpc>
                <a:spcPct val="100000"/>
              </a:lnSpc>
              <a:spcBef>
                <a:spcPct val="50000"/>
              </a:spcBef>
            </a:pPr>
            <a:r>
              <a:rPr lang="en-US" sz="2000" b="1">
                <a:solidFill>
                  <a:schemeClr val="tx1"/>
                </a:solidFill>
                <a:latin typeface="Arial" charset="0"/>
                <a:ea typeface="MS PGothic" charset="0"/>
                <a:cs typeface="Arial" charset="0"/>
              </a:rPr>
              <a:t>THIẾU NỮ (ĐÀN BÀ) HAY TRINH NỮ TRONG 7:14?</a:t>
            </a:r>
          </a:p>
        </p:txBody>
      </p:sp>
      <p:sp>
        <p:nvSpPr>
          <p:cNvPr id="53256" name="Text Box 23"/>
          <p:cNvSpPr txBox="1">
            <a:spLocks noChangeArrowheads="1"/>
          </p:cNvSpPr>
          <p:nvPr/>
        </p:nvSpPr>
        <p:spPr bwMode="auto">
          <a:xfrm>
            <a:off x="8153400" y="30480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400" b="1">
                <a:solidFill>
                  <a:srgbClr val="FFFFFF"/>
                </a:solidFill>
                <a:cs typeface="Arial" charset="0"/>
              </a:rPr>
              <a:t>457</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6"/>
          <p:cNvSpPr>
            <a:spLocks noGrp="1" noChangeArrowheads="1"/>
          </p:cNvSpPr>
          <p:nvPr>
            <p:ph type="title" idx="4294967295"/>
          </p:nvPr>
        </p:nvSpPr>
        <p:spPr>
          <a:xfrm>
            <a:off x="533400" y="3352800"/>
            <a:ext cx="3810000" cy="2193925"/>
          </a:xfrm>
        </p:spPr>
        <p:txBody>
          <a:bodyPr/>
          <a:lstStyle/>
          <a:p>
            <a:pPr eaLnBrk="1" hangingPunct="1"/>
            <a:r>
              <a:rPr lang="en-US">
                <a:latin typeface="Arial" charset="0"/>
                <a:ea typeface="MS PGothic" charset="0"/>
                <a:cs typeface="Arial" charset="0"/>
              </a:rPr>
              <a:t>Isaiah 12-23 Judgment on the Nations</a:t>
            </a:r>
          </a:p>
        </p:txBody>
      </p:sp>
      <p:pic>
        <p:nvPicPr>
          <p:cNvPr id="54275" name="Picture 2" descr="Map1-kingdom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23813"/>
            <a:ext cx="6562725" cy="72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3"/>
          <p:cNvSpPr txBox="1">
            <a:spLocks noChangeArrowheads="1"/>
          </p:cNvSpPr>
          <p:nvPr/>
        </p:nvSpPr>
        <p:spPr bwMode="auto">
          <a:xfrm>
            <a:off x="654050" y="531813"/>
            <a:ext cx="4252913" cy="4572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u="sng">
                <a:solidFill>
                  <a:srgbClr val="FFFFFF"/>
                </a:solidFill>
                <a:cs typeface="Arial" charset="0"/>
              </a:rPr>
              <a:t>Đoán phạt trên 12 nước:            </a:t>
            </a:r>
          </a:p>
        </p:txBody>
      </p:sp>
      <p:sp>
        <p:nvSpPr>
          <p:cNvPr id="54277" name="Text Box 4"/>
          <p:cNvSpPr txBox="1">
            <a:spLocks noChangeArrowheads="1"/>
          </p:cNvSpPr>
          <p:nvPr/>
        </p:nvSpPr>
        <p:spPr bwMode="auto">
          <a:xfrm>
            <a:off x="4656138" y="33338"/>
            <a:ext cx="4433887" cy="702945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cs typeface="Arial" charset="0"/>
              </a:rPr>
              <a:t>Ba-by-lôn</a:t>
            </a:r>
          </a:p>
          <a:p>
            <a:pPr algn="ctr" defTabSz="914400">
              <a:spcBef>
                <a:spcPct val="50000"/>
              </a:spcBef>
            </a:pPr>
            <a:r>
              <a:rPr lang="en-US" sz="2400" b="1">
                <a:solidFill>
                  <a:srgbClr val="FFFFFF"/>
                </a:solidFill>
                <a:cs typeface="Arial" charset="0"/>
              </a:rPr>
              <a:t>Phi-li-tin</a:t>
            </a:r>
          </a:p>
          <a:p>
            <a:pPr algn="ctr" defTabSz="914400">
              <a:spcBef>
                <a:spcPct val="50000"/>
              </a:spcBef>
            </a:pPr>
            <a:r>
              <a:rPr lang="en-US" sz="2400" b="1">
                <a:solidFill>
                  <a:srgbClr val="FFFFFF"/>
                </a:solidFill>
                <a:cs typeface="Arial" charset="0"/>
              </a:rPr>
              <a:t>Mô-áp</a:t>
            </a:r>
          </a:p>
          <a:p>
            <a:pPr algn="ctr" defTabSz="914400">
              <a:spcBef>
                <a:spcPct val="50000"/>
              </a:spcBef>
            </a:pPr>
            <a:r>
              <a:rPr lang="en-US" sz="2400" b="1">
                <a:solidFill>
                  <a:srgbClr val="FFFFFF"/>
                </a:solidFill>
                <a:cs typeface="Arial" charset="0"/>
              </a:rPr>
              <a:t>Đa-mách</a:t>
            </a:r>
          </a:p>
          <a:p>
            <a:pPr algn="ctr" defTabSz="914400">
              <a:spcBef>
                <a:spcPct val="50000"/>
              </a:spcBef>
            </a:pPr>
            <a:r>
              <a:rPr lang="en-US" sz="2400" b="1">
                <a:solidFill>
                  <a:srgbClr val="FFFFFF"/>
                </a:solidFill>
                <a:cs typeface="Arial" charset="0"/>
              </a:rPr>
              <a:t>Israel</a:t>
            </a:r>
          </a:p>
          <a:p>
            <a:pPr algn="ctr" defTabSz="914400">
              <a:spcBef>
                <a:spcPct val="50000"/>
              </a:spcBef>
            </a:pPr>
            <a:r>
              <a:rPr lang="en-US" sz="2400" b="1">
                <a:solidFill>
                  <a:srgbClr val="FFFFFF"/>
                </a:solidFill>
                <a:cs typeface="Arial" charset="0"/>
              </a:rPr>
              <a:t>Ê-thi-ô-pi</a:t>
            </a:r>
          </a:p>
          <a:p>
            <a:pPr algn="ctr" defTabSz="914400">
              <a:spcBef>
                <a:spcPct val="50000"/>
              </a:spcBef>
            </a:pPr>
            <a:r>
              <a:rPr lang="en-US" sz="2400" b="1">
                <a:solidFill>
                  <a:srgbClr val="FFFFFF"/>
                </a:solidFill>
                <a:cs typeface="Arial" charset="0"/>
              </a:rPr>
              <a:t>Ai Cập</a:t>
            </a:r>
          </a:p>
          <a:p>
            <a:pPr algn="ctr" defTabSz="914400">
              <a:spcBef>
                <a:spcPct val="50000"/>
              </a:spcBef>
            </a:pPr>
            <a:r>
              <a:rPr lang="en-US" sz="2400" b="1">
                <a:solidFill>
                  <a:srgbClr val="FFFFFF"/>
                </a:solidFill>
                <a:cs typeface="Arial" charset="0"/>
              </a:rPr>
              <a:t>Ba-by-lôn cạnh Biển</a:t>
            </a:r>
          </a:p>
          <a:p>
            <a:pPr algn="ctr" defTabSz="914400">
              <a:spcBef>
                <a:spcPct val="50000"/>
              </a:spcBef>
            </a:pPr>
            <a:r>
              <a:rPr lang="en-US" sz="2400" b="1">
                <a:solidFill>
                  <a:srgbClr val="FFFFFF"/>
                </a:solidFill>
                <a:cs typeface="Arial" charset="0"/>
              </a:rPr>
              <a:t>Ê-đôm</a:t>
            </a:r>
          </a:p>
          <a:p>
            <a:pPr algn="ctr" defTabSz="914400">
              <a:spcBef>
                <a:spcPct val="50000"/>
              </a:spcBef>
            </a:pPr>
            <a:r>
              <a:rPr lang="en-US" sz="2400" b="1">
                <a:solidFill>
                  <a:srgbClr val="FFFFFF"/>
                </a:solidFill>
                <a:cs typeface="Arial" charset="0"/>
              </a:rPr>
              <a:t>Ả-rập</a:t>
            </a:r>
          </a:p>
          <a:p>
            <a:pPr algn="ctr" defTabSz="914400">
              <a:spcBef>
                <a:spcPct val="50000"/>
              </a:spcBef>
            </a:pPr>
            <a:r>
              <a:rPr lang="en-US" sz="2400" b="1">
                <a:solidFill>
                  <a:srgbClr val="FFFFFF"/>
                </a:solidFill>
                <a:cs typeface="Arial" charset="0"/>
              </a:rPr>
              <a:t>Giê-ru-sa-lem</a:t>
            </a:r>
          </a:p>
          <a:p>
            <a:pPr algn="ctr" defTabSz="914400">
              <a:spcBef>
                <a:spcPct val="50000"/>
              </a:spcBef>
            </a:pPr>
            <a:r>
              <a:rPr lang="en-US" sz="2400" b="1">
                <a:solidFill>
                  <a:srgbClr val="FFFFFF"/>
                </a:solidFill>
                <a:cs typeface="Arial" charset="0"/>
              </a:rPr>
              <a:t>Ty-rơ</a:t>
            </a:r>
          </a:p>
          <a:p>
            <a:pPr algn="ctr" defTabSz="914400">
              <a:spcBef>
                <a:spcPct val="50000"/>
              </a:spcBef>
            </a:pPr>
            <a:endParaRPr lang="en-US" sz="2400" b="1">
              <a:solidFill>
                <a:srgbClr val="FFFFFF"/>
              </a:solidFill>
              <a:cs typeface="Arial" charset="0"/>
            </a:endParaRPr>
          </a:p>
        </p:txBody>
      </p:sp>
      <p:sp>
        <p:nvSpPr>
          <p:cNvPr id="54278" name="Text Box 5"/>
          <p:cNvSpPr txBox="1">
            <a:spLocks noChangeArrowheads="1"/>
          </p:cNvSpPr>
          <p:nvPr/>
        </p:nvSpPr>
        <p:spPr bwMode="auto">
          <a:xfrm>
            <a:off x="654050" y="12700"/>
            <a:ext cx="3657600" cy="519113"/>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800" b="1">
                <a:solidFill>
                  <a:srgbClr val="FFFFFF"/>
                </a:solidFill>
                <a:cs typeface="Arial" charset="0"/>
              </a:rPr>
              <a:t>Chương 12 - 23</a:t>
            </a:r>
          </a:p>
        </p:txBody>
      </p:sp>
      <p:sp>
        <p:nvSpPr>
          <p:cNvPr id="54279" name="Text Box 23"/>
          <p:cNvSpPr txBox="1">
            <a:spLocks noChangeArrowheads="1"/>
          </p:cNvSpPr>
          <p:nvPr/>
        </p:nvSpPr>
        <p:spPr bwMode="auto">
          <a:xfrm>
            <a:off x="8391525" y="33338"/>
            <a:ext cx="698500" cy="460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sz="2400" b="1">
                <a:solidFill>
                  <a:srgbClr val="FFFFFF"/>
                </a:solidFill>
                <a:cs typeface="Arial" charset="0"/>
              </a:rPr>
              <a:t>457</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ap1-kingdom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
            <a:ext cx="54864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3"/>
          <p:cNvSpPr txBox="1">
            <a:spLocks noChangeArrowheads="1"/>
          </p:cNvSpPr>
          <p:nvPr/>
        </p:nvSpPr>
        <p:spPr bwMode="auto">
          <a:xfrm>
            <a:off x="6248400" y="1066800"/>
            <a:ext cx="2438400" cy="30130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a:solidFill>
                  <a:srgbClr val="FFFFFF"/>
                </a:solidFill>
                <a:cs typeface="Arial" charset="0"/>
              </a:rPr>
              <a:t>Sự đoán phạt &amp; phước lành toàn cầu </a:t>
            </a:r>
          </a:p>
          <a:p>
            <a:pPr defTabSz="914400">
              <a:spcBef>
                <a:spcPct val="50000"/>
              </a:spcBef>
            </a:pPr>
            <a:endParaRPr lang="en-US" sz="2400" b="1">
              <a:solidFill>
                <a:srgbClr val="FFFFFF"/>
              </a:solidFill>
              <a:cs typeface="Arial" charset="0"/>
            </a:endParaRPr>
          </a:p>
          <a:p>
            <a:pPr defTabSz="914400">
              <a:spcBef>
                <a:spcPct val="50000"/>
              </a:spcBef>
            </a:pPr>
            <a:r>
              <a:rPr lang="en-US" sz="2400" b="1">
                <a:solidFill>
                  <a:srgbClr val="FFFFFF"/>
                </a:solidFill>
                <a:cs typeface="Arial" charset="0"/>
              </a:rPr>
              <a:t>Mô tả cơn Đại nạn theo sau là Thiên hi niên        </a:t>
            </a:r>
          </a:p>
        </p:txBody>
      </p:sp>
      <p:pic>
        <p:nvPicPr>
          <p:cNvPr id="55300" name="Picture 6" descr="SBC - destruct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4800"/>
            <a:ext cx="2590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7" descr="SBC - destructi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04800"/>
            <a:ext cx="2867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8" descr="SBC - destructio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057400"/>
            <a:ext cx="2590800"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9" descr="SBC - destruction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2057400"/>
            <a:ext cx="2895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0" descr="SBC - destruction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733800"/>
            <a:ext cx="3810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11" descr="SBC - destruction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0400" y="3733800"/>
            <a:ext cx="2895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6" name="Picture 12" descr="SBC - destruction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733800"/>
            <a:ext cx="2590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7" name="Picture 13" descr="SBC - destruction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28600"/>
            <a:ext cx="2589213"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8" name="Picture 14" descr="SBC - destruction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00400" y="304800"/>
            <a:ext cx="2819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Picture 15" descr="SBC - destruction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2403475"/>
            <a:ext cx="3505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0" name="Rectangle 16"/>
          <p:cNvSpPr>
            <a:spLocks noGrp="1" noChangeArrowheads="1"/>
          </p:cNvSpPr>
          <p:nvPr>
            <p:ph type="title" idx="4294967295"/>
          </p:nvPr>
        </p:nvSpPr>
        <p:spPr>
          <a:xfrm>
            <a:off x="6019800" y="473075"/>
            <a:ext cx="2667000" cy="519113"/>
          </a:xfrm>
          <a:solidFill>
            <a:srgbClr val="FF3300"/>
          </a:solidFill>
        </p:spPr>
        <p:txBody>
          <a:bodyPr anchor="t">
            <a:spAutoFit/>
          </a:bodyPr>
          <a:lstStyle/>
          <a:p>
            <a:pPr>
              <a:lnSpc>
                <a:spcPct val="100000"/>
              </a:lnSpc>
              <a:spcBef>
                <a:spcPct val="50000"/>
              </a:spcBef>
            </a:pPr>
            <a:r>
              <a:rPr lang="en-US" sz="2800" b="1">
                <a:solidFill>
                  <a:schemeClr val="tx1"/>
                </a:solidFill>
                <a:latin typeface="Arial" charset="0"/>
                <a:ea typeface="MS PGothic" charset="0"/>
                <a:cs typeface="Arial" charset="0"/>
              </a:rPr>
              <a:t>Ê-sai 24-25</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Map1-kingdom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304800"/>
            <a:ext cx="5486400" cy="60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3"/>
          <p:cNvSpPr txBox="1">
            <a:spLocks noChangeArrowheads="1"/>
          </p:cNvSpPr>
          <p:nvPr/>
        </p:nvSpPr>
        <p:spPr bwMode="auto">
          <a:xfrm>
            <a:off x="5988050" y="914400"/>
            <a:ext cx="2722563" cy="8223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a:solidFill>
                  <a:srgbClr val="FFFFFF"/>
                </a:solidFill>
                <a:cs typeface="Arial" charset="0"/>
              </a:rPr>
              <a:t>Phần lịch sử trong ngoặc đơn            </a:t>
            </a:r>
          </a:p>
        </p:txBody>
      </p:sp>
      <p:sp>
        <p:nvSpPr>
          <p:cNvPr id="56324" name="Text Box 7"/>
          <p:cNvSpPr txBox="1">
            <a:spLocks noChangeArrowheads="1"/>
          </p:cNvSpPr>
          <p:nvPr/>
        </p:nvSpPr>
        <p:spPr bwMode="auto">
          <a:xfrm>
            <a:off x="5911850" y="1905000"/>
            <a:ext cx="2808288" cy="27717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200" b="1">
                <a:solidFill>
                  <a:srgbClr val="FFFFFF"/>
                </a:solidFill>
                <a:cs typeface="Arial" charset="0"/>
              </a:rPr>
              <a:t>Phần này (về vua Ê-xê-chia) là phần chuyển tiếp quan trọng – chg. 36, 37 nhìn lui về quân A-sy-ri và chg. 38 - 39 nhìn tới về quân Ba-by-lôn</a:t>
            </a:r>
          </a:p>
        </p:txBody>
      </p:sp>
      <p:sp>
        <p:nvSpPr>
          <p:cNvPr id="56325" name="Text Box 8"/>
          <p:cNvSpPr txBox="1">
            <a:spLocks noChangeArrowheads="1"/>
          </p:cNvSpPr>
          <p:nvPr/>
        </p:nvSpPr>
        <p:spPr bwMode="auto">
          <a:xfrm>
            <a:off x="5911850" y="5105400"/>
            <a:ext cx="2894013" cy="109696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200" b="1">
                <a:solidFill>
                  <a:srgbClr val="FFFFFF"/>
                </a:solidFill>
                <a:cs typeface="Arial" charset="0"/>
              </a:rPr>
              <a:t>Giống như 2 Vua 18 - 20 ngoại trừ bai ca của Ê-xê-chia</a:t>
            </a:r>
          </a:p>
        </p:txBody>
      </p:sp>
      <p:sp>
        <p:nvSpPr>
          <p:cNvPr id="56326" name="Rectangle 9"/>
          <p:cNvSpPr>
            <a:spLocks noGrp="1" noChangeArrowheads="1"/>
          </p:cNvSpPr>
          <p:nvPr>
            <p:ph type="title" idx="4294967295"/>
          </p:nvPr>
        </p:nvSpPr>
        <p:spPr>
          <a:xfrm>
            <a:off x="5911850" y="304800"/>
            <a:ext cx="2808288" cy="519113"/>
          </a:xfrm>
          <a:solidFill>
            <a:srgbClr val="FF3300"/>
          </a:solidFill>
        </p:spPr>
        <p:txBody>
          <a:bodyPr anchor="t">
            <a:spAutoFit/>
          </a:bodyPr>
          <a:lstStyle/>
          <a:p>
            <a:pPr>
              <a:lnSpc>
                <a:spcPct val="100000"/>
              </a:lnSpc>
              <a:spcBef>
                <a:spcPct val="50000"/>
              </a:spcBef>
            </a:pPr>
            <a:r>
              <a:rPr lang="en-US" sz="2800" b="1">
                <a:solidFill>
                  <a:schemeClr val="tx1"/>
                </a:solidFill>
                <a:latin typeface="Arial" charset="0"/>
                <a:ea typeface="MS PGothic" charset="0"/>
                <a:cs typeface="Arial" charset="0"/>
              </a:rPr>
              <a:t>Ê-sai 36-39</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3"/>
          <p:cNvSpPr txBox="1">
            <a:spLocks noChangeArrowheads="1"/>
          </p:cNvSpPr>
          <p:nvPr/>
        </p:nvSpPr>
        <p:spPr bwMode="auto">
          <a:xfrm>
            <a:off x="990600" y="2743200"/>
            <a:ext cx="3200400" cy="21018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200" b="1">
                <a:solidFill>
                  <a:srgbClr val="FFFFFF"/>
                </a:solidFill>
                <a:cs typeface="Arial" charset="0"/>
              </a:rPr>
              <a:t>Ê-sai chứa đựng những điều liên quan phong phú và rộng rãi nhất về thân vị và công tác của Đấng Christ trong Cựu Ước.</a:t>
            </a:r>
          </a:p>
        </p:txBody>
      </p:sp>
      <p:sp>
        <p:nvSpPr>
          <p:cNvPr id="57347" name="Text Box 5" descr="Brown marble"/>
          <p:cNvSpPr txBox="1">
            <a:spLocks noChangeArrowheads="1"/>
          </p:cNvSpPr>
          <p:nvPr/>
        </p:nvSpPr>
        <p:spPr bwMode="auto">
          <a:xfrm>
            <a:off x="4724400" y="2743200"/>
            <a:ext cx="3276600" cy="27717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200" b="1">
                <a:solidFill>
                  <a:srgbClr val="FFFFFF"/>
                </a:solidFill>
                <a:cs typeface="Arial" charset="0"/>
              </a:rPr>
              <a:t>Cái nhìn về tương lai của Ê-sai bao gồm những thời kỳ của sự đoán phạt chưa từng có và cả niềm vui và sự thịnh vượng trong vườn địa đàng đã mất (Thiên hi niên).</a:t>
            </a:r>
            <a:endParaRPr lang="en-US" sz="2200" b="1">
              <a:solidFill>
                <a:srgbClr val="000000"/>
              </a:solidFill>
              <a:cs typeface="Arial" charset="0"/>
            </a:endParaRPr>
          </a:p>
        </p:txBody>
      </p:sp>
      <p:pic>
        <p:nvPicPr>
          <p:cNvPr id="57348" name="Picture 10" descr="Jesus Mary Tom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5875" y="336550"/>
            <a:ext cx="264953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 Box 6"/>
          <p:cNvSpPr txBox="1">
            <a:spLocks noChangeArrowheads="1"/>
          </p:cNvSpPr>
          <p:nvPr/>
        </p:nvSpPr>
        <p:spPr bwMode="auto">
          <a:xfrm>
            <a:off x="990600" y="1752600"/>
            <a:ext cx="3124200" cy="4572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cs typeface="Arial" charset="0"/>
              </a:rPr>
              <a:t>Đấng Christ học</a:t>
            </a:r>
          </a:p>
        </p:txBody>
      </p:sp>
      <p:sp>
        <p:nvSpPr>
          <p:cNvPr id="57350" name="Text Box 7" descr="Brown marble"/>
          <p:cNvSpPr txBox="1">
            <a:spLocks noChangeArrowheads="1"/>
          </p:cNvSpPr>
          <p:nvPr/>
        </p:nvSpPr>
        <p:spPr bwMode="auto">
          <a:xfrm>
            <a:off x="4648200" y="1752600"/>
            <a:ext cx="3276600" cy="4572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cs typeface="Arial" charset="0"/>
              </a:rPr>
              <a:t>Lai thế học</a:t>
            </a:r>
            <a:endParaRPr lang="en-US" sz="2400" b="1">
              <a:solidFill>
                <a:srgbClr val="000000"/>
              </a:solidFill>
              <a:cs typeface="Arial" charset="0"/>
            </a:endParaRPr>
          </a:p>
        </p:txBody>
      </p:sp>
      <p:sp>
        <p:nvSpPr>
          <p:cNvPr id="57351" name="Rectangle 8"/>
          <p:cNvSpPr>
            <a:spLocks noChangeArrowheads="1"/>
          </p:cNvSpPr>
          <p:nvPr/>
        </p:nvSpPr>
        <p:spPr bwMode="auto">
          <a:xfrm>
            <a:off x="914400" y="1600200"/>
            <a:ext cx="33528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7352" name="Rectangle 9"/>
          <p:cNvSpPr>
            <a:spLocks noChangeArrowheads="1"/>
          </p:cNvSpPr>
          <p:nvPr/>
        </p:nvSpPr>
        <p:spPr bwMode="auto">
          <a:xfrm>
            <a:off x="4572000" y="1600200"/>
            <a:ext cx="3505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7353" name="Rectangle 10"/>
          <p:cNvSpPr>
            <a:spLocks noChangeArrowheads="1"/>
          </p:cNvSpPr>
          <p:nvPr/>
        </p:nvSpPr>
        <p:spPr bwMode="auto">
          <a:xfrm>
            <a:off x="914400" y="2514600"/>
            <a:ext cx="33528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7354" name="Rectangle 11"/>
          <p:cNvSpPr>
            <a:spLocks noChangeArrowheads="1"/>
          </p:cNvSpPr>
          <p:nvPr/>
        </p:nvSpPr>
        <p:spPr bwMode="auto">
          <a:xfrm>
            <a:off x="4572000" y="2514600"/>
            <a:ext cx="35052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a:solidFill>
                <a:srgbClr val="FFFFFF"/>
              </a:solidFill>
              <a:cs typeface="Arial" charset="0"/>
            </a:endParaRPr>
          </a:p>
        </p:txBody>
      </p:sp>
      <p:sp>
        <p:nvSpPr>
          <p:cNvPr id="57355" name="Rectangle 12"/>
          <p:cNvSpPr>
            <a:spLocks noGrp="1" noChangeArrowheads="1"/>
          </p:cNvSpPr>
          <p:nvPr>
            <p:ph type="title" idx="4294967295"/>
          </p:nvPr>
        </p:nvSpPr>
        <p:spPr>
          <a:xfrm>
            <a:off x="3748088" y="609600"/>
            <a:ext cx="4938712" cy="519113"/>
          </a:xfrm>
          <a:solidFill>
            <a:srgbClr val="FF3300"/>
          </a:solidFill>
        </p:spPr>
        <p:txBody>
          <a:bodyPr anchor="t">
            <a:spAutoFit/>
          </a:bodyPr>
          <a:lstStyle/>
          <a:p>
            <a:pPr algn="ctr">
              <a:lnSpc>
                <a:spcPct val="100000"/>
              </a:lnSpc>
              <a:spcBef>
                <a:spcPct val="50000"/>
              </a:spcBef>
            </a:pPr>
            <a:r>
              <a:rPr lang="en-US" sz="2800" b="1">
                <a:solidFill>
                  <a:schemeClr val="tx1"/>
                </a:solidFill>
                <a:latin typeface="Arial" charset="0"/>
                <a:ea typeface="MS PGothic" charset="0"/>
                <a:cs typeface="Arial" charset="0"/>
              </a:rPr>
              <a:t>THẦN HỌC TRONG Ê-SAI</a:t>
            </a:r>
          </a:p>
        </p:txBody>
      </p:sp>
      <p:sp>
        <p:nvSpPr>
          <p:cNvPr id="12" name="Text Box 13"/>
          <p:cNvSpPr txBox="1">
            <a:spLocks noChangeArrowheads="1"/>
          </p:cNvSpPr>
          <p:nvPr/>
        </p:nvSpPr>
        <p:spPr bwMode="auto">
          <a:xfrm>
            <a:off x="8107363" y="-57150"/>
            <a:ext cx="1030287" cy="457200"/>
          </a:xfrm>
          <a:prstGeom prst="rect">
            <a:avLst/>
          </a:prstGeom>
          <a:solidFill>
            <a:schemeClr val="bg1"/>
          </a:solidFill>
          <a:ln w="9525">
            <a:noFill/>
            <a:miter lim="800000"/>
            <a:headEnd/>
            <a:tailEnd/>
          </a:ln>
          <a:effectLst/>
        </p:spPr>
        <p:txBody>
          <a:bodyPr>
            <a:spAutoFit/>
          </a:bodyPr>
          <a:lstStyle/>
          <a:p>
            <a:pPr algn="ctr" defTabSz="914400" eaLnBrk="0" hangingPunct="0">
              <a:defRPr/>
            </a:pPr>
            <a:r>
              <a:rPr lang="en-US" sz="2400" b="1">
                <a:effectLst>
                  <a:outerShdw blurRad="38100" dist="38100" dir="2700000" algn="tl">
                    <a:srgbClr val="666633"/>
                  </a:outerShdw>
                </a:effectLst>
                <a:ea typeface="MS PGothic" pitchFamily="34" charset="-128"/>
                <a:cs typeface="Arial" charset="0"/>
              </a:rPr>
              <a:t>455</a:t>
            </a:r>
            <a:endParaRPr lang="en-US" sz="2800">
              <a:effectLst>
                <a:outerShdw blurRad="38100" dist="38100" dir="2700000" algn="tl">
                  <a:srgbClr val="666633"/>
                </a:outerShdw>
              </a:effectLst>
              <a:ea typeface="MS PGothic" pitchFamily="34"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cross-rainbow-Jesus.jpg"/>
          <p:cNvPicPr>
            <a:picLocks noChangeAspect="1"/>
          </p:cNvPicPr>
          <p:nvPr/>
        </p:nvPicPr>
        <p:blipFill>
          <a:blip r:embed="rId3">
            <a:extLst>
              <a:ext uri="{28A0092B-C50C-407E-A947-70E740481C1C}">
                <a14:useLocalDpi xmlns:a14="http://schemas.microsoft.com/office/drawing/2010/main" val="0"/>
              </a:ext>
            </a:extLst>
          </a:blip>
          <a:srcRect b="25246"/>
          <a:stretch>
            <a:fillRect/>
          </a:stretch>
        </p:blipFill>
        <p:spPr bwMode="auto">
          <a:xfrm>
            <a:off x="4765675" y="1881188"/>
            <a:ext cx="3592513"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2"/>
          <p:cNvSpPr txBox="1">
            <a:spLocks noChangeArrowheads="1"/>
          </p:cNvSpPr>
          <p:nvPr/>
        </p:nvSpPr>
        <p:spPr bwMode="auto">
          <a:xfrm>
            <a:off x="1143000" y="533400"/>
            <a:ext cx="7391400" cy="579438"/>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FFFFFF"/>
                </a:solidFill>
                <a:cs typeface="Arial" charset="0"/>
              </a:rPr>
              <a:t>THẦN HỌC TRONG Ê-SAI</a:t>
            </a:r>
          </a:p>
        </p:txBody>
      </p:sp>
      <p:sp>
        <p:nvSpPr>
          <p:cNvPr id="58372" name="Rectangle 7"/>
          <p:cNvSpPr>
            <a:spLocks noChangeArrowheads="1"/>
          </p:cNvSpPr>
          <p:nvPr/>
        </p:nvSpPr>
        <p:spPr bwMode="auto">
          <a:xfrm>
            <a:off x="533400" y="1143000"/>
            <a:ext cx="807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FFFFFF"/>
              </a:solidFill>
              <a:cs typeface="Arial" charset="0"/>
            </a:endParaRPr>
          </a:p>
        </p:txBody>
      </p:sp>
      <p:sp>
        <p:nvSpPr>
          <p:cNvPr id="58373" name="Text Box 11"/>
          <p:cNvSpPr txBox="1">
            <a:spLocks noChangeArrowheads="1"/>
          </p:cNvSpPr>
          <p:nvPr/>
        </p:nvSpPr>
        <p:spPr bwMode="auto">
          <a:xfrm>
            <a:off x="609600" y="1905000"/>
            <a:ext cx="4114800" cy="37814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1600" b="1">
                <a:solidFill>
                  <a:srgbClr val="FFFFFF"/>
                </a:solidFill>
                <a:cs typeface="Arial" charset="0"/>
              </a:rPr>
              <a:t>1.  Sự thành nhục thể của Ngài</a:t>
            </a:r>
          </a:p>
          <a:p>
            <a:pPr defTabSz="914400">
              <a:spcBef>
                <a:spcPct val="50000"/>
              </a:spcBef>
            </a:pPr>
            <a:r>
              <a:rPr lang="en-US" sz="1600" b="1">
                <a:solidFill>
                  <a:srgbClr val="FFFFFF"/>
                </a:solidFill>
                <a:cs typeface="Arial" charset="0"/>
              </a:rPr>
              <a:t>	- Sinh bởi nữ đồng trinh 		  (7:14)</a:t>
            </a:r>
          </a:p>
          <a:p>
            <a:pPr defTabSz="914400">
              <a:spcBef>
                <a:spcPct val="50000"/>
              </a:spcBef>
            </a:pPr>
            <a:r>
              <a:rPr lang="en-US" sz="1600" b="1">
                <a:solidFill>
                  <a:srgbClr val="FFFFFF"/>
                </a:solidFill>
                <a:cs typeface="Arial" charset="0"/>
              </a:rPr>
              <a:t>	- Là Đức Chúa Trời (9:6)</a:t>
            </a:r>
          </a:p>
          <a:p>
            <a:pPr defTabSz="914400">
              <a:spcBef>
                <a:spcPct val="50000"/>
              </a:spcBef>
            </a:pPr>
            <a:r>
              <a:rPr lang="en-US" sz="1600" b="1">
                <a:solidFill>
                  <a:srgbClr val="FFFFFF"/>
                </a:solidFill>
                <a:cs typeface="Arial" charset="0"/>
              </a:rPr>
              <a:t>2.  Bản chất của Ngài</a:t>
            </a:r>
          </a:p>
          <a:p>
            <a:pPr defTabSz="914400">
              <a:lnSpc>
                <a:spcPct val="80000"/>
              </a:lnSpc>
              <a:spcBef>
                <a:spcPct val="50000"/>
              </a:spcBef>
            </a:pPr>
            <a:r>
              <a:rPr lang="en-US" sz="1600" b="1">
                <a:solidFill>
                  <a:srgbClr val="FFFFFF"/>
                </a:solidFill>
                <a:cs typeface="Arial" charset="0"/>
              </a:rPr>
              <a:t>	- Khởi đầu khiêm nhường 	 	  (11:1)</a:t>
            </a:r>
          </a:p>
          <a:p>
            <a:pPr defTabSz="914400">
              <a:lnSpc>
                <a:spcPct val="80000"/>
              </a:lnSpc>
              <a:spcBef>
                <a:spcPct val="50000"/>
              </a:spcBef>
            </a:pPr>
            <a:r>
              <a:rPr lang="en-US" sz="1600" b="1">
                <a:solidFill>
                  <a:srgbClr val="FFFFFF"/>
                </a:solidFill>
                <a:cs typeface="Arial" charset="0"/>
              </a:rPr>
              <a:t>	- Dòng dõi hoàng tộc (11:1)</a:t>
            </a:r>
          </a:p>
          <a:p>
            <a:pPr defTabSz="914400">
              <a:lnSpc>
                <a:spcPct val="80000"/>
              </a:lnSpc>
              <a:spcBef>
                <a:spcPct val="50000"/>
              </a:spcBef>
            </a:pPr>
            <a:r>
              <a:rPr lang="en-US" sz="1600" b="1">
                <a:solidFill>
                  <a:srgbClr val="FFFFFF"/>
                </a:solidFill>
                <a:cs typeface="Arial" charset="0"/>
              </a:rPr>
              <a:t>	- Khôn ngoan (9:6)</a:t>
            </a:r>
          </a:p>
          <a:p>
            <a:pPr defTabSz="914400">
              <a:lnSpc>
                <a:spcPct val="80000"/>
              </a:lnSpc>
              <a:spcBef>
                <a:spcPct val="50000"/>
              </a:spcBef>
            </a:pPr>
            <a:r>
              <a:rPr lang="en-US" sz="1600" b="1">
                <a:solidFill>
                  <a:srgbClr val="FFFFFF"/>
                </a:solidFill>
                <a:cs typeface="Arial" charset="0"/>
              </a:rPr>
              <a:t>	- Đời đời (9:6)</a:t>
            </a:r>
          </a:p>
          <a:p>
            <a:pPr defTabSz="914400">
              <a:lnSpc>
                <a:spcPct val="80000"/>
              </a:lnSpc>
              <a:spcBef>
                <a:spcPct val="50000"/>
              </a:spcBef>
            </a:pPr>
            <a:r>
              <a:rPr lang="en-US" sz="1600" b="1">
                <a:solidFill>
                  <a:srgbClr val="FFFFFF"/>
                </a:solidFill>
                <a:cs typeface="Arial" charset="0"/>
              </a:rPr>
              <a:t>	- Hòa bình (9:6)</a:t>
            </a:r>
          </a:p>
          <a:p>
            <a:pPr defTabSz="914400">
              <a:lnSpc>
                <a:spcPct val="80000"/>
              </a:lnSpc>
              <a:spcBef>
                <a:spcPct val="50000"/>
              </a:spcBef>
            </a:pPr>
            <a:r>
              <a:rPr lang="en-US" sz="1600" b="1">
                <a:solidFill>
                  <a:srgbClr val="FFFFFF"/>
                </a:solidFill>
                <a:cs typeface="Arial" charset="0"/>
              </a:rPr>
              <a:t>	- Chân thật (53:9)</a:t>
            </a:r>
          </a:p>
        </p:txBody>
      </p:sp>
      <p:sp>
        <p:nvSpPr>
          <p:cNvPr id="83973" name="Text Box 12"/>
          <p:cNvSpPr txBox="1">
            <a:spLocks noChangeArrowheads="1"/>
          </p:cNvSpPr>
          <p:nvPr/>
        </p:nvSpPr>
        <p:spPr bwMode="auto">
          <a:xfrm>
            <a:off x="6213475" y="1905000"/>
            <a:ext cx="2473325" cy="3935413"/>
          </a:xfrm>
          <a:prstGeom prst="rect">
            <a:avLst/>
          </a:prstGeom>
          <a:noFill/>
          <a:ln w="9525">
            <a:noFill/>
            <a:miter lim="800000"/>
            <a:headEnd/>
            <a:tailEnd/>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defTabSz="914400">
              <a:spcBef>
                <a:spcPct val="50000"/>
              </a:spcBef>
            </a:pPr>
            <a:r>
              <a:rPr lang="en-US" sz="2800" b="1" i="1">
                <a:solidFill>
                  <a:srgbClr val="FFFFFF"/>
                </a:solidFill>
                <a:effectLst>
                  <a:outerShdw blurRad="38100" dist="38100" dir="2700000" algn="tl">
                    <a:srgbClr val="666633"/>
                  </a:outerShdw>
                </a:effectLst>
                <a:cs typeface="Arial" charset="0"/>
              </a:rPr>
              <a:t>Còn nhiều lời mô tả về Đấng Christ </a:t>
            </a:r>
            <a:br>
              <a:rPr lang="en-US" sz="2800" b="1" i="1">
                <a:solidFill>
                  <a:srgbClr val="FFFFFF"/>
                </a:solidFill>
                <a:effectLst>
                  <a:outerShdw blurRad="38100" dist="38100" dir="2700000" algn="tl">
                    <a:srgbClr val="666633"/>
                  </a:outerShdw>
                </a:effectLst>
                <a:cs typeface="Arial" charset="0"/>
              </a:rPr>
            </a:br>
            <a:r>
              <a:rPr lang="en-US" sz="2800" b="1" i="1">
                <a:solidFill>
                  <a:srgbClr val="FFFFFF"/>
                </a:solidFill>
                <a:effectLst>
                  <a:outerShdw blurRad="38100" dist="38100" dir="2700000" algn="tl">
                    <a:srgbClr val="666633"/>
                  </a:outerShdw>
                </a:effectLst>
                <a:cs typeface="Arial" charset="0"/>
              </a:rPr>
              <a:t>được tìm thấy trong những chương </a:t>
            </a:r>
            <a:br>
              <a:rPr lang="en-US" sz="2800" b="1" i="1">
                <a:solidFill>
                  <a:srgbClr val="FFFFFF"/>
                </a:solidFill>
                <a:effectLst>
                  <a:outerShdw blurRad="38100" dist="38100" dir="2700000" algn="tl">
                    <a:srgbClr val="666633"/>
                  </a:outerShdw>
                </a:effectLst>
                <a:cs typeface="Arial" charset="0"/>
              </a:rPr>
            </a:br>
            <a:r>
              <a:rPr lang="en-US" sz="2800" b="1" i="1">
                <a:solidFill>
                  <a:srgbClr val="FFFFFF"/>
                </a:solidFill>
                <a:effectLst>
                  <a:outerShdw blurRad="38100" dist="38100" dir="2700000" algn="tl">
                    <a:srgbClr val="666633"/>
                  </a:outerShdw>
                </a:effectLst>
                <a:cs typeface="Arial" charset="0"/>
              </a:rPr>
              <a:t>còn lại của Ê-sai.</a:t>
            </a:r>
            <a:endParaRPr lang="en-US" sz="2800" b="1">
              <a:solidFill>
                <a:srgbClr val="FFFFFF"/>
              </a:solidFill>
              <a:effectLst>
                <a:outerShdw blurRad="38100" dist="38100" dir="2700000" algn="tl">
                  <a:srgbClr val="666633"/>
                </a:outerShdw>
              </a:effectLst>
              <a:cs typeface="Arial" charset="0"/>
            </a:endParaRPr>
          </a:p>
        </p:txBody>
      </p:sp>
      <p:sp>
        <p:nvSpPr>
          <p:cNvPr id="58375" name="Rectangle 13"/>
          <p:cNvSpPr>
            <a:spLocks noGrp="1" noChangeArrowheads="1"/>
          </p:cNvSpPr>
          <p:nvPr>
            <p:ph type="title" idx="4294967295"/>
          </p:nvPr>
        </p:nvSpPr>
        <p:spPr>
          <a:xfrm>
            <a:off x="533400" y="1371600"/>
            <a:ext cx="8153400" cy="457200"/>
          </a:xfrm>
          <a:solidFill>
            <a:schemeClr val="accent2"/>
          </a:solidFill>
        </p:spPr>
        <p:txBody>
          <a:bodyPr anchor="t">
            <a:spAutoFit/>
          </a:bodyPr>
          <a:lstStyle/>
          <a:p>
            <a:pPr algn="ctr">
              <a:lnSpc>
                <a:spcPct val="100000"/>
              </a:lnSpc>
              <a:spcBef>
                <a:spcPct val="50000"/>
              </a:spcBef>
            </a:pPr>
            <a:r>
              <a:rPr lang="en-US" sz="2400" b="1">
                <a:solidFill>
                  <a:schemeClr val="tx1"/>
                </a:solidFill>
                <a:latin typeface="Arial" charset="0"/>
                <a:ea typeface="MS PGothic" charset="0"/>
                <a:cs typeface="Arial" charset="0"/>
              </a:rPr>
              <a:t>Đấng Christ học</a:t>
            </a:r>
          </a:p>
        </p:txBody>
      </p:sp>
      <p:pic>
        <p:nvPicPr>
          <p:cNvPr id="58376" name="Picture 7" descr="jesus-cros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150" y="465138"/>
            <a:ext cx="1889125"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3"/>
          <p:cNvSpPr txBox="1">
            <a:spLocks noChangeArrowheads="1"/>
          </p:cNvSpPr>
          <p:nvPr/>
        </p:nvSpPr>
        <p:spPr bwMode="auto">
          <a:xfrm>
            <a:off x="8107363" y="-57150"/>
            <a:ext cx="1030287" cy="457200"/>
          </a:xfrm>
          <a:prstGeom prst="rect">
            <a:avLst/>
          </a:prstGeom>
          <a:solidFill>
            <a:schemeClr val="bg1"/>
          </a:solidFill>
          <a:ln w="9525">
            <a:noFill/>
            <a:miter lim="800000"/>
            <a:headEnd/>
            <a:tailEnd/>
          </a:ln>
          <a:effectLst/>
        </p:spPr>
        <p:txBody>
          <a:bodyPr>
            <a:spAutoFit/>
          </a:bodyPr>
          <a:lstStyle/>
          <a:p>
            <a:pPr algn="ctr" defTabSz="914400" eaLnBrk="0" hangingPunct="0">
              <a:defRPr/>
            </a:pPr>
            <a:r>
              <a:rPr lang="en-US" sz="2400" b="1">
                <a:effectLst>
                  <a:outerShdw blurRad="38100" dist="38100" dir="2700000" algn="tl">
                    <a:srgbClr val="666633"/>
                  </a:outerShdw>
                </a:effectLst>
                <a:ea typeface="MS PGothic" pitchFamily="34" charset="-128"/>
                <a:cs typeface="Arial" charset="0"/>
              </a:rPr>
              <a:t>465</a:t>
            </a:r>
            <a:endParaRPr lang="en-US" sz="2800">
              <a:effectLst>
                <a:outerShdw blurRad="38100" dist="38100" dir="2700000" algn="tl">
                  <a:srgbClr val="666633"/>
                </a:outerShdw>
              </a:effectLst>
              <a:ea typeface="MS PGothic" pitchFamily="34"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tx1"/>
            </a:gs>
            <a:gs pos="100000">
              <a:srgbClr val="00009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eaLnBrk="0" hangingPunct="0"/>
            <a:endParaRPr lang="en-US" sz="2400">
              <a:solidFill>
                <a:srgbClr val="000000"/>
              </a:solidFill>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21563"/>
            <a:ext cx="9144000" cy="909772"/>
          </a:xfrm>
          <a:effectLst>
            <a:outerShdw blurRad="63500" dist="35921" dir="2700000" algn="ctr" rotWithShape="0">
              <a:schemeClr val="tx2">
                <a:alpha val="74998"/>
              </a:schemeClr>
            </a:outerShdw>
          </a:effectLst>
          <a:extLst/>
        </p:spPr>
        <p:txBody>
          <a:bodyPr anchor="ctr"/>
          <a:lstStyle/>
          <a:p>
            <a:pPr>
              <a:defRPr/>
            </a:pPr>
            <a:r>
              <a:rPr lang="en-US" sz="4800" b="1" dirty="0" err="1">
                <a:effectLst>
                  <a:glow rad="127000">
                    <a:schemeClr val="tx1"/>
                  </a:glow>
                </a:effectLst>
                <a:latin typeface="Arial" charset="0"/>
                <a:ea typeface="ＭＳ Ｐゴシック" charset="0"/>
                <a:cs typeface="ＭＳ Ｐゴシック" charset="0"/>
              </a:rPr>
              <a:t>Câu</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Chìa</a:t>
            </a:r>
            <a:r>
              <a:rPr lang="en-US" sz="4800" b="1" dirty="0">
                <a:effectLst>
                  <a:glow rad="127000">
                    <a:schemeClr val="tx1"/>
                  </a:glow>
                </a:effectLst>
                <a:latin typeface="Arial" charset="0"/>
                <a:ea typeface="ＭＳ Ｐゴシック" charset="0"/>
                <a:cs typeface="ＭＳ Ｐゴシック" charset="0"/>
              </a:rPr>
              <a:t> </a:t>
            </a:r>
            <a:r>
              <a:rPr lang="en-US" sz="4800" b="1" dirty="0" err="1">
                <a:effectLst>
                  <a:glow rad="127000">
                    <a:schemeClr val="tx1"/>
                  </a:glow>
                </a:effectLst>
                <a:latin typeface="Arial" charset="0"/>
                <a:ea typeface="ＭＳ Ｐゴシック" charset="0"/>
                <a:cs typeface="ＭＳ Ｐゴシック" charset="0"/>
              </a:rPr>
              <a:t>Khoá</a:t>
            </a:r>
            <a:endParaRPr lang="en-US" sz="4800"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0" y="1414856"/>
            <a:ext cx="9144000" cy="4317998"/>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dirty="0">
                <a:solidFill>
                  <a:srgbClr val="FFFFFF"/>
                </a:solidFill>
                <a:effectLst>
                  <a:glow rad="127000">
                    <a:srgbClr val="000000"/>
                  </a:glow>
                </a:effectLst>
                <a:latin typeface="Arial" charset="0"/>
                <a:ea typeface="ＭＳ Ｐゴシック" charset="0"/>
                <a:cs typeface="ＭＳ Ｐゴシック" charset="0"/>
              </a:rPr>
              <a:t>“Lift up your eyes to the heavens, look at the earth beneath; the heavens will vanish like smoke, the earth will wear out like a garment and its inhabitants die like flies.  But my salvation will last forever, my righteousness will never fail” (Isaiah 51:6). </a:t>
            </a:r>
            <a:endParaRPr lang="en-US"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6" name="Rectangle 2"/>
          <p:cNvSpPr txBox="1">
            <a:spLocks noChangeArrowheads="1"/>
          </p:cNvSpPr>
          <p:nvPr/>
        </p:nvSpPr>
        <p:spPr bwMode="auto">
          <a:xfrm>
            <a:off x="0" y="5920006"/>
            <a:ext cx="8791222" cy="90977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lgn="r">
              <a:defRPr/>
            </a:pPr>
            <a:r>
              <a:rPr lang="en-US" sz="4800" b="1" dirty="0" err="1">
                <a:solidFill>
                  <a:srgbClr val="FFFFFF"/>
                </a:solidFill>
                <a:effectLst>
                  <a:glow rad="127000">
                    <a:srgbClr val="000000"/>
                  </a:glow>
                </a:effectLst>
                <a:latin typeface="Arial" charset="0"/>
                <a:ea typeface="ＭＳ Ｐゴシック" charset="0"/>
                <a:cs typeface="ＭＳ Ｐゴシック" charset="0"/>
              </a:rPr>
              <a:t>Ê-sai</a:t>
            </a:r>
            <a:endParaRPr lang="en-US" sz="4800" b="1" dirty="0">
              <a:solidFill>
                <a:srgbClr val="FFFFFF"/>
              </a:solidFill>
              <a:effectLst>
                <a:glow rad="127000">
                  <a:srgbClr val="000000"/>
                </a:glow>
              </a:effectLst>
              <a:latin typeface="Arial" charset="0"/>
              <a:ea typeface="ＭＳ Ｐゴシック" charset="0"/>
              <a:cs typeface="ＭＳ Ｐゴシック" charset="0"/>
            </a:endParaRPr>
          </a:p>
        </p:txBody>
      </p:sp>
      <p:sp>
        <p:nvSpPr>
          <p:cNvPr id="7"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452</a:t>
            </a:r>
          </a:p>
        </p:txBody>
      </p:sp>
    </p:spTree>
    <p:extLst>
      <p:ext uri="{BB962C8B-B14F-4D97-AF65-F5344CB8AC3E}">
        <p14:creationId xmlns:p14="http://schemas.microsoft.com/office/powerpoint/2010/main" val="30970368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 y="533400"/>
            <a:ext cx="7924800" cy="579438"/>
          </a:xfrm>
          <a:prstGeom prst="rect">
            <a:avLst/>
          </a:prstGeom>
          <a:solidFill>
            <a:srgbClr val="FF3300"/>
          </a:solid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FFFFFF"/>
                </a:solidFill>
                <a:effectLst>
                  <a:outerShdw blurRad="38100" dist="38100" dir="2700000" algn="tl">
                    <a:srgbClr val="000000"/>
                  </a:outerShdw>
                </a:effectLst>
                <a:cs typeface="Arial" charset="0"/>
              </a:rPr>
              <a:t>THẦN HỌC TRONG Ê-SAI</a:t>
            </a:r>
          </a:p>
        </p:txBody>
      </p:sp>
      <p:sp>
        <p:nvSpPr>
          <p:cNvPr id="59395" name="Rectangle 4"/>
          <p:cNvSpPr>
            <a:spLocks noChangeArrowheads="1"/>
          </p:cNvSpPr>
          <p:nvPr/>
        </p:nvSpPr>
        <p:spPr bwMode="auto">
          <a:xfrm>
            <a:off x="533400" y="1143000"/>
            <a:ext cx="8077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b="1">
              <a:solidFill>
                <a:srgbClr val="FFFFFF"/>
              </a:solidFill>
              <a:cs typeface="Arial" charset="0"/>
            </a:endParaRPr>
          </a:p>
        </p:txBody>
      </p:sp>
      <p:sp>
        <p:nvSpPr>
          <p:cNvPr id="7173" name="Text Box 5" descr="Brown marble"/>
          <p:cNvSpPr txBox="1">
            <a:spLocks noChangeArrowheads="1"/>
          </p:cNvSpPr>
          <p:nvPr/>
        </p:nvSpPr>
        <p:spPr bwMode="auto">
          <a:xfrm>
            <a:off x="609600" y="2057400"/>
            <a:ext cx="7848600" cy="1919288"/>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endParaRPr lang="en-US" sz="2400" b="1">
              <a:solidFill>
                <a:srgbClr val="FFFFFF"/>
              </a:solidFill>
              <a:effectLst>
                <a:outerShdw blurRad="38100" dist="38100" dir="2700000" algn="tl">
                  <a:srgbClr val="DDDDDD"/>
                </a:outerShdw>
              </a:effectLst>
              <a:cs typeface="Arial" charset="0"/>
            </a:endParaRPr>
          </a:p>
          <a:p>
            <a:pPr defTabSz="914400">
              <a:spcBef>
                <a:spcPct val="50000"/>
              </a:spcBef>
            </a:pPr>
            <a:r>
              <a:rPr lang="en-US" sz="2400" b="1">
                <a:solidFill>
                  <a:srgbClr val="FFFFFF"/>
                </a:solidFill>
                <a:effectLst>
                  <a:outerShdw blurRad="38100" dist="38100" dir="2700000" algn="tl">
                    <a:srgbClr val="DDDDDD"/>
                  </a:outerShdw>
                </a:effectLst>
                <a:cs typeface="Arial" charset="0"/>
              </a:rPr>
              <a:t>	</a:t>
            </a:r>
            <a:r>
              <a:rPr lang="en-US" sz="2000" b="1">
                <a:solidFill>
                  <a:srgbClr val="FFFFFF"/>
                </a:solidFill>
                <a:effectLst>
                  <a:outerShdw blurRad="38100" dist="38100" dir="2700000" algn="tl">
                    <a:srgbClr val="DDDDDD"/>
                  </a:outerShdw>
                </a:effectLst>
                <a:cs typeface="Arial" charset="0"/>
              </a:rPr>
              <a:t>- </a:t>
            </a:r>
            <a:r>
              <a:rPr lang="ja-JP" altLang="en-US" sz="2000" b="1">
                <a:solidFill>
                  <a:srgbClr val="FFFFFF"/>
                </a:solidFill>
                <a:effectLst>
                  <a:outerShdw blurRad="38100" dist="38100" dir="2700000" algn="tl">
                    <a:srgbClr val="DDDDDD"/>
                  </a:outerShdw>
                </a:effectLst>
                <a:cs typeface="Arial" charset="0"/>
              </a:rPr>
              <a:t>“</a:t>
            </a:r>
            <a:r>
              <a:rPr lang="en-US" sz="2000" b="1" i="1">
                <a:solidFill>
                  <a:srgbClr val="FFFFFF"/>
                </a:solidFill>
                <a:effectLst>
                  <a:outerShdw blurRad="38100" dist="38100" dir="2700000" algn="tl">
                    <a:srgbClr val="DDDDDD"/>
                  </a:outerShdw>
                </a:effectLst>
                <a:cs typeface="Arial" charset="0"/>
              </a:rPr>
              <a:t>GIÊ-HÔ-VA quyền năng có một ngày</a:t>
            </a:r>
            <a:r>
              <a:rPr lang="ja-JP" altLang="en-US" sz="2000" b="1">
                <a:solidFill>
                  <a:srgbClr val="FFFFFF"/>
                </a:solidFill>
                <a:effectLst>
                  <a:outerShdw blurRad="38100" dist="38100" dir="2700000" algn="tl">
                    <a:srgbClr val="DDDDDD"/>
                  </a:outerShdw>
                </a:effectLst>
                <a:cs typeface="Arial" charset="0"/>
              </a:rPr>
              <a:t>”</a:t>
            </a:r>
            <a:r>
              <a:rPr lang="en-US" sz="2000" b="1">
                <a:solidFill>
                  <a:srgbClr val="FFFFFF"/>
                </a:solidFill>
                <a:effectLst>
                  <a:outerShdw blurRad="38100" dist="38100" dir="2700000" algn="tl">
                    <a:srgbClr val="DDDDDD"/>
                  </a:outerShdw>
                </a:effectLst>
                <a:cs typeface="Arial" charset="0"/>
              </a:rPr>
              <a:t> (2:12; 22:5)</a:t>
            </a:r>
          </a:p>
          <a:p>
            <a:pPr defTabSz="914400">
              <a:spcBef>
                <a:spcPct val="50000"/>
              </a:spcBef>
            </a:pPr>
            <a:r>
              <a:rPr lang="en-US" sz="2000" b="1">
                <a:solidFill>
                  <a:srgbClr val="FFFFFF"/>
                </a:solidFill>
                <a:effectLst>
                  <a:outerShdw blurRad="38100" dist="38100" dir="2700000" algn="tl">
                    <a:srgbClr val="DDDDDD"/>
                  </a:outerShdw>
                </a:effectLst>
                <a:cs typeface="Arial" charset="0"/>
              </a:rPr>
              <a:t>	- </a:t>
            </a:r>
            <a:r>
              <a:rPr lang="ja-JP" altLang="en-US" sz="2000" b="1">
                <a:solidFill>
                  <a:srgbClr val="FFFFFF"/>
                </a:solidFill>
                <a:effectLst>
                  <a:outerShdw blurRad="38100" dist="38100" dir="2700000" algn="tl">
                    <a:srgbClr val="DDDDDD"/>
                  </a:outerShdw>
                </a:effectLst>
                <a:cs typeface="Arial" charset="0"/>
              </a:rPr>
              <a:t>“</a:t>
            </a:r>
            <a:r>
              <a:rPr lang="en-US" sz="2000" b="1" i="1">
                <a:solidFill>
                  <a:srgbClr val="FFFFFF"/>
                </a:solidFill>
                <a:effectLst>
                  <a:outerShdw blurRad="38100" dist="38100" dir="2700000" algn="tl">
                    <a:srgbClr val="DDDDDD"/>
                  </a:outerShdw>
                </a:effectLst>
                <a:cs typeface="Arial" charset="0"/>
              </a:rPr>
              <a:t>Ngày của Đức Giê-hô-va</a:t>
            </a:r>
            <a:r>
              <a:rPr lang="ja-JP" altLang="en-US" sz="2000" b="1">
                <a:solidFill>
                  <a:srgbClr val="FFFFFF"/>
                </a:solidFill>
                <a:effectLst>
                  <a:outerShdw blurRad="38100" dist="38100" dir="2700000" algn="tl">
                    <a:srgbClr val="DDDDDD"/>
                  </a:outerShdw>
                </a:effectLst>
                <a:cs typeface="Arial" charset="0"/>
              </a:rPr>
              <a:t>”</a:t>
            </a:r>
            <a:r>
              <a:rPr lang="en-US" sz="2000" b="1">
                <a:solidFill>
                  <a:srgbClr val="FFFFFF"/>
                </a:solidFill>
                <a:effectLst>
                  <a:outerShdw blurRad="38100" dist="38100" dir="2700000" algn="tl">
                    <a:srgbClr val="DDDDDD"/>
                  </a:outerShdw>
                </a:effectLst>
                <a:cs typeface="Arial" charset="0"/>
              </a:rPr>
              <a:t> (13:6, 9)</a:t>
            </a:r>
          </a:p>
          <a:p>
            <a:pPr defTabSz="914400">
              <a:spcBef>
                <a:spcPct val="50000"/>
              </a:spcBef>
            </a:pPr>
            <a:r>
              <a:rPr lang="en-US" sz="2000" b="1">
                <a:solidFill>
                  <a:srgbClr val="FFFFFF"/>
                </a:solidFill>
                <a:effectLst>
                  <a:outerShdw blurRad="38100" dist="38100" dir="2700000" algn="tl">
                    <a:srgbClr val="DDDDDD"/>
                  </a:outerShdw>
                </a:effectLst>
                <a:cs typeface="Arial" charset="0"/>
              </a:rPr>
              <a:t>	- </a:t>
            </a:r>
            <a:r>
              <a:rPr lang="ja-JP" altLang="en-US" sz="2000" b="1">
                <a:solidFill>
                  <a:srgbClr val="FFFFFF"/>
                </a:solidFill>
                <a:effectLst>
                  <a:outerShdw blurRad="38100" dist="38100" dir="2700000" algn="tl">
                    <a:srgbClr val="DDDDDD"/>
                  </a:outerShdw>
                </a:effectLst>
                <a:cs typeface="Arial" charset="0"/>
              </a:rPr>
              <a:t>”</a:t>
            </a:r>
            <a:r>
              <a:rPr lang="en-US" sz="2000" b="1" i="1">
                <a:solidFill>
                  <a:srgbClr val="FFFFFF"/>
                </a:solidFill>
                <a:effectLst>
                  <a:outerShdw blurRad="38100" dist="38100" dir="2700000" algn="tl">
                    <a:srgbClr val="DDDDDD"/>
                  </a:outerShdw>
                </a:effectLst>
                <a:cs typeface="Arial" charset="0"/>
              </a:rPr>
              <a:t>trong ngày ấy</a:t>
            </a:r>
            <a:r>
              <a:rPr lang="ja-JP" altLang="en-US" sz="2000" b="1">
                <a:solidFill>
                  <a:srgbClr val="FFFFFF"/>
                </a:solidFill>
                <a:effectLst>
                  <a:outerShdw blurRad="38100" dist="38100" dir="2700000" algn="tl">
                    <a:srgbClr val="DDDDDD"/>
                  </a:outerShdw>
                </a:effectLst>
                <a:cs typeface="Arial" charset="0"/>
              </a:rPr>
              <a:t>”</a:t>
            </a:r>
            <a:r>
              <a:rPr lang="en-US" sz="2000" b="1">
                <a:solidFill>
                  <a:srgbClr val="FFFFFF"/>
                </a:solidFill>
                <a:effectLst>
                  <a:outerShdw blurRad="38100" dist="38100" dir="2700000" algn="tl">
                    <a:srgbClr val="DDDDDD"/>
                  </a:outerShdw>
                </a:effectLst>
                <a:cs typeface="Arial" charset="0"/>
              </a:rPr>
              <a:t> (35 lần, hầu hết trong chg. 1 - 39)</a:t>
            </a:r>
          </a:p>
        </p:txBody>
      </p:sp>
      <p:sp>
        <p:nvSpPr>
          <p:cNvPr id="7176" name="Text Box 8" descr="Brown marble"/>
          <p:cNvSpPr txBox="1">
            <a:spLocks noChangeArrowheads="1"/>
          </p:cNvSpPr>
          <p:nvPr/>
        </p:nvSpPr>
        <p:spPr bwMode="auto">
          <a:xfrm>
            <a:off x="609600" y="4191000"/>
            <a:ext cx="7772400" cy="13716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a:solidFill>
                  <a:srgbClr val="FFFFFF"/>
                </a:solidFill>
                <a:effectLst>
                  <a:outerShdw blurRad="38100" dist="38100" dir="2700000" algn="tl">
                    <a:srgbClr val="DDDDDD"/>
                  </a:outerShdw>
                </a:effectLst>
                <a:cs typeface="Arial" charset="0"/>
              </a:rPr>
              <a:t>	</a:t>
            </a:r>
            <a:r>
              <a:rPr lang="en-US" sz="2000" b="1">
                <a:solidFill>
                  <a:srgbClr val="FFFFFF"/>
                </a:solidFill>
                <a:effectLst>
                  <a:outerShdw blurRad="38100" dist="38100" dir="2700000" algn="tl">
                    <a:srgbClr val="DDDDDD"/>
                  </a:outerShdw>
                </a:effectLst>
                <a:cs typeface="Arial" charset="0"/>
              </a:rPr>
              <a:t>Có hai sự nhấn mạnh riêng biệt cho </a:t>
            </a:r>
            <a:r>
              <a:rPr lang="ja-JP" altLang="en-US" sz="2000" b="1">
                <a:solidFill>
                  <a:srgbClr val="FFFFFF"/>
                </a:solidFill>
                <a:effectLst>
                  <a:outerShdw blurRad="38100" dist="38100" dir="2700000" algn="tl">
                    <a:srgbClr val="DDDDDD"/>
                  </a:outerShdw>
                </a:effectLst>
                <a:cs typeface="Arial" charset="0"/>
              </a:rPr>
              <a:t>“</a:t>
            </a:r>
            <a:r>
              <a:rPr lang="en-US" sz="2000" b="1">
                <a:solidFill>
                  <a:srgbClr val="FFFFFF"/>
                </a:solidFill>
                <a:effectLst>
                  <a:outerShdw blurRad="38100" dist="38100" dir="2700000" algn="tl">
                    <a:srgbClr val="DDDDDD"/>
                  </a:outerShdw>
                </a:effectLst>
                <a:cs typeface="Arial" charset="0"/>
              </a:rPr>
              <a:t>ngày của Chúa</a:t>
            </a:r>
            <a:r>
              <a:rPr lang="ja-JP" altLang="en-US" sz="2000" b="1">
                <a:solidFill>
                  <a:srgbClr val="FFFFFF"/>
                </a:solidFill>
                <a:effectLst>
                  <a:outerShdw blurRad="38100" dist="38100" dir="2700000" algn="tl">
                    <a:srgbClr val="DDDDDD"/>
                  </a:outerShdw>
                </a:effectLst>
                <a:cs typeface="Arial" charset="0"/>
              </a:rPr>
              <a:t>”</a:t>
            </a:r>
            <a:endParaRPr lang="en-US" sz="2000" b="1">
              <a:solidFill>
                <a:srgbClr val="FFFFFF"/>
              </a:solidFill>
              <a:effectLst>
                <a:outerShdw blurRad="38100" dist="38100" dir="2700000" algn="tl">
                  <a:srgbClr val="DDDDDD"/>
                </a:outerShdw>
              </a:effectLst>
              <a:cs typeface="Arial" charset="0"/>
            </a:endParaRPr>
          </a:p>
          <a:p>
            <a:pPr defTabSz="914400">
              <a:spcBef>
                <a:spcPct val="50000"/>
              </a:spcBef>
            </a:pPr>
            <a:r>
              <a:rPr lang="en-US" sz="2000" b="1">
                <a:solidFill>
                  <a:srgbClr val="FFFFFF"/>
                </a:solidFill>
                <a:effectLst>
                  <a:outerShdw blurRad="38100" dist="38100" dir="2700000" algn="tl">
                    <a:srgbClr val="DDDDDD"/>
                  </a:outerShdw>
                </a:effectLst>
                <a:cs typeface="Arial" charset="0"/>
              </a:rPr>
              <a:t>	- Ngày của buồn rầu và than khóc </a:t>
            </a:r>
          </a:p>
          <a:p>
            <a:pPr defTabSz="914400">
              <a:spcBef>
                <a:spcPct val="50000"/>
              </a:spcBef>
            </a:pPr>
            <a:r>
              <a:rPr lang="en-US" sz="2000" b="1">
                <a:solidFill>
                  <a:srgbClr val="FFFFFF"/>
                </a:solidFill>
                <a:effectLst>
                  <a:outerShdw blurRad="38100" dist="38100" dir="2700000" algn="tl">
                    <a:srgbClr val="DDDDDD"/>
                  </a:outerShdw>
                </a:effectLst>
                <a:cs typeface="Arial" charset="0"/>
              </a:rPr>
              <a:t>	- Ngày của chiến thắng và giải cứu</a:t>
            </a:r>
          </a:p>
        </p:txBody>
      </p:sp>
      <p:sp>
        <p:nvSpPr>
          <p:cNvPr id="7177" name="Rectangle 9" descr="Brown marble"/>
          <p:cNvSpPr>
            <a:spLocks noGrp="1" noChangeArrowheads="1"/>
          </p:cNvSpPr>
          <p:nvPr>
            <p:ph type="title" idx="4294967295"/>
          </p:nvPr>
        </p:nvSpPr>
        <p:spPr>
          <a:xfrm>
            <a:off x="685800" y="2057400"/>
            <a:ext cx="7696200" cy="457200"/>
          </a:xfrm>
        </p:spPr>
        <p:txBody>
          <a:bodyPr anchor="t">
            <a:spAutoFit/>
          </a:bodyPr>
          <a:lstStyle/>
          <a:p>
            <a:pPr>
              <a:lnSpc>
                <a:spcPct val="100000"/>
              </a:lnSpc>
              <a:spcBef>
                <a:spcPct val="50000"/>
              </a:spcBef>
            </a:pPr>
            <a:r>
              <a:rPr lang="en-US" sz="2400" b="1">
                <a:solidFill>
                  <a:schemeClr val="tx1"/>
                </a:solidFill>
                <a:effectLst>
                  <a:outerShdw blurRad="38100" dist="38100" dir="2700000" algn="tl">
                    <a:srgbClr val="666633"/>
                  </a:outerShdw>
                </a:effectLst>
                <a:latin typeface="Arial" charset="0"/>
                <a:ea typeface="MS PGothic" charset="0"/>
                <a:cs typeface="Arial" charset="0"/>
              </a:rPr>
              <a:t>1. NGÀY CỦA ĐỨC GIÊ-HÔ-VA</a:t>
            </a:r>
          </a:p>
        </p:txBody>
      </p:sp>
      <p:sp>
        <p:nvSpPr>
          <p:cNvPr id="7178" name="Rectangle 10" descr="Brown marble"/>
          <p:cNvSpPr>
            <a:spLocks noChangeArrowheads="1"/>
          </p:cNvSpPr>
          <p:nvPr/>
        </p:nvSpPr>
        <p:spPr bwMode="auto">
          <a:xfrm>
            <a:off x="533400" y="1295400"/>
            <a:ext cx="8153400" cy="45720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eaLnBrk="0" hangingPunct="0">
              <a:spcBef>
                <a:spcPct val="50000"/>
              </a:spcBef>
            </a:pPr>
            <a:r>
              <a:rPr lang="en-US" sz="2400" b="1">
                <a:solidFill>
                  <a:srgbClr val="FFFFFF"/>
                </a:solidFill>
                <a:effectLst>
                  <a:outerShdw blurRad="38100" dist="38100" dir="2700000" algn="tl">
                    <a:srgbClr val="DDDDDD"/>
                  </a:outerShdw>
                </a:effectLst>
                <a:cs typeface="Arial" charset="0"/>
              </a:rPr>
              <a:t>Lai thế học</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king-of-kings"/>
          <p:cNvPicPr>
            <a:picLocks noChangeAspect="1"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Grp="1" noChangeArrowheads="1"/>
          </p:cNvSpPr>
          <p:nvPr>
            <p:ph type="title"/>
          </p:nvPr>
        </p:nvSpPr>
        <p:spPr>
          <a:xfrm>
            <a:off x="0" y="533400"/>
            <a:ext cx="8763000" cy="838200"/>
          </a:xfrm>
        </p:spPr>
        <p:txBody>
          <a:bodyPr/>
          <a:lstStyle/>
          <a:p>
            <a:pPr eaLnBrk="1" hangingPunct="1"/>
            <a:r>
              <a:rPr lang="en-US" sz="3600" b="1">
                <a:effectLst>
                  <a:outerShdw blurRad="38100" dist="38100" dir="2700000" algn="tl">
                    <a:srgbClr val="DDDDDD"/>
                  </a:outerShdw>
                </a:effectLst>
                <a:latin typeface="Arial" charset="0"/>
                <a:ea typeface="MS PGothic" charset="0"/>
              </a:rPr>
              <a:t>Những lời hứa của Giao ước Đa-vít</a:t>
            </a:r>
          </a:p>
        </p:txBody>
      </p:sp>
      <p:sp>
        <p:nvSpPr>
          <p:cNvPr id="80900" name="Rectangle 4"/>
          <p:cNvSpPr>
            <a:spLocks noGrp="1" noChangeArrowheads="1"/>
          </p:cNvSpPr>
          <p:nvPr>
            <p:ph type="body" idx="1"/>
          </p:nvPr>
        </p:nvSpPr>
        <p:spPr>
          <a:xfrm>
            <a:off x="152400" y="1600200"/>
            <a:ext cx="8915400" cy="4525963"/>
          </a:xfrm>
        </p:spPr>
        <p:txBody>
          <a:bodyPr/>
          <a:lstStyle/>
          <a:p>
            <a:pPr>
              <a:buFontTx/>
              <a:buNone/>
            </a:pPr>
            <a:r>
              <a:rPr lang="en-US" sz="2400" b="1" baseline="30000">
                <a:latin typeface="Arial" charset="0"/>
                <a:ea typeface="MS PGothic" charset="0"/>
              </a:rPr>
              <a:t>6 </a:t>
            </a:r>
            <a:r>
              <a:rPr lang="en-US" sz="2400" b="1">
                <a:latin typeface="Arial" charset="0"/>
                <a:ea typeface="MS PGothic" charset="0"/>
              </a:rPr>
              <a:t>	Vì có một con trẻ sanh cho chúng ta,</a:t>
            </a:r>
          </a:p>
          <a:p>
            <a:pPr>
              <a:buFontTx/>
              <a:buNone/>
            </a:pPr>
            <a:r>
              <a:rPr lang="en-US" sz="2400" b="1">
                <a:latin typeface="Arial" charset="0"/>
                <a:ea typeface="MS PGothic" charset="0"/>
              </a:rPr>
              <a:t>Một con trai ban cho chúng ta.</a:t>
            </a:r>
          </a:p>
          <a:p>
            <a:pPr>
              <a:buFontTx/>
              <a:buNone/>
            </a:pPr>
            <a:r>
              <a:rPr lang="en-US" sz="2400" b="1">
                <a:latin typeface="Arial" charset="0"/>
                <a:ea typeface="MS PGothic" charset="0"/>
              </a:rPr>
              <a:t>Quyền cai trị sẽ nấy trên vai Ngài.</a:t>
            </a:r>
          </a:p>
          <a:p>
            <a:pPr>
              <a:buFontTx/>
              <a:buNone/>
            </a:pPr>
            <a:r>
              <a:rPr lang="en-US" sz="2400" b="1">
                <a:latin typeface="Arial" charset="0"/>
                <a:ea typeface="MS PGothic" charset="0"/>
              </a:rPr>
              <a:t>Ngài sẽ được xưng là: Đấng Lạ lùng, Đấng Mưu Luận, Đức Chúa Trời quyền năng</a:t>
            </a:r>
          </a:p>
          <a:p>
            <a:pPr>
              <a:buFontTx/>
              <a:buNone/>
            </a:pPr>
            <a:r>
              <a:rPr lang="en-US" sz="2400" b="1">
                <a:latin typeface="Arial" charset="0"/>
                <a:ea typeface="MS PGothic" charset="0"/>
              </a:rPr>
              <a:t>Cha Đời đời, Chúa bình an.</a:t>
            </a:r>
          </a:p>
          <a:p>
            <a:pPr>
              <a:buFontTx/>
              <a:buNone/>
            </a:pPr>
            <a:r>
              <a:rPr lang="en-US" sz="2400" b="1" baseline="30000">
                <a:latin typeface="Arial" charset="0"/>
                <a:ea typeface="MS PGothic" charset="0"/>
              </a:rPr>
              <a:t>7 </a:t>
            </a:r>
            <a:r>
              <a:rPr lang="en-US" sz="2400" b="1">
                <a:latin typeface="Arial" charset="0"/>
                <a:ea typeface="MS PGothic" charset="0"/>
              </a:rPr>
              <a:t>	Quyền cai trị và sự bình của của Ngài cứ thêm mãi không thôi, ở trên ngôi Đa-vít và trên nước Ngài, đặng làm cho nước bền vững, và lập lên trong sự chánh trực, công bình từ nay cho đến đời đời.</a:t>
            </a:r>
          </a:p>
          <a:p>
            <a:pPr>
              <a:buFontTx/>
              <a:buNone/>
            </a:pPr>
            <a:r>
              <a:rPr lang="en-US" sz="2400" b="1">
                <a:latin typeface="Arial" charset="0"/>
                <a:ea typeface="MS PGothic" charset="0"/>
              </a:rPr>
              <a:t>Thật lòng sốt sắng của Đức Giê-hô-va Vạn quân sẽ làm nên sự ấy.   Ês. 9:6-7</a:t>
            </a:r>
          </a:p>
        </p:txBody>
      </p:sp>
      <p:sp>
        <p:nvSpPr>
          <p:cNvPr id="80901" name="Text Box 5"/>
          <p:cNvSpPr txBox="1">
            <a:spLocks noChangeArrowheads="1"/>
          </p:cNvSpPr>
          <p:nvPr/>
        </p:nvSpPr>
        <p:spPr bwMode="auto">
          <a:xfrm>
            <a:off x="8447088" y="74613"/>
            <a:ext cx="69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r>
              <a:rPr lang="en-US" sz="2400" b="1">
                <a:solidFill>
                  <a:srgbClr val="000000"/>
                </a:solidFill>
              </a:rPr>
              <a:t>465</a:t>
            </a:r>
            <a:endParaRPr lang="en-US">
              <a:solidFill>
                <a:srgbClr val="00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circle(in)">
                                      <p:cBhvr>
                                        <p:cTn id="7" dur="20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0900">
                                            <p:txEl>
                                              <p:pRg st="1" end="1"/>
                                            </p:txEl>
                                          </p:spTgt>
                                        </p:tgtEl>
                                        <p:attrNameLst>
                                          <p:attrName>style.visibility</p:attrName>
                                        </p:attrNameLst>
                                      </p:cBhvr>
                                      <p:to>
                                        <p:strVal val="visible"/>
                                      </p:to>
                                    </p:set>
                                    <p:animEffect transition="in" filter="circle(in)">
                                      <p:cBhvr>
                                        <p:cTn id="12" dur="2000"/>
                                        <p:tgtEl>
                                          <p:spTgt spid="809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0900">
                                            <p:txEl>
                                              <p:pRg st="2" end="2"/>
                                            </p:txEl>
                                          </p:spTgt>
                                        </p:tgtEl>
                                        <p:attrNameLst>
                                          <p:attrName>style.visibility</p:attrName>
                                        </p:attrNameLst>
                                      </p:cBhvr>
                                      <p:to>
                                        <p:strVal val="visible"/>
                                      </p:to>
                                    </p:set>
                                    <p:animEffect transition="in" filter="circle(in)">
                                      <p:cBhvr>
                                        <p:cTn id="17" dur="2000"/>
                                        <p:tgtEl>
                                          <p:spTgt spid="809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0900">
                                            <p:txEl>
                                              <p:pRg st="3" end="3"/>
                                            </p:txEl>
                                          </p:spTgt>
                                        </p:tgtEl>
                                        <p:attrNameLst>
                                          <p:attrName>style.visibility</p:attrName>
                                        </p:attrNameLst>
                                      </p:cBhvr>
                                      <p:to>
                                        <p:strVal val="visible"/>
                                      </p:to>
                                    </p:set>
                                    <p:animEffect transition="in" filter="circle(in)">
                                      <p:cBhvr>
                                        <p:cTn id="22" dur="2000"/>
                                        <p:tgtEl>
                                          <p:spTgt spid="8090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0900">
                                            <p:txEl>
                                              <p:pRg st="4" end="4"/>
                                            </p:txEl>
                                          </p:spTgt>
                                        </p:tgtEl>
                                        <p:attrNameLst>
                                          <p:attrName>style.visibility</p:attrName>
                                        </p:attrNameLst>
                                      </p:cBhvr>
                                      <p:to>
                                        <p:strVal val="visible"/>
                                      </p:to>
                                    </p:set>
                                    <p:animEffect transition="in" filter="circle(in)">
                                      <p:cBhvr>
                                        <p:cTn id="27" dur="2000"/>
                                        <p:tgtEl>
                                          <p:spTgt spid="8090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0900">
                                            <p:txEl>
                                              <p:pRg st="5" end="5"/>
                                            </p:txEl>
                                          </p:spTgt>
                                        </p:tgtEl>
                                        <p:attrNameLst>
                                          <p:attrName>style.visibility</p:attrName>
                                        </p:attrNameLst>
                                      </p:cBhvr>
                                      <p:to>
                                        <p:strVal val="visible"/>
                                      </p:to>
                                    </p:set>
                                    <p:animEffect transition="in" filter="circle(in)">
                                      <p:cBhvr>
                                        <p:cTn id="32" dur="2000"/>
                                        <p:tgtEl>
                                          <p:spTgt spid="8090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0900">
                                            <p:txEl>
                                              <p:pRg st="6" end="6"/>
                                            </p:txEl>
                                          </p:spTgt>
                                        </p:tgtEl>
                                        <p:attrNameLst>
                                          <p:attrName>style.visibility</p:attrName>
                                        </p:attrNameLst>
                                      </p:cBhvr>
                                      <p:to>
                                        <p:strVal val="visible"/>
                                      </p:to>
                                    </p:set>
                                    <p:animEffect transition="in" filter="circle(in)">
                                      <p:cBhvr>
                                        <p:cTn id="37" dur="2000"/>
                                        <p:tgtEl>
                                          <p:spTgt spid="8090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80901"/>
                                        </p:tgtEl>
                                        <p:attrNameLst>
                                          <p:attrName>style.visibility</p:attrName>
                                        </p:attrNameLst>
                                      </p:cBhvr>
                                      <p:to>
                                        <p:strVal val="visible"/>
                                      </p:to>
                                    </p:set>
                                    <p:animEffect transition="in" filter="circle(in)">
                                      <p:cBhvr>
                                        <p:cTn id="42"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p:bldP spid="8090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king-of-king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Text Box 2"/>
          <p:cNvSpPr txBox="1">
            <a:spLocks noChangeArrowheads="1"/>
          </p:cNvSpPr>
          <p:nvPr/>
        </p:nvSpPr>
        <p:spPr bwMode="auto">
          <a:xfrm>
            <a:off x="392113" y="254000"/>
            <a:ext cx="8285162" cy="579438"/>
          </a:xfrm>
          <a:prstGeom prst="rect">
            <a:avLst/>
          </a:prstGeom>
          <a:solidFill>
            <a:srgbClr val="FF3300"/>
          </a:solid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FFFFFF"/>
                </a:solidFill>
                <a:effectLst>
                  <a:outerShdw blurRad="38100" dist="38100" dir="2700000" algn="tl">
                    <a:srgbClr val="000000"/>
                  </a:outerShdw>
                </a:effectLst>
                <a:cs typeface="Arial" charset="0"/>
              </a:rPr>
              <a:t>THẦN HỌC TRONG Ê-SAI</a:t>
            </a:r>
          </a:p>
        </p:txBody>
      </p:sp>
      <p:sp>
        <p:nvSpPr>
          <p:cNvPr id="8195" name="Text Box 3" descr="Brown marble"/>
          <p:cNvSpPr txBox="1">
            <a:spLocks noChangeArrowheads="1"/>
          </p:cNvSpPr>
          <p:nvPr/>
        </p:nvSpPr>
        <p:spPr bwMode="auto">
          <a:xfrm>
            <a:off x="392113" y="952500"/>
            <a:ext cx="8205787" cy="457200"/>
          </a:xfrm>
          <a:prstGeom prst="rect">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effectLst>
                  <a:outerShdw blurRad="38100" dist="38100" dir="2700000" algn="tl">
                    <a:srgbClr val="DDDDDD"/>
                  </a:outerShdw>
                </a:effectLst>
                <a:cs typeface="Arial" charset="0"/>
              </a:rPr>
              <a:t>Lai thế học (tiếp tục)</a:t>
            </a:r>
          </a:p>
        </p:txBody>
      </p:sp>
      <p:sp>
        <p:nvSpPr>
          <p:cNvPr id="61445" name="Rectangle 4"/>
          <p:cNvSpPr>
            <a:spLocks noChangeArrowheads="1"/>
          </p:cNvSpPr>
          <p:nvPr/>
        </p:nvSpPr>
        <p:spPr bwMode="auto">
          <a:xfrm>
            <a:off x="315913" y="876300"/>
            <a:ext cx="8443912" cy="571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b="1">
              <a:solidFill>
                <a:srgbClr val="FFFFFF"/>
              </a:solidFill>
              <a:cs typeface="Arial" charset="0"/>
            </a:endParaRPr>
          </a:p>
        </p:txBody>
      </p:sp>
      <p:sp>
        <p:nvSpPr>
          <p:cNvPr id="8197" name="Text Box 5" descr="Brown marble"/>
          <p:cNvSpPr txBox="1">
            <a:spLocks noChangeArrowheads="1"/>
          </p:cNvSpPr>
          <p:nvPr/>
        </p:nvSpPr>
        <p:spPr bwMode="auto">
          <a:xfrm>
            <a:off x="0" y="2057400"/>
            <a:ext cx="9144000" cy="4268788"/>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000" b="1">
                <a:solidFill>
                  <a:srgbClr val="000000"/>
                </a:solidFill>
                <a:effectLst>
                  <a:outerShdw blurRad="38100" dist="38100" dir="2700000" algn="tl">
                    <a:srgbClr val="FFFFFF"/>
                  </a:outerShdw>
                </a:effectLst>
                <a:cs typeface="Arial" charset="0"/>
              </a:rPr>
              <a:t>                      - Một thời kỳ hòa bình và thịnh vượng chưa từng có</a:t>
            </a:r>
          </a:p>
          <a:p>
            <a:pPr defTabSz="914400">
              <a:lnSpc>
                <a:spcPct val="90000"/>
              </a:lnSpc>
              <a:spcBef>
                <a:spcPct val="50000"/>
              </a:spcBef>
            </a:pPr>
            <a:r>
              <a:rPr lang="en-US" sz="2400" b="1">
                <a:solidFill>
                  <a:srgbClr val="000000"/>
                </a:solidFill>
                <a:effectLst>
                  <a:outerShdw blurRad="38100" dist="38100" dir="2700000" algn="tl">
                    <a:srgbClr val="FFFFFF"/>
                  </a:outerShdw>
                </a:effectLst>
                <a:cs typeface="Arial" charset="0"/>
              </a:rPr>
              <a:t>	</a:t>
            </a:r>
            <a:r>
              <a:rPr lang="en-US" b="1">
                <a:solidFill>
                  <a:srgbClr val="000000"/>
                </a:solidFill>
                <a:effectLst>
                  <a:outerShdw blurRad="38100" dist="38100" dir="2700000" algn="tl">
                    <a:srgbClr val="FFFFFF"/>
                  </a:outerShdw>
                </a:effectLst>
                <a:cs typeface="Arial" charset="0"/>
              </a:rPr>
              <a:t>+   Sự thịnh hành của công bằng (1:17, 21, 23)</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Thẩm quyền của sự Cai trị của Ngài (9:6-7)</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Sự huy hoàng của Vương quốc Ngài (33:17)</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Hòa bình trên đất (9:6-7; 32:16-17)</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Sự chữa lành của con người (35:5-6)</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Thời kỳ của lễ hội (25:6)</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Sự quy phục của các quốc gia với Israel và với Đức Chúa Trời (11:14; 	     14:2)</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Dòng chảy sự giàu có của các quốc gia chảy đến Israel (60:5, 11; 61:6)</a:t>
            </a:r>
          </a:p>
          <a:p>
            <a:pPr defTabSz="914400">
              <a:lnSpc>
                <a:spcPct val="90000"/>
              </a:lnSpc>
              <a:spcBef>
                <a:spcPct val="50000"/>
              </a:spcBef>
            </a:pPr>
            <a:r>
              <a:rPr lang="en-US" b="1">
                <a:solidFill>
                  <a:srgbClr val="000000"/>
                </a:solidFill>
                <a:effectLst>
                  <a:outerShdw blurRad="38100" dist="38100" dir="2700000" algn="tl">
                    <a:srgbClr val="FFFFFF"/>
                  </a:outerShdw>
                </a:effectLst>
                <a:cs typeface="Arial" charset="0"/>
              </a:rPr>
              <a:t>	+   Sự tuôn đổ của Đức Thánh Linh (11:2; 32:15)</a:t>
            </a:r>
          </a:p>
        </p:txBody>
      </p:sp>
      <p:sp>
        <p:nvSpPr>
          <p:cNvPr id="61447" name="Rectangle 7"/>
          <p:cNvSpPr>
            <a:spLocks noGrp="1" noChangeArrowheads="1"/>
          </p:cNvSpPr>
          <p:nvPr>
            <p:ph type="title" idx="4294967295"/>
          </p:nvPr>
        </p:nvSpPr>
        <p:spPr>
          <a:xfrm>
            <a:off x="125413" y="1700213"/>
            <a:ext cx="4624387" cy="304800"/>
          </a:xfrm>
        </p:spPr>
        <p:txBody>
          <a:bodyPr/>
          <a:lstStyle/>
          <a:p>
            <a:pPr eaLnBrk="1" hangingPunct="1"/>
            <a:r>
              <a:rPr lang="en-US" sz="2000" b="1">
                <a:solidFill>
                  <a:srgbClr val="000000"/>
                </a:solidFill>
                <a:latin typeface="Arial" charset="0"/>
                <a:ea typeface="MS PGothic" charset="0"/>
                <a:cs typeface="Arial" charset="0"/>
              </a:rPr>
              <a:t>2. SỰ CAI TRỊ CỦA ĐẤNG MẾT-SI-A:</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4051300" y="0"/>
            <a:ext cx="5092700" cy="6861175"/>
            <a:chOff x="4051300" y="0"/>
            <a:chExt cx="5092700" cy="6861714"/>
          </a:xfrm>
        </p:grpSpPr>
        <p:pic>
          <p:nvPicPr>
            <p:cNvPr id="62471" name="Picture 2" descr="Finished"/>
            <p:cNvPicPr>
              <a:picLocks noChangeAspect="1" noChangeArrowheads="1"/>
            </p:cNvPicPr>
            <p:nvPr/>
          </p:nvPicPr>
          <p:blipFill>
            <a:blip r:embed="rId3">
              <a:extLst>
                <a:ext uri="{28A0092B-C50C-407E-A947-70E740481C1C}">
                  <a14:useLocalDpi xmlns:a14="http://schemas.microsoft.com/office/drawing/2010/main" val="0"/>
                </a:ext>
              </a:extLst>
            </a:blip>
            <a:srcRect t="2650"/>
            <a:stretch>
              <a:fillRect/>
            </a:stretch>
          </p:blipFill>
          <p:spPr bwMode="auto">
            <a:xfrm>
              <a:off x="4051300" y="0"/>
              <a:ext cx="5092700" cy="686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4" descr="Finished"/>
            <p:cNvPicPr>
              <a:picLocks noChangeAspect="1" noChangeArrowheads="1"/>
            </p:cNvPicPr>
            <p:nvPr/>
          </p:nvPicPr>
          <p:blipFill>
            <a:blip r:embed="rId3">
              <a:extLst>
                <a:ext uri="{28A0092B-C50C-407E-A947-70E740481C1C}">
                  <a14:useLocalDpi xmlns:a14="http://schemas.microsoft.com/office/drawing/2010/main" val="0"/>
                </a:ext>
              </a:extLst>
            </a:blip>
            <a:srcRect r="71571" b="95406"/>
            <a:stretch>
              <a:fillRect/>
            </a:stretch>
          </p:blipFill>
          <p:spPr bwMode="auto">
            <a:xfrm>
              <a:off x="5566249" y="2482431"/>
              <a:ext cx="1447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2467" name="Picture 2" descr="king-of-kings"/>
          <p:cNvPicPr>
            <a:picLocks noChangeAspect="1" noChangeArrowheads="1"/>
          </p:cNvPicPr>
          <p:nvPr/>
        </p:nvPicPr>
        <p:blipFill>
          <a:blip r:embed="rId4">
            <a:lum bright="18000"/>
            <a:extLst>
              <a:ext uri="{28A0092B-C50C-407E-A947-70E740481C1C}">
                <a14:useLocalDpi xmlns:a14="http://schemas.microsoft.com/office/drawing/2010/main" val="0"/>
              </a:ext>
            </a:extLst>
          </a:blip>
          <a:srcRect l="25148" r="28183"/>
          <a:stretch>
            <a:fillRect/>
          </a:stretch>
        </p:blipFill>
        <p:spPr bwMode="auto">
          <a:xfrm>
            <a:off x="0" y="0"/>
            <a:ext cx="457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Grp="1" noChangeArrowheads="1"/>
          </p:cNvSpPr>
          <p:nvPr>
            <p:ph type="title"/>
          </p:nvPr>
        </p:nvSpPr>
        <p:spPr>
          <a:xfrm>
            <a:off x="368300" y="-6350"/>
            <a:ext cx="8616950" cy="1066800"/>
          </a:xfrm>
          <a:solidFill>
            <a:srgbClr val="000000"/>
          </a:solidFill>
          <a:effectLst>
            <a:outerShdw blurRad="63500" dist="38099" dir="2700000" algn="ctr" rotWithShape="0">
              <a:srgbClr val="FF0000">
                <a:alpha val="74997"/>
              </a:srgbClr>
            </a:outerShdw>
          </a:effectLst>
        </p:spPr>
        <p:txBody>
          <a:bodyPr/>
          <a:lstStyle/>
          <a:p>
            <a:pPr eaLnBrk="1" hangingPunct="1"/>
            <a:r>
              <a:rPr lang="en-US" sz="3600">
                <a:effectLst>
                  <a:outerShdw blurRad="38100" dist="38100" dir="2700000" algn="tl">
                    <a:srgbClr val="FFFFFF"/>
                  </a:outerShdw>
                </a:effectLst>
                <a:latin typeface="Tahoma" charset="0"/>
                <a:ea typeface="MS PGothic" charset="0"/>
              </a:rPr>
              <a:t>Có phải cùng một Đấng Mết-si-a không?</a:t>
            </a:r>
          </a:p>
        </p:txBody>
      </p:sp>
      <p:sp>
        <p:nvSpPr>
          <p:cNvPr id="62469" name="Rectangle 7"/>
          <p:cNvSpPr txBox="1">
            <a:spLocks noChangeArrowheads="1"/>
          </p:cNvSpPr>
          <p:nvPr/>
        </p:nvSpPr>
        <p:spPr bwMode="auto">
          <a:xfrm>
            <a:off x="-36513" y="1244600"/>
            <a:ext cx="4613276"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lnSpc>
                <a:spcPct val="80000"/>
              </a:lnSpc>
            </a:pPr>
            <a:r>
              <a:rPr lang="ja-JP" altLang="en-US" sz="2000" b="1">
                <a:solidFill>
                  <a:schemeClr val="bg1"/>
                </a:solidFill>
                <a:cs typeface="Arial" charset="0"/>
              </a:rPr>
              <a:t>“</a:t>
            </a:r>
            <a:r>
              <a:rPr lang="en-US" sz="2000" b="1">
                <a:solidFill>
                  <a:schemeClr val="bg1"/>
                </a:solidFill>
              </a:rPr>
              <a:t>Quyền cai trị và sự bình của của Ngài cứ thêm mãi không thôi, ở trên ngôi Đa-vít và trên nước Ngài, từ nay cho đến đời đời.</a:t>
            </a:r>
            <a:r>
              <a:rPr lang="ja-JP" altLang="en-US" sz="2000" b="1">
                <a:solidFill>
                  <a:schemeClr val="bg1"/>
                </a:solidFill>
              </a:rPr>
              <a:t>”</a:t>
            </a:r>
            <a:r>
              <a:rPr lang="en-US" sz="2000" b="1">
                <a:solidFill>
                  <a:schemeClr val="bg1"/>
                </a:solidFill>
              </a:rPr>
              <a:t> </a:t>
            </a:r>
            <a:br>
              <a:rPr lang="en-US" sz="2000" b="1">
                <a:solidFill>
                  <a:schemeClr val="bg1"/>
                </a:solidFill>
              </a:rPr>
            </a:br>
            <a:r>
              <a:rPr lang="en-US" sz="2000" b="1">
                <a:solidFill>
                  <a:schemeClr val="bg1"/>
                </a:solidFill>
              </a:rPr>
              <a:t>(</a:t>
            </a:r>
            <a:r>
              <a:rPr lang="en-US" sz="2000" b="1">
                <a:solidFill>
                  <a:srgbClr val="000000"/>
                </a:solidFill>
              </a:rPr>
              <a:t>9:7)</a:t>
            </a:r>
          </a:p>
        </p:txBody>
      </p:sp>
      <p:sp>
        <p:nvSpPr>
          <p:cNvPr id="9" name="Rectangle 7"/>
          <p:cNvSpPr txBox="1">
            <a:spLocks noChangeArrowheads="1"/>
          </p:cNvSpPr>
          <p:nvPr/>
        </p:nvSpPr>
        <p:spPr bwMode="auto">
          <a:xfrm>
            <a:off x="4557713" y="1330325"/>
            <a:ext cx="4567237"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eaLnBrk="1" hangingPunct="1">
              <a:lnSpc>
                <a:spcPct val="80000"/>
              </a:lnSpc>
            </a:pPr>
            <a:r>
              <a:rPr lang="ja-JP" altLang="en-US" sz="2000" b="1">
                <a:solidFill>
                  <a:srgbClr val="000000"/>
                </a:solidFill>
                <a:cs typeface="Arial" charset="0"/>
              </a:rPr>
              <a:t>“</a:t>
            </a:r>
            <a:r>
              <a:rPr lang="en-US" sz="2000" b="1">
                <a:solidFill>
                  <a:srgbClr val="000000"/>
                </a:solidFill>
                <a:cs typeface="Arial" charset="0"/>
              </a:rPr>
              <a:t>Ngài đã bị người ta khinh dể và chán bỏ, từng trải sự buồn bực, biết sự đau ốm, …</a:t>
            </a:r>
            <a:r>
              <a:rPr lang="ja-JP" altLang="en-US" sz="2000" b="1">
                <a:solidFill>
                  <a:srgbClr val="000000"/>
                </a:solidFill>
                <a:cs typeface="Arial" charset="0"/>
              </a:rPr>
              <a:t>”</a:t>
            </a:r>
            <a:r>
              <a:rPr lang="en-US" sz="2000" b="1">
                <a:solidFill>
                  <a:srgbClr val="000000"/>
                </a:solidFill>
                <a:cs typeface="Arial" charset="0"/>
              </a:rPr>
              <a:t> </a:t>
            </a:r>
            <a:br>
              <a:rPr lang="en-US" sz="2000" b="1">
                <a:solidFill>
                  <a:srgbClr val="000000"/>
                </a:solidFill>
                <a:cs typeface="Arial" charset="0"/>
              </a:rPr>
            </a:br>
            <a:r>
              <a:rPr lang="en-US" sz="2000" b="1">
                <a:solidFill>
                  <a:srgbClr val="000000"/>
                </a:solidFill>
                <a:cs typeface="Arial" charset="0"/>
              </a:rPr>
              <a:t>(53:3)</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92113" y="533400"/>
            <a:ext cx="8553450" cy="579438"/>
          </a:xfrm>
          <a:prstGeom prst="rect">
            <a:avLst/>
          </a:prstGeom>
          <a:solidFill>
            <a:srgbClr val="FF3300"/>
          </a:solid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FFFFFF"/>
                </a:solidFill>
                <a:effectLst>
                  <a:outerShdw blurRad="38100" dist="38100" dir="2700000" algn="tl">
                    <a:srgbClr val="000000"/>
                  </a:outerShdw>
                </a:effectLst>
                <a:cs typeface="Arial" charset="0"/>
              </a:rPr>
              <a:t>THẦN HỌC TRONG Ê-SAI</a:t>
            </a:r>
          </a:p>
        </p:txBody>
      </p:sp>
      <p:sp>
        <p:nvSpPr>
          <p:cNvPr id="9219" name="Text Box 3" descr="Brown marble"/>
          <p:cNvSpPr txBox="1">
            <a:spLocks noChangeArrowheads="1"/>
          </p:cNvSpPr>
          <p:nvPr/>
        </p:nvSpPr>
        <p:spPr bwMode="auto">
          <a:xfrm>
            <a:off x="392113" y="1295400"/>
            <a:ext cx="8470900" cy="4572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effectLst>
                  <a:outerShdw blurRad="38100" dist="38100" dir="2700000" algn="tl">
                    <a:srgbClr val="DDDDDD"/>
                  </a:outerShdw>
                </a:effectLst>
                <a:cs typeface="Arial" charset="0"/>
              </a:rPr>
              <a:t>Lai thế học (tt.)</a:t>
            </a:r>
          </a:p>
        </p:txBody>
      </p:sp>
      <p:sp>
        <p:nvSpPr>
          <p:cNvPr id="63492" name="Rectangle 4"/>
          <p:cNvSpPr>
            <a:spLocks noChangeArrowheads="1"/>
          </p:cNvSpPr>
          <p:nvPr/>
        </p:nvSpPr>
        <p:spPr bwMode="auto">
          <a:xfrm>
            <a:off x="315913" y="1143000"/>
            <a:ext cx="871855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eaLnBrk="0" hangingPunct="0"/>
            <a:endParaRPr lang="en-US" b="1">
              <a:solidFill>
                <a:srgbClr val="FFFFFF"/>
              </a:solidFill>
              <a:cs typeface="Arial" charset="0"/>
            </a:endParaRPr>
          </a:p>
        </p:txBody>
      </p:sp>
      <p:sp>
        <p:nvSpPr>
          <p:cNvPr id="9222" name="Text Box 6" descr="Brown marble"/>
          <p:cNvSpPr txBox="1">
            <a:spLocks noChangeArrowheads="1"/>
          </p:cNvSpPr>
          <p:nvPr/>
        </p:nvSpPr>
        <p:spPr bwMode="auto">
          <a:xfrm>
            <a:off x="392113" y="2651125"/>
            <a:ext cx="8388350" cy="2987675"/>
          </a:xfrm>
          <a:prstGeom prst="rect">
            <a:avLst/>
          </a:prstGeom>
          <a:blipFill dpi="0" rotWithShape="1">
            <a:blip r:embed="rId3"/>
            <a:srcRect/>
            <a:tile tx="0" ty="0" sx="100000" sy="100000" flip="none" algn="tl"/>
          </a:blipFill>
          <a:ln>
            <a:noFill/>
          </a:ln>
          <a:effectLst>
            <a:outerShdw blurRad="63500" dist="38099" dir="2700000" algn="ctr" rotWithShape="0">
              <a:schemeClr val="bg1">
                <a:alpha val="74997"/>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95338" indent="-355600"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000" b="1">
                <a:solidFill>
                  <a:srgbClr val="FFFFFF"/>
                </a:solidFill>
                <a:effectLst>
                  <a:outerShdw blurRad="38100" dist="38100" dir="2700000" algn="tl">
                    <a:srgbClr val="DDDDDD"/>
                  </a:outerShdw>
                </a:effectLst>
                <a:cs typeface="Arial" charset="0"/>
              </a:rPr>
              <a:t>+   Sự sáng tạo những vật mới (65:17) – sự phục hồi trời và đất hiện nay sau sự đến lần thứ 2 của Đấng Chrit (24:19-23; 34:4)</a:t>
            </a:r>
          </a:p>
          <a:p>
            <a:pPr defTabSz="914400">
              <a:spcBef>
                <a:spcPct val="50000"/>
              </a:spcBef>
            </a:pPr>
            <a:r>
              <a:rPr lang="en-US" sz="2000" b="1">
                <a:solidFill>
                  <a:srgbClr val="FFFFFF"/>
                </a:solidFill>
                <a:effectLst>
                  <a:outerShdw blurRad="38100" dist="38100" dir="2700000" algn="tl">
                    <a:srgbClr val="DDDDDD"/>
                  </a:outerShdw>
                </a:effectLst>
                <a:cs typeface="Arial" charset="0"/>
              </a:rPr>
              <a:t>+   Sự sáng tạo Giê-ru-sa-lem mới  (65:17-18)</a:t>
            </a:r>
          </a:p>
          <a:p>
            <a:pPr defTabSz="914400">
              <a:spcBef>
                <a:spcPct val="50000"/>
              </a:spcBef>
            </a:pPr>
            <a:r>
              <a:rPr lang="en-US" sz="2000" b="1">
                <a:solidFill>
                  <a:srgbClr val="FFFFFF"/>
                </a:solidFill>
                <a:effectLst>
                  <a:outerShdw blurRad="38100" dist="38100" dir="2700000" algn="tl">
                    <a:srgbClr val="DDDDDD"/>
                  </a:outerShdw>
                </a:effectLst>
                <a:cs typeface="Arial" charset="0"/>
              </a:rPr>
              <a:t>+   Sự huy hoàng của Giê-ru-sa-lem mới (60:13)</a:t>
            </a:r>
          </a:p>
          <a:p>
            <a:pPr defTabSz="914400">
              <a:spcBef>
                <a:spcPct val="50000"/>
              </a:spcBef>
            </a:pPr>
            <a:r>
              <a:rPr lang="en-US" sz="2000" b="1">
                <a:solidFill>
                  <a:srgbClr val="FFFFFF"/>
                </a:solidFill>
                <a:effectLst>
                  <a:outerShdw blurRad="38100" dist="38100" dir="2700000" algn="tl">
                    <a:srgbClr val="DDDDDD"/>
                  </a:outerShdw>
                </a:effectLst>
                <a:cs typeface="Arial" charset="0"/>
              </a:rPr>
              <a:t>+   Không có của nước mắt và buồn rầu (25:8; 35:10)</a:t>
            </a:r>
          </a:p>
          <a:p>
            <a:pPr defTabSz="914400">
              <a:spcBef>
                <a:spcPct val="50000"/>
              </a:spcBef>
            </a:pPr>
            <a:r>
              <a:rPr lang="en-US" sz="2000" b="1">
                <a:solidFill>
                  <a:srgbClr val="FFFFFF"/>
                </a:solidFill>
                <a:effectLst>
                  <a:outerShdw blurRad="38100" dist="38100" dir="2700000" algn="tl">
                    <a:srgbClr val="DDDDDD"/>
                  </a:outerShdw>
                </a:effectLst>
                <a:cs typeface="Arial" charset="0"/>
              </a:rPr>
              <a:t>+   Tuổi thọ kéo dài và người chết giảm sút (25:8; 65:20)</a:t>
            </a:r>
          </a:p>
          <a:p>
            <a:pPr defTabSz="914400">
              <a:spcBef>
                <a:spcPct val="50000"/>
              </a:spcBef>
            </a:pPr>
            <a:r>
              <a:rPr lang="en-US" sz="2000" b="1">
                <a:solidFill>
                  <a:srgbClr val="FFFFFF"/>
                </a:solidFill>
                <a:effectLst>
                  <a:outerShdw blurRad="38100" dist="38100" dir="2700000" algn="tl">
                    <a:srgbClr val="DDDDDD"/>
                  </a:outerShdw>
                </a:effectLst>
                <a:cs typeface="Arial" charset="0"/>
              </a:rPr>
              <a:t>+   Không cần ánh sáng của mặt trời, mặt trăng (24:23; 60:19-20)</a:t>
            </a:r>
          </a:p>
        </p:txBody>
      </p:sp>
      <p:sp>
        <p:nvSpPr>
          <p:cNvPr id="9223" name="Rectangle 7" descr="Brown marble"/>
          <p:cNvSpPr>
            <a:spLocks noGrp="1" noChangeArrowheads="1"/>
          </p:cNvSpPr>
          <p:nvPr>
            <p:ph type="title" idx="4294967295"/>
          </p:nvPr>
        </p:nvSpPr>
        <p:spPr>
          <a:xfrm>
            <a:off x="315913" y="2057400"/>
            <a:ext cx="8553450" cy="396875"/>
          </a:xfrm>
          <a:blipFill dpi="0" rotWithShape="0">
            <a:blip r:embed="rId3"/>
            <a:srcRect/>
            <a:tile tx="0" ty="0" sx="100000" sy="100000" flip="none" algn="tl"/>
          </a:blipFill>
        </p:spPr>
        <p:txBody>
          <a:bodyPr anchor="t">
            <a:spAutoFit/>
          </a:bodyPr>
          <a:lstStyle/>
          <a:p>
            <a:pPr marL="838200" indent="-838200" algn="ctr">
              <a:lnSpc>
                <a:spcPct val="100000"/>
              </a:lnSpc>
              <a:spcBef>
                <a:spcPct val="50000"/>
              </a:spcBef>
              <a:defRPr/>
            </a:pPr>
            <a:r>
              <a:rPr lang="en-US" sz="2000" b="1" smtClean="0">
                <a:solidFill>
                  <a:schemeClr val="tx1"/>
                </a:solidFill>
                <a:effectLst>
                  <a:outerShdw blurRad="38100" dist="38100" dir="2700000" algn="tl">
                    <a:srgbClr val="C0C0C0"/>
                  </a:outerShdw>
                </a:effectLst>
                <a:latin typeface="Arial" charset="0"/>
                <a:cs typeface="Arial" charset="0"/>
              </a:rPr>
              <a:t>3. TRỜI MỚI ĐẤT MỚI : Giê-ru-sa-lem mới</a:t>
            </a:r>
            <a:endParaRPr lang="en-US" sz="2400" b="1" smtClean="0">
              <a:solidFill>
                <a:schemeClr val="tx1"/>
              </a:solidFill>
              <a:effectLst>
                <a:outerShdw blurRad="38100" dist="38100" dir="2700000" algn="tl">
                  <a:srgbClr val="C0C0C0"/>
                </a:outerShdw>
              </a:effectLst>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609600" y="533400"/>
            <a:ext cx="7924800" cy="579438"/>
          </a:xfrm>
          <a:prstGeom prst="rect">
            <a:avLst/>
          </a:prstGeom>
          <a:solidFill>
            <a:srgbClr val="FF3300"/>
          </a:solid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a:solidFill>
                  <a:srgbClr val="FFFFFF"/>
                </a:solidFill>
                <a:effectLst>
                  <a:outerShdw blurRad="38100" dist="38100" dir="2700000" algn="tl">
                    <a:srgbClr val="000000"/>
                  </a:outerShdw>
                </a:effectLst>
                <a:cs typeface="Arial" charset="0"/>
              </a:rPr>
              <a:t>THẦN HỌC TRONG Ê-SAI</a:t>
            </a:r>
          </a:p>
        </p:txBody>
      </p:sp>
      <p:sp>
        <p:nvSpPr>
          <p:cNvPr id="10243" name="Text Box 3" descr="Brown marble"/>
          <p:cNvSpPr txBox="1">
            <a:spLocks noChangeArrowheads="1"/>
          </p:cNvSpPr>
          <p:nvPr/>
        </p:nvSpPr>
        <p:spPr bwMode="auto">
          <a:xfrm>
            <a:off x="609600" y="1295400"/>
            <a:ext cx="7848600" cy="4572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effectLst>
                  <a:outerShdw blurRad="38100" dist="38100" dir="2700000" algn="tl">
                    <a:srgbClr val="DDDDDD"/>
                  </a:outerShdw>
                </a:effectLst>
                <a:cs typeface="Arial" charset="0"/>
              </a:rPr>
              <a:t>Lai thế học (tt.)</a:t>
            </a:r>
          </a:p>
        </p:txBody>
      </p:sp>
      <p:sp>
        <p:nvSpPr>
          <p:cNvPr id="92164" name="Rectangle 4"/>
          <p:cNvSpPr>
            <a:spLocks noChangeArrowheads="1"/>
          </p:cNvSpPr>
          <p:nvPr/>
        </p:nvSpPr>
        <p:spPr bwMode="auto">
          <a:xfrm>
            <a:off x="533400" y="1143000"/>
            <a:ext cx="8077200" cy="762000"/>
          </a:xfrm>
          <a:prstGeom prst="rect">
            <a:avLst/>
          </a:prstGeom>
          <a:noFill/>
          <a:ln w="9525">
            <a:solidFill>
              <a:schemeClr val="tx1"/>
            </a:solidFill>
            <a:miter lim="800000"/>
            <a:headEnd/>
            <a:tailEnd/>
          </a:ln>
        </p:spPr>
        <p:txBody>
          <a:bodyPr wrap="none" anchor="ctr"/>
          <a:lstStyle/>
          <a:p>
            <a:pPr defTabSz="914400" eaLnBrk="0" hangingPunct="0">
              <a:defRPr/>
            </a:pPr>
            <a:endParaRPr lang="en-US" b="1">
              <a:solidFill>
                <a:srgbClr val="FFFFFF"/>
              </a:solidFill>
              <a:effectLst>
                <a:outerShdw blurRad="38100" dist="38100" dir="2700000" algn="tl">
                  <a:srgbClr val="000000">
                    <a:alpha val="43137"/>
                  </a:srgbClr>
                </a:outerShdw>
              </a:effectLst>
              <a:latin typeface="Arial"/>
              <a:ea typeface="ＭＳ Ｐゴシック" pitchFamily="-112" charset="-128"/>
              <a:cs typeface="Arial"/>
            </a:endParaRPr>
          </a:p>
        </p:txBody>
      </p:sp>
      <p:sp>
        <p:nvSpPr>
          <p:cNvPr id="92165" name="Text Box 5" descr="Brown marble"/>
          <p:cNvSpPr txBox="1">
            <a:spLocks noChangeArrowheads="1"/>
          </p:cNvSpPr>
          <p:nvPr/>
        </p:nvSpPr>
        <p:spPr bwMode="auto">
          <a:xfrm>
            <a:off x="609600" y="2057400"/>
            <a:ext cx="8001000" cy="374332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endParaRPr lang="en-US" sz="2000" b="1">
              <a:solidFill>
                <a:srgbClr val="FFFFFF"/>
              </a:solidFill>
              <a:effectLst>
                <a:outerShdw blurRad="38100" dist="38100" dir="2700000" algn="tl">
                  <a:srgbClr val="DDDDDD"/>
                </a:outerShdw>
              </a:effectLst>
              <a:cs typeface="Arial" charset="0"/>
            </a:endParaRPr>
          </a:p>
          <a:p>
            <a:pPr defTabSz="914400">
              <a:spcBef>
                <a:spcPct val="50000"/>
              </a:spcBef>
            </a:pPr>
            <a:r>
              <a:rPr lang="en-US" sz="2000" b="1">
                <a:solidFill>
                  <a:srgbClr val="FFFFFF"/>
                </a:solidFill>
                <a:effectLst>
                  <a:outerShdw blurRad="38100" dist="38100" dir="2700000" algn="tl">
                    <a:srgbClr val="DDDDDD"/>
                  </a:outerShdw>
                </a:effectLst>
                <a:cs typeface="Arial" charset="0"/>
              </a:rPr>
              <a:t>	-</a:t>
            </a:r>
            <a:r>
              <a:rPr lang="en-US" b="1">
                <a:solidFill>
                  <a:srgbClr val="FFFFFF"/>
                </a:solidFill>
                <a:effectLst>
                  <a:outerShdw blurRad="38100" dist="38100" dir="2700000" algn="tl">
                    <a:srgbClr val="DDDDDD"/>
                  </a:outerShdw>
                </a:effectLst>
                <a:cs typeface="Arial" charset="0"/>
              </a:rPr>
              <a:t>   Thiêu cháy đời đời  (34:10; 66:24)</a:t>
            </a:r>
          </a:p>
          <a:p>
            <a:pPr defTabSz="914400">
              <a:spcBef>
                <a:spcPct val="50000"/>
              </a:spcBef>
            </a:pPr>
            <a:r>
              <a:rPr lang="en-US" b="1">
                <a:solidFill>
                  <a:srgbClr val="FFFFFF"/>
                </a:solidFill>
                <a:effectLst>
                  <a:outerShdw blurRad="38100" dist="38100" dir="2700000" algn="tl">
                    <a:srgbClr val="DDDDDD"/>
                  </a:outerShdw>
                </a:effectLst>
                <a:cs typeface="Arial" charset="0"/>
              </a:rPr>
              <a:t>	-   Chịu đau đớn đời đời (50:11)	</a:t>
            </a:r>
          </a:p>
          <a:p>
            <a:pPr defTabSz="914400">
              <a:spcBef>
                <a:spcPct val="50000"/>
              </a:spcBef>
            </a:pPr>
            <a:endParaRPr lang="en-US" b="1">
              <a:solidFill>
                <a:srgbClr val="FFFFFF"/>
              </a:solidFill>
              <a:effectLst>
                <a:outerShdw blurRad="38100" dist="38100" dir="2700000" algn="tl">
                  <a:srgbClr val="DDDDDD"/>
                </a:outerShdw>
              </a:effectLst>
              <a:cs typeface="Arial" charset="0"/>
            </a:endParaRPr>
          </a:p>
          <a:p>
            <a:pPr defTabSz="914400">
              <a:spcBef>
                <a:spcPct val="50000"/>
              </a:spcBef>
            </a:pPr>
            <a:endParaRPr lang="en-US" b="1">
              <a:solidFill>
                <a:srgbClr val="FFFFFF"/>
              </a:solidFill>
              <a:effectLst>
                <a:outerShdw blurRad="38100" dist="38100" dir="2700000" algn="tl">
                  <a:srgbClr val="DDDDDD"/>
                </a:outerShdw>
              </a:effectLst>
              <a:cs typeface="Arial" charset="0"/>
            </a:endParaRPr>
          </a:p>
          <a:p>
            <a:pPr defTabSz="914400">
              <a:spcBef>
                <a:spcPct val="50000"/>
              </a:spcBef>
            </a:pPr>
            <a:endParaRPr lang="en-US" b="1">
              <a:solidFill>
                <a:srgbClr val="FFFFFF"/>
              </a:solidFill>
              <a:effectLst>
                <a:outerShdw blurRad="38100" dist="38100" dir="2700000" algn="tl">
                  <a:srgbClr val="DDDDDD"/>
                </a:outerShdw>
              </a:effectLst>
              <a:cs typeface="Arial" charset="0"/>
            </a:endParaRPr>
          </a:p>
          <a:p>
            <a:pPr defTabSz="914400">
              <a:spcBef>
                <a:spcPct val="50000"/>
              </a:spcBef>
            </a:pPr>
            <a:endParaRPr lang="en-US" b="1">
              <a:solidFill>
                <a:srgbClr val="FFFFFF"/>
              </a:solidFill>
              <a:effectLst>
                <a:outerShdw blurRad="38100" dist="38100" dir="2700000" algn="tl">
                  <a:srgbClr val="DDDDDD"/>
                </a:outerShdw>
              </a:effectLst>
              <a:cs typeface="Arial" charset="0"/>
            </a:endParaRPr>
          </a:p>
          <a:p>
            <a:pPr defTabSz="914400">
              <a:spcBef>
                <a:spcPct val="50000"/>
              </a:spcBef>
            </a:pPr>
            <a:endParaRPr lang="en-US" b="1">
              <a:solidFill>
                <a:srgbClr val="FFFFFF"/>
              </a:solidFill>
              <a:effectLst>
                <a:outerShdw blurRad="38100" dist="38100" dir="2700000" algn="tl">
                  <a:srgbClr val="DDDDDD"/>
                </a:outerShdw>
              </a:effectLst>
              <a:cs typeface="Arial" charset="0"/>
            </a:endParaRPr>
          </a:p>
          <a:p>
            <a:pPr defTabSz="914400">
              <a:spcBef>
                <a:spcPct val="50000"/>
              </a:spcBef>
            </a:pPr>
            <a:endParaRPr lang="en-US" b="1">
              <a:solidFill>
                <a:srgbClr val="FFFFFF"/>
              </a:solidFill>
              <a:effectLst>
                <a:outerShdw blurRad="38100" dist="38100" dir="2700000" algn="tl">
                  <a:srgbClr val="DDDDDD"/>
                </a:outerShdw>
              </a:effectLst>
              <a:cs typeface="Arial" charset="0"/>
            </a:endParaRPr>
          </a:p>
        </p:txBody>
      </p:sp>
      <p:sp>
        <p:nvSpPr>
          <p:cNvPr id="92166" name="Rectangle 6"/>
          <p:cNvSpPr>
            <a:spLocks noGrp="1" noChangeArrowheads="1"/>
          </p:cNvSpPr>
          <p:nvPr>
            <p:ph type="title" idx="4294967295"/>
          </p:nvPr>
        </p:nvSpPr>
        <p:spPr>
          <a:xfrm>
            <a:off x="609600" y="1981200"/>
            <a:ext cx="8153400" cy="473075"/>
          </a:xfrm>
        </p:spPr>
        <p:txBody>
          <a:bodyPr/>
          <a:lstStyle/>
          <a:p>
            <a:pPr eaLnBrk="1" hangingPunct="1"/>
            <a:r>
              <a:rPr lang="en-US" sz="2000" b="1">
                <a:effectLst>
                  <a:outerShdw blurRad="38100" dist="38100" dir="2700000" algn="tl">
                    <a:srgbClr val="666633"/>
                  </a:outerShdw>
                </a:effectLst>
                <a:latin typeface="Arial" charset="0"/>
                <a:ea typeface="MS PGothic" charset="0"/>
                <a:cs typeface="Arial" charset="0"/>
              </a:rPr>
              <a:t>4. </a:t>
            </a:r>
            <a:r>
              <a:rPr lang="en-US" sz="2000" b="1">
                <a:solidFill>
                  <a:schemeClr val="tx1"/>
                </a:solidFill>
                <a:effectLst>
                  <a:outerShdw blurRad="38100" dist="38100" dir="2700000" algn="tl">
                    <a:srgbClr val="666633"/>
                  </a:outerShdw>
                </a:effectLst>
                <a:latin typeface="Arial" charset="0"/>
                <a:ea typeface="MS PGothic" charset="0"/>
                <a:cs typeface="Arial" charset="0"/>
              </a:rPr>
              <a:t>SỰ ĐOÁN PHẠT ĐỜI ĐỜI</a:t>
            </a:r>
          </a:p>
        </p:txBody>
      </p:sp>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2955" name="Oval 11" descr="Large confetti"/>
          <p:cNvSpPr>
            <a:spLocks noChangeArrowheads="1"/>
          </p:cNvSpPr>
          <p:nvPr/>
        </p:nvSpPr>
        <p:spPr bwMode="auto">
          <a:xfrm>
            <a:off x="2590800" y="1905000"/>
            <a:ext cx="2590800" cy="1600200"/>
          </a:xfrm>
          <a:prstGeom prst="ellipse">
            <a:avLst/>
          </a:prstGeom>
          <a:pattFill prst="lgConfetti">
            <a:fgClr>
              <a:schemeClr val="bg1"/>
            </a:fgClr>
            <a:bgClr>
              <a:schemeClr val="tx1"/>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hangingPunct="0"/>
            <a:endParaRPr lang="en-US">
              <a:solidFill>
                <a:srgbClr val="000000"/>
              </a:solidFill>
            </a:endParaRPr>
          </a:p>
        </p:txBody>
      </p:sp>
      <p:sp>
        <p:nvSpPr>
          <p:cNvPr id="65539" name="Rectangle 2"/>
          <p:cNvSpPr>
            <a:spLocks noGrp="1" noChangeArrowheads="1"/>
          </p:cNvSpPr>
          <p:nvPr>
            <p:ph type="ctrTitle"/>
          </p:nvPr>
        </p:nvSpPr>
        <p:spPr>
          <a:xfrm>
            <a:off x="762000" y="457200"/>
            <a:ext cx="7772400" cy="476250"/>
          </a:xfrm>
        </p:spPr>
        <p:txBody>
          <a:bodyPr/>
          <a:lstStyle/>
          <a:p>
            <a:pPr eaLnBrk="1" hangingPunct="1"/>
            <a:r>
              <a:rPr lang="en-US" b="1">
                <a:solidFill>
                  <a:schemeClr val="bg1"/>
                </a:solidFill>
                <a:latin typeface="Arial" charset="0"/>
                <a:ea typeface="MS PGothic" charset="0"/>
              </a:rPr>
              <a:t>Lai thế học của Ê-sai</a:t>
            </a:r>
            <a:endParaRPr lang="en-US">
              <a:solidFill>
                <a:schemeClr val="bg1"/>
              </a:solidFill>
              <a:latin typeface="Times" charset="0"/>
              <a:ea typeface="MS PGothic" charset="0"/>
            </a:endParaRPr>
          </a:p>
        </p:txBody>
      </p:sp>
      <p:sp>
        <p:nvSpPr>
          <p:cNvPr id="65540" name="Line 5"/>
          <p:cNvSpPr>
            <a:spLocks noChangeShapeType="1"/>
          </p:cNvSpPr>
          <p:nvPr/>
        </p:nvSpPr>
        <p:spPr bwMode="auto">
          <a:xfrm>
            <a:off x="914400" y="3581400"/>
            <a:ext cx="7315200" cy="0"/>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50" name="Text Box 6"/>
          <p:cNvSpPr txBox="1">
            <a:spLocks noChangeArrowheads="1"/>
          </p:cNvSpPr>
          <p:nvPr/>
        </p:nvSpPr>
        <p:spPr bwMode="auto">
          <a:xfrm>
            <a:off x="228600" y="4038600"/>
            <a:ext cx="1616075" cy="1465263"/>
          </a:xfrm>
          <a:prstGeom prst="rect">
            <a:avLst/>
          </a:prstGeom>
          <a:solidFill>
            <a:srgbClr val="362D60"/>
          </a:solidFill>
          <a:ln w="9525">
            <a:noFill/>
            <a:miter lim="800000"/>
            <a:headEnd/>
            <a:tailEnd/>
          </a:ln>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a:solidFill>
                  <a:srgbClr val="FFFFFF"/>
                </a:solidFill>
                <a:effectLst>
                  <a:outerShdw blurRad="38100" dist="38100" dir="2700000" algn="tl">
                    <a:srgbClr val="000000"/>
                  </a:outerShdw>
                </a:effectLst>
              </a:rPr>
              <a:t>Sự bắt bớ của Israel dẫn đến sự nhận thức tội lỗi</a:t>
            </a:r>
          </a:p>
        </p:txBody>
      </p:sp>
      <p:sp>
        <p:nvSpPr>
          <p:cNvPr id="82951" name="Text Box 7"/>
          <p:cNvSpPr txBox="1">
            <a:spLocks noChangeArrowheads="1"/>
          </p:cNvSpPr>
          <p:nvPr/>
        </p:nvSpPr>
        <p:spPr bwMode="auto">
          <a:xfrm>
            <a:off x="2362200" y="3886200"/>
            <a:ext cx="1616075" cy="1739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a:solidFill>
                  <a:srgbClr val="FFFFFF"/>
                </a:solidFill>
              </a:rPr>
              <a:t>Kêu cầu Đức Chúa Trời về:</a:t>
            </a:r>
          </a:p>
          <a:p>
            <a:pPr defTabSz="914400"/>
            <a:r>
              <a:rPr lang="en-US">
                <a:solidFill>
                  <a:srgbClr val="FFFFFF"/>
                </a:solidFill>
              </a:rPr>
              <a:t>• sự tha thứ</a:t>
            </a:r>
          </a:p>
          <a:p>
            <a:pPr defTabSz="914400"/>
            <a:r>
              <a:rPr lang="en-US">
                <a:solidFill>
                  <a:srgbClr val="FFFFFF"/>
                </a:solidFill>
              </a:rPr>
              <a:t>• sự giải cứu (kêu cầu can thiệp)</a:t>
            </a:r>
          </a:p>
        </p:txBody>
      </p:sp>
      <p:sp>
        <p:nvSpPr>
          <p:cNvPr id="82952" name="Text Box 8"/>
          <p:cNvSpPr txBox="1">
            <a:spLocks noChangeArrowheads="1"/>
          </p:cNvSpPr>
          <p:nvPr/>
        </p:nvSpPr>
        <p:spPr bwMode="auto">
          <a:xfrm>
            <a:off x="4267200" y="3886200"/>
            <a:ext cx="2209800" cy="17399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r>
              <a:rPr lang="en-US">
                <a:solidFill>
                  <a:srgbClr val="FFFFFF"/>
                </a:solidFill>
              </a:rPr>
              <a:t>Sự Vinh quang của ĐCT xuất hiện:</a:t>
            </a:r>
          </a:p>
          <a:p>
            <a:pPr defTabSz="914400"/>
            <a:r>
              <a:rPr lang="en-US">
                <a:solidFill>
                  <a:srgbClr val="FFFFFF"/>
                </a:solidFill>
              </a:rPr>
              <a:t>• Giao ước Mới</a:t>
            </a:r>
          </a:p>
          <a:p>
            <a:pPr defTabSz="914400"/>
            <a:r>
              <a:rPr lang="en-US">
                <a:solidFill>
                  <a:srgbClr val="FFFFFF"/>
                </a:solidFill>
              </a:rPr>
              <a:t>• Kẻ thù bị xử đoán</a:t>
            </a:r>
          </a:p>
          <a:p>
            <a:pPr defTabSz="914400"/>
            <a:r>
              <a:rPr lang="en-US">
                <a:solidFill>
                  <a:srgbClr val="FFFFFF"/>
                </a:solidFill>
              </a:rPr>
              <a:t>(sự kêu cầu được chấp thuận)</a:t>
            </a:r>
          </a:p>
        </p:txBody>
      </p:sp>
      <p:sp>
        <p:nvSpPr>
          <p:cNvPr id="82953" name="Text Box 9"/>
          <p:cNvSpPr txBox="1">
            <a:spLocks noChangeArrowheads="1"/>
          </p:cNvSpPr>
          <p:nvPr/>
        </p:nvSpPr>
        <p:spPr bwMode="auto">
          <a:xfrm>
            <a:off x="6553200" y="3886200"/>
            <a:ext cx="2590800" cy="14652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6213" indent="-176213"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buFontTx/>
              <a:buChar char="•"/>
            </a:pPr>
            <a:r>
              <a:rPr lang="en-US">
                <a:solidFill>
                  <a:srgbClr val="FFFFFF"/>
                </a:solidFill>
              </a:rPr>
              <a:t>Sự phục hồi quốc gia</a:t>
            </a:r>
          </a:p>
          <a:p>
            <a:pPr defTabSz="914400">
              <a:buFontTx/>
              <a:buChar char="•"/>
            </a:pPr>
            <a:r>
              <a:rPr lang="en-US">
                <a:solidFill>
                  <a:srgbClr val="FFFFFF"/>
                </a:solidFill>
              </a:rPr>
              <a:t>Sự chữa lành thân thể</a:t>
            </a:r>
          </a:p>
          <a:p>
            <a:pPr defTabSz="914400">
              <a:buFontTx/>
              <a:buChar char="•"/>
            </a:pPr>
            <a:r>
              <a:rPr lang="en-US">
                <a:solidFill>
                  <a:srgbClr val="FFFFFF"/>
                </a:solidFill>
              </a:rPr>
              <a:t>Sự phục hồi trái đất</a:t>
            </a:r>
          </a:p>
          <a:p>
            <a:pPr defTabSz="914400">
              <a:buFontTx/>
              <a:buChar char="•"/>
            </a:pPr>
            <a:r>
              <a:rPr lang="en-US">
                <a:solidFill>
                  <a:srgbClr val="FFFFFF"/>
                </a:solidFill>
              </a:rPr>
              <a:t>Hòa bình hoàn vũ</a:t>
            </a:r>
          </a:p>
        </p:txBody>
      </p:sp>
      <p:sp>
        <p:nvSpPr>
          <p:cNvPr id="82954" name="Text Box 10"/>
          <p:cNvSpPr txBox="1">
            <a:spLocks noChangeArrowheads="1"/>
          </p:cNvSpPr>
          <p:nvPr/>
        </p:nvSpPr>
        <p:spPr bwMode="auto">
          <a:xfrm>
            <a:off x="2906713" y="2212975"/>
            <a:ext cx="2057400" cy="914400"/>
          </a:xfrm>
          <a:prstGeom prst="rect">
            <a:avLst/>
          </a:prstGeom>
          <a:noFill/>
          <a:ln w="9525">
            <a:noFill/>
            <a:miter lim="800000"/>
            <a:headEnd/>
            <a:tailEnd/>
          </a:ln>
          <a:effectLst>
            <a:outerShdw dist="35921" dir="2700000" algn="ctr" rotWithShape="0">
              <a:schemeClr val="bg1">
                <a:alpha val="74997"/>
              </a:schemeClr>
            </a:outerShdw>
          </a:effectLst>
        </p:spPr>
        <p:txBody>
          <a:bodyPr>
            <a:spAutoFit/>
          </a:bodyPr>
          <a:lstStyle/>
          <a:p>
            <a:pPr algn="ctr" defTabSz="914400" eaLnBrk="0" hangingPunct="0">
              <a:defRPr/>
            </a:pPr>
            <a:r>
              <a:rPr lang="en-US" sz="5400" b="1">
                <a:solidFill>
                  <a:srgbClr val="000000"/>
                </a:solidFill>
                <a:ea typeface="MS PGothic" pitchFamily="34" charset="-128"/>
                <a:cs typeface="Arial" charset="0"/>
              </a:rPr>
              <a:t>ĐCT</a:t>
            </a:r>
            <a:endParaRPr lang="en-US" b="1">
              <a:solidFill>
                <a:srgbClr val="000000"/>
              </a:solidFill>
              <a:ea typeface="MS PGothic" pitchFamily="34" charset="-128"/>
              <a:cs typeface="Arial" charset="0"/>
            </a:endParaRPr>
          </a:p>
        </p:txBody>
      </p:sp>
      <p:sp>
        <p:nvSpPr>
          <p:cNvPr id="82956" name="AutoShape 12"/>
          <p:cNvSpPr>
            <a:spLocks noChangeArrowheads="1"/>
          </p:cNvSpPr>
          <p:nvPr/>
        </p:nvSpPr>
        <p:spPr bwMode="auto">
          <a:xfrm>
            <a:off x="1905000" y="4114800"/>
            <a:ext cx="3810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82957" name="AutoShape 13"/>
          <p:cNvSpPr>
            <a:spLocks noChangeArrowheads="1"/>
          </p:cNvSpPr>
          <p:nvPr/>
        </p:nvSpPr>
        <p:spPr bwMode="auto">
          <a:xfrm rot="-5400000">
            <a:off x="2667000" y="3162300"/>
            <a:ext cx="3810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82958" name="AutoShape 14"/>
          <p:cNvSpPr>
            <a:spLocks noChangeArrowheads="1"/>
          </p:cNvSpPr>
          <p:nvPr/>
        </p:nvSpPr>
        <p:spPr bwMode="auto">
          <a:xfrm>
            <a:off x="6096000" y="4114800"/>
            <a:ext cx="3810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82959" name="AutoShape 15"/>
          <p:cNvSpPr>
            <a:spLocks noChangeArrowheads="1"/>
          </p:cNvSpPr>
          <p:nvPr/>
        </p:nvSpPr>
        <p:spPr bwMode="auto">
          <a:xfrm rot="5400000">
            <a:off x="4762500" y="3162300"/>
            <a:ext cx="381000" cy="914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1"/>
          </a:solidFill>
          <a:ln w="9525">
            <a:solidFill>
              <a:schemeClr val="tx1"/>
            </a:solidFill>
            <a:miter lim="800000"/>
            <a:headEnd/>
            <a:tailEnd/>
          </a:ln>
        </p:spPr>
        <p:txBody>
          <a:bodyPr wrap="none" anchor="ctr"/>
          <a:lstStyle/>
          <a:p>
            <a:endParaRPr lang="en-US"/>
          </a:p>
        </p:txBody>
      </p:sp>
      <p:sp>
        <p:nvSpPr>
          <p:cNvPr id="65550" name="Rectangle 16"/>
          <p:cNvSpPr>
            <a:spLocks noChangeArrowheads="1"/>
          </p:cNvSpPr>
          <p:nvPr/>
        </p:nvSpPr>
        <p:spPr bwMode="auto">
          <a:xfrm>
            <a:off x="762000" y="914400"/>
            <a:ext cx="7772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US" sz="2000" b="1" i="1">
                <a:solidFill>
                  <a:srgbClr val="FFFFFF"/>
                </a:solidFill>
              </a:rPr>
              <a:t>Adapted from John A. Martin, Dallas Seminary</a:t>
            </a:r>
            <a:endParaRPr lang="en-US" sz="2000" i="1">
              <a:solidFill>
                <a:srgbClr val="FFFFFF"/>
              </a:solidFill>
              <a:latin typeface="Times" charset="0"/>
            </a:endParaRPr>
          </a:p>
        </p:txBody>
      </p:sp>
      <p:sp>
        <p:nvSpPr>
          <p:cNvPr id="65551" name="Rectangle 17"/>
          <p:cNvSpPr>
            <a:spLocks noChangeArrowheads="1"/>
          </p:cNvSpPr>
          <p:nvPr/>
        </p:nvSpPr>
        <p:spPr bwMode="auto">
          <a:xfrm>
            <a:off x="8305800" y="762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US" sz="2400" b="1">
                <a:solidFill>
                  <a:srgbClr val="FFFFFF"/>
                </a:solidFill>
              </a:rPr>
              <a:t>469</a:t>
            </a:r>
            <a:endParaRPr lang="en-US" sz="2000">
              <a:solidFill>
                <a:srgbClr val="FFFFFF"/>
              </a:solidFill>
              <a:latin typeface="Times"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dissolve">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56"/>
                                        </p:tgtEl>
                                        <p:attrNameLst>
                                          <p:attrName>style.visibility</p:attrName>
                                        </p:attrNameLst>
                                      </p:cBhvr>
                                      <p:to>
                                        <p:strVal val="visible"/>
                                      </p:to>
                                    </p:set>
                                    <p:animEffect transition="in" filter="wipe(left)">
                                      <p:cBhvr>
                                        <p:cTn id="12" dur="500"/>
                                        <p:tgtEl>
                                          <p:spTgt spid="82956"/>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82951"/>
                                        </p:tgtEl>
                                        <p:attrNameLst>
                                          <p:attrName>style.visibility</p:attrName>
                                        </p:attrNameLst>
                                      </p:cBhvr>
                                      <p:to>
                                        <p:strVal val="visible"/>
                                      </p:to>
                                    </p:set>
                                    <p:animEffect transition="in" filter="dissolve">
                                      <p:cBhvr>
                                        <p:cTn id="16" dur="500"/>
                                        <p:tgtEl>
                                          <p:spTgt spid="829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2957"/>
                                        </p:tgtEl>
                                        <p:attrNameLst>
                                          <p:attrName>style.visibility</p:attrName>
                                        </p:attrNameLst>
                                      </p:cBhvr>
                                      <p:to>
                                        <p:strVal val="visible"/>
                                      </p:to>
                                    </p:set>
                                    <p:animEffect transition="in" filter="wipe(down)">
                                      <p:cBhvr>
                                        <p:cTn id="21" dur="500"/>
                                        <p:tgtEl>
                                          <p:spTgt spid="82957"/>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82955"/>
                                        </p:tgtEl>
                                        <p:attrNameLst>
                                          <p:attrName>style.visibility</p:attrName>
                                        </p:attrNameLst>
                                      </p:cBhvr>
                                      <p:to>
                                        <p:strVal val="visible"/>
                                      </p:to>
                                    </p:set>
                                    <p:animEffect transition="in" filter="dissolve">
                                      <p:cBhvr>
                                        <p:cTn id="25" dur="500"/>
                                        <p:tgtEl>
                                          <p:spTgt spid="82955"/>
                                        </p:tgtEl>
                                      </p:cBhvr>
                                    </p:animEffect>
                                  </p:childTnLst>
                                </p:cTn>
                              </p:par>
                            </p:childTnLst>
                          </p:cTn>
                        </p:par>
                        <p:par>
                          <p:cTn id="26" fill="hold" nodeType="afterGroup">
                            <p:stCondLst>
                              <p:cond delay="1000"/>
                            </p:stCondLst>
                            <p:childTnLst>
                              <p:par>
                                <p:cTn id="27" presetID="9" presetClass="entr" presetSubtype="0" fill="hold" grpId="0" nodeType="afterEffect">
                                  <p:stCondLst>
                                    <p:cond delay="0"/>
                                  </p:stCondLst>
                                  <p:childTnLst>
                                    <p:set>
                                      <p:cBhvr>
                                        <p:cTn id="28" dur="1" fill="hold">
                                          <p:stCondLst>
                                            <p:cond delay="0"/>
                                          </p:stCondLst>
                                        </p:cTn>
                                        <p:tgtEl>
                                          <p:spTgt spid="82954"/>
                                        </p:tgtEl>
                                        <p:attrNameLst>
                                          <p:attrName>style.visibility</p:attrName>
                                        </p:attrNameLst>
                                      </p:cBhvr>
                                      <p:to>
                                        <p:strVal val="visible"/>
                                      </p:to>
                                    </p:set>
                                    <p:animEffect transition="in" filter="dissolve">
                                      <p:cBhvr>
                                        <p:cTn id="29" dur="500"/>
                                        <p:tgtEl>
                                          <p:spTgt spid="829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2959"/>
                                        </p:tgtEl>
                                        <p:attrNameLst>
                                          <p:attrName>style.visibility</p:attrName>
                                        </p:attrNameLst>
                                      </p:cBhvr>
                                      <p:to>
                                        <p:strVal val="visible"/>
                                      </p:to>
                                    </p:set>
                                    <p:animEffect transition="in" filter="wipe(up)">
                                      <p:cBhvr>
                                        <p:cTn id="34" dur="500"/>
                                        <p:tgtEl>
                                          <p:spTgt spid="82959"/>
                                        </p:tgtEl>
                                      </p:cBhvr>
                                    </p:animEffect>
                                  </p:childTnLst>
                                </p:cTn>
                              </p:par>
                            </p:childTnLst>
                          </p:cTn>
                        </p:par>
                        <p:par>
                          <p:cTn id="35" fill="hold" nodeType="afterGroup">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82952"/>
                                        </p:tgtEl>
                                        <p:attrNameLst>
                                          <p:attrName>style.visibility</p:attrName>
                                        </p:attrNameLst>
                                      </p:cBhvr>
                                      <p:to>
                                        <p:strVal val="visible"/>
                                      </p:to>
                                    </p:set>
                                    <p:animEffect transition="in" filter="dissolve">
                                      <p:cBhvr>
                                        <p:cTn id="38" dur="500"/>
                                        <p:tgtEl>
                                          <p:spTgt spid="829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2958"/>
                                        </p:tgtEl>
                                        <p:attrNameLst>
                                          <p:attrName>style.visibility</p:attrName>
                                        </p:attrNameLst>
                                      </p:cBhvr>
                                      <p:to>
                                        <p:strVal val="visible"/>
                                      </p:to>
                                    </p:set>
                                    <p:animEffect transition="in" filter="wipe(left)">
                                      <p:cBhvr>
                                        <p:cTn id="43" dur="500"/>
                                        <p:tgtEl>
                                          <p:spTgt spid="82958"/>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82953"/>
                                        </p:tgtEl>
                                        <p:attrNameLst>
                                          <p:attrName>style.visibility</p:attrName>
                                        </p:attrNameLst>
                                      </p:cBhvr>
                                      <p:to>
                                        <p:strVal val="visible"/>
                                      </p:to>
                                    </p:set>
                                    <p:animEffect transition="in" filter="dissolve">
                                      <p:cBhvr>
                                        <p:cTn id="47"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5" grpId="0" animBg="1"/>
      <p:bldP spid="82950" grpId="0" animBg="1"/>
      <p:bldP spid="82951" grpId="0" animBg="1"/>
      <p:bldP spid="82952" grpId="0" animBg="1"/>
      <p:bldP spid="82953" grpId="0" animBg="1"/>
      <p:bldP spid="82954" grpId="0"/>
      <p:bldP spid="82956" grpId="0" animBg="1"/>
      <p:bldP spid="82957" grpId="0" animBg="1"/>
      <p:bldP spid="82958" grpId="0" animBg="1"/>
      <p:bldP spid="8295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a:extLst>
              <a:ext uri="{28A0092B-C50C-407E-A947-70E740481C1C}">
                <a14:useLocalDpi xmlns:a14="http://schemas.microsoft.com/office/drawing/2010/main" val="0"/>
              </a:ext>
            </a:extLst>
          </a:blip>
          <a:srcRect l="6323" r="9367" b="1569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3" name="Rectangle 3"/>
          <p:cNvSpPr>
            <a:spLocks noGrp="1" noChangeArrowheads="1"/>
          </p:cNvSpPr>
          <p:nvPr>
            <p:ph type="title"/>
          </p:nvPr>
        </p:nvSpPr>
        <p:spPr>
          <a:xfrm>
            <a:off x="152400" y="381000"/>
            <a:ext cx="4648200" cy="838200"/>
          </a:xfrm>
          <a:effectLst>
            <a:outerShdw blurRad="63500" dist="35921" dir="2700000" algn="ctr" rotWithShape="0">
              <a:srgbClr val="000000">
                <a:alpha val="74997"/>
              </a:srgbClr>
            </a:outerShdw>
          </a:effectLst>
        </p:spPr>
        <p:txBody>
          <a:bodyPr/>
          <a:lstStyle/>
          <a:p>
            <a:pPr eaLnBrk="1" hangingPunct="1">
              <a:defRPr/>
            </a:pPr>
            <a:r>
              <a:rPr lang="en-US" smtClean="0">
                <a:solidFill>
                  <a:schemeClr val="bg1"/>
                </a:solidFill>
                <a:latin typeface="Arial" charset="0"/>
                <a:cs typeface="Arial" charset="0"/>
              </a:rPr>
              <a:t>Ê-sai 11:6-9</a:t>
            </a:r>
          </a:p>
        </p:txBody>
      </p:sp>
      <p:sp>
        <p:nvSpPr>
          <p:cNvPr id="168965" name="Rectangle 5"/>
          <p:cNvSpPr>
            <a:spLocks noChangeArrowheads="1"/>
          </p:cNvSpPr>
          <p:nvPr/>
        </p:nvSpPr>
        <p:spPr bwMode="auto">
          <a:xfrm>
            <a:off x="4648200" y="381000"/>
            <a:ext cx="4495800" cy="6553200"/>
          </a:xfrm>
          <a:prstGeom prst="rect">
            <a:avLst/>
          </a:prstGeom>
          <a:solidFill>
            <a:schemeClr val="tx2">
              <a:alpha val="6588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spcBef>
                <a:spcPct val="20000"/>
              </a:spcBef>
            </a:pPr>
            <a:r>
              <a:rPr lang="en-US" sz="2400" b="1" baseline="30000">
                <a:solidFill>
                  <a:srgbClr val="FFFFFF"/>
                </a:solidFill>
                <a:cs typeface="Arial" charset="0"/>
              </a:rPr>
              <a:t>6 </a:t>
            </a:r>
            <a:r>
              <a:rPr lang="en-US" sz="2400" b="1">
                <a:solidFill>
                  <a:srgbClr val="FFFFFF"/>
                </a:solidFill>
                <a:cs typeface="Arial" charset="0"/>
              </a:rPr>
              <a:t>bấy giờ muông sói sẽ ở với chiên con, beo nằm với dê con, bò con, sư tử con và bò nuôi mập cùng chung một chỗ; một đứa trẻ sẽ dắt chúng nó đi. </a:t>
            </a:r>
            <a:r>
              <a:rPr lang="en-US" sz="2400" b="1" baseline="30000">
                <a:solidFill>
                  <a:srgbClr val="FFFFFF"/>
                </a:solidFill>
                <a:cs typeface="Arial" charset="0"/>
              </a:rPr>
              <a:t>7 </a:t>
            </a:r>
            <a:r>
              <a:rPr lang="en-US" sz="2400" b="1">
                <a:solidFill>
                  <a:srgbClr val="FFFFFF"/>
                </a:solidFill>
                <a:cs typeface="Arial" charset="0"/>
              </a:rPr>
              <a:t>Bò cái sẽ ăn với gấu, các con nhỏ của chúng sẽ nằm chung, sư tử ăn cỏ khô như bò. </a:t>
            </a:r>
          </a:p>
          <a:p>
            <a:pPr defTabSz="914400">
              <a:lnSpc>
                <a:spcPct val="90000"/>
              </a:lnSpc>
              <a:spcBef>
                <a:spcPct val="20000"/>
              </a:spcBef>
            </a:pPr>
            <a:r>
              <a:rPr lang="en-US" sz="2400" b="1" baseline="30000">
                <a:solidFill>
                  <a:srgbClr val="FFFFFF"/>
                </a:solidFill>
                <a:cs typeface="Arial" charset="0"/>
              </a:rPr>
              <a:t>8 </a:t>
            </a:r>
            <a:r>
              <a:rPr lang="en-US" sz="2400" b="1">
                <a:solidFill>
                  <a:srgbClr val="FFFFFF"/>
                </a:solidFill>
                <a:cs typeface="Arial" charset="0"/>
              </a:rPr>
              <a:t>Trẻ con đang bú sẽ chơi kề ổ rắn hổ mang, trẻ con thôi bú sẽ thò tay vào hang rắn lục. </a:t>
            </a:r>
            <a:br>
              <a:rPr lang="en-US" sz="2400" b="1">
                <a:solidFill>
                  <a:srgbClr val="FFFFFF"/>
                </a:solidFill>
                <a:cs typeface="Arial" charset="0"/>
              </a:rPr>
            </a:br>
            <a:r>
              <a:rPr lang="en-US" sz="2400" b="1" baseline="30000">
                <a:solidFill>
                  <a:srgbClr val="FFFFFF"/>
                </a:solidFill>
                <a:cs typeface="Arial" charset="0"/>
              </a:rPr>
              <a:t>9 </a:t>
            </a:r>
            <a:r>
              <a:rPr lang="en-US" sz="2400" b="1">
                <a:solidFill>
                  <a:srgbClr val="FFFFFF"/>
                </a:solidFill>
                <a:cs typeface="Arial" charset="0"/>
              </a:rPr>
              <a:t>Nó chẳng làm hại, chẳng giết ai trong núi thánh Ta, vì thế gian sẽ đầy dẫy sự hiểu biết Đức Giê-hô-va, như các dòng nước che lấp biển.</a:t>
            </a:r>
            <a:r>
              <a:rPr lang="en-US" sz="2000" b="1">
                <a:solidFill>
                  <a:srgbClr val="FFFFFF"/>
                </a:solidFill>
                <a:cs typeface="Arial" charset="0"/>
              </a:rPr>
              <a:t> </a:t>
            </a:r>
            <a:endParaRPr lang="en-US" sz="1600">
              <a:solidFill>
                <a:srgbClr val="000000"/>
              </a:solidFill>
              <a:cs typeface="Arial" charset="0"/>
            </a:endParaRPr>
          </a:p>
        </p:txBody>
      </p:sp>
      <p:sp>
        <p:nvSpPr>
          <p:cNvPr id="66565" name="Text Box 13"/>
          <p:cNvSpPr txBox="1">
            <a:spLocks noChangeArrowheads="1"/>
          </p:cNvSpPr>
          <p:nvPr/>
        </p:nvSpPr>
        <p:spPr bwMode="auto">
          <a:xfrm>
            <a:off x="8107363" y="-57150"/>
            <a:ext cx="103028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003399"/>
                </a:solidFill>
                <a:cs typeface="Arial" charset="0"/>
              </a:rPr>
              <a:t>473a</a:t>
            </a:r>
            <a:endParaRPr lang="en-US" sz="2800">
              <a:solidFill>
                <a:srgbClr val="003399"/>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8963"/>
                                        </p:tgtEl>
                                        <p:attrNameLst>
                                          <p:attrName>style.visibility</p:attrName>
                                        </p:attrNameLst>
                                      </p:cBhvr>
                                      <p:to>
                                        <p:strVal val="visible"/>
                                      </p:to>
                                    </p:set>
                                    <p:anim calcmode="lin" valueType="num">
                                      <p:cBhvr>
                                        <p:cTn id="7" dur="1000" fill="hold"/>
                                        <p:tgtEl>
                                          <p:spTgt spid="168963"/>
                                        </p:tgtEl>
                                        <p:attrNameLst>
                                          <p:attrName>ppt_x</p:attrName>
                                        </p:attrNameLst>
                                      </p:cBhvr>
                                      <p:tavLst>
                                        <p:tav tm="0">
                                          <p:val>
                                            <p:strVal val="#ppt_x-.2"/>
                                          </p:val>
                                        </p:tav>
                                        <p:tav tm="100000">
                                          <p:val>
                                            <p:strVal val="#ppt_x"/>
                                          </p:val>
                                        </p:tav>
                                      </p:tavLst>
                                    </p:anim>
                                    <p:anim calcmode="lin" valueType="num">
                                      <p:cBhvr>
                                        <p:cTn id="8" dur="1000" fill="hold"/>
                                        <p:tgtEl>
                                          <p:spTgt spid="1689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896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8965">
                                            <p:bg/>
                                          </p:spTgt>
                                        </p:tgtEl>
                                        <p:attrNameLst>
                                          <p:attrName>style.visibility</p:attrName>
                                        </p:attrNameLst>
                                      </p:cBhvr>
                                      <p:to>
                                        <p:strVal val="visible"/>
                                      </p:to>
                                    </p:set>
                                    <p:anim calcmode="lin" valueType="num">
                                      <p:cBhvr>
                                        <p:cTn id="14" dur="1000" fill="hold"/>
                                        <p:tgtEl>
                                          <p:spTgt spid="168965">
                                            <p:bg/>
                                          </p:spTgt>
                                        </p:tgtEl>
                                        <p:attrNameLst>
                                          <p:attrName>ppt_x</p:attrName>
                                        </p:attrNameLst>
                                      </p:cBhvr>
                                      <p:tavLst>
                                        <p:tav tm="0">
                                          <p:val>
                                            <p:strVal val="#ppt_x-.2"/>
                                          </p:val>
                                        </p:tav>
                                        <p:tav tm="100000">
                                          <p:val>
                                            <p:strVal val="#ppt_x"/>
                                          </p:val>
                                        </p:tav>
                                      </p:tavLst>
                                    </p:anim>
                                    <p:anim calcmode="lin" valueType="num">
                                      <p:cBhvr>
                                        <p:cTn id="15" dur="1000" fill="hold"/>
                                        <p:tgtEl>
                                          <p:spTgt spid="168965">
                                            <p:bg/>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8965">
                                            <p:bg/>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68965">
                                            <p:txEl>
                                              <p:pRg st="0" end="0"/>
                                            </p:txEl>
                                          </p:spTgt>
                                        </p:tgtEl>
                                        <p:attrNameLst>
                                          <p:attrName>style.visibility</p:attrName>
                                        </p:attrNameLst>
                                      </p:cBhvr>
                                      <p:to>
                                        <p:strVal val="visible"/>
                                      </p:to>
                                    </p:set>
                                    <p:anim calcmode="lin" valueType="num">
                                      <p:cBhvr>
                                        <p:cTn id="19" dur="1000" fill="hold"/>
                                        <p:tgtEl>
                                          <p:spTgt spid="168965">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16896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68965">
                                            <p:txEl>
                                              <p:pRg st="0" end="0"/>
                                            </p:txEl>
                                          </p:spTgt>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168965">
                                            <p:txEl>
                                              <p:pRg st="1" end="1"/>
                                            </p:txEl>
                                          </p:spTgt>
                                        </p:tgtEl>
                                        <p:attrNameLst>
                                          <p:attrName>style.visibility</p:attrName>
                                        </p:attrNameLst>
                                      </p:cBhvr>
                                      <p:to>
                                        <p:strVal val="visible"/>
                                      </p:to>
                                    </p:set>
                                    <p:anim calcmode="lin" valueType="num">
                                      <p:cBhvr>
                                        <p:cTn id="24" dur="1000" fill="hold"/>
                                        <p:tgtEl>
                                          <p:spTgt spid="168965">
                                            <p:txEl>
                                              <p:pRg st="1" end="1"/>
                                            </p:txEl>
                                          </p:spTgt>
                                        </p:tgtEl>
                                        <p:attrNameLst>
                                          <p:attrName>ppt_x</p:attrName>
                                        </p:attrNameLst>
                                      </p:cBhvr>
                                      <p:tavLst>
                                        <p:tav tm="0">
                                          <p:val>
                                            <p:strVal val="#ppt_x-.2"/>
                                          </p:val>
                                        </p:tav>
                                        <p:tav tm="100000">
                                          <p:val>
                                            <p:strVal val="#ppt_x"/>
                                          </p:val>
                                        </p:tav>
                                      </p:tavLst>
                                    </p:anim>
                                    <p:anim calcmode="lin" valueType="num">
                                      <p:cBhvr>
                                        <p:cTn id="25" dur="1000" fill="hold"/>
                                        <p:tgtEl>
                                          <p:spTgt spid="16896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89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p:bldP spid="168965"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leetle_lion"/>
          <p:cNvPicPr>
            <a:picLocks noChangeAspect="1" noChangeArrowheads="1"/>
          </p:cNvPicPr>
          <p:nvPr/>
        </p:nvPicPr>
        <p:blipFill>
          <a:blip r:embed="rId3">
            <a:extLst>
              <a:ext uri="{28A0092B-C50C-407E-A947-70E740481C1C}">
                <a14:useLocalDpi xmlns:a14="http://schemas.microsoft.com/office/drawing/2010/main" val="0"/>
              </a:ext>
            </a:extLst>
          </a:blip>
          <a:srcRect l="4930" r="10564"/>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title"/>
          </p:nvPr>
        </p:nvSpPr>
        <p:spPr>
          <a:xfrm>
            <a:off x="685800" y="76200"/>
            <a:ext cx="7772400" cy="914400"/>
          </a:xfrm>
        </p:spPr>
        <p:txBody>
          <a:bodyPr/>
          <a:lstStyle/>
          <a:p>
            <a:pPr eaLnBrk="1" hangingPunct="1"/>
            <a:r>
              <a:rPr lang="en-US" b="1" i="1">
                <a:solidFill>
                  <a:schemeClr val="bg1"/>
                </a:solidFill>
                <a:latin typeface="Arial" charset="0"/>
                <a:ea typeface="MS PGothic" charset="0"/>
                <a:cs typeface="Arial" charset="0"/>
              </a:rPr>
              <a:t>Ngay cả sư tử cũng rất hiền!</a:t>
            </a:r>
            <a:endParaRPr lang="en-US" b="1" i="1">
              <a:latin typeface="Arial" charset="0"/>
              <a:ea typeface="MS PGothic"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unknown"/>
          <p:cNvPicPr>
            <a:picLocks noChangeAspect="1" noChangeArrowheads="1"/>
          </p:cNvPicPr>
          <p:nvPr/>
        </p:nvPicPr>
        <p:blipFill>
          <a:blip r:embed="rId3">
            <a:extLst>
              <a:ext uri="{28A0092B-C50C-407E-A947-70E740481C1C}">
                <a14:useLocalDpi xmlns:a14="http://schemas.microsoft.com/office/drawing/2010/main" val="0"/>
              </a:ext>
            </a:extLst>
          </a:blip>
          <a:srcRect r="10448" b="1044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p:cNvSpPr>
            <a:spLocks noGrp="1" noChangeArrowheads="1"/>
          </p:cNvSpPr>
          <p:nvPr>
            <p:ph type="title"/>
          </p:nvPr>
        </p:nvSpPr>
        <p:spPr>
          <a:xfrm>
            <a:off x="0" y="0"/>
            <a:ext cx="9144000" cy="990600"/>
          </a:xfrm>
          <a:solidFill>
            <a:srgbClr val="000000"/>
          </a:solidFill>
          <a:effectLst>
            <a:outerShdw blurRad="63500" dist="35921" dir="2700000" algn="ctr" rotWithShape="0">
              <a:schemeClr val="bg2">
                <a:alpha val="74997"/>
              </a:schemeClr>
            </a:outerShdw>
          </a:effectLst>
        </p:spPr>
        <p:txBody>
          <a:bodyPr/>
          <a:lstStyle/>
          <a:p>
            <a:pPr algn="r" eaLnBrk="1" hangingPunct="1">
              <a:defRPr/>
            </a:pPr>
            <a:r>
              <a:rPr lang="en-US" smtClean="0">
                <a:solidFill>
                  <a:schemeClr val="bg1"/>
                </a:solidFill>
                <a:latin typeface="Arial" charset="0"/>
                <a:cs typeface="Arial" charset="0"/>
              </a:rPr>
              <a:t>Rôm 8:19-21</a:t>
            </a:r>
          </a:p>
        </p:txBody>
      </p:sp>
      <p:sp>
        <p:nvSpPr>
          <p:cNvPr id="173061" name="Rectangle 5"/>
          <p:cNvSpPr>
            <a:spLocks noChangeArrowheads="1"/>
          </p:cNvSpPr>
          <p:nvPr/>
        </p:nvSpPr>
        <p:spPr bwMode="auto">
          <a:xfrm>
            <a:off x="0" y="0"/>
            <a:ext cx="2667000" cy="68580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a:lnSpc>
                <a:spcPct val="90000"/>
              </a:lnSpc>
              <a:spcBef>
                <a:spcPct val="20000"/>
              </a:spcBef>
            </a:pPr>
            <a:r>
              <a:rPr lang="ja-JP" altLang="en-US" sz="2400">
                <a:solidFill>
                  <a:schemeClr val="bg1"/>
                </a:solidFill>
              </a:rPr>
              <a:t>“</a:t>
            </a:r>
            <a:r>
              <a:rPr lang="en-US" sz="2400">
                <a:solidFill>
                  <a:schemeClr val="bg1"/>
                </a:solidFill>
              </a:rPr>
              <a:t>Thật thế, muôn vật ước ao nóng nảy mà thông đợi con cái Đức Chúa Trời được tỏ ra.  20 Vì muôn vật đã bị bắt phục sự hư không, chẳng phải tự ý mình, bèn là bởi cớ Đấng bắt phục.  21 Muôn vật mong rằng mình cũng sẽ được giải cứu khỏi làm tôi sự hư nát, đặng dự phần trong sự tự do vinh hiển của con cái Đức Chúa Trời.</a:t>
            </a:r>
            <a:r>
              <a:rPr lang="ja-JP" altLang="en-US" sz="2400">
                <a:solidFill>
                  <a:schemeClr val="bg1"/>
                </a:solidFill>
              </a:rPr>
              <a:t>”</a:t>
            </a:r>
            <a:r>
              <a:rPr lang="en-US" sz="2400">
                <a:solidFill>
                  <a:schemeClr val="bg1"/>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0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061">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30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animBg="1"/>
      <p:bldP spid="173061"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0966" y="102579"/>
            <a:ext cx="8236820" cy="1331147"/>
          </a:xfrm>
          <a:solidFill>
            <a:schemeClr val="tx1"/>
          </a:solidFill>
        </p:spPr>
        <p:txBody>
          <a:bodyPr/>
          <a:lstStyle/>
          <a:p>
            <a:r>
              <a:rPr lang="en-US" sz="4000" b="1" dirty="0" err="1">
                <a:solidFill>
                  <a:srgbClr val="FFFFFF"/>
                </a:solidFill>
                <a:effectLst>
                  <a:glow rad="127000">
                    <a:srgbClr val="000000"/>
                  </a:glow>
                </a:effectLst>
                <a:latin typeface="Arial" charset="0"/>
              </a:rPr>
              <a:t>Phát</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biểu</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về</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Vương</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quốc</a:t>
            </a:r>
            <a:r>
              <a:rPr lang="en-US" sz="4000" b="1" dirty="0">
                <a:solidFill>
                  <a:srgbClr val="FFFFFF"/>
                </a:solidFill>
                <a:effectLst>
                  <a:glow rad="127000">
                    <a:srgbClr val="000000"/>
                  </a:glow>
                </a:effectLst>
                <a:latin typeface="Arial" charset="0"/>
              </a:rPr>
              <a:t> </a:t>
            </a:r>
            <a:r>
              <a:rPr lang="en-US" sz="4000" b="1" dirty="0" err="1">
                <a:solidFill>
                  <a:srgbClr val="FFFFFF"/>
                </a:solidFill>
                <a:effectLst>
                  <a:glow rad="127000">
                    <a:srgbClr val="000000"/>
                  </a:glow>
                </a:effectLst>
                <a:latin typeface="Arial" charset="0"/>
              </a:rPr>
              <a:t>trong</a:t>
            </a:r>
            <a:r>
              <a:rPr lang="en-US" sz="4000" b="1" dirty="0">
                <a:solidFill>
                  <a:srgbClr val="FFFFFF"/>
                </a:solidFill>
                <a:effectLst>
                  <a:glow rad="127000">
                    <a:srgbClr val="000000"/>
                  </a:glow>
                </a:effectLst>
                <a:latin typeface="Arial" charset="0"/>
              </a:rPr>
              <a:t> </a:t>
            </a:r>
            <a:r>
              <a:rPr lang="en-US" sz="4000" b="1" smtClean="0">
                <a:solidFill>
                  <a:srgbClr val="FFFFFF"/>
                </a:solidFill>
                <a:effectLst>
                  <a:glow rad="127000">
                    <a:srgbClr val="000000"/>
                  </a:glow>
                </a:effectLst>
                <a:latin typeface="Arial" charset="0"/>
              </a:rPr>
              <a:t>sách </a:t>
            </a:r>
            <a:r>
              <a:rPr lang="en-US" sz="4000" b="1" dirty="0" err="1" smtClean="0">
                <a:solidFill>
                  <a:schemeClr val="bg1"/>
                </a:solidFill>
                <a:effectLst>
                  <a:glow rad="101600">
                    <a:schemeClr val="tx1">
                      <a:alpha val="99000"/>
                    </a:schemeClr>
                  </a:glow>
                </a:effectLst>
                <a:latin typeface="Arial"/>
                <a:cs typeface="Arial"/>
              </a:rPr>
              <a:t>Ê</a:t>
            </a:r>
            <a:r>
              <a:rPr lang="en-US" sz="4000" b="1" dirty="0" err="1">
                <a:solidFill>
                  <a:schemeClr val="bg1"/>
                </a:solidFill>
                <a:effectLst>
                  <a:glow rad="101600">
                    <a:schemeClr val="tx1">
                      <a:alpha val="99000"/>
                    </a:schemeClr>
                  </a:glow>
                </a:effectLst>
                <a:latin typeface="Arial"/>
                <a:cs typeface="Arial"/>
              </a:rPr>
              <a:t>-sai</a:t>
            </a:r>
            <a:endParaRPr lang="en-US" sz="4000" b="1" dirty="0">
              <a:solidFill>
                <a:schemeClr val="bg1"/>
              </a:solidFill>
              <a:effectLst>
                <a:glow rad="101600">
                  <a:schemeClr val="tx1">
                    <a:alpha val="99000"/>
                  </a:schemeClr>
                </a:glow>
              </a:effectLst>
              <a:latin typeface="Arial"/>
              <a:cs typeface="Arial"/>
            </a:endParaRPr>
          </a:p>
        </p:txBody>
      </p:sp>
      <p:sp>
        <p:nvSpPr>
          <p:cNvPr id="3" name="Title 1"/>
          <p:cNvSpPr txBox="1">
            <a:spLocks/>
          </p:cNvSpPr>
          <p:nvPr/>
        </p:nvSpPr>
        <p:spPr bwMode="auto">
          <a:xfrm>
            <a:off x="122896" y="1885541"/>
            <a:ext cx="8944290" cy="394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a:lstStyle>
          <a:p>
            <a:r>
              <a:rPr lang="en-US" b="1" dirty="0">
                <a:solidFill>
                  <a:prstClr val="white"/>
                </a:solidFill>
                <a:effectLst>
                  <a:glow rad="101600">
                    <a:prstClr val="black">
                      <a:alpha val="99000"/>
                    </a:prstClr>
                  </a:glow>
                </a:effectLst>
                <a:latin typeface="Calibri"/>
              </a:rPr>
              <a:t>After the Jews are judged and believe in the Messianic King (</a:t>
            </a:r>
            <a:r>
              <a:rPr lang="en-US" b="1" dirty="0" smtClean="0">
                <a:solidFill>
                  <a:prstClr val="white"/>
                </a:solidFill>
                <a:effectLst>
                  <a:glow rad="101600">
                    <a:prstClr val="black">
                      <a:alpha val="99000"/>
                    </a:prstClr>
                  </a:glow>
                </a:effectLst>
                <a:latin typeface="Calibri"/>
              </a:rPr>
              <a:t>1–39</a:t>
            </a:r>
            <a:r>
              <a:rPr lang="en-US" b="1" dirty="0">
                <a:solidFill>
                  <a:prstClr val="white"/>
                </a:solidFill>
                <a:effectLst>
                  <a:glow rad="101600">
                    <a:prstClr val="black">
                      <a:alpha val="99000"/>
                    </a:prstClr>
                  </a:glow>
                </a:effectLst>
                <a:latin typeface="Calibri"/>
              </a:rPr>
              <a:t>), God will restore the whole created order under the rule of His Son (</a:t>
            </a:r>
            <a:r>
              <a:rPr lang="en-US" b="1" dirty="0" smtClean="0">
                <a:solidFill>
                  <a:prstClr val="white"/>
                </a:solidFill>
                <a:effectLst>
                  <a:glow rad="101600">
                    <a:prstClr val="black">
                      <a:alpha val="99000"/>
                    </a:prstClr>
                  </a:glow>
                </a:effectLst>
                <a:latin typeface="Calibri"/>
              </a:rPr>
              <a:t>40–66</a:t>
            </a:r>
            <a:r>
              <a:rPr lang="en-US" b="1" dirty="0">
                <a:solidFill>
                  <a:prstClr val="white"/>
                </a:solidFill>
                <a:effectLst>
                  <a:glow rad="101600">
                    <a:prstClr val="black">
                      <a:alpha val="99000"/>
                    </a:prstClr>
                  </a:glow>
                </a:effectLst>
                <a:latin typeface="Calibri"/>
              </a:rPr>
              <a:t>). </a:t>
            </a:r>
          </a:p>
        </p:txBody>
      </p:sp>
      <p:sp>
        <p:nvSpPr>
          <p:cNvPr id="6" name="Text Box 24"/>
          <p:cNvSpPr txBox="1">
            <a:spLocks noChangeArrowheads="1"/>
          </p:cNvSpPr>
          <p:nvPr/>
        </p:nvSpPr>
        <p:spPr bwMode="auto">
          <a:xfrm>
            <a:off x="8431445" y="65344"/>
            <a:ext cx="698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auto">
              <a:spcBef>
                <a:spcPts val="0"/>
              </a:spcBef>
              <a:spcAft>
                <a:spcPts val="0"/>
              </a:spcAft>
            </a:pPr>
            <a:r>
              <a:rPr lang="en-US" altLang="zh-CN" b="1" dirty="0" smtClean="0">
                <a:solidFill>
                  <a:prstClr val="white"/>
                </a:solidFill>
                <a:effectLst>
                  <a:outerShdw blurRad="50800" dist="38100" dir="2700000" algn="tl" rotWithShape="0">
                    <a:srgbClr val="000000">
                      <a:alpha val="96000"/>
                    </a:srgbClr>
                  </a:outerShdw>
                </a:effectLst>
                <a:latin typeface="Arial"/>
                <a:cs typeface="Arial"/>
              </a:rPr>
              <a:t>343</a:t>
            </a:r>
            <a:endParaRPr lang="en-US" altLang="zh-CN" b="1" dirty="0">
              <a:solidFill>
                <a:prstClr val="white"/>
              </a:solidFill>
              <a:effectLst>
                <a:outerShdw blurRad="50800" dist="38100" dir="2700000" algn="tl" rotWithShape="0">
                  <a:srgbClr val="000000">
                    <a:alpha val="96000"/>
                  </a:srgbClr>
                </a:outerShdw>
              </a:effectLst>
              <a:latin typeface="Arial"/>
              <a:cs typeface="Arial"/>
            </a:endParaRPr>
          </a:p>
        </p:txBody>
      </p:sp>
    </p:spTree>
    <p:extLst>
      <p:ext uri="{BB962C8B-B14F-4D97-AF65-F5344CB8AC3E}">
        <p14:creationId xmlns:p14="http://schemas.microsoft.com/office/powerpoint/2010/main" val="32376484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2F"/>
            </a:gs>
          </a:gsLst>
          <a:path path="shape">
            <a:fillToRect l="50000" t="50000" r="50000" b="50000"/>
          </a:path>
        </a:gra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333375"/>
            <a:ext cx="7772400" cy="874713"/>
          </a:xfrm>
          <a:solidFill>
            <a:schemeClr val="accent2"/>
          </a:solidFill>
        </p:spPr>
        <p:txBody>
          <a:bodyPr/>
          <a:lstStyle/>
          <a:p>
            <a:pPr eaLnBrk="1" hangingPunct="1"/>
            <a:r>
              <a:rPr lang="en-US" sz="3800">
                <a:solidFill>
                  <a:schemeClr val="bg1"/>
                </a:solidFill>
                <a:latin typeface="Arial" charset="0"/>
                <a:ea typeface="MS PGothic" charset="0"/>
                <a:cs typeface="Arial" charset="0"/>
              </a:rPr>
              <a:t>Vì sao tôi chọn Tiền Thiên hi niên?</a:t>
            </a:r>
          </a:p>
        </p:txBody>
      </p:sp>
      <p:sp>
        <p:nvSpPr>
          <p:cNvPr id="69635" name="Text Box 4"/>
          <p:cNvSpPr txBox="1">
            <a:spLocks noChangeArrowheads="1"/>
          </p:cNvSpPr>
          <p:nvPr/>
        </p:nvSpPr>
        <p:spPr bwMode="auto">
          <a:xfrm>
            <a:off x="8356600" y="9525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FF"/>
                </a:solidFill>
                <a:cs typeface="Arial" charset="0"/>
              </a:rPr>
              <a:t>124</a:t>
            </a:r>
            <a:endParaRPr lang="en-US" sz="2400" b="1">
              <a:solidFill>
                <a:srgbClr val="000000"/>
              </a:solidFill>
              <a:cs typeface="Arial" charset="0"/>
            </a:endParaRPr>
          </a:p>
        </p:txBody>
      </p:sp>
      <p:sp>
        <p:nvSpPr>
          <p:cNvPr id="175109" name="Rectangle 5"/>
          <p:cNvSpPr>
            <a:spLocks noChangeArrowheads="1"/>
          </p:cNvSpPr>
          <p:nvPr/>
        </p:nvSpPr>
        <p:spPr bwMode="auto">
          <a:xfrm>
            <a:off x="381000" y="1219200"/>
            <a:ext cx="86677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lnSpc>
                <a:spcPct val="90000"/>
              </a:lnSpc>
              <a:spcBef>
                <a:spcPct val="20000"/>
              </a:spcBef>
              <a:buFontTx/>
              <a:buChar char="•"/>
            </a:pPr>
            <a:r>
              <a:rPr lang="en-US" sz="2800">
                <a:solidFill>
                  <a:srgbClr val="FFFFFF"/>
                </a:solidFill>
                <a:cs typeface="Arial" charset="0"/>
              </a:rPr>
              <a:t>Giải kinh tốt nhất là đọc bản văn KT cách bình thường, theo nghĩa đen, theo lịch sử, và theo văn phạm</a:t>
            </a:r>
          </a:p>
          <a:p>
            <a:pPr marL="342900" indent="-342900" defTabSz="914400">
              <a:lnSpc>
                <a:spcPct val="90000"/>
              </a:lnSpc>
              <a:spcBef>
                <a:spcPct val="20000"/>
              </a:spcBef>
              <a:buFontTx/>
              <a:buChar char="•"/>
            </a:pPr>
            <a:r>
              <a:rPr lang="en-US" sz="2800">
                <a:solidFill>
                  <a:srgbClr val="FFFFFF"/>
                </a:solidFill>
                <a:cs typeface="Arial" charset="0"/>
              </a:rPr>
              <a:t>Khải 19 (sự trở lại của Đấng Christ) trước Khải 20 (sự Cai trị của Đấng Christ)</a:t>
            </a:r>
          </a:p>
          <a:p>
            <a:pPr marL="342900" indent="-342900" defTabSz="914400">
              <a:lnSpc>
                <a:spcPct val="90000"/>
              </a:lnSpc>
              <a:spcBef>
                <a:spcPct val="20000"/>
              </a:spcBef>
              <a:buFontTx/>
              <a:buChar char="•"/>
            </a:pPr>
            <a:r>
              <a:rPr lang="en-US" sz="2800">
                <a:solidFill>
                  <a:srgbClr val="FFFFFF"/>
                </a:solidFill>
                <a:cs typeface="Arial" charset="0"/>
              </a:rPr>
              <a:t>Cách tự nhiên là xem đây là 1000 năm (20:1-6)</a:t>
            </a:r>
          </a:p>
          <a:p>
            <a:pPr marL="342900" indent="-342900" defTabSz="914400">
              <a:lnSpc>
                <a:spcPct val="90000"/>
              </a:lnSpc>
              <a:spcBef>
                <a:spcPct val="20000"/>
              </a:spcBef>
              <a:buFontTx/>
              <a:buChar char="•"/>
            </a:pPr>
            <a:r>
              <a:rPr lang="en-US" sz="2800">
                <a:solidFill>
                  <a:srgbClr val="FFFFFF"/>
                </a:solidFill>
                <a:cs typeface="Arial" charset="0"/>
              </a:rPr>
              <a:t>Các tiên tri Cựu Ước thấy một thời kỳ tương lai không ở trong thời đại hiện tại cũng không thuộc về thiên đàng</a:t>
            </a:r>
          </a:p>
          <a:p>
            <a:pPr marL="742950" lvl="1" indent="-285750" defTabSz="914400">
              <a:lnSpc>
                <a:spcPct val="90000"/>
              </a:lnSpc>
              <a:spcBef>
                <a:spcPct val="20000"/>
              </a:spcBef>
              <a:buFontTx/>
              <a:buChar char="–"/>
            </a:pPr>
            <a:r>
              <a:rPr lang="en-US" sz="2400">
                <a:solidFill>
                  <a:srgbClr val="FFFFFF"/>
                </a:solidFill>
                <a:cs typeface="Arial" charset="0"/>
              </a:rPr>
              <a:t>Vương quốc của loài thú hiền (Ês. 11:6-9)</a:t>
            </a:r>
          </a:p>
          <a:p>
            <a:pPr marL="742950" lvl="1" indent="-285750" defTabSz="914400">
              <a:lnSpc>
                <a:spcPct val="90000"/>
              </a:lnSpc>
              <a:spcBef>
                <a:spcPct val="20000"/>
              </a:spcBef>
              <a:buFontTx/>
              <a:buChar char="–"/>
            </a:pPr>
            <a:r>
              <a:rPr lang="en-US" sz="2400">
                <a:solidFill>
                  <a:srgbClr val="FFFF00"/>
                </a:solidFill>
                <a:cs typeface="Arial" charset="0"/>
              </a:rPr>
              <a:t>Sống lâu nhưng vẫn chết (Ês. 65:20)</a:t>
            </a:r>
            <a:endParaRPr lang="en-US" sz="2400">
              <a:solidFill>
                <a:srgbClr val="FFFFFF"/>
              </a:solidFill>
              <a:cs typeface="Arial" charset="0"/>
            </a:endParaRPr>
          </a:p>
          <a:p>
            <a:pPr marL="742950" lvl="1" indent="-285750" defTabSz="914400">
              <a:lnSpc>
                <a:spcPct val="90000"/>
              </a:lnSpc>
              <a:spcBef>
                <a:spcPct val="20000"/>
              </a:spcBef>
            </a:pPr>
            <a:endParaRPr lang="en-US" sz="2400">
              <a:solidFill>
                <a:srgbClr val="FFFFFF"/>
              </a:solidFill>
              <a:cs typeface="Arial"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5109">
                                            <p:txEl>
                                              <p:pRg st="5" end="5"/>
                                            </p:txEl>
                                          </p:spTgt>
                                        </p:tgtEl>
                                        <p:attrNameLst>
                                          <p:attrName>style.visibility</p:attrName>
                                        </p:attrNameLst>
                                      </p:cBhvr>
                                      <p:to>
                                        <p:strVal val="visible"/>
                                      </p:to>
                                    </p:set>
                                    <p:animEffect transition="in" filter="dissolve">
                                      <p:cBhvr>
                                        <p:cTn id="7" dur="500"/>
                                        <p:tgtEl>
                                          <p:spTgt spid="17510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9"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p:nvPr>
        </p:nvSpPr>
        <p:spPr>
          <a:xfrm>
            <a:off x="3048000" y="574675"/>
            <a:ext cx="6019800" cy="509588"/>
          </a:xfrm>
          <a:effectLst>
            <a:outerShdw dist="35921" dir="2700000" algn="ctr" rotWithShape="0">
              <a:srgbClr val="FFFFFF">
                <a:alpha val="99962"/>
              </a:srgbClr>
            </a:outerShdw>
          </a:effectLst>
        </p:spPr>
        <p:txBody>
          <a:bodyPr/>
          <a:lstStyle/>
          <a:p>
            <a:pPr eaLnBrk="1" hangingPunct="1">
              <a:defRPr/>
            </a:pPr>
            <a:r>
              <a:rPr lang="en-US" smtClean="0">
                <a:latin typeface="Arial" charset="0"/>
                <a:cs typeface="Arial" charset="0"/>
              </a:rPr>
              <a:t>Sống lâu lạ thường!</a:t>
            </a:r>
          </a:p>
        </p:txBody>
      </p:sp>
      <p:sp>
        <p:nvSpPr>
          <p:cNvPr id="70659" name="Rectangle 4"/>
          <p:cNvSpPr>
            <a:spLocks noChangeArrowheads="1"/>
          </p:cNvSpPr>
          <p:nvPr/>
        </p:nvSpPr>
        <p:spPr bwMode="auto">
          <a:xfrm>
            <a:off x="3810000" y="1447800"/>
            <a:ext cx="518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a:spcBef>
                <a:spcPct val="20000"/>
              </a:spcBef>
              <a:buFont typeface="Wingdings" charset="0"/>
              <a:buNone/>
            </a:pPr>
            <a:r>
              <a:rPr lang="en-US" sz="3200">
                <a:solidFill>
                  <a:srgbClr val="000000"/>
                </a:solidFill>
                <a:cs typeface="Arial" charset="0"/>
              </a:rPr>
              <a:t>Ês 65:20 </a:t>
            </a:r>
            <a:r>
              <a:rPr lang="ja-JP" altLang="en-US" sz="3200">
                <a:solidFill>
                  <a:srgbClr val="000000"/>
                </a:solidFill>
                <a:cs typeface="Arial" charset="0"/>
              </a:rPr>
              <a:t>“</a:t>
            </a:r>
            <a:r>
              <a:rPr lang="en-US" sz="3200">
                <a:solidFill>
                  <a:srgbClr val="000000"/>
                </a:solidFill>
                <a:cs typeface="Arial" charset="0"/>
              </a:rPr>
              <a:t>Tại đó sẽ không có trẻ con chết non, cũng chẳng có ông già nào chẳng trọn đời mình; vì chết lúc một trăm tuổi còn là chết trẻ; và kẻ có tội lúc trăm tuổi, ấy là bị rủa sả.</a:t>
            </a:r>
            <a:r>
              <a:rPr lang="ja-JP" altLang="en-US" sz="3200">
                <a:solidFill>
                  <a:srgbClr val="000000"/>
                </a:solidFill>
                <a:cs typeface="Arial" charset="0"/>
              </a:rPr>
              <a:t>”</a:t>
            </a:r>
            <a:endParaRPr lang="en-US" sz="3200">
              <a:solidFill>
                <a:srgbClr val="000000"/>
              </a:solidFill>
              <a:cs typeface="Arial" charset="0"/>
            </a:endParaRPr>
          </a:p>
        </p:txBody>
      </p:sp>
      <p:sp>
        <p:nvSpPr>
          <p:cNvPr id="4" name="Text Box 13"/>
          <p:cNvSpPr txBox="1">
            <a:spLocks noChangeArrowheads="1"/>
          </p:cNvSpPr>
          <p:nvPr/>
        </p:nvSpPr>
        <p:spPr bwMode="auto">
          <a:xfrm>
            <a:off x="8107363" y="-57150"/>
            <a:ext cx="1030287" cy="457200"/>
          </a:xfrm>
          <a:prstGeom prst="rect">
            <a:avLst/>
          </a:prstGeom>
          <a:noFill/>
          <a:ln w="9525">
            <a:noFill/>
            <a:miter lim="800000"/>
            <a:headEnd/>
            <a:tailEnd/>
          </a:ln>
          <a:effectLst/>
        </p:spPr>
        <p:txBody>
          <a:bodyPr>
            <a:spAutoFit/>
          </a:bodyPr>
          <a:lstStyle/>
          <a:p>
            <a:pPr algn="ctr" defTabSz="914400" eaLnBrk="0" hangingPunct="0">
              <a:defRPr/>
            </a:pPr>
            <a:r>
              <a:rPr lang="en-US" sz="2400" b="1">
                <a:effectLst>
                  <a:outerShdw blurRad="38100" dist="38100" dir="2700000" algn="tl">
                    <a:srgbClr val="FFFFFF"/>
                  </a:outerShdw>
                </a:effectLst>
                <a:ea typeface="MS PGothic" pitchFamily="34" charset="-128"/>
                <a:cs typeface="Arial" charset="0"/>
              </a:rPr>
              <a:t>473a</a:t>
            </a:r>
            <a:endParaRPr lang="en-US" sz="2800">
              <a:effectLst>
                <a:outerShdw blurRad="38100" dist="38100" dir="2700000" algn="tl">
                  <a:srgbClr val="FFFFFF"/>
                </a:outerShdw>
              </a:effectLst>
              <a:ea typeface="MS PGothic" pitchFamily="34"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6858000"/>
          </a:xfrm>
          <a:prstGeom prst="rect">
            <a:avLst/>
          </a:prstGeom>
          <a:gradFill rotWithShape="0">
            <a:gsLst>
              <a:gs pos="0">
                <a:srgbClr val="000000">
                  <a:alpha val="67000"/>
                </a:srgbClr>
              </a:gs>
              <a:gs pos="100000">
                <a:schemeClr val="tx2">
                  <a:alpha val="60999"/>
                </a:schemeClr>
              </a:gs>
            </a:gsLst>
            <a:lin ang="5400000" scaled="1"/>
          </a:gradFill>
          <a:ln w="9525">
            <a:solidFill>
              <a:schemeClr val="tx1"/>
            </a:solidFill>
            <a:miter lim="800000"/>
            <a:headEnd/>
            <a:tailEnd/>
          </a:ln>
        </p:spPr>
        <p:txBody>
          <a:bodyPr wrap="none" anchor="ctr"/>
          <a:lstStyle/>
          <a:p>
            <a:pPr defTabSz="914400" eaLnBrk="0" hangingPunct="0"/>
            <a:endParaRPr lang="en-US">
              <a:solidFill>
                <a:srgbClr val="000000"/>
              </a:solidFill>
              <a:cs typeface="Arial" charset="0"/>
            </a:endParaRPr>
          </a:p>
        </p:txBody>
      </p:sp>
      <p:sp>
        <p:nvSpPr>
          <p:cNvPr id="181251" name="Rectangle 3"/>
          <p:cNvSpPr>
            <a:spLocks noGrp="1" noChangeArrowheads="1"/>
          </p:cNvSpPr>
          <p:nvPr>
            <p:ph type="ctrTitle"/>
          </p:nvPr>
        </p:nvSpPr>
        <p:spPr>
          <a:xfrm>
            <a:off x="3048000" y="631825"/>
            <a:ext cx="6019800" cy="838200"/>
          </a:xfrm>
          <a:effectLst>
            <a:outerShdw blurRad="63500" dist="35921" dir="2700000" algn="ctr" rotWithShape="0">
              <a:srgbClr val="000000">
                <a:alpha val="99962"/>
              </a:srgbClr>
            </a:outerShdw>
          </a:effectLst>
        </p:spPr>
        <p:txBody>
          <a:bodyPr/>
          <a:lstStyle/>
          <a:p>
            <a:pPr eaLnBrk="1" hangingPunct="1">
              <a:defRPr/>
            </a:pPr>
            <a:r>
              <a:rPr lang="en-US" smtClean="0">
                <a:solidFill>
                  <a:schemeClr val="bg1"/>
                </a:solidFill>
                <a:latin typeface="Arial" charset="0"/>
                <a:cs typeface="Arial" charset="0"/>
              </a:rPr>
              <a:t>Sống lâu lạ thường!</a:t>
            </a:r>
          </a:p>
        </p:txBody>
      </p:sp>
      <p:sp>
        <p:nvSpPr>
          <p:cNvPr id="181253" name="Rectangle 5"/>
          <p:cNvSpPr>
            <a:spLocks noChangeArrowheads="1"/>
          </p:cNvSpPr>
          <p:nvPr/>
        </p:nvSpPr>
        <p:spPr bwMode="auto">
          <a:xfrm>
            <a:off x="3581400" y="2209800"/>
            <a:ext cx="5181600" cy="4343400"/>
          </a:xfrm>
          <a:prstGeom prst="rect">
            <a:avLst/>
          </a:prstGeom>
          <a:noFill/>
          <a:ln w="9525">
            <a:noFill/>
            <a:miter lim="800000"/>
            <a:headEnd/>
            <a:tailEnd/>
          </a:ln>
          <a:effectLst>
            <a:outerShdw dist="35921" dir="2700000" algn="ctr" rotWithShape="0">
              <a:srgbClr val="808080">
                <a:alpha val="99962"/>
              </a:srgbClr>
            </a:outerShdw>
          </a:effectLst>
        </p:spPr>
        <p:txBody>
          <a:bodyPr/>
          <a:lstStyle/>
          <a:p>
            <a:pPr algn="ctr" defTabSz="914400">
              <a:spcBef>
                <a:spcPct val="20000"/>
              </a:spcBef>
              <a:buFont typeface="Wingdings" charset="0"/>
              <a:buNone/>
            </a:pPr>
            <a:r>
              <a:rPr lang="en-US" sz="3200">
                <a:solidFill>
                  <a:srgbClr val="D2D2D2"/>
                </a:solidFill>
                <a:cs typeface="Arial" charset="0"/>
              </a:rPr>
              <a:t>NLT Ê-sai 65:20 </a:t>
            </a:r>
            <a:r>
              <a:rPr lang="ja-JP" altLang="en-US" sz="3200">
                <a:solidFill>
                  <a:srgbClr val="D2D2D2"/>
                </a:solidFill>
                <a:cs typeface="Arial" charset="0"/>
              </a:rPr>
              <a:t>“</a:t>
            </a:r>
            <a:r>
              <a:rPr lang="en-US" sz="3200">
                <a:solidFill>
                  <a:srgbClr val="D2D2D2"/>
                </a:solidFill>
                <a:cs typeface="Arial" charset="0"/>
              </a:rPr>
              <a:t>Không còn trẻ em chết chỉ vài ngày tuổi. Không có người trưởng thành nào không sống trọn đời mình. Không còn người một trăm tuổi bị coi là già! Chỉ có người có tội mới chết trẻ như thế!</a:t>
            </a:r>
            <a:r>
              <a:rPr lang="ja-JP" altLang="en-US" sz="3200">
                <a:solidFill>
                  <a:srgbClr val="D2D2D2"/>
                </a:solidFill>
                <a:cs typeface="Arial" charset="0"/>
              </a:rPr>
              <a:t>”</a:t>
            </a:r>
            <a:endParaRPr lang="en-US" sz="3200">
              <a:solidFill>
                <a:srgbClr val="D2D2D2"/>
              </a:solidFill>
              <a:cs typeface="Arial" charset="0"/>
            </a:endParaRPr>
          </a:p>
        </p:txBody>
      </p:sp>
      <p:sp>
        <p:nvSpPr>
          <p:cNvPr id="5" name="Text Box 13"/>
          <p:cNvSpPr txBox="1">
            <a:spLocks noChangeArrowheads="1"/>
          </p:cNvSpPr>
          <p:nvPr/>
        </p:nvSpPr>
        <p:spPr bwMode="auto">
          <a:xfrm>
            <a:off x="8107363" y="-57150"/>
            <a:ext cx="1030287" cy="457200"/>
          </a:xfrm>
          <a:prstGeom prst="rect">
            <a:avLst/>
          </a:prstGeom>
          <a:noFill/>
          <a:ln w="9525">
            <a:noFill/>
            <a:miter lim="800000"/>
            <a:headEnd/>
            <a:tailEnd/>
          </a:ln>
          <a:effectLst>
            <a:outerShdw dist="38100" dir="2700000" rotWithShape="0">
              <a:schemeClr val="tx1">
                <a:alpha val="42999"/>
              </a:schemeClr>
            </a:outerShdw>
          </a:effectLst>
        </p:spPr>
        <p:txBody>
          <a:bodyPr>
            <a:spAutoFit/>
          </a:bodyPr>
          <a:lstStyle/>
          <a:p>
            <a:pPr algn="ctr" defTabSz="914400" eaLnBrk="0" hangingPunct="0">
              <a:defRPr/>
            </a:pPr>
            <a:r>
              <a:rPr lang="en-US" sz="2400" b="1">
                <a:solidFill>
                  <a:srgbClr val="EAEAEA"/>
                </a:solidFill>
                <a:ea typeface="MS PGothic" pitchFamily="34" charset="-128"/>
                <a:cs typeface="Arial" charset="0"/>
              </a:rPr>
              <a:t>473a</a:t>
            </a:r>
            <a:endParaRPr lang="en-US" sz="2800">
              <a:solidFill>
                <a:srgbClr val="EAEAEA"/>
              </a:solidFill>
              <a:ea typeface="MS PGothic" pitchFamily="34" charset="-128"/>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000066"/>
            </a:gs>
            <a:gs pos="100000">
              <a:srgbClr val="00002F"/>
            </a:gs>
          </a:gsLst>
          <a:path path="shape">
            <a:fillToRect l="50000" t="50000" r="50000" b="50000"/>
          </a:path>
        </a:gradFill>
        <a:effectLst/>
      </p:bgPr>
    </p:bg>
    <p:spTree>
      <p:nvGrpSpPr>
        <p:cNvPr id="1" name=""/>
        <p:cNvGrpSpPr/>
        <p:nvPr/>
      </p:nvGrpSpPr>
      <p:grpSpPr>
        <a:xfrm>
          <a:off x="0" y="0"/>
          <a:ext cx="0" cy="0"/>
          <a:chOff x="0" y="0"/>
          <a:chExt cx="0" cy="0"/>
        </a:xfrm>
      </p:grpSpPr>
      <p:sp>
        <p:nvSpPr>
          <p:cNvPr id="72706" name="Text Box 4"/>
          <p:cNvSpPr txBox="1">
            <a:spLocks noChangeArrowheads="1"/>
          </p:cNvSpPr>
          <p:nvPr/>
        </p:nvSpPr>
        <p:spPr bwMode="auto">
          <a:xfrm>
            <a:off x="8356600" y="95250"/>
            <a:ext cx="690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FF"/>
                </a:solidFill>
                <a:cs typeface="Arial" charset="0"/>
              </a:rPr>
              <a:t>124</a:t>
            </a:r>
            <a:endParaRPr lang="en-US" sz="2400" b="1">
              <a:solidFill>
                <a:srgbClr val="000000"/>
              </a:solidFill>
              <a:cs typeface="Arial" charset="0"/>
            </a:endParaRPr>
          </a:p>
        </p:txBody>
      </p:sp>
      <p:sp>
        <p:nvSpPr>
          <p:cNvPr id="183301" name="Rectangle 5"/>
          <p:cNvSpPr>
            <a:spLocks noChangeArrowheads="1"/>
          </p:cNvSpPr>
          <p:nvPr/>
        </p:nvSpPr>
        <p:spPr bwMode="auto">
          <a:xfrm>
            <a:off x="476250" y="1371600"/>
            <a:ext cx="8667750"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a:lnSpc>
                <a:spcPct val="90000"/>
              </a:lnSpc>
              <a:spcBef>
                <a:spcPct val="20000"/>
              </a:spcBef>
              <a:buFontTx/>
              <a:buChar char="•"/>
            </a:pPr>
            <a:r>
              <a:rPr lang="en-US" sz="2600">
                <a:solidFill>
                  <a:srgbClr val="FFFFFF"/>
                </a:solidFill>
              </a:rPr>
              <a:t>Giải kinh tốt nhất là đọc bản văn KT cách bình thường, theo nghĩa đen, theo lịch sử, và theo văn phạm</a:t>
            </a:r>
            <a:endParaRPr lang="en-US" sz="2600">
              <a:solidFill>
                <a:srgbClr val="FFFFFF"/>
              </a:solidFill>
              <a:cs typeface="Arial" charset="0"/>
            </a:endParaRPr>
          </a:p>
          <a:p>
            <a:pPr marL="342900" indent="-342900" defTabSz="914400">
              <a:lnSpc>
                <a:spcPct val="90000"/>
              </a:lnSpc>
              <a:spcBef>
                <a:spcPct val="20000"/>
              </a:spcBef>
              <a:buFontTx/>
              <a:buChar char="•"/>
            </a:pPr>
            <a:r>
              <a:rPr lang="en-US" sz="2600">
                <a:solidFill>
                  <a:srgbClr val="FFFFFF"/>
                </a:solidFill>
              </a:rPr>
              <a:t>Khải 19 (sự trở lại của Đấng Christ) trước Khải 20 (sự Cai trị của Đấng Christ)</a:t>
            </a:r>
            <a:endParaRPr lang="en-US" sz="2600">
              <a:solidFill>
                <a:srgbClr val="FFFFFF"/>
              </a:solidFill>
              <a:cs typeface="Arial" charset="0"/>
            </a:endParaRPr>
          </a:p>
          <a:p>
            <a:pPr marL="342900" indent="-342900" defTabSz="914400">
              <a:lnSpc>
                <a:spcPct val="90000"/>
              </a:lnSpc>
              <a:spcBef>
                <a:spcPct val="20000"/>
              </a:spcBef>
              <a:buFontTx/>
              <a:buChar char="•"/>
            </a:pPr>
            <a:r>
              <a:rPr lang="en-US" sz="2600">
                <a:solidFill>
                  <a:srgbClr val="FFFFFF"/>
                </a:solidFill>
              </a:rPr>
              <a:t>Cách tự nhiên là xem đây là 1000 năm (20:1-6)</a:t>
            </a:r>
            <a:endParaRPr lang="en-US" sz="2600">
              <a:solidFill>
                <a:srgbClr val="FFFFFF"/>
              </a:solidFill>
              <a:cs typeface="Arial" charset="0"/>
            </a:endParaRPr>
          </a:p>
          <a:p>
            <a:pPr marL="342900" indent="-342900" defTabSz="914400">
              <a:lnSpc>
                <a:spcPct val="90000"/>
              </a:lnSpc>
              <a:spcBef>
                <a:spcPct val="20000"/>
              </a:spcBef>
              <a:buFontTx/>
              <a:buChar char="•"/>
            </a:pPr>
            <a:r>
              <a:rPr lang="en-US" sz="2600">
                <a:solidFill>
                  <a:srgbClr val="FFFFFF"/>
                </a:solidFill>
              </a:rPr>
              <a:t>Các tiên tri Cựu Ước thấy một thời kỳ tương lai không ở trong thời đại hiện tại cũng không thuộc về thiên đàng</a:t>
            </a:r>
            <a:endParaRPr lang="en-US" sz="2600">
              <a:solidFill>
                <a:srgbClr val="FFFFFF"/>
              </a:solidFill>
              <a:cs typeface="Arial" charset="0"/>
            </a:endParaRPr>
          </a:p>
          <a:p>
            <a:pPr marL="742950" lvl="1" indent="-285750" defTabSz="914400">
              <a:lnSpc>
                <a:spcPct val="90000"/>
              </a:lnSpc>
              <a:spcBef>
                <a:spcPct val="20000"/>
              </a:spcBef>
              <a:buFontTx/>
              <a:buChar char="–"/>
            </a:pPr>
            <a:r>
              <a:rPr lang="en-US" sz="2600">
                <a:solidFill>
                  <a:srgbClr val="FFFFFF"/>
                </a:solidFill>
              </a:rPr>
              <a:t>Vương quốc của loài thú hiền (Ês. 11:6-9)</a:t>
            </a:r>
            <a:endParaRPr lang="en-US" sz="2600">
              <a:solidFill>
                <a:srgbClr val="FFFFFF"/>
              </a:solidFill>
              <a:cs typeface="Arial" charset="0"/>
            </a:endParaRPr>
          </a:p>
          <a:p>
            <a:pPr marL="742950" lvl="1" indent="-285750" defTabSz="914400">
              <a:lnSpc>
                <a:spcPct val="90000"/>
              </a:lnSpc>
              <a:spcBef>
                <a:spcPct val="20000"/>
              </a:spcBef>
              <a:buFontTx/>
              <a:buChar char="–"/>
            </a:pPr>
            <a:r>
              <a:rPr lang="en-US" sz="2600">
                <a:solidFill>
                  <a:schemeClr val="bg1"/>
                </a:solidFill>
              </a:rPr>
              <a:t>Sống lâu nhưng vẫn chết (Ês. 65:20)</a:t>
            </a:r>
            <a:endParaRPr lang="en-US" sz="2600">
              <a:solidFill>
                <a:schemeClr val="bg1"/>
              </a:solidFill>
              <a:cs typeface="Arial" charset="0"/>
            </a:endParaRPr>
          </a:p>
          <a:p>
            <a:pPr marL="742950" lvl="1" indent="-285750" defTabSz="914400">
              <a:lnSpc>
                <a:spcPct val="90000"/>
              </a:lnSpc>
              <a:spcBef>
                <a:spcPct val="20000"/>
              </a:spcBef>
              <a:buFontTx/>
              <a:buChar char="–"/>
            </a:pPr>
            <a:r>
              <a:rPr lang="en-US" sz="2600">
                <a:solidFill>
                  <a:srgbClr val="FFFF00"/>
                </a:solidFill>
                <a:cs typeface="Arial" charset="0"/>
              </a:rPr>
              <a:t>Dự lễ hằng năm sau sự đến của Đấng Mết-si-a (Xa. 14:15-21)</a:t>
            </a:r>
          </a:p>
        </p:txBody>
      </p:sp>
      <p:sp>
        <p:nvSpPr>
          <p:cNvPr id="72708" name="Rectangle 2"/>
          <p:cNvSpPr>
            <a:spLocks noChangeArrowheads="1"/>
          </p:cNvSpPr>
          <p:nvPr/>
        </p:nvSpPr>
        <p:spPr bwMode="auto">
          <a:xfrm>
            <a:off x="685800" y="333375"/>
            <a:ext cx="7772400" cy="8747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a:r>
              <a:rPr lang="en-US" sz="3800">
                <a:solidFill>
                  <a:schemeClr val="bg1"/>
                </a:solidFill>
                <a:cs typeface="Arial" charset="0"/>
              </a:rPr>
              <a:t>Vì sao tôi chọn Tiền Thiên hi niên?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301">
                                            <p:txEl>
                                              <p:pRg st="6" end="6"/>
                                            </p:txEl>
                                          </p:spTgt>
                                        </p:tgtEl>
                                        <p:attrNameLst>
                                          <p:attrName>style.visibility</p:attrName>
                                        </p:attrNameLst>
                                      </p:cBhvr>
                                      <p:to>
                                        <p:strVal val="visible"/>
                                      </p:to>
                                    </p:set>
                                    <p:animEffect transition="in" filter="dissolve">
                                      <p:cBhvr>
                                        <p:cTn id="7" dur="500"/>
                                        <p:tgtEl>
                                          <p:spTgt spid="1833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5" name="Rectangle 3"/>
          <p:cNvSpPr>
            <a:spLocks noGrp="1" noRot="1" noChangeArrowheads="1"/>
          </p:cNvSpPr>
          <p:nvPr>
            <p:ph type="title" idx="4294967295"/>
          </p:nvPr>
        </p:nvSpPr>
        <p:spPr>
          <a:xfrm>
            <a:off x="457200" y="274638"/>
            <a:ext cx="7086600" cy="563562"/>
          </a:xfrm>
          <a:solidFill>
            <a:schemeClr val="bg1"/>
          </a:solidFill>
          <a:ln>
            <a:solidFill>
              <a:schemeClr val="bg2"/>
            </a:solidFill>
          </a:ln>
        </p:spPr>
        <p:txBody>
          <a:bodyPr/>
          <a:lstStyle/>
          <a:p>
            <a:pPr eaLnBrk="1" hangingPunct="1"/>
            <a:r>
              <a:rPr lang="en-US" sz="4000">
                <a:latin typeface="Arial" charset="0"/>
                <a:ea typeface="MS PGothic" charset="0"/>
                <a:cs typeface="Arial" charset="0"/>
              </a:rPr>
              <a:t>Giê-ru-sa-lem Thiên hi niên</a:t>
            </a:r>
          </a:p>
        </p:txBody>
      </p:sp>
      <p:sp>
        <p:nvSpPr>
          <p:cNvPr id="187396" name="AutoShape 4"/>
          <p:cNvSpPr>
            <a:spLocks noChangeArrowheads="1"/>
          </p:cNvSpPr>
          <p:nvPr/>
        </p:nvSpPr>
        <p:spPr bwMode="auto">
          <a:xfrm>
            <a:off x="5264415" y="1119188"/>
            <a:ext cx="563391" cy="1646237"/>
          </a:xfrm>
          <a:prstGeom prst="star4">
            <a:avLst>
              <a:gd name="adj" fmla="val 12500"/>
            </a:avLst>
          </a:prstGeom>
          <a:solidFill>
            <a:srgbClr val="FF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defTabSz="914400" eaLnBrk="0" hangingPunct="0">
              <a:defRPr/>
            </a:pPr>
            <a:endParaRPr lang="en-US">
              <a:solidFill>
                <a:srgbClr val="FFFFFF"/>
              </a:solidFill>
              <a:latin typeface="Arial"/>
              <a:ea typeface="+mn-ea"/>
              <a:cs typeface="Arial"/>
            </a:endParaRPr>
          </a:p>
        </p:txBody>
      </p:sp>
      <p:sp>
        <p:nvSpPr>
          <p:cNvPr id="187397" name="Line 5"/>
          <p:cNvSpPr>
            <a:spLocks noChangeShapeType="1"/>
          </p:cNvSpPr>
          <p:nvPr/>
        </p:nvSpPr>
        <p:spPr bwMode="auto">
          <a:xfrm flipH="1">
            <a:off x="5029200" y="2362200"/>
            <a:ext cx="304800" cy="6096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87398" name="Line 6"/>
          <p:cNvSpPr>
            <a:spLocks noChangeShapeType="1"/>
          </p:cNvSpPr>
          <p:nvPr/>
        </p:nvSpPr>
        <p:spPr bwMode="auto">
          <a:xfrm rot="5400000" flipH="1">
            <a:off x="5067300" y="1562100"/>
            <a:ext cx="152400" cy="3810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87399" name="Line 7"/>
          <p:cNvSpPr>
            <a:spLocks noChangeShapeType="1"/>
          </p:cNvSpPr>
          <p:nvPr/>
        </p:nvSpPr>
        <p:spPr bwMode="auto">
          <a:xfrm rot="10800000" flipH="1">
            <a:off x="5715000" y="1676400"/>
            <a:ext cx="762000" cy="762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87400" name="Line 8"/>
          <p:cNvSpPr>
            <a:spLocks noChangeShapeType="1"/>
          </p:cNvSpPr>
          <p:nvPr/>
        </p:nvSpPr>
        <p:spPr bwMode="auto">
          <a:xfrm>
            <a:off x="5715000" y="2133600"/>
            <a:ext cx="1828800" cy="17526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87401" name="Line 9"/>
          <p:cNvSpPr>
            <a:spLocks noChangeShapeType="1"/>
          </p:cNvSpPr>
          <p:nvPr/>
        </p:nvSpPr>
        <p:spPr bwMode="auto">
          <a:xfrm flipH="1">
            <a:off x="3581400" y="2133600"/>
            <a:ext cx="1600200" cy="14478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87402" name="Line 10"/>
          <p:cNvSpPr>
            <a:spLocks noChangeShapeType="1"/>
          </p:cNvSpPr>
          <p:nvPr/>
        </p:nvSpPr>
        <p:spPr bwMode="auto">
          <a:xfrm flipH="1">
            <a:off x="2895600" y="1981200"/>
            <a:ext cx="2209800" cy="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187403" name="Line 11"/>
          <p:cNvSpPr>
            <a:spLocks noChangeShapeType="1"/>
          </p:cNvSpPr>
          <p:nvPr/>
        </p:nvSpPr>
        <p:spPr bwMode="auto">
          <a:xfrm rot="10800000" flipH="1" flipV="1">
            <a:off x="5715000" y="1905000"/>
            <a:ext cx="1524000" cy="381000"/>
          </a:xfrm>
          <a:prstGeom prst="line">
            <a:avLst/>
          </a:prstGeom>
          <a:noFill/>
          <a:ln w="57150">
            <a:solidFill>
              <a:srgbClr val="FF0000"/>
            </a:solidFill>
            <a:round/>
            <a:headEnd/>
            <a:tailEnd type="triangle" w="med" len="med"/>
          </a:ln>
          <a:effectLst>
            <a:outerShdw blurRad="63500" dist="38099" dir="2700000" algn="ctr" rotWithShape="0">
              <a:schemeClr val="bg2">
                <a:alpha val="50000"/>
              </a:schemeClr>
            </a:outerShdw>
          </a:effectLst>
          <a:extLst>
            <a:ext uri="{909E8E84-426E-40dd-AFC4-6F175D3DCCD1}">
              <a14:hiddenFill xmlns:a14="http://schemas.microsoft.com/office/drawing/2010/main">
                <a:noFill/>
              </a14:hiddenFill>
            </a:ext>
          </a:extLst>
        </p:spPr>
        <p:txBody>
          <a:bodyPr>
            <a:spAutoFit/>
          </a:bodyPr>
          <a:lstStyle/>
          <a:p>
            <a:endParaRPr lang="en-US"/>
          </a:p>
        </p:txBody>
      </p:sp>
      <p:sp>
        <p:nvSpPr>
          <p:cNvPr id="73740" name="Text Box 12"/>
          <p:cNvSpPr txBox="1">
            <a:spLocks noChangeArrowheads="1"/>
          </p:cNvSpPr>
          <p:nvPr/>
        </p:nvSpPr>
        <p:spPr bwMode="auto">
          <a:xfrm>
            <a:off x="152400" y="4383088"/>
            <a:ext cx="7954963" cy="1563687"/>
          </a:xfrm>
          <a:prstGeom prst="rect">
            <a:avLst/>
          </a:prstGeom>
          <a:solidFill>
            <a:schemeClr val="bg1"/>
          </a:solidFill>
          <a:ln w="9525">
            <a:solidFill>
              <a:schemeClr val="bg2"/>
            </a:solidFill>
            <a:miter lim="800000"/>
            <a:headEnd/>
            <a:tailEnd/>
          </a:ln>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defTabSz="914400"/>
            <a:r>
              <a:rPr lang="ja-JP" altLang="en-US" sz="3200" dirty="0">
                <a:solidFill>
                  <a:srgbClr val="FFFFFF"/>
                </a:solidFill>
                <a:cs typeface="Arial" charset="0"/>
              </a:rPr>
              <a:t>“</a:t>
            </a:r>
            <a:r>
              <a:rPr lang="en-US" sz="3200" dirty="0" err="1">
                <a:solidFill>
                  <a:srgbClr val="FFFFFF"/>
                </a:solidFill>
                <a:cs typeface="Arial" charset="0"/>
              </a:rPr>
              <a:t>Luật</a:t>
            </a:r>
            <a:r>
              <a:rPr lang="en-US" sz="3200" dirty="0">
                <a:solidFill>
                  <a:srgbClr val="FFFFFF"/>
                </a:solidFill>
                <a:cs typeface="Arial" charset="0"/>
              </a:rPr>
              <a:t> </a:t>
            </a:r>
            <a:r>
              <a:rPr lang="en-US" sz="3200" dirty="0" err="1">
                <a:solidFill>
                  <a:srgbClr val="FFFFFF"/>
                </a:solidFill>
                <a:cs typeface="Arial" charset="0"/>
              </a:rPr>
              <a:t>pháp</a:t>
            </a:r>
            <a:r>
              <a:rPr lang="en-US" sz="3200" dirty="0">
                <a:solidFill>
                  <a:srgbClr val="FFFFFF"/>
                </a:solidFill>
                <a:cs typeface="Arial" charset="0"/>
              </a:rPr>
              <a:t> </a:t>
            </a:r>
            <a:r>
              <a:rPr lang="en-US" sz="3200" dirty="0" err="1">
                <a:solidFill>
                  <a:srgbClr val="FFFFFF"/>
                </a:solidFill>
                <a:cs typeface="Arial" charset="0"/>
              </a:rPr>
              <a:t>sẽ</a:t>
            </a:r>
            <a:r>
              <a:rPr lang="en-US" sz="3200" dirty="0">
                <a:solidFill>
                  <a:srgbClr val="FFFFFF"/>
                </a:solidFill>
                <a:cs typeface="Arial" charset="0"/>
              </a:rPr>
              <a:t> </a:t>
            </a:r>
            <a:r>
              <a:rPr lang="en-US" sz="3200" dirty="0" err="1">
                <a:solidFill>
                  <a:srgbClr val="FFFFFF"/>
                </a:solidFill>
                <a:cs typeface="Arial" charset="0"/>
              </a:rPr>
              <a:t>ra</a:t>
            </a:r>
            <a:r>
              <a:rPr lang="en-US" sz="3200" dirty="0">
                <a:solidFill>
                  <a:srgbClr val="FFFFFF"/>
                </a:solidFill>
                <a:cs typeface="Arial" charset="0"/>
              </a:rPr>
              <a:t> </a:t>
            </a:r>
            <a:r>
              <a:rPr lang="en-US" sz="3200" dirty="0" err="1">
                <a:solidFill>
                  <a:srgbClr val="FFFFFF"/>
                </a:solidFill>
                <a:cs typeface="Arial" charset="0"/>
              </a:rPr>
              <a:t>từ</a:t>
            </a:r>
            <a:r>
              <a:rPr lang="en-US" sz="3200" dirty="0">
                <a:solidFill>
                  <a:srgbClr val="FFFFFF"/>
                </a:solidFill>
                <a:cs typeface="Arial" charset="0"/>
              </a:rPr>
              <a:t> Si-</a:t>
            </a:r>
            <a:r>
              <a:rPr lang="en-US" sz="3200" dirty="0" err="1">
                <a:solidFill>
                  <a:srgbClr val="FFFFFF"/>
                </a:solidFill>
                <a:cs typeface="Arial" charset="0"/>
              </a:rPr>
              <a:t>ôn</a:t>
            </a:r>
            <a:r>
              <a:rPr lang="en-US" sz="3200" dirty="0">
                <a:solidFill>
                  <a:srgbClr val="FFFFFF"/>
                </a:solidFill>
                <a:cs typeface="Arial" charset="0"/>
              </a:rPr>
              <a:t>, </a:t>
            </a:r>
          </a:p>
          <a:p>
            <a:pPr algn="r" defTabSz="914400"/>
            <a:r>
              <a:rPr lang="en-US" sz="3200" dirty="0" err="1">
                <a:solidFill>
                  <a:srgbClr val="FFFFFF"/>
                </a:solidFill>
                <a:cs typeface="Arial" charset="0"/>
              </a:rPr>
              <a:t>Lời</a:t>
            </a:r>
            <a:r>
              <a:rPr lang="en-US" sz="3200" dirty="0">
                <a:solidFill>
                  <a:srgbClr val="FFFFFF"/>
                </a:solidFill>
                <a:cs typeface="Arial" charset="0"/>
              </a:rPr>
              <a:t> </a:t>
            </a:r>
            <a:r>
              <a:rPr lang="en-US" sz="3200" dirty="0" err="1">
                <a:solidFill>
                  <a:srgbClr val="FFFFFF"/>
                </a:solidFill>
                <a:cs typeface="Arial" charset="0"/>
              </a:rPr>
              <a:t>Đức</a:t>
            </a:r>
            <a:r>
              <a:rPr lang="en-US" sz="3200" dirty="0">
                <a:solidFill>
                  <a:srgbClr val="FFFFFF"/>
                </a:solidFill>
                <a:cs typeface="Arial" charset="0"/>
              </a:rPr>
              <a:t> </a:t>
            </a:r>
            <a:r>
              <a:rPr lang="en-US" sz="3200" dirty="0" err="1">
                <a:solidFill>
                  <a:srgbClr val="FFFFFF"/>
                </a:solidFill>
                <a:cs typeface="Arial" charset="0"/>
              </a:rPr>
              <a:t>Giê-hô-va</a:t>
            </a:r>
            <a:r>
              <a:rPr lang="en-US" sz="3200" dirty="0">
                <a:solidFill>
                  <a:srgbClr val="FFFFFF"/>
                </a:solidFill>
                <a:cs typeface="Arial" charset="0"/>
              </a:rPr>
              <a:t> </a:t>
            </a:r>
            <a:r>
              <a:rPr lang="en-US" sz="3200" dirty="0" err="1">
                <a:solidFill>
                  <a:srgbClr val="FFFFFF"/>
                </a:solidFill>
                <a:cs typeface="Arial" charset="0"/>
              </a:rPr>
              <a:t>sẽ</a:t>
            </a:r>
            <a:r>
              <a:rPr lang="en-US" sz="3200" dirty="0">
                <a:solidFill>
                  <a:srgbClr val="FFFFFF"/>
                </a:solidFill>
                <a:cs typeface="Arial" charset="0"/>
              </a:rPr>
              <a:t> </a:t>
            </a:r>
            <a:r>
              <a:rPr lang="en-US" sz="3200" dirty="0" err="1">
                <a:solidFill>
                  <a:srgbClr val="FFFFFF"/>
                </a:solidFill>
                <a:cs typeface="Arial" charset="0"/>
              </a:rPr>
              <a:t>ra</a:t>
            </a:r>
            <a:r>
              <a:rPr lang="en-US" sz="3200" dirty="0">
                <a:solidFill>
                  <a:srgbClr val="FFFFFF"/>
                </a:solidFill>
                <a:cs typeface="Arial" charset="0"/>
              </a:rPr>
              <a:t> </a:t>
            </a:r>
            <a:r>
              <a:rPr lang="en-US" sz="3200" dirty="0" err="1">
                <a:solidFill>
                  <a:srgbClr val="FFFFFF"/>
                </a:solidFill>
                <a:cs typeface="Arial" charset="0"/>
              </a:rPr>
              <a:t>từ</a:t>
            </a:r>
            <a:r>
              <a:rPr lang="en-US" sz="3200" dirty="0">
                <a:solidFill>
                  <a:srgbClr val="FFFFFF"/>
                </a:solidFill>
                <a:cs typeface="Arial" charset="0"/>
              </a:rPr>
              <a:t> </a:t>
            </a:r>
            <a:r>
              <a:rPr lang="en-US" sz="3200" dirty="0" err="1">
                <a:solidFill>
                  <a:srgbClr val="FFFFFF"/>
                </a:solidFill>
                <a:cs typeface="Arial" charset="0"/>
              </a:rPr>
              <a:t>Giê-ru-sa-lem</a:t>
            </a:r>
            <a:r>
              <a:rPr lang="ja-JP" altLang="en-US" sz="3200" dirty="0">
                <a:solidFill>
                  <a:srgbClr val="FFFFFF"/>
                </a:solidFill>
                <a:cs typeface="Arial" charset="0"/>
              </a:rPr>
              <a:t>”</a:t>
            </a:r>
            <a:endParaRPr lang="en-US" sz="3200" dirty="0">
              <a:solidFill>
                <a:srgbClr val="FFFFFF"/>
              </a:solidFill>
              <a:cs typeface="Arial" charset="0"/>
            </a:endParaRPr>
          </a:p>
          <a:p>
            <a:pPr algn="r" defTabSz="914400"/>
            <a:r>
              <a:rPr lang="en-US" sz="3200" dirty="0">
                <a:solidFill>
                  <a:srgbClr val="FFFFFF"/>
                </a:solidFill>
                <a:cs typeface="Arial" charset="0"/>
              </a:rPr>
              <a:t>—</a:t>
            </a:r>
            <a:r>
              <a:rPr lang="en-US" sz="3200" dirty="0" err="1" smtClean="0">
                <a:solidFill>
                  <a:srgbClr val="FFFFFF"/>
                </a:solidFill>
                <a:cs typeface="Arial" charset="0"/>
              </a:rPr>
              <a:t>Ês</a:t>
            </a:r>
            <a:r>
              <a:rPr lang="en-US" sz="3200" dirty="0" smtClean="0">
                <a:solidFill>
                  <a:srgbClr val="FFFFFF"/>
                </a:solidFill>
                <a:cs typeface="Arial" charset="0"/>
              </a:rPr>
              <a:t> </a:t>
            </a:r>
            <a:r>
              <a:rPr lang="en-US" sz="3200" dirty="0">
                <a:solidFill>
                  <a:srgbClr val="FFFFFF"/>
                </a:solidFill>
                <a:cs typeface="Arial" charset="0"/>
              </a:rPr>
              <a:t>2:3</a:t>
            </a:r>
          </a:p>
        </p:txBody>
      </p:sp>
      <p:sp>
        <p:nvSpPr>
          <p:cNvPr id="73741" name="Text Box 13"/>
          <p:cNvSpPr txBox="1">
            <a:spLocks noChangeArrowheads="1"/>
          </p:cNvSpPr>
          <p:nvPr/>
        </p:nvSpPr>
        <p:spPr bwMode="auto">
          <a:xfrm>
            <a:off x="8107363" y="0"/>
            <a:ext cx="1030287"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003399"/>
                </a:solidFill>
                <a:cs typeface="Arial" charset="0"/>
              </a:rPr>
              <a:t>461b</a:t>
            </a:r>
            <a:endParaRPr lang="en-US" sz="2800">
              <a:solidFill>
                <a:srgbClr val="003399"/>
              </a:solidFill>
              <a:cs typeface="Arial" charset="0"/>
            </a:endParaRPr>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par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3"/>
          <p:cNvSpPr>
            <a:spLocks noGrp="1" noChangeArrowheads="1"/>
          </p:cNvSpPr>
          <p:nvPr>
            <p:ph type="title"/>
          </p:nvPr>
        </p:nvSpPr>
        <p:spPr>
          <a:xfrm>
            <a:off x="685800" y="152400"/>
            <a:ext cx="7772400" cy="1143000"/>
          </a:xfrm>
        </p:spPr>
        <p:txBody>
          <a:bodyPr/>
          <a:lstStyle/>
          <a:p>
            <a:pPr eaLnBrk="1" hangingPunct="1"/>
            <a:r>
              <a:rPr lang="en-US" i="1">
                <a:latin typeface="Arial" charset="0"/>
                <a:ea typeface="MS PGothic" charset="0"/>
                <a:cs typeface="Arial" charset="0"/>
              </a:rPr>
              <a:t>Sự tái dựng đem lại…</a:t>
            </a:r>
          </a:p>
        </p:txBody>
      </p:sp>
      <p:sp>
        <p:nvSpPr>
          <p:cNvPr id="74756" name="Text Box 13"/>
          <p:cNvSpPr txBox="1">
            <a:spLocks noChangeArrowheads="1"/>
          </p:cNvSpPr>
          <p:nvPr/>
        </p:nvSpPr>
        <p:spPr bwMode="auto">
          <a:xfrm>
            <a:off x="8107363" y="0"/>
            <a:ext cx="103028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003399"/>
                </a:solidFill>
                <a:cs typeface="Arial" charset="0"/>
              </a:rPr>
              <a:t>461c</a:t>
            </a:r>
            <a:endParaRPr lang="en-US" sz="2800">
              <a:solidFill>
                <a:srgbClr val="00339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paradis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ctrTitle"/>
          </p:nvPr>
        </p:nvSpPr>
        <p:spPr>
          <a:xfrm>
            <a:off x="0" y="609600"/>
            <a:ext cx="7772400" cy="1143000"/>
          </a:xfrm>
        </p:spPr>
        <p:txBody>
          <a:bodyPr/>
          <a:lstStyle/>
          <a:p>
            <a:pPr algn="l" eaLnBrk="1" hangingPunct="1"/>
            <a:r>
              <a:rPr lang="en-US" sz="3600" i="1">
                <a:latin typeface="Arial" charset="0"/>
                <a:ea typeface="MS PGothic" charset="0"/>
                <a:cs typeface="Arial" charset="0"/>
              </a:rPr>
              <a:t>…sự đổi mới hoàn toàn trên trái đất!</a:t>
            </a:r>
          </a:p>
        </p:txBody>
      </p:sp>
      <p:sp>
        <p:nvSpPr>
          <p:cNvPr id="75780" name="Text Box 13"/>
          <p:cNvSpPr txBox="1">
            <a:spLocks noChangeArrowheads="1"/>
          </p:cNvSpPr>
          <p:nvPr/>
        </p:nvSpPr>
        <p:spPr bwMode="auto">
          <a:xfrm>
            <a:off x="8259763" y="0"/>
            <a:ext cx="87788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003399"/>
                </a:solidFill>
                <a:cs typeface="Arial" charset="0"/>
              </a:rPr>
              <a:t>461c</a:t>
            </a:r>
            <a:endParaRPr lang="en-US" sz="2800">
              <a:solidFill>
                <a:srgbClr val="00339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6"/>
          <p:cNvSpPr txBox="1">
            <a:spLocks noChangeArrowheads="1"/>
          </p:cNvSpPr>
          <p:nvPr/>
        </p:nvSpPr>
        <p:spPr bwMode="auto">
          <a:xfrm>
            <a:off x="609600" y="1295400"/>
            <a:ext cx="7848600" cy="4572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2400" b="1">
                <a:solidFill>
                  <a:srgbClr val="000000"/>
                </a:solidFill>
                <a:cs typeface="Arial" charset="0"/>
              </a:rPr>
              <a:t>Ê-sai có nhiều phân đoạn có vấn đề như:</a:t>
            </a:r>
          </a:p>
        </p:txBody>
      </p:sp>
      <p:sp>
        <p:nvSpPr>
          <p:cNvPr id="76803" name="Text Box 7"/>
          <p:cNvSpPr txBox="1">
            <a:spLocks noChangeArrowheads="1"/>
          </p:cNvSpPr>
          <p:nvPr/>
        </p:nvSpPr>
        <p:spPr bwMode="auto">
          <a:xfrm>
            <a:off x="457200" y="1981200"/>
            <a:ext cx="8305800"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buFontTx/>
              <a:buAutoNum type="arabicPeriod"/>
            </a:pPr>
            <a:r>
              <a:rPr lang="en-US" b="1">
                <a:solidFill>
                  <a:srgbClr val="FFFF66"/>
                </a:solidFill>
                <a:cs typeface="Arial" charset="0"/>
              </a:rPr>
              <a:t>Tác quyền – Đệ nhị Ê-sai?, Đệ tam Ê-sai?</a:t>
            </a:r>
          </a:p>
          <a:p>
            <a:pPr defTabSz="914400">
              <a:spcBef>
                <a:spcPct val="50000"/>
              </a:spcBef>
            </a:pPr>
            <a:r>
              <a:rPr lang="en-US" b="1">
                <a:solidFill>
                  <a:srgbClr val="FFFF66"/>
                </a:solidFill>
                <a:cs typeface="Arial" charset="0"/>
              </a:rPr>
              <a:t>2.   Núi của Đức Giê-hô-va?  Mi-chê sao chép từ Ê-sai hay ngược lại? (2:1)</a:t>
            </a:r>
          </a:p>
          <a:p>
            <a:pPr defTabSz="914400">
              <a:spcBef>
                <a:spcPct val="50000"/>
              </a:spcBef>
            </a:pPr>
            <a:r>
              <a:rPr lang="en-US" b="1">
                <a:solidFill>
                  <a:srgbClr val="FFFF66"/>
                </a:solidFill>
                <a:cs typeface="Arial" charset="0"/>
              </a:rPr>
              <a:t>3. </a:t>
            </a:r>
            <a:r>
              <a:rPr lang="ja-JP" altLang="en-US" b="1">
                <a:solidFill>
                  <a:srgbClr val="FFFF66"/>
                </a:solidFill>
                <a:cs typeface="Arial" charset="0"/>
              </a:rPr>
              <a:t>“</a:t>
            </a:r>
            <a:r>
              <a:rPr lang="en-US" b="1">
                <a:solidFill>
                  <a:srgbClr val="FFFF66"/>
                </a:solidFill>
                <a:cs typeface="Arial" charset="0"/>
              </a:rPr>
              <a:t>Nghe nhưng chẳng hiểu chi…</a:t>
            </a:r>
            <a:r>
              <a:rPr lang="ja-JP" altLang="en-US" b="1">
                <a:solidFill>
                  <a:srgbClr val="FFFF66"/>
                </a:solidFill>
                <a:cs typeface="Arial" charset="0"/>
              </a:rPr>
              <a:t>”</a:t>
            </a:r>
            <a:r>
              <a:rPr lang="en-US" b="1">
                <a:solidFill>
                  <a:srgbClr val="FFFF66"/>
                </a:solidFill>
                <a:cs typeface="Arial" charset="0"/>
              </a:rPr>
              <a:t> (6:9) nghĩa là gì?</a:t>
            </a:r>
          </a:p>
          <a:p>
            <a:pPr defTabSz="914400">
              <a:spcBef>
                <a:spcPct val="50000"/>
              </a:spcBef>
              <a:buFontTx/>
              <a:buAutoNum type="arabicPeriod" startAt="4"/>
            </a:pPr>
            <a:r>
              <a:rPr lang="en-US" b="1">
                <a:solidFill>
                  <a:srgbClr val="FFFF66"/>
                </a:solidFill>
                <a:cs typeface="Arial" charset="0"/>
              </a:rPr>
              <a:t>Dấu hiệu dành cho A-cha là trinh nữ hay phụ nữ trẻ (7:14)?  Nàng là ai?</a:t>
            </a:r>
          </a:p>
          <a:p>
            <a:pPr defTabSz="914400">
              <a:spcBef>
                <a:spcPct val="50000"/>
              </a:spcBef>
              <a:buFontTx/>
              <a:buAutoNum type="arabicPeriod" startAt="4"/>
            </a:pPr>
            <a:r>
              <a:rPr lang="en-US" b="1">
                <a:solidFill>
                  <a:srgbClr val="FFFF66"/>
                </a:solidFill>
                <a:cs typeface="Arial" charset="0"/>
              </a:rPr>
              <a:t>Thời đại nào được mô tả là thời kỳ sói sống với cừu (11:6)?</a:t>
            </a:r>
          </a:p>
          <a:p>
            <a:pPr defTabSz="914400">
              <a:spcBef>
                <a:spcPct val="50000"/>
              </a:spcBef>
              <a:buFontTx/>
              <a:buAutoNum type="arabicPeriod" startAt="4"/>
            </a:pPr>
            <a:r>
              <a:rPr lang="en-US" b="1">
                <a:solidFill>
                  <a:srgbClr val="FFFF66"/>
                </a:solidFill>
                <a:cs typeface="Arial" charset="0"/>
              </a:rPr>
              <a:t>Sự hội tụ dân Israel đã ứng nghiệm chưa 11:12; 14:1-2; 49:22-23?</a:t>
            </a:r>
          </a:p>
          <a:p>
            <a:pPr defTabSz="914400">
              <a:spcBef>
                <a:spcPct val="50000"/>
              </a:spcBef>
              <a:buFontTx/>
              <a:buAutoNum type="arabicPeriod" startAt="4"/>
            </a:pPr>
            <a:r>
              <a:rPr lang="en-US" b="1">
                <a:solidFill>
                  <a:srgbClr val="FFFF66"/>
                </a:solidFill>
                <a:cs typeface="Arial" charset="0"/>
              </a:rPr>
              <a:t>65:20 mô tả sự trị vì đời đời hay một thiên hi niên trên đất?</a:t>
            </a:r>
          </a:p>
          <a:p>
            <a:pPr defTabSz="914400">
              <a:spcBef>
                <a:spcPct val="50000"/>
              </a:spcBef>
              <a:buFontTx/>
              <a:buAutoNum type="arabicPeriod" startAt="4"/>
            </a:pPr>
            <a:r>
              <a:rPr lang="en-US" b="1">
                <a:solidFill>
                  <a:srgbClr val="FFFF66"/>
                </a:solidFill>
                <a:cs typeface="Arial" charset="0"/>
              </a:rPr>
              <a:t>Sự dâng sinh tế trong đền thờ (56:5) có được tái lập không (56:7; 66:20-23)?</a:t>
            </a:r>
          </a:p>
          <a:p>
            <a:pPr defTabSz="914400">
              <a:spcBef>
                <a:spcPct val="50000"/>
              </a:spcBef>
              <a:buFontTx/>
              <a:buAutoNum type="arabicPeriod" startAt="4"/>
            </a:pPr>
            <a:r>
              <a:rPr lang="en-US" b="1">
                <a:solidFill>
                  <a:srgbClr val="FFFF66"/>
                </a:solidFill>
                <a:cs typeface="Arial" charset="0"/>
              </a:rPr>
              <a:t>Ngày Sa-bát có được tái lập không (56:4; 66:23)?</a:t>
            </a:r>
          </a:p>
        </p:txBody>
      </p:sp>
      <p:sp>
        <p:nvSpPr>
          <p:cNvPr id="76804" name="Rectangle 13"/>
          <p:cNvSpPr>
            <a:spLocks noGrp="1" noChangeArrowheads="1"/>
          </p:cNvSpPr>
          <p:nvPr>
            <p:ph type="title" idx="4294967295"/>
          </p:nvPr>
        </p:nvSpPr>
        <p:spPr>
          <a:xfrm>
            <a:off x="533400" y="487363"/>
            <a:ext cx="8153400" cy="579437"/>
          </a:xfrm>
          <a:gradFill rotWithShape="0">
            <a:gsLst>
              <a:gs pos="0">
                <a:srgbClr val="336600"/>
              </a:gs>
              <a:gs pos="50000">
                <a:srgbClr val="0A1400"/>
              </a:gs>
              <a:gs pos="100000">
                <a:srgbClr val="336600"/>
              </a:gs>
            </a:gsLst>
            <a:lin ang="5400000" scaled="1"/>
          </a:gradFill>
        </p:spPr>
        <p:txBody>
          <a:bodyPr anchor="t">
            <a:spAutoFit/>
          </a:bodyPr>
          <a:lstStyle/>
          <a:p>
            <a:pPr algn="ctr">
              <a:lnSpc>
                <a:spcPct val="100000"/>
              </a:lnSpc>
              <a:spcBef>
                <a:spcPct val="50000"/>
              </a:spcBef>
            </a:pPr>
            <a:r>
              <a:rPr lang="en-US" sz="3200" b="1">
                <a:solidFill>
                  <a:schemeClr val="tx1"/>
                </a:solidFill>
                <a:latin typeface="Arial" charset="0"/>
                <a:ea typeface="MS PGothic" charset="0"/>
                <a:cs typeface="Arial" charset="0"/>
              </a:rPr>
              <a:t>NHỮNG VẤN ĐỀ TRONG Ê-SAI</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4"/>
          <p:cNvSpPr txBox="1">
            <a:spLocks noChangeArrowheads="1"/>
          </p:cNvSpPr>
          <p:nvPr/>
        </p:nvSpPr>
        <p:spPr bwMode="auto">
          <a:xfrm>
            <a:off x="990600" y="2971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endParaRPr lang="en-US" sz="2400">
              <a:solidFill>
                <a:srgbClr val="FFFFFF"/>
              </a:solidFill>
              <a:cs typeface="Arial" charset="0"/>
            </a:endParaRPr>
          </a:p>
        </p:txBody>
      </p:sp>
      <p:sp>
        <p:nvSpPr>
          <p:cNvPr id="118787" name="Text Box 8" descr="Green marble"/>
          <p:cNvSpPr txBox="1">
            <a:spLocks noChangeArrowheads="1"/>
          </p:cNvSpPr>
          <p:nvPr/>
        </p:nvSpPr>
        <p:spPr bwMode="auto">
          <a:xfrm>
            <a:off x="368300" y="1676400"/>
            <a:ext cx="8470900" cy="1920875"/>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4000" b="1">
                <a:solidFill>
                  <a:srgbClr val="FFFFFF"/>
                </a:solidFill>
                <a:effectLst>
                  <a:outerShdw blurRad="38100" dist="38100" dir="2700000" algn="tl">
                    <a:srgbClr val="DDDDDD"/>
                  </a:outerShdw>
                </a:effectLst>
                <a:cs typeface="Arial" charset="0"/>
              </a:rPr>
              <a:t>Sự phục hồi tương lai của trái đất phải khiến chúng ta chọn những điều ưu tiên ngay bây giờ</a:t>
            </a:r>
            <a:endParaRPr lang="en-US" i="1">
              <a:solidFill>
                <a:srgbClr val="FFFFFF"/>
              </a:solidFill>
              <a:effectLst>
                <a:outerShdw blurRad="38100" dist="38100" dir="2700000" algn="tl">
                  <a:srgbClr val="DDDDDD"/>
                </a:outerShdw>
              </a:effectLst>
              <a:cs typeface="Arial" charset="0"/>
            </a:endParaRPr>
          </a:p>
        </p:txBody>
      </p:sp>
      <p:sp>
        <p:nvSpPr>
          <p:cNvPr id="77828" name="Text Box 9"/>
          <p:cNvSpPr txBox="1">
            <a:spLocks noChangeArrowheads="1"/>
          </p:cNvSpPr>
          <p:nvPr/>
        </p:nvSpPr>
        <p:spPr bwMode="auto">
          <a:xfrm>
            <a:off x="533400" y="4254500"/>
            <a:ext cx="8001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3200" b="1" i="1">
                <a:solidFill>
                  <a:srgbClr val="EAEAEA"/>
                </a:solidFill>
                <a:cs typeface="Arial" charset="0"/>
              </a:rPr>
              <a:t>Vì nhận thức rằng hiện nay Đức Chúa Trời đang chuẩn bị bạn cho sự cai trị của bạn trong tương lai!</a:t>
            </a:r>
          </a:p>
        </p:txBody>
      </p:sp>
      <p:sp>
        <p:nvSpPr>
          <p:cNvPr id="77829" name="Rectangle 10"/>
          <p:cNvSpPr>
            <a:spLocks noGrp="1" noChangeArrowheads="1"/>
          </p:cNvSpPr>
          <p:nvPr>
            <p:ph type="title" idx="4294967295"/>
          </p:nvPr>
        </p:nvSpPr>
        <p:spPr>
          <a:xfrm>
            <a:off x="533400" y="563563"/>
            <a:ext cx="8153400" cy="579437"/>
          </a:xfrm>
          <a:gradFill rotWithShape="0">
            <a:gsLst>
              <a:gs pos="0">
                <a:srgbClr val="761800"/>
              </a:gs>
              <a:gs pos="100000">
                <a:srgbClr val="FF3300"/>
              </a:gs>
            </a:gsLst>
            <a:lin ang="5400000" scaled="1"/>
          </a:gradFill>
        </p:spPr>
        <p:txBody>
          <a:bodyPr anchor="t">
            <a:spAutoFit/>
          </a:bodyPr>
          <a:lstStyle/>
          <a:p>
            <a:pPr algn="ctr">
              <a:lnSpc>
                <a:spcPct val="100000"/>
              </a:lnSpc>
              <a:spcBef>
                <a:spcPct val="50000"/>
              </a:spcBef>
            </a:pPr>
            <a:r>
              <a:rPr lang="en-US" sz="3200" b="1">
                <a:solidFill>
                  <a:schemeClr val="tx1"/>
                </a:solidFill>
                <a:latin typeface="Arial" charset="0"/>
                <a:ea typeface="MS PGothic" charset="0"/>
                <a:cs typeface="Arial" charset="0"/>
              </a:rPr>
              <a:t>ÁP DỤNG</a:t>
            </a:r>
          </a:p>
        </p:txBody>
      </p:sp>
      <p:sp>
        <p:nvSpPr>
          <p:cNvPr id="77830" name="Text Box 13"/>
          <p:cNvSpPr txBox="1">
            <a:spLocks noChangeArrowheads="1"/>
          </p:cNvSpPr>
          <p:nvPr/>
        </p:nvSpPr>
        <p:spPr bwMode="auto">
          <a:xfrm>
            <a:off x="8259763" y="0"/>
            <a:ext cx="877887" cy="457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003399"/>
                </a:solidFill>
                <a:cs typeface="Arial" charset="0"/>
              </a:rPr>
              <a:t>452</a:t>
            </a:r>
            <a:endParaRPr lang="en-US" sz="2800">
              <a:solidFill>
                <a:srgbClr val="003399"/>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3133471185"/>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55468"/>
            <a:ext cx="2734333" cy="1996167"/>
          </a:xfrm>
          <a:prstGeom prst="rect">
            <a:avLst/>
          </a:prstGeom>
        </p:spPr>
      </p:pic>
      <p:sp>
        <p:nvSpPr>
          <p:cNvPr id="13" name="Rectangle 2"/>
          <p:cNvSpPr txBox="1">
            <a:spLocks noChangeArrowheads="1"/>
          </p:cNvSpPr>
          <p:nvPr/>
        </p:nvSpPr>
        <p:spPr bwMode="auto">
          <a:xfrm>
            <a:off x="573527" y="2184729"/>
            <a:ext cx="8029380" cy="374134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defTabSz="914400">
              <a:defRPr/>
            </a:pPr>
            <a:r>
              <a:rPr lang="en-US" sz="3200" b="1" kern="0" dirty="0">
                <a:solidFill>
                  <a:srgbClr val="FFFFFF"/>
                </a:solidFill>
                <a:effectLst>
                  <a:glow rad="127000">
                    <a:srgbClr val="000000"/>
                  </a:glow>
                </a:effectLst>
                <a:latin typeface="Arial" charset="0"/>
                <a:ea typeface="ＭＳ Ｐゴシック" charset="0"/>
                <a:cs typeface="ＭＳ Ｐゴシック" charset="0"/>
              </a:rPr>
              <a:t>Isaiah writes to encourage Judah that while God will judge for breaking His Law, He will also provide </a:t>
            </a:r>
            <a:r>
              <a:rPr lang="en-US" sz="3200" b="1" kern="0" dirty="0">
                <a:solidFill>
                  <a:srgbClr val="FFFF00"/>
                </a:solidFill>
                <a:effectLst>
                  <a:glow rad="127000">
                    <a:srgbClr val="000000"/>
                  </a:glow>
                </a:effectLst>
                <a:latin typeface="Arial" charset="0"/>
                <a:ea typeface="ＭＳ Ｐゴシック" charset="0"/>
                <a:cs typeface="ＭＳ Ｐゴシック" charset="0"/>
              </a:rPr>
              <a:t>restoration</a:t>
            </a:r>
            <a:r>
              <a:rPr lang="en-US" sz="3200" b="1" kern="0" dirty="0">
                <a:solidFill>
                  <a:srgbClr val="FFFFFF"/>
                </a:solidFill>
                <a:effectLst>
                  <a:glow rad="127000">
                    <a:srgbClr val="000000"/>
                  </a:glow>
                </a:effectLst>
                <a:latin typeface="Arial" charset="0"/>
                <a:ea typeface="ＭＳ Ｐゴシック" charset="0"/>
                <a:cs typeface="ＭＳ Ｐゴシック" charset="0"/>
              </a:rPr>
              <a:t> through a godly remnant, a return to the land, and salvation through the future Messiah, who will bring </a:t>
            </a:r>
            <a:r>
              <a:rPr lang="en-US" sz="3200" b="1" kern="0" dirty="0" smtClean="0">
                <a:solidFill>
                  <a:srgbClr val="FFFFFF"/>
                </a:solidFill>
                <a:effectLst>
                  <a:glow rad="127000">
                    <a:srgbClr val="000000"/>
                  </a:glow>
                </a:effectLst>
                <a:latin typeface="Arial" charset="0"/>
                <a:ea typeface="ＭＳ Ｐゴシック" charset="0"/>
                <a:cs typeface="ＭＳ Ｐゴシック" charset="0"/>
              </a:rPr>
              <a:t>universal blessing</a:t>
            </a:r>
            <a:endParaRPr lang="en-US" sz="3200" b="1" kern="0" dirty="0">
              <a:solidFill>
                <a:srgbClr val="FFFFFF"/>
              </a:solidFill>
              <a:effectLst>
                <a:glow rad="127000">
                  <a:srgbClr val="000000"/>
                </a:glow>
              </a:effectLst>
              <a:latin typeface="Arial" charset="0"/>
              <a:ea typeface="ＭＳ Ｐゴシック" charset="0"/>
              <a:cs typeface="ＭＳ Ｐゴシック" charset="0"/>
            </a:endParaRPr>
          </a:p>
        </p:txBody>
      </p:sp>
      <p:sp>
        <p:nvSpPr>
          <p:cNvPr id="2" name="Title 1"/>
          <p:cNvSpPr>
            <a:spLocks noGrp="1"/>
          </p:cNvSpPr>
          <p:nvPr>
            <p:ph type="title" idx="4294967295"/>
          </p:nvPr>
        </p:nvSpPr>
        <p:spPr>
          <a:xfrm>
            <a:off x="2734334" y="567524"/>
            <a:ext cx="5868572" cy="1373175"/>
          </a:xfrm>
          <a:prstGeom prst="rect">
            <a:avLst/>
          </a:prstGeom>
          <a:solidFill>
            <a:srgbClr val="000000"/>
          </a:solidFill>
        </p:spPr>
        <p:txBody>
          <a:bodyPr anchor="ctr"/>
          <a:lstStyle/>
          <a:p>
            <a:pPr algn="ctr"/>
            <a:r>
              <a:rPr lang="en-US" sz="3600" b="1" dirty="0" err="1" smtClean="0">
                <a:solidFill>
                  <a:schemeClr val="tx1"/>
                </a:solidFill>
                <a:latin typeface="Arial" charset="0"/>
                <a:ea typeface="MS PGothic" charset="0"/>
                <a:cs typeface="Arial" charset="0"/>
              </a:rPr>
              <a:t>Ê</a:t>
            </a:r>
            <a:r>
              <a:rPr lang="en-US" sz="3600" b="1" dirty="0" err="1">
                <a:solidFill>
                  <a:schemeClr val="tx1"/>
                </a:solidFill>
                <a:latin typeface="Arial" charset="0"/>
                <a:ea typeface="MS PGothic" charset="0"/>
                <a:cs typeface="Arial" charset="0"/>
              </a:rPr>
              <a:t>-</a:t>
            </a:r>
            <a:r>
              <a:rPr lang="en-US" sz="3600" b="1" dirty="0" err="1" smtClean="0">
                <a:solidFill>
                  <a:schemeClr val="tx1"/>
                </a:solidFill>
                <a:latin typeface="Arial" charset="0"/>
                <a:ea typeface="MS PGothic" charset="0"/>
                <a:cs typeface="Arial" charset="0"/>
              </a:rPr>
              <a:t>sai</a:t>
            </a:r>
            <a:r>
              <a:rPr lang="en-US" sz="3600" b="1" dirty="0" smtClean="0">
                <a:solidFill>
                  <a:schemeClr val="tx1"/>
                </a:solidFill>
                <a:latin typeface="Arial" charset="0"/>
                <a:ea typeface="MS PGothic" charset="0"/>
                <a:cs typeface="Arial" charset="0"/>
              </a:rPr>
              <a:t/>
            </a:r>
            <a:br>
              <a:rPr lang="en-US" sz="3600" b="1" dirty="0" smtClean="0">
                <a:solidFill>
                  <a:schemeClr val="tx1"/>
                </a:solidFill>
                <a:latin typeface="Arial" charset="0"/>
                <a:ea typeface="MS PGothic" charset="0"/>
                <a:cs typeface="Arial" charset="0"/>
              </a:rPr>
            </a:br>
            <a:r>
              <a:rPr lang="en-US" sz="3600" b="1" dirty="0" err="1" smtClean="0">
                <a:solidFill>
                  <a:srgbClr val="FFFFFF"/>
                </a:solidFill>
                <a:latin typeface="Arial"/>
                <a:cs typeface="Arial"/>
              </a:rPr>
              <a:t>Câu</a:t>
            </a:r>
            <a:r>
              <a:rPr lang="en-US" sz="3600" b="1" dirty="0" smtClean="0">
                <a:solidFill>
                  <a:srgbClr val="FFFFFF"/>
                </a:solidFill>
                <a:latin typeface="Arial"/>
                <a:cs typeface="Arial"/>
              </a:rPr>
              <a:t> </a:t>
            </a:r>
            <a:r>
              <a:rPr lang="en-US" sz="3600" b="1" dirty="0" err="1">
                <a:solidFill>
                  <a:srgbClr val="FFFFFF"/>
                </a:solidFill>
                <a:latin typeface="Arial"/>
                <a:cs typeface="Arial"/>
              </a:rPr>
              <a:t>Tóm</a:t>
            </a:r>
            <a:r>
              <a:rPr lang="en-US" sz="3600" b="1" dirty="0">
                <a:solidFill>
                  <a:srgbClr val="FFFFFF"/>
                </a:solidFill>
                <a:latin typeface="Arial"/>
                <a:cs typeface="Arial"/>
              </a:rPr>
              <a:t> </a:t>
            </a:r>
            <a:r>
              <a:rPr lang="en-US" sz="3600" b="1" dirty="0" err="1">
                <a:solidFill>
                  <a:srgbClr val="FFFFFF"/>
                </a:solidFill>
                <a:latin typeface="Arial"/>
                <a:cs typeface="Arial"/>
              </a:rPr>
              <a:t>Tắt</a:t>
            </a:r>
            <a:endParaRPr lang="en-US" sz="3600" b="1" dirty="0">
              <a:solidFill>
                <a:srgbClr val="FFFFFF"/>
              </a:solidFill>
              <a:latin typeface="Arial"/>
              <a:cs typeface="Arial"/>
            </a:endParaRPr>
          </a:p>
        </p:txBody>
      </p:sp>
      <p:sp>
        <p:nvSpPr>
          <p:cNvPr id="14" name="Text Box 3"/>
          <p:cNvSpPr txBox="1">
            <a:spLocks noChangeArrowheads="1"/>
          </p:cNvSpPr>
          <p:nvPr/>
        </p:nvSpPr>
        <p:spPr bwMode="auto">
          <a:xfrm>
            <a:off x="8349183" y="-3380"/>
            <a:ext cx="698178" cy="830997"/>
          </a:xfrm>
          <a:prstGeom prst="rect">
            <a:avLst/>
          </a:prstGeom>
          <a:solidFill>
            <a:srgbClr val="F1F7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hangingPunct="1">
              <a:defRPr/>
            </a:pPr>
            <a:r>
              <a:rPr lang="en-US" altLang="zh-CN" b="1" kern="0" dirty="0" smtClean="0">
                <a:solidFill>
                  <a:srgbClr val="000000"/>
                </a:solidFill>
                <a:cs typeface="MS PGothic" charset="0"/>
              </a:rPr>
              <a:t>452</a:t>
            </a:r>
          </a:p>
          <a:p>
            <a:pPr algn="ctr" defTabSz="914400" eaLnBrk="1" hangingPunct="1">
              <a:defRPr/>
            </a:pPr>
            <a:r>
              <a:rPr lang="en-US" altLang="zh-CN" b="1" kern="0" dirty="0" smtClean="0">
                <a:solidFill>
                  <a:srgbClr val="000000"/>
                </a:solidFill>
                <a:cs typeface="MS PGothic" charset="0"/>
              </a:rPr>
              <a:t>346</a:t>
            </a:r>
            <a:endParaRPr lang="en-US" altLang="zh-CN" b="1" kern="0" dirty="0">
              <a:solidFill>
                <a:srgbClr val="000000"/>
              </a:solidFill>
              <a:cs typeface="MS PGothic" charset="0"/>
            </a:endParaRPr>
          </a:p>
        </p:txBody>
      </p:sp>
    </p:spTree>
    <p:extLst>
      <p:ext uri="{BB962C8B-B14F-4D97-AF65-F5344CB8AC3E}">
        <p14:creationId xmlns:p14="http://schemas.microsoft.com/office/powerpoint/2010/main" val="114202938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smtClean="0"/>
              <a:t>Cựu</a:t>
            </a:r>
            <a:r>
              <a:rPr lang="en-US" sz="2800" b="1" dirty="0" smtClean="0"/>
              <a:t> </a:t>
            </a:r>
            <a:r>
              <a:rPr lang="en-US" sz="2800" b="1" dirty="0" err="1" smtClean="0"/>
              <a:t>Ước</a:t>
            </a:r>
            <a:r>
              <a:rPr lang="en-US" sz="2800" b="1" dirty="0" smtClean="0"/>
              <a:t> </a:t>
            </a:r>
            <a:r>
              <a:rPr lang="en-US" sz="2800" b="1" dirty="0" err="1" smtClean="0"/>
              <a:t>Lược</a:t>
            </a:r>
            <a:r>
              <a:rPr lang="en-US" sz="2800" b="1" dirty="0" smtClean="0"/>
              <a:t> </a:t>
            </a:r>
            <a:r>
              <a:rPr lang="en-US" sz="2800" b="1" dirty="0" err="1" smtClean="0"/>
              <a:t>Khảo</a:t>
            </a:r>
            <a:r>
              <a:rPr lang="en-US" sz="2800" b="1" dirty="0" smtClean="0"/>
              <a:t>—</a:t>
            </a:r>
            <a:r>
              <a:rPr lang="en-US" sz="2800" b="1" dirty="0" smtClean="0">
                <a:latin typeface="Arial" charset="0"/>
                <a:ea typeface="ＭＳ Ｐゴシック" charset="0"/>
                <a:cs typeface="ＭＳ Ｐゴシック" charset="0"/>
              </a:rPr>
              <a:t>biblestudydownloads.com</a:t>
            </a:r>
            <a:endParaRPr lang="en-US" sz="1050" b="1" dirty="0">
              <a:latin typeface="Arial" charset="0"/>
              <a:ea typeface="ＭＳ Ｐゴシック" charset="0"/>
              <a:cs typeface="ＭＳ Ｐゴシック" charset="0"/>
            </a:endParaRPr>
          </a:p>
        </p:txBody>
      </p:sp>
      <p:pic>
        <p:nvPicPr>
          <p:cNvPr id="608258" name="Picture 1" descr="BSD logo large.png"/>
          <p:cNvPicPr>
            <a:picLocks noChangeAspect="1"/>
          </p:cNvPicPr>
          <p:nvPr/>
        </p:nvPicPr>
        <p:blipFill>
          <a:blip r:embed="rId3">
            <a:extLst>
              <a:ext uri="{28A0092B-C50C-407E-A947-70E740481C1C}">
                <a14:useLocalDpi xmlns:a14="http://schemas.microsoft.com/office/drawing/2010/main" val="0"/>
              </a:ext>
            </a:extLst>
          </a:blip>
          <a:srcRect l="2934" t="9731" r="1733" b="3699"/>
          <a:stretch>
            <a:fillRect/>
          </a:stretch>
        </p:blipFill>
        <p:spPr bwMode="auto">
          <a:xfrm>
            <a:off x="1043608" y="1099685"/>
            <a:ext cx="6711974" cy="513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8259" name="Rectangle 1026"/>
          <p:cNvSpPr txBox="1">
            <a:spLocks noChangeArrowheads="1"/>
          </p:cNvSpPr>
          <p:nvPr/>
        </p:nvSpPr>
        <p:spPr bwMode="auto">
          <a:xfrm>
            <a:off x="0" y="0"/>
            <a:ext cx="9144000"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400"/>
            <a:r>
              <a:rPr lang="en-US" sz="4000" b="1" dirty="0" err="1">
                <a:solidFill>
                  <a:srgbClr val="FFFFFF"/>
                </a:solidFill>
                <a:cs typeface="Arial" charset="0"/>
              </a:rPr>
              <a:t>Tải</a:t>
            </a:r>
            <a:r>
              <a:rPr lang="en-US" sz="4000" b="1" dirty="0">
                <a:solidFill>
                  <a:srgbClr val="FFFFFF"/>
                </a:solidFill>
                <a:cs typeface="Arial" charset="0"/>
              </a:rPr>
              <a:t> </a:t>
            </a:r>
            <a:r>
              <a:rPr lang="en-US" sz="4000" b="1" dirty="0" err="1">
                <a:solidFill>
                  <a:srgbClr val="FFFFFF"/>
                </a:solidFill>
                <a:cs typeface="Arial" charset="0"/>
              </a:rPr>
              <a:t>Về</a:t>
            </a:r>
            <a:r>
              <a:rPr lang="en-US" sz="4000" b="1" dirty="0">
                <a:solidFill>
                  <a:srgbClr val="FFFFFF"/>
                </a:solidFill>
                <a:cs typeface="Arial" charset="0"/>
              </a:rPr>
              <a:t> </a:t>
            </a:r>
            <a:r>
              <a:rPr lang="en-US" sz="4000" b="1" dirty="0" err="1">
                <a:solidFill>
                  <a:srgbClr val="FFFFFF"/>
                </a:solidFill>
                <a:cs typeface="Arial" charset="0"/>
              </a:rPr>
              <a:t>Tài</a:t>
            </a:r>
            <a:r>
              <a:rPr lang="en-US" sz="4000" b="1" dirty="0">
                <a:solidFill>
                  <a:srgbClr val="FFFFFF"/>
                </a:solidFill>
                <a:cs typeface="Arial" charset="0"/>
              </a:rPr>
              <a:t> </a:t>
            </a:r>
            <a:r>
              <a:rPr lang="en-US" sz="4000" b="1" dirty="0" err="1">
                <a:solidFill>
                  <a:srgbClr val="FFFFFF"/>
                </a:solidFill>
                <a:cs typeface="Arial" charset="0"/>
              </a:rPr>
              <a:t>Liệu</a:t>
            </a:r>
            <a:r>
              <a:rPr lang="en-US" sz="4000" b="1" dirty="0">
                <a:solidFill>
                  <a:srgbClr val="FFFFFF"/>
                </a:solidFill>
                <a:cs typeface="Arial" charset="0"/>
              </a:rPr>
              <a:t> </a:t>
            </a:r>
          </a:p>
          <a:p>
            <a:pPr algn="ctr" defTabSz="914400"/>
            <a:r>
              <a:rPr lang="en-US" sz="4000" b="1" dirty="0" err="1">
                <a:solidFill>
                  <a:srgbClr val="FFFFFF"/>
                </a:solidFill>
                <a:cs typeface="Arial" charset="0"/>
              </a:rPr>
              <a:t>Nghiên</a:t>
            </a:r>
            <a:r>
              <a:rPr lang="en-US" sz="4000" b="1" dirty="0">
                <a:solidFill>
                  <a:srgbClr val="FFFFFF"/>
                </a:solidFill>
                <a:cs typeface="Arial" charset="0"/>
              </a:rPr>
              <a:t> </a:t>
            </a:r>
            <a:r>
              <a:rPr lang="en-US" sz="4000" b="1" dirty="0" err="1">
                <a:solidFill>
                  <a:srgbClr val="FFFFFF"/>
                </a:solidFill>
                <a:cs typeface="Arial" charset="0"/>
              </a:rPr>
              <a:t>Cứu</a:t>
            </a:r>
            <a:r>
              <a:rPr lang="en-US" sz="4000" b="1" dirty="0">
                <a:solidFill>
                  <a:srgbClr val="FFFFFF"/>
                </a:solidFill>
                <a:cs typeface="Arial" charset="0"/>
              </a:rPr>
              <a:t> </a:t>
            </a:r>
            <a:r>
              <a:rPr lang="en-US" sz="4000" b="1" dirty="0" err="1">
                <a:solidFill>
                  <a:srgbClr val="FFFFFF"/>
                </a:solidFill>
                <a:cs typeface="Arial" charset="0"/>
              </a:rPr>
              <a:t>Kinh</a:t>
            </a:r>
            <a:r>
              <a:rPr lang="en-US" sz="4000" b="1" dirty="0">
                <a:solidFill>
                  <a:srgbClr val="FFFFFF"/>
                </a:solidFill>
                <a:cs typeface="Arial" charset="0"/>
              </a:rPr>
              <a:t> </a:t>
            </a:r>
            <a:r>
              <a:rPr lang="en-US" sz="4000" b="1" dirty="0" err="1">
                <a:solidFill>
                  <a:srgbClr val="FFFFFF"/>
                </a:solidFill>
                <a:cs typeface="Arial" charset="0"/>
              </a:rPr>
              <a:t>Thánh</a:t>
            </a:r>
            <a:endParaRPr lang="en-US" sz="4000" b="1" dirty="0">
              <a:solidFill>
                <a:srgbClr val="FFFFFF"/>
              </a:solidFill>
              <a:cs typeface="Arial" charset="0"/>
            </a:endParaRPr>
          </a:p>
        </p:txBody>
      </p:sp>
    </p:spTree>
    <p:extLst>
      <p:ext uri="{BB962C8B-B14F-4D97-AF65-F5344CB8AC3E}">
        <p14:creationId xmlns:p14="http://schemas.microsoft.com/office/powerpoint/2010/main" val="191605362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9784" name="Oval 152"/>
          <p:cNvSpPr>
            <a:spLocks noChangeArrowheads="1"/>
          </p:cNvSpPr>
          <p:nvPr/>
        </p:nvSpPr>
        <p:spPr bwMode="auto">
          <a:xfrm>
            <a:off x="1295400" y="228600"/>
            <a:ext cx="6629400" cy="6477000"/>
          </a:xfrm>
          <a:prstGeom prst="ellipse">
            <a:avLst/>
          </a:prstGeom>
          <a:solidFill>
            <a:schemeClr val="tx2"/>
          </a:solidFill>
          <a:ln w="9525">
            <a:solidFill>
              <a:schemeClr val="bg1"/>
            </a:solidFill>
            <a:round/>
            <a:headEnd/>
            <a:tailEnd/>
          </a:ln>
          <a:effectLst>
            <a:outerShdw blurRad="63500" dist="38099" dir="2700000" algn="ctr" rotWithShape="0">
              <a:schemeClr val="tx2">
                <a:alpha val="74997"/>
              </a:schemeClr>
            </a:outerShdw>
          </a:effectLst>
        </p:spPr>
        <p:txBody>
          <a:bodyPr/>
          <a:lstStyle/>
          <a:p>
            <a:pPr defTabSz="914400" eaLnBrk="0" hangingPunct="0">
              <a:defRPr/>
            </a:pPr>
            <a:endParaRPr lang="en-US">
              <a:solidFill>
                <a:srgbClr val="000000"/>
              </a:solidFill>
              <a:latin typeface="Arial" pitchFamily="-112" charset="0"/>
              <a:ea typeface="+mn-ea"/>
              <a:cs typeface="+mn-cs"/>
            </a:endParaRPr>
          </a:p>
        </p:txBody>
      </p:sp>
      <p:grpSp>
        <p:nvGrpSpPr>
          <p:cNvPr id="25603" name="Group 166"/>
          <p:cNvGrpSpPr>
            <a:grpSpLocks/>
          </p:cNvGrpSpPr>
          <p:nvPr/>
        </p:nvGrpSpPr>
        <p:grpSpPr bwMode="auto">
          <a:xfrm>
            <a:off x="4114800" y="0"/>
            <a:ext cx="4343400" cy="6858000"/>
            <a:chOff x="2592" y="0"/>
            <a:chExt cx="2736" cy="4320"/>
          </a:xfrm>
        </p:grpSpPr>
        <p:sp>
          <p:nvSpPr>
            <p:cNvPr id="25646" name="Rectangle 162" descr="Purple mesh"/>
            <p:cNvSpPr>
              <a:spLocks noChangeArrowheads="1"/>
            </p:cNvSpPr>
            <p:nvPr/>
          </p:nvSpPr>
          <p:spPr bwMode="auto">
            <a:xfrm>
              <a:off x="2592" y="3600"/>
              <a:ext cx="2016" cy="72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000000"/>
                </a:solidFill>
              </a:endParaRPr>
            </a:p>
          </p:txBody>
        </p:sp>
        <p:sp>
          <p:nvSpPr>
            <p:cNvPr id="25647" name="Rectangle 163" descr="Purple mesh"/>
            <p:cNvSpPr>
              <a:spLocks noChangeArrowheads="1"/>
            </p:cNvSpPr>
            <p:nvPr/>
          </p:nvSpPr>
          <p:spPr bwMode="auto">
            <a:xfrm>
              <a:off x="2592" y="0"/>
              <a:ext cx="2112" cy="1008"/>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000000"/>
                </a:solidFill>
              </a:endParaRPr>
            </a:p>
          </p:txBody>
        </p:sp>
        <p:sp>
          <p:nvSpPr>
            <p:cNvPr id="25648" name="Rectangle 164" descr="Purple mesh"/>
            <p:cNvSpPr>
              <a:spLocks noChangeArrowheads="1"/>
            </p:cNvSpPr>
            <p:nvPr/>
          </p:nvSpPr>
          <p:spPr bwMode="auto">
            <a:xfrm>
              <a:off x="4272" y="960"/>
              <a:ext cx="1056" cy="2640"/>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hangingPunct="0"/>
              <a:endParaRPr lang="en-US">
                <a:solidFill>
                  <a:srgbClr val="000000"/>
                </a:solidFill>
              </a:endParaRPr>
            </a:p>
          </p:txBody>
        </p:sp>
      </p:grpSp>
      <p:sp>
        <p:nvSpPr>
          <p:cNvPr id="25604" name="Oval 148"/>
          <p:cNvSpPr>
            <a:spLocks noChangeArrowheads="1"/>
          </p:cNvSpPr>
          <p:nvPr/>
        </p:nvSpPr>
        <p:spPr bwMode="auto">
          <a:xfrm>
            <a:off x="6705600" y="76200"/>
            <a:ext cx="914400" cy="914400"/>
          </a:xfrm>
          <a:prstGeom prst="ellipse">
            <a:avLst/>
          </a:prstGeom>
          <a:solidFill>
            <a:schemeClr val="accent2"/>
          </a:solidFill>
          <a:ln w="9525">
            <a:solidFill>
              <a:schemeClr val="tx1"/>
            </a:solidFill>
            <a:round/>
            <a:headEnd/>
            <a:tailEnd/>
          </a:ln>
        </p:spPr>
        <p:txBody>
          <a:bodyPr wrap="none" anchor="ctr"/>
          <a:lstStyle/>
          <a:p>
            <a:pPr defTabSz="914400" eaLnBrk="0" hangingPunct="0"/>
            <a:endParaRPr lang="en-US">
              <a:solidFill>
                <a:srgbClr val="000000"/>
              </a:solidFill>
            </a:endParaRPr>
          </a:p>
        </p:txBody>
      </p:sp>
      <p:sp>
        <p:nvSpPr>
          <p:cNvPr id="69761" name="Rectangle 129"/>
          <p:cNvSpPr>
            <a:spLocks noChangeArrowheads="1"/>
          </p:cNvSpPr>
          <p:nvPr/>
        </p:nvSpPr>
        <p:spPr bwMode="auto">
          <a:xfrm>
            <a:off x="7848600" y="1219200"/>
            <a:ext cx="1041400" cy="1193800"/>
          </a:xfrm>
          <a:prstGeom prst="rect">
            <a:avLst/>
          </a:prstGeom>
          <a:solidFill>
            <a:srgbClr val="0000FF"/>
          </a:solidFill>
          <a:ln w="25400">
            <a:solidFill>
              <a:schemeClr val="bg1"/>
            </a:solidFill>
            <a:miter lim="800000"/>
            <a:headEnd/>
            <a:tailEnd/>
          </a:ln>
          <a:effectLst>
            <a:outerShdw blurRad="63500" dist="38099" dir="2700000" algn="ctr" rotWithShape="0">
              <a:schemeClr val="tx2">
                <a:alpha val="74997"/>
              </a:schemeClr>
            </a:outerShdw>
          </a:effec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40" name="Rectangle 108"/>
          <p:cNvSpPr>
            <a:spLocks noChangeArrowheads="1"/>
          </p:cNvSpPr>
          <p:nvPr/>
        </p:nvSpPr>
        <p:spPr bwMode="auto">
          <a:xfrm>
            <a:off x="1066800" y="0"/>
            <a:ext cx="1930400" cy="768350"/>
          </a:xfrm>
          <a:prstGeom prst="rect">
            <a:avLst/>
          </a:prstGeom>
          <a:noFill/>
          <a:ln w="9525">
            <a:solidFill>
              <a:schemeClr val="bg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Vương quốc hoàn vũ</a:t>
            </a:r>
          </a:p>
          <a:p>
            <a:pPr algn="ctr" defTabSz="914400" eaLnBrk="0" hangingPunct="0"/>
            <a:r>
              <a:rPr lang="en-US" altLang="zh-CN" sz="1600">
                <a:solidFill>
                  <a:srgbClr val="FFFFFF"/>
                </a:solidFill>
                <a:latin typeface="Times New Roman" charset="0"/>
                <a:ea typeface="SimSun" charset="0"/>
                <a:cs typeface="SimSun" charset="0"/>
              </a:rPr>
              <a:t>  (mọi thứ trong và ngoài vòng tròn)</a:t>
            </a:r>
          </a:p>
        </p:txBody>
      </p:sp>
      <p:sp>
        <p:nvSpPr>
          <p:cNvPr id="69741" name="AutoShape 109"/>
          <p:cNvSpPr>
            <a:spLocks/>
          </p:cNvSpPr>
          <p:nvPr/>
        </p:nvSpPr>
        <p:spPr bwMode="auto">
          <a:xfrm>
            <a:off x="7877175" y="1181100"/>
            <a:ext cx="1000125" cy="914400"/>
          </a:xfrm>
          <a:prstGeom prst="callout2">
            <a:avLst>
              <a:gd name="adj1" fmla="val 13889"/>
              <a:gd name="adj2" fmla="val -7620"/>
              <a:gd name="adj3" fmla="val 13889"/>
              <a:gd name="adj4" fmla="val -43014"/>
              <a:gd name="adj5" fmla="val 133333"/>
              <a:gd name="adj6" fmla="val -107778"/>
            </a:avLst>
          </a:prstGeom>
          <a:noFill/>
          <a:ln w="12700">
            <a:solidFill>
              <a:schemeClr val="bg1"/>
            </a:solidFill>
            <a:miter lim="800000"/>
            <a:headEnd type="none" w="sm" len="sm"/>
            <a:tailEnd type="none" w="sm" len="sm"/>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lIns="12700" tIns="12700" rIns="12700" bIns="12700"/>
          <a:lstStyle/>
          <a:p>
            <a:pPr algn="ctr" defTabSz="914400" eaLnBrk="0" hangingPunct="0">
              <a:defRPr/>
            </a:pPr>
            <a:r>
              <a:rPr lang="en-US" altLang="zh-CN" sz="1600" b="1">
                <a:solidFill>
                  <a:srgbClr val="FFFFFF"/>
                </a:solidFill>
                <a:latin typeface="Times New Roman" pitchFamily="18" charset="0"/>
                <a:ea typeface="SimSun" pitchFamily="2" charset="-122"/>
                <a:cs typeface="+mn-cs"/>
              </a:rPr>
              <a:t>Vương quốc thuộc linh</a:t>
            </a:r>
            <a:endParaRPr lang="en-US" altLang="zh-CN" sz="1600">
              <a:solidFill>
                <a:srgbClr val="FFFFFF"/>
              </a:solidFill>
              <a:latin typeface="Times New Roman" pitchFamily="18" charset="0"/>
              <a:ea typeface="SimSun" pitchFamily="2" charset="-122"/>
              <a:cs typeface="+mn-cs"/>
            </a:endParaRPr>
          </a:p>
          <a:p>
            <a:pPr algn="ctr" defTabSz="914400" eaLnBrk="0" hangingPunct="0">
              <a:defRPr/>
            </a:pPr>
            <a:r>
              <a:rPr lang="en-US" altLang="zh-CN" sz="1600">
                <a:solidFill>
                  <a:srgbClr val="FFFFFF"/>
                </a:solidFill>
                <a:latin typeface="Times New Roman" pitchFamily="18" charset="0"/>
                <a:ea typeface="SimSun" pitchFamily="2" charset="-122"/>
                <a:cs typeface="+mn-cs"/>
              </a:rPr>
              <a:t>(người được cứu)</a:t>
            </a:r>
          </a:p>
        </p:txBody>
      </p:sp>
      <p:sp>
        <p:nvSpPr>
          <p:cNvPr id="69742" name="Rectangle 110"/>
          <p:cNvSpPr>
            <a:spLocks noChangeArrowheads="1"/>
          </p:cNvSpPr>
          <p:nvPr/>
        </p:nvSpPr>
        <p:spPr bwMode="auto">
          <a:xfrm>
            <a:off x="2757488" y="1651000"/>
            <a:ext cx="1143000" cy="100171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p>
            <a:pPr algn="ctr" defTabSz="914400" eaLnBrk="0" hangingPunct="0">
              <a:defRPr/>
            </a:pPr>
            <a:r>
              <a:rPr lang="en-US" altLang="zh-CN" sz="1600" b="1">
                <a:solidFill>
                  <a:srgbClr val="FFFFFF"/>
                </a:solidFill>
                <a:latin typeface="Times New Roman" pitchFamily="18" charset="0"/>
                <a:ea typeface="SimSun" pitchFamily="2" charset="-122"/>
                <a:cs typeface="+mn-cs"/>
              </a:rPr>
              <a:t>Người không được cứu trước Đấng Christ</a:t>
            </a:r>
            <a:endParaRPr lang="en-US" altLang="zh-CN" sz="1600">
              <a:solidFill>
                <a:srgbClr val="FFFFFF"/>
              </a:solidFill>
              <a:latin typeface="Times New Roman" pitchFamily="18" charset="0"/>
              <a:ea typeface="SimSun" pitchFamily="2" charset="-122"/>
              <a:cs typeface="+mn-cs"/>
            </a:endParaRPr>
          </a:p>
        </p:txBody>
      </p:sp>
      <p:sp>
        <p:nvSpPr>
          <p:cNvPr id="69743" name="Rectangle 111"/>
          <p:cNvSpPr>
            <a:spLocks noChangeArrowheads="1"/>
          </p:cNvSpPr>
          <p:nvPr/>
        </p:nvSpPr>
        <p:spPr bwMode="auto">
          <a:xfrm>
            <a:off x="2732088" y="2794000"/>
            <a:ext cx="1220787" cy="6350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12700" tIns="12700" rIns="12700" bIns="12700"/>
          <a:lstStyle/>
          <a:p>
            <a:pPr algn="ctr" defTabSz="914400" eaLnBrk="0" hangingPunct="0">
              <a:defRPr/>
            </a:pPr>
            <a:r>
              <a:rPr lang="en-US" altLang="zh-CN" sz="1600" b="1">
                <a:solidFill>
                  <a:srgbClr val="FFFFFF"/>
                </a:solidFill>
                <a:latin typeface="Times New Roman" pitchFamily="18" charset="0"/>
                <a:ea typeface="SimSun" pitchFamily="2" charset="-122"/>
                <a:cs typeface="+mn-cs"/>
              </a:rPr>
              <a:t>Những người chưa tin hiện nay</a:t>
            </a:r>
            <a:endParaRPr lang="en-US" altLang="zh-CN" sz="1600">
              <a:solidFill>
                <a:srgbClr val="FFFFFF"/>
              </a:solidFill>
              <a:latin typeface="Times New Roman" pitchFamily="18" charset="0"/>
              <a:ea typeface="SimSun" pitchFamily="2" charset="-122"/>
              <a:cs typeface="+mn-cs"/>
            </a:endParaRPr>
          </a:p>
        </p:txBody>
      </p:sp>
      <p:sp>
        <p:nvSpPr>
          <p:cNvPr id="69745" name="Rectangle 113"/>
          <p:cNvSpPr>
            <a:spLocks noChangeArrowheads="1"/>
          </p:cNvSpPr>
          <p:nvPr/>
        </p:nvSpPr>
        <p:spPr bwMode="auto">
          <a:xfrm>
            <a:off x="152400" y="5791200"/>
            <a:ext cx="1981200" cy="762000"/>
          </a:xfrm>
          <a:prstGeom prst="rect">
            <a:avLst/>
          </a:prstGeom>
          <a:noFill/>
          <a:ln w="25400">
            <a:solidFill>
              <a:schemeClr val="bg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46" name="Rectangle 114"/>
          <p:cNvSpPr>
            <a:spLocks noChangeArrowheads="1"/>
          </p:cNvSpPr>
          <p:nvPr/>
        </p:nvSpPr>
        <p:spPr bwMode="auto">
          <a:xfrm>
            <a:off x="2697163" y="4265613"/>
            <a:ext cx="1265237" cy="623887"/>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p>
            <a:pPr algn="ctr" defTabSz="914400" eaLnBrk="0" hangingPunct="0">
              <a:defRPr/>
            </a:pPr>
            <a:r>
              <a:rPr lang="en-US" altLang="zh-CN" sz="1400" b="1">
                <a:solidFill>
                  <a:srgbClr val="FFFFFF"/>
                </a:solidFill>
                <a:latin typeface="Times New Roman" pitchFamily="18" charset="0"/>
                <a:ea typeface="SimSun" pitchFamily="2" charset="-122"/>
                <a:cs typeface="+mn-cs"/>
              </a:rPr>
              <a:t>Những người chưa tin thời Thiên hi niên</a:t>
            </a:r>
            <a:endParaRPr lang="en-US" altLang="zh-CN" sz="1400">
              <a:solidFill>
                <a:srgbClr val="FFFFFF"/>
              </a:solidFill>
              <a:latin typeface="Times New Roman" pitchFamily="18" charset="0"/>
              <a:ea typeface="SimSun" pitchFamily="2" charset="-122"/>
              <a:cs typeface="+mn-cs"/>
            </a:endParaRPr>
          </a:p>
        </p:txBody>
      </p:sp>
      <p:sp>
        <p:nvSpPr>
          <p:cNvPr id="69748" name="AutoShape 116"/>
          <p:cNvSpPr>
            <a:spLocks/>
          </p:cNvSpPr>
          <p:nvPr/>
        </p:nvSpPr>
        <p:spPr bwMode="auto">
          <a:xfrm>
            <a:off x="2425700" y="123825"/>
            <a:ext cx="393700" cy="333375"/>
          </a:xfrm>
          <a:prstGeom prst="callout2">
            <a:avLst>
              <a:gd name="adj1" fmla="val 61903"/>
              <a:gd name="adj2" fmla="val 119356"/>
              <a:gd name="adj3" fmla="val 61903"/>
              <a:gd name="adj4" fmla="val 166130"/>
              <a:gd name="adj5" fmla="val 285236"/>
              <a:gd name="adj6" fmla="val 283870"/>
            </a:avLst>
          </a:prstGeom>
          <a:noFill/>
          <a:ln w="12700">
            <a:solidFill>
              <a:schemeClr val="bg1"/>
            </a:solidFill>
            <a:miter lim="800000"/>
            <a:headEnd type="none" w="sm" len="sm"/>
            <a:tailEnd type="none" w="sm" len="sm"/>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lIns="12700" tIns="12700" rIns="12700" bIns="12700"/>
          <a:lstStyle/>
          <a:p>
            <a:pPr defTabSz="914400" eaLnBrk="0" hangingPunct="0">
              <a:defRPr/>
            </a:pPr>
            <a:endParaRPr lang="en-US" altLang="zh-CN" sz="1600">
              <a:solidFill>
                <a:srgbClr val="FFFFFF"/>
              </a:solidFill>
              <a:latin typeface="Times New Roman" pitchFamily="-112" charset="0"/>
              <a:ea typeface="SimSun" pitchFamily="2" charset="-122"/>
              <a:cs typeface="SimSun" pitchFamily="2" charset="-122"/>
            </a:endParaRPr>
          </a:p>
        </p:txBody>
      </p:sp>
      <p:sp>
        <p:nvSpPr>
          <p:cNvPr id="69749" name="Line 117"/>
          <p:cNvSpPr>
            <a:spLocks noChangeShapeType="1"/>
          </p:cNvSpPr>
          <p:nvPr/>
        </p:nvSpPr>
        <p:spPr bwMode="auto">
          <a:xfrm flipV="1">
            <a:off x="3086100" y="152400"/>
            <a:ext cx="647700" cy="176213"/>
          </a:xfrm>
          <a:prstGeom prst="line">
            <a:avLst/>
          </a:prstGeom>
          <a:noFill/>
          <a:ln w="12700">
            <a:solidFill>
              <a:schemeClr val="bg1"/>
            </a:solidFill>
            <a:round/>
            <a:headEnd type="none" w="lg" len="sm"/>
            <a:tailEnd type="none" w="lg" len="sm"/>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50" name="AutoShape 118"/>
          <p:cNvSpPr>
            <a:spLocks/>
          </p:cNvSpPr>
          <p:nvPr/>
        </p:nvSpPr>
        <p:spPr bwMode="auto">
          <a:xfrm>
            <a:off x="304800" y="838200"/>
            <a:ext cx="1143000" cy="1143000"/>
          </a:xfrm>
          <a:prstGeom prst="callout2">
            <a:avLst>
              <a:gd name="adj1" fmla="val 88750"/>
              <a:gd name="adj2" fmla="val 106389"/>
              <a:gd name="adj3" fmla="val 88750"/>
              <a:gd name="adj4" fmla="val 185556"/>
              <a:gd name="adj5" fmla="val 113333"/>
              <a:gd name="adj6" fmla="val 210139"/>
            </a:avLst>
          </a:prstGeom>
          <a:noFill/>
          <a:ln w="28575">
            <a:solidFill>
              <a:schemeClr val="bg1"/>
            </a:solidFill>
            <a:miter lim="800000"/>
            <a:headEnd type="none" w="sm" len="sm"/>
            <a:tailEnd type="none" w="sm" len="sm"/>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lIns="12700" tIns="12700" rIns="12700" bIns="12700"/>
          <a:lstStyle/>
          <a:p>
            <a:pPr defTabSz="914400" eaLnBrk="0" hangingPunct="0">
              <a:defRPr/>
            </a:pPr>
            <a:endParaRPr lang="en-US" altLang="zh-CN" sz="1600">
              <a:solidFill>
                <a:srgbClr val="FFFFFF"/>
              </a:solidFill>
              <a:latin typeface="Times New Roman" pitchFamily="-112" charset="0"/>
              <a:ea typeface="SimSun" pitchFamily="2" charset="-122"/>
              <a:cs typeface="SimSun" pitchFamily="2" charset="-122"/>
            </a:endParaRPr>
          </a:p>
        </p:txBody>
      </p:sp>
      <p:sp>
        <p:nvSpPr>
          <p:cNvPr id="69751" name="Rectangle 119"/>
          <p:cNvSpPr>
            <a:spLocks noChangeArrowheads="1"/>
          </p:cNvSpPr>
          <p:nvPr/>
        </p:nvSpPr>
        <p:spPr bwMode="auto">
          <a:xfrm>
            <a:off x="2590800" y="2743200"/>
            <a:ext cx="4191000" cy="838200"/>
          </a:xfrm>
          <a:prstGeom prst="rect">
            <a:avLst/>
          </a:prstGeom>
          <a:noFill/>
          <a:ln w="25400">
            <a:solidFill>
              <a:schemeClr val="bg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52" name="Rectangle 120"/>
          <p:cNvSpPr>
            <a:spLocks noChangeArrowheads="1"/>
          </p:cNvSpPr>
          <p:nvPr/>
        </p:nvSpPr>
        <p:spPr bwMode="auto">
          <a:xfrm>
            <a:off x="2590800" y="3581400"/>
            <a:ext cx="4191000" cy="2133600"/>
          </a:xfrm>
          <a:prstGeom prst="rect">
            <a:avLst/>
          </a:prstGeom>
          <a:noFill/>
          <a:ln w="25400">
            <a:solidFill>
              <a:schemeClr val="bg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53" name="Rectangle 121"/>
          <p:cNvSpPr>
            <a:spLocks noChangeArrowheads="1"/>
          </p:cNvSpPr>
          <p:nvPr/>
        </p:nvSpPr>
        <p:spPr bwMode="auto">
          <a:xfrm>
            <a:off x="6413500" y="6324600"/>
            <a:ext cx="2425700" cy="457200"/>
          </a:xfrm>
          <a:prstGeom prst="rect">
            <a:avLst/>
          </a:prstGeom>
          <a:noFill/>
          <a:ln w="25400">
            <a:solidFill>
              <a:schemeClr val="bg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54" name="Rectangle 122"/>
          <p:cNvSpPr>
            <a:spLocks noChangeArrowheads="1"/>
          </p:cNvSpPr>
          <p:nvPr/>
        </p:nvSpPr>
        <p:spPr bwMode="auto">
          <a:xfrm>
            <a:off x="4089400" y="1600200"/>
            <a:ext cx="2692400" cy="4114800"/>
          </a:xfrm>
          <a:prstGeom prst="rect">
            <a:avLst/>
          </a:prstGeom>
          <a:solidFill>
            <a:srgbClr val="0000FF"/>
          </a:solidFill>
          <a:ln>
            <a:noFill/>
          </a:ln>
          <a:effectLst>
            <a:outerShdw blurRad="63500" dist="38099" dir="2700000" algn="ctr" rotWithShape="0">
              <a:schemeClr val="tx2">
                <a:alpha val="74997"/>
              </a:schemeClr>
            </a:outerShdw>
          </a:effectLst>
          <a:extLst>
            <a:ext uri="{91240B29-F687-4f45-9708-019B960494DF}">
              <a14:hiddenLine xmlns:a14="http://schemas.microsoft.com/office/drawing/2010/main" w="25400">
                <a:solidFill>
                  <a:srgbClr val="000000"/>
                </a:solidFill>
                <a:miter lim="800000"/>
                <a:headEnd/>
                <a:tailEnd/>
              </a14:hiddenLine>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55" name="Line 123"/>
          <p:cNvSpPr>
            <a:spLocks noChangeShapeType="1"/>
          </p:cNvSpPr>
          <p:nvPr/>
        </p:nvSpPr>
        <p:spPr bwMode="auto">
          <a:xfrm flipV="1">
            <a:off x="4114800" y="3581400"/>
            <a:ext cx="2667000" cy="1588"/>
          </a:xfrm>
          <a:prstGeom prst="line">
            <a:avLst/>
          </a:prstGeom>
          <a:noFill/>
          <a:ln w="25400">
            <a:solidFill>
              <a:schemeClr val="bg1"/>
            </a:solidFill>
            <a:round/>
            <a:headEnd type="none" w="lg" len="sm"/>
            <a:tailEnd type="none" w="lg" len="sm"/>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56" name="Line 124"/>
          <p:cNvSpPr>
            <a:spLocks noChangeShapeType="1"/>
          </p:cNvSpPr>
          <p:nvPr/>
        </p:nvSpPr>
        <p:spPr bwMode="auto">
          <a:xfrm flipV="1">
            <a:off x="4038600" y="2743200"/>
            <a:ext cx="2743200" cy="0"/>
          </a:xfrm>
          <a:prstGeom prst="line">
            <a:avLst/>
          </a:prstGeom>
          <a:noFill/>
          <a:ln w="25400">
            <a:solidFill>
              <a:schemeClr val="bg1"/>
            </a:solidFill>
            <a:round/>
            <a:headEnd type="none" w="lg" len="sm"/>
            <a:tailEnd type="none" w="lg" len="sm"/>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57" name="Rectangle 125"/>
          <p:cNvSpPr>
            <a:spLocks noChangeArrowheads="1"/>
          </p:cNvSpPr>
          <p:nvPr/>
        </p:nvSpPr>
        <p:spPr bwMode="auto">
          <a:xfrm>
            <a:off x="4648200" y="2971800"/>
            <a:ext cx="1244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Hội thánh</a:t>
            </a:r>
            <a:endParaRPr lang="en-US" altLang="zh-CN" sz="1600">
              <a:solidFill>
                <a:srgbClr val="FFFFFF"/>
              </a:solidFill>
              <a:latin typeface="Times New Roman" charset="0"/>
              <a:ea typeface="SimSun" charset="0"/>
              <a:cs typeface="SimSun" charset="0"/>
            </a:endParaRPr>
          </a:p>
        </p:txBody>
      </p:sp>
      <p:sp>
        <p:nvSpPr>
          <p:cNvPr id="69758" name="Rectangle 126"/>
          <p:cNvSpPr>
            <a:spLocks noChangeArrowheads="1"/>
          </p:cNvSpPr>
          <p:nvPr/>
        </p:nvSpPr>
        <p:spPr bwMode="auto">
          <a:xfrm>
            <a:off x="4495800" y="4321175"/>
            <a:ext cx="1524000" cy="60642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Tín hữu thời Thiên hi niên</a:t>
            </a:r>
            <a:endParaRPr lang="en-US" altLang="zh-CN" sz="1600">
              <a:solidFill>
                <a:srgbClr val="FFFFFF"/>
              </a:solidFill>
              <a:latin typeface="Times New Roman" charset="0"/>
              <a:ea typeface="SimSun" charset="0"/>
              <a:cs typeface="SimSun" charset="0"/>
            </a:endParaRPr>
          </a:p>
        </p:txBody>
      </p:sp>
      <p:sp>
        <p:nvSpPr>
          <p:cNvPr id="69759" name="Rectangle 127"/>
          <p:cNvSpPr>
            <a:spLocks noChangeArrowheads="1"/>
          </p:cNvSpPr>
          <p:nvPr/>
        </p:nvSpPr>
        <p:spPr bwMode="auto">
          <a:xfrm>
            <a:off x="4938713" y="1600200"/>
            <a:ext cx="1766887" cy="10668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Thần quyền &amp; Quân chủ</a:t>
            </a:r>
          </a:p>
          <a:p>
            <a:pPr algn="ctr" defTabSz="914400" eaLnBrk="0" hangingPunct="0"/>
            <a:r>
              <a:rPr lang="en-US" altLang="zh-CN" sz="1400" b="1">
                <a:solidFill>
                  <a:srgbClr val="FFFFFF"/>
                </a:solidFill>
                <a:latin typeface="Times New Roman" charset="0"/>
                <a:ea typeface="SimSun" charset="0"/>
                <a:cs typeface="SimSun" charset="0"/>
              </a:rPr>
              <a:t>(Các thánh C.U dưới Luật pháp trong Israel)</a:t>
            </a:r>
            <a:endParaRPr lang="en-US" altLang="zh-CN" sz="1400">
              <a:solidFill>
                <a:srgbClr val="FFFFFF"/>
              </a:solidFill>
              <a:latin typeface="Times New Roman" charset="0"/>
              <a:ea typeface="SimSun" charset="0"/>
              <a:cs typeface="SimSun" charset="0"/>
            </a:endParaRPr>
          </a:p>
        </p:txBody>
      </p:sp>
      <p:sp>
        <p:nvSpPr>
          <p:cNvPr id="69760" name="Rectangle 128"/>
          <p:cNvSpPr>
            <a:spLocks noChangeArrowheads="1"/>
          </p:cNvSpPr>
          <p:nvPr/>
        </p:nvSpPr>
        <p:spPr bwMode="auto">
          <a:xfrm>
            <a:off x="2590800" y="1600200"/>
            <a:ext cx="1485900" cy="1143000"/>
          </a:xfrm>
          <a:prstGeom prst="rect">
            <a:avLst/>
          </a:prstGeom>
          <a:noFill/>
          <a:ln w="25400">
            <a:solidFill>
              <a:schemeClr val="bg1"/>
            </a:solidFill>
            <a:miter lim="800000"/>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62" name="Line 130"/>
          <p:cNvSpPr>
            <a:spLocks noChangeShapeType="1"/>
          </p:cNvSpPr>
          <p:nvPr/>
        </p:nvSpPr>
        <p:spPr bwMode="auto">
          <a:xfrm flipH="1">
            <a:off x="6324600" y="533400"/>
            <a:ext cx="381000" cy="304800"/>
          </a:xfrm>
          <a:prstGeom prst="line">
            <a:avLst/>
          </a:prstGeom>
          <a:noFill/>
          <a:ln w="12700">
            <a:solidFill>
              <a:schemeClr val="bg1"/>
            </a:solidFill>
            <a:round/>
            <a:headEnd type="none" w="lg" len="sm"/>
            <a:tailEnd type="none" w="lg" len="sm"/>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63" name="Line 131"/>
          <p:cNvSpPr>
            <a:spLocks noChangeShapeType="1"/>
          </p:cNvSpPr>
          <p:nvPr/>
        </p:nvSpPr>
        <p:spPr bwMode="auto">
          <a:xfrm flipV="1">
            <a:off x="2667000" y="3429000"/>
            <a:ext cx="2133600" cy="228600"/>
          </a:xfrm>
          <a:prstGeom prst="line">
            <a:avLst/>
          </a:prstGeom>
          <a:noFill/>
          <a:ln w="12700">
            <a:solidFill>
              <a:schemeClr val="bg1"/>
            </a:solidFill>
            <a:round/>
            <a:headEnd type="none" w="lg" len="sm"/>
            <a:tailEnd type="none" w="lg" len="sm"/>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64" name="Line 132"/>
          <p:cNvSpPr>
            <a:spLocks noChangeShapeType="1"/>
          </p:cNvSpPr>
          <p:nvPr/>
        </p:nvSpPr>
        <p:spPr bwMode="auto">
          <a:xfrm flipV="1">
            <a:off x="4267200" y="4495800"/>
            <a:ext cx="254000" cy="1981200"/>
          </a:xfrm>
          <a:prstGeom prst="line">
            <a:avLst/>
          </a:prstGeom>
          <a:noFill/>
          <a:ln w="12700">
            <a:solidFill>
              <a:schemeClr val="bg1"/>
            </a:solidFill>
            <a:round/>
            <a:headEnd type="none" w="lg" len="sm"/>
            <a:tailEnd type="none" w="lg" len="sm"/>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65" name="Line 133"/>
          <p:cNvSpPr>
            <a:spLocks noChangeShapeType="1"/>
          </p:cNvSpPr>
          <p:nvPr/>
        </p:nvSpPr>
        <p:spPr bwMode="auto">
          <a:xfrm>
            <a:off x="5045075" y="1600200"/>
            <a:ext cx="0" cy="1052513"/>
          </a:xfrm>
          <a:prstGeom prst="line">
            <a:avLst/>
          </a:prstGeom>
          <a:noFill/>
          <a:ln w="12700">
            <a:solidFill>
              <a:schemeClr val="bg1"/>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66" name="Rectangle 134"/>
          <p:cNvSpPr>
            <a:spLocks noChangeArrowheads="1"/>
          </p:cNvSpPr>
          <p:nvPr/>
        </p:nvSpPr>
        <p:spPr bwMode="auto">
          <a:xfrm>
            <a:off x="4130675" y="1651000"/>
            <a:ext cx="808038" cy="84296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Các thánh trước Môi-se</a:t>
            </a:r>
            <a:endParaRPr lang="en-US" altLang="zh-CN" sz="1600">
              <a:solidFill>
                <a:srgbClr val="FFFFFF"/>
              </a:solidFill>
              <a:latin typeface="Times New Roman" charset="0"/>
              <a:ea typeface="SimSun" charset="0"/>
              <a:cs typeface="SimSun" charset="0"/>
            </a:endParaRPr>
          </a:p>
        </p:txBody>
      </p:sp>
      <p:sp>
        <p:nvSpPr>
          <p:cNvPr id="69767" name="Line 135"/>
          <p:cNvSpPr>
            <a:spLocks noChangeShapeType="1"/>
          </p:cNvSpPr>
          <p:nvPr/>
        </p:nvSpPr>
        <p:spPr bwMode="auto">
          <a:xfrm flipV="1">
            <a:off x="2628900" y="4930775"/>
            <a:ext cx="4152900" cy="0"/>
          </a:xfrm>
          <a:prstGeom prst="line">
            <a:avLst/>
          </a:prstGeom>
          <a:noFill/>
          <a:ln w="12700">
            <a:solidFill>
              <a:schemeClr val="bg1"/>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73" name="Rectangle 141"/>
          <p:cNvSpPr>
            <a:spLocks noChangeArrowheads="1"/>
          </p:cNvSpPr>
          <p:nvPr/>
        </p:nvSpPr>
        <p:spPr bwMode="auto">
          <a:xfrm>
            <a:off x="228600" y="838200"/>
            <a:ext cx="1312863" cy="1235075"/>
          </a:xfrm>
          <a:prstGeom prst="rect">
            <a:avLst/>
          </a:prstGeom>
          <a:solidFill>
            <a:schemeClr val="accent2"/>
          </a:solidFill>
          <a:ln w="57150">
            <a:solidFill>
              <a:schemeClr val="bg1"/>
            </a:solidFill>
            <a:miter lim="800000"/>
            <a:headEnd/>
            <a:tailEnd/>
          </a:ln>
          <a:effectLst>
            <a:outerShdw blurRad="63500" dist="38099" dir="2700000" algn="ctr" rotWithShape="0">
              <a:schemeClr val="tx2">
                <a:alpha val="74997"/>
              </a:schemeClr>
            </a:outerShdw>
          </a:effec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68" name="AutoShape 136"/>
          <p:cNvSpPr>
            <a:spLocks/>
          </p:cNvSpPr>
          <p:nvPr/>
        </p:nvSpPr>
        <p:spPr bwMode="auto">
          <a:xfrm>
            <a:off x="6311900" y="6362700"/>
            <a:ext cx="2614613" cy="495300"/>
          </a:xfrm>
          <a:prstGeom prst="callout2">
            <a:avLst>
              <a:gd name="adj1" fmla="val 23079"/>
              <a:gd name="adj2" fmla="val -2917"/>
              <a:gd name="adj3" fmla="val 23079"/>
              <a:gd name="adj4" fmla="val -83060"/>
              <a:gd name="adj5" fmla="val -385898"/>
              <a:gd name="adj6" fmla="val -98727"/>
            </a:avLst>
          </a:prstGeom>
          <a:noFill/>
          <a:ln w="12700">
            <a:solidFill>
              <a:schemeClr val="bg1"/>
            </a:solidFill>
            <a:miter lim="800000"/>
            <a:headEnd type="none" w="sm" len="sm"/>
            <a:tailEnd type="none" w="sm" len="sm"/>
          </a:ln>
          <a:effectLst>
            <a:outerShdw dist="35921" dir="2700000" algn="ctr" rotWithShape="0">
              <a:schemeClr val="tx2">
                <a:alpha val="74997"/>
              </a:schemeClr>
            </a:outerShdw>
          </a:effectLst>
        </p:spPr>
        <p:txBody>
          <a:bodyPr lIns="12700" tIns="12700" rIns="12700" bIns="12700"/>
          <a:lstStyle/>
          <a:p>
            <a:pPr algn="ctr" defTabSz="914400" eaLnBrk="0" hangingPunct="0">
              <a:defRPr/>
            </a:pPr>
            <a:r>
              <a:rPr lang="en-US" altLang="zh-CN" sz="1600" b="1">
                <a:solidFill>
                  <a:srgbClr val="FFFFFF"/>
                </a:solidFill>
                <a:latin typeface="Times New Roman" pitchFamily="18" charset="0"/>
                <a:ea typeface="SimSun" pitchFamily="2" charset="-122"/>
                <a:cs typeface="+mn-cs"/>
              </a:rPr>
              <a:t>Vương quốc Thiên Hy Niên</a:t>
            </a:r>
            <a:endParaRPr lang="en-US" altLang="zh-CN" sz="1600">
              <a:solidFill>
                <a:srgbClr val="FFFFFF"/>
              </a:solidFill>
              <a:latin typeface="Times New Roman" pitchFamily="18" charset="0"/>
              <a:ea typeface="SimSun" pitchFamily="2" charset="-122"/>
              <a:cs typeface="+mn-cs"/>
            </a:endParaRPr>
          </a:p>
        </p:txBody>
      </p:sp>
      <p:sp>
        <p:nvSpPr>
          <p:cNvPr id="69769" name="Rectangle 137"/>
          <p:cNvSpPr>
            <a:spLocks noChangeArrowheads="1"/>
          </p:cNvSpPr>
          <p:nvPr/>
        </p:nvSpPr>
        <p:spPr bwMode="auto">
          <a:xfrm>
            <a:off x="2667000" y="5030788"/>
            <a:ext cx="1323975" cy="4699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p>
            <a:pPr algn="ctr" defTabSz="914400" eaLnBrk="0" hangingPunct="0">
              <a:defRPr/>
            </a:pPr>
            <a:r>
              <a:rPr lang="en-US" altLang="zh-CN" sz="1600" b="1">
                <a:solidFill>
                  <a:srgbClr val="FFFFFF"/>
                </a:solidFill>
                <a:latin typeface="Times New Roman" pitchFamily="18" charset="0"/>
                <a:ea typeface="SimSun" pitchFamily="2" charset="-122"/>
                <a:cs typeface="+mn-cs"/>
              </a:rPr>
              <a:t>Sự chết thứ hai (Địa ngục)</a:t>
            </a:r>
            <a:endParaRPr lang="en-US" altLang="zh-CN" sz="1600">
              <a:solidFill>
                <a:srgbClr val="FFFFFF"/>
              </a:solidFill>
              <a:latin typeface="Times New Roman" pitchFamily="18" charset="0"/>
              <a:ea typeface="SimSun" pitchFamily="2" charset="-122"/>
              <a:cs typeface="+mn-cs"/>
            </a:endParaRPr>
          </a:p>
        </p:txBody>
      </p:sp>
      <p:sp>
        <p:nvSpPr>
          <p:cNvPr id="69770" name="Rectangle 138"/>
          <p:cNvSpPr>
            <a:spLocks noChangeArrowheads="1"/>
          </p:cNvSpPr>
          <p:nvPr/>
        </p:nvSpPr>
        <p:spPr bwMode="auto">
          <a:xfrm>
            <a:off x="4495800" y="5030788"/>
            <a:ext cx="15240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Sự sống đời đời</a:t>
            </a:r>
          </a:p>
          <a:p>
            <a:pPr algn="ctr" defTabSz="914400" eaLnBrk="0" hangingPunct="0"/>
            <a:r>
              <a:rPr lang="en-US" altLang="zh-CN" sz="1600" b="1">
                <a:solidFill>
                  <a:srgbClr val="FFFFFF"/>
                </a:solidFill>
                <a:latin typeface="Times New Roman" charset="0"/>
                <a:ea typeface="SimSun" charset="0"/>
                <a:cs typeface="SimSun" charset="0"/>
              </a:rPr>
              <a:t>(Thiên đàng)</a:t>
            </a:r>
            <a:endParaRPr lang="en-US" altLang="zh-CN" sz="1600">
              <a:solidFill>
                <a:srgbClr val="FFFFFF"/>
              </a:solidFill>
              <a:latin typeface="Times New Roman" charset="0"/>
              <a:ea typeface="SimSun" charset="0"/>
              <a:cs typeface="SimSun" charset="0"/>
            </a:endParaRPr>
          </a:p>
        </p:txBody>
      </p:sp>
      <p:sp>
        <p:nvSpPr>
          <p:cNvPr id="69771" name="Text Box 139"/>
          <p:cNvSpPr txBox="1">
            <a:spLocks noChangeArrowheads="1"/>
          </p:cNvSpPr>
          <p:nvPr/>
        </p:nvSpPr>
        <p:spPr bwMode="auto">
          <a:xfrm>
            <a:off x="1447800" y="2209800"/>
            <a:ext cx="1143000" cy="2667000"/>
          </a:xfrm>
          <a:prstGeom prst="rect">
            <a:avLst/>
          </a:prstGeom>
          <a:noFill/>
          <a:ln w="9525">
            <a:noFill/>
            <a:miter lim="800000"/>
            <a:headEnd/>
            <a:tailEnd/>
          </a:ln>
          <a:effectLst/>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altLang="zh-CN" sz="1600" b="1">
                <a:solidFill>
                  <a:srgbClr val="FFFFFF"/>
                </a:solidFill>
                <a:effectLst>
                  <a:outerShdw blurRad="38100" dist="38100" dir="2700000" algn="tl">
                    <a:srgbClr val="DDDDDD"/>
                  </a:outerShdw>
                </a:effectLst>
                <a:latin typeface="Times New Roman" charset="0"/>
                <a:ea typeface="SimSun" charset="0"/>
                <a:cs typeface="SimSun" charset="0"/>
              </a:rPr>
              <a:t>Vương quốc bóng tối</a:t>
            </a:r>
            <a:endParaRPr lang="en-US" altLang="zh-CN" sz="1400">
              <a:solidFill>
                <a:srgbClr val="FFFFFF"/>
              </a:solidFill>
              <a:effectLst>
                <a:outerShdw blurRad="38100" dist="38100" dir="2700000" algn="tl">
                  <a:srgbClr val="DDDDDD"/>
                </a:outerShdw>
              </a:effectLst>
              <a:latin typeface="Times New Roman" charset="0"/>
              <a:ea typeface="SimSun" charset="0"/>
              <a:cs typeface="SimSun" charset="0"/>
            </a:endParaRPr>
          </a:p>
          <a:p>
            <a:pPr algn="ctr" defTabSz="914400"/>
            <a:r>
              <a:rPr lang="en-US" altLang="zh-CN" sz="1700" b="1">
                <a:solidFill>
                  <a:srgbClr val="FFFFFF"/>
                </a:solidFill>
                <a:effectLst>
                  <a:outerShdw blurRad="38100" dist="38100" dir="2700000" algn="tl">
                    <a:srgbClr val="DDDDDD"/>
                  </a:outerShdw>
                </a:effectLst>
                <a:latin typeface="Times New Roman" charset="0"/>
                <a:ea typeface="SimSun" charset="0"/>
                <a:cs typeface="SimSun" charset="0"/>
              </a:rPr>
              <a:t>(Vùng tối của mọi thời đại với người không được cứu và ma quỷ)</a:t>
            </a:r>
            <a:endParaRPr lang="en-US" altLang="zh-CN" sz="1600" b="1">
              <a:solidFill>
                <a:srgbClr val="FFFFFF"/>
              </a:solidFill>
              <a:effectLst>
                <a:outerShdw blurRad="38100" dist="38100" dir="2700000" algn="tl">
                  <a:srgbClr val="DDDDDD"/>
                </a:outerShdw>
              </a:effectLst>
              <a:latin typeface="Times New Roman" charset="0"/>
              <a:ea typeface="SimSun" charset="0"/>
              <a:cs typeface="SimSun" charset="0"/>
            </a:endParaRPr>
          </a:p>
        </p:txBody>
      </p:sp>
      <p:sp>
        <p:nvSpPr>
          <p:cNvPr id="69747" name="Rectangle 115"/>
          <p:cNvSpPr>
            <a:spLocks noChangeArrowheads="1"/>
          </p:cNvSpPr>
          <p:nvPr/>
        </p:nvSpPr>
        <p:spPr bwMode="auto">
          <a:xfrm>
            <a:off x="254000" y="863600"/>
            <a:ext cx="1219200" cy="1219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lstStyle/>
          <a:p>
            <a:pPr algn="ctr" defTabSz="914400" eaLnBrk="0" hangingPunct="0"/>
            <a:r>
              <a:rPr lang="en-US" altLang="zh-CN" sz="1400" b="1">
                <a:solidFill>
                  <a:srgbClr val="FFFFFF"/>
                </a:solidFill>
                <a:latin typeface="Times New Roman" charset="0"/>
                <a:ea typeface="SimSun" charset="0"/>
                <a:cs typeface="SimSun" charset="0"/>
              </a:rPr>
              <a:t>Tất cả mọi người</a:t>
            </a:r>
          </a:p>
          <a:p>
            <a:pPr algn="ctr" defTabSz="914400" eaLnBrk="0" hangingPunct="0"/>
            <a:r>
              <a:rPr lang="en-US" altLang="zh-CN" sz="1400">
                <a:solidFill>
                  <a:srgbClr val="FFFFFF"/>
                </a:solidFill>
                <a:latin typeface="Times New Roman" charset="0"/>
                <a:ea typeface="SimSun" charset="0"/>
                <a:cs typeface="SimSun" charset="0"/>
              </a:rPr>
              <a:t>(được cứu và không được cứu trong khung)</a:t>
            </a:r>
          </a:p>
        </p:txBody>
      </p:sp>
      <p:sp>
        <p:nvSpPr>
          <p:cNvPr id="69776" name="Text Box 144"/>
          <p:cNvSpPr txBox="1">
            <a:spLocks noChangeArrowheads="1"/>
          </p:cNvSpPr>
          <p:nvPr/>
        </p:nvSpPr>
        <p:spPr bwMode="auto">
          <a:xfrm>
            <a:off x="8229600" y="76200"/>
            <a:ext cx="862013"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4400" eaLnBrk="0" hangingPunct="0">
              <a:defRPr/>
            </a:pPr>
            <a:r>
              <a:rPr lang="en-US" sz="2400" b="1">
                <a:solidFill>
                  <a:srgbClr val="FFFFFF"/>
                </a:solidFill>
                <a:latin typeface="Arial" pitchFamily="-112" charset="0"/>
                <a:ea typeface="+mn-ea"/>
                <a:cs typeface="+mn-cs"/>
              </a:rPr>
              <a:t>461a</a:t>
            </a:r>
          </a:p>
        </p:txBody>
      </p:sp>
      <p:sp>
        <p:nvSpPr>
          <p:cNvPr id="69777" name="Rectangle 145"/>
          <p:cNvSpPr>
            <a:spLocks noGrp="1" noChangeArrowheads="1"/>
          </p:cNvSpPr>
          <p:nvPr>
            <p:ph type="title" idx="4294967295"/>
          </p:nvPr>
        </p:nvSpPr>
        <p:spPr>
          <a:xfrm>
            <a:off x="6629400" y="4724400"/>
            <a:ext cx="2514600" cy="1752600"/>
          </a:xfrm>
          <a:effectLst>
            <a:outerShdw blurRad="63500" dist="38099" dir="2700000" algn="ctr" rotWithShape="0">
              <a:schemeClr val="tx2">
                <a:alpha val="74997"/>
              </a:schemeClr>
            </a:outerShdw>
          </a:effectLst>
        </p:spPr>
        <p:txBody>
          <a:bodyPr/>
          <a:lstStyle/>
          <a:p>
            <a:pPr algn="r"/>
            <a:r>
              <a:rPr lang="en-US" sz="2800" b="1">
                <a:solidFill>
                  <a:srgbClr val="FFFF66"/>
                </a:solidFill>
                <a:latin typeface="Arial" charset="0"/>
                <a:ea typeface="MS PGothic" charset="0"/>
              </a:rPr>
              <a:t>Biểu đồ</a:t>
            </a:r>
            <a:br>
              <a:rPr lang="en-US" sz="2800" b="1">
                <a:solidFill>
                  <a:srgbClr val="FFFF66"/>
                </a:solidFill>
                <a:latin typeface="Arial" charset="0"/>
                <a:ea typeface="MS PGothic" charset="0"/>
              </a:rPr>
            </a:br>
            <a:r>
              <a:rPr lang="en-US" sz="2800" b="1">
                <a:solidFill>
                  <a:srgbClr val="FFFF66"/>
                </a:solidFill>
                <a:latin typeface="Arial" charset="0"/>
                <a:ea typeface="MS PGothic" charset="0"/>
              </a:rPr>
              <a:t>vương quốc</a:t>
            </a:r>
          </a:p>
        </p:txBody>
      </p:sp>
      <p:sp>
        <p:nvSpPr>
          <p:cNvPr id="69779" name="Rectangle 147"/>
          <p:cNvSpPr>
            <a:spLocks noChangeArrowheads="1"/>
          </p:cNvSpPr>
          <p:nvPr/>
        </p:nvSpPr>
        <p:spPr bwMode="auto">
          <a:xfrm>
            <a:off x="6773863" y="152400"/>
            <a:ext cx="808037" cy="588963"/>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defRPr/>
            </a:pPr>
            <a:r>
              <a:rPr lang="en-US" altLang="zh-CN" sz="1600" b="1">
                <a:solidFill>
                  <a:srgbClr val="FFFFFF"/>
                </a:solidFill>
                <a:latin typeface="Times New Roman" pitchFamily="18" charset="0"/>
                <a:ea typeface="SimSun" pitchFamily="2" charset="-122"/>
                <a:cs typeface="+mn-cs"/>
              </a:rPr>
              <a:t>Con người sống</a:t>
            </a:r>
            <a:endParaRPr lang="en-US" altLang="zh-CN" sz="1600">
              <a:solidFill>
                <a:srgbClr val="FFFFFF"/>
              </a:solidFill>
              <a:latin typeface="Times New Roman" pitchFamily="18" charset="0"/>
              <a:ea typeface="SimSun" pitchFamily="2" charset="-122"/>
              <a:cs typeface="+mn-cs"/>
            </a:endParaRPr>
          </a:p>
        </p:txBody>
      </p:sp>
      <p:sp>
        <p:nvSpPr>
          <p:cNvPr id="69781" name="Rectangle 149"/>
          <p:cNvSpPr>
            <a:spLocks noChangeArrowheads="1"/>
          </p:cNvSpPr>
          <p:nvPr/>
        </p:nvSpPr>
        <p:spPr bwMode="auto">
          <a:xfrm>
            <a:off x="2697163" y="3576638"/>
            <a:ext cx="1265237" cy="623887"/>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2700" tIns="12700" rIns="12700" bIns="12700"/>
          <a:lstStyle/>
          <a:p>
            <a:pPr algn="ctr" defTabSz="914400" eaLnBrk="0" hangingPunct="0">
              <a:defRPr/>
            </a:pPr>
            <a:r>
              <a:rPr lang="en-US" altLang="zh-CN" sz="1400" b="1">
                <a:solidFill>
                  <a:srgbClr val="FFFFFF"/>
                </a:solidFill>
                <a:latin typeface="Times New Roman" pitchFamily="18" charset="0"/>
                <a:ea typeface="SimSun" pitchFamily="2" charset="-122"/>
                <a:cs typeface="+mn-cs"/>
              </a:rPr>
              <a:t>Những người chưa tin thời kỳ Đại nạn</a:t>
            </a:r>
          </a:p>
        </p:txBody>
      </p:sp>
      <p:sp>
        <p:nvSpPr>
          <p:cNvPr id="69782" name="Rectangle 150"/>
          <p:cNvSpPr>
            <a:spLocks noChangeArrowheads="1"/>
          </p:cNvSpPr>
          <p:nvPr/>
        </p:nvSpPr>
        <p:spPr bwMode="auto">
          <a:xfrm>
            <a:off x="4495800" y="3657600"/>
            <a:ext cx="1524000" cy="60642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Tín hữu thời kỳ Đại nạn</a:t>
            </a:r>
            <a:endParaRPr lang="en-US" altLang="zh-CN" sz="1600">
              <a:solidFill>
                <a:srgbClr val="FFFFFF"/>
              </a:solidFill>
              <a:latin typeface="Times New Roman" charset="0"/>
              <a:ea typeface="SimSun" charset="0"/>
              <a:cs typeface="SimSun" charset="0"/>
            </a:endParaRPr>
          </a:p>
        </p:txBody>
      </p:sp>
      <p:sp>
        <p:nvSpPr>
          <p:cNvPr id="69783" name="Line 151"/>
          <p:cNvSpPr>
            <a:spLocks noChangeShapeType="1"/>
          </p:cNvSpPr>
          <p:nvPr/>
        </p:nvSpPr>
        <p:spPr bwMode="auto">
          <a:xfrm flipV="1">
            <a:off x="2628900" y="4267200"/>
            <a:ext cx="4152900" cy="0"/>
          </a:xfrm>
          <a:prstGeom prst="line">
            <a:avLst/>
          </a:prstGeom>
          <a:noFill/>
          <a:ln w="12700">
            <a:solidFill>
              <a:schemeClr val="bg1"/>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noFill/>
              </a14:hiddenFill>
            </a:ext>
          </a:extLst>
        </p:spPr>
        <p:txBody>
          <a:bodyPr/>
          <a:lstStyle/>
          <a:p>
            <a:endParaRPr lang="en-US"/>
          </a:p>
        </p:txBody>
      </p:sp>
      <p:sp>
        <p:nvSpPr>
          <p:cNvPr id="69744" name="AutoShape 112"/>
          <p:cNvSpPr>
            <a:spLocks/>
          </p:cNvSpPr>
          <p:nvPr/>
        </p:nvSpPr>
        <p:spPr bwMode="auto">
          <a:xfrm>
            <a:off x="76200" y="5943600"/>
            <a:ext cx="2120900" cy="420688"/>
          </a:xfrm>
          <a:prstGeom prst="callout2">
            <a:avLst>
              <a:gd name="adj1" fmla="val 27171"/>
              <a:gd name="adj2" fmla="val 103593"/>
              <a:gd name="adj3" fmla="val 27171"/>
              <a:gd name="adj4" fmla="val 108310"/>
              <a:gd name="adj5" fmla="val -618491"/>
              <a:gd name="adj6" fmla="val 128741"/>
            </a:avLst>
          </a:prstGeom>
          <a:noFill/>
          <a:ln w="12700">
            <a:solidFill>
              <a:schemeClr val="bg1"/>
            </a:solidFill>
            <a:miter lim="800000"/>
            <a:headEnd type="none" w="sm" len="sm"/>
            <a:tailEnd type="none" w="sm" len="sm"/>
          </a:ln>
          <a:effectLst>
            <a:outerShdw dist="35921" dir="2700000" algn="ctr" rotWithShape="0">
              <a:schemeClr val="tx2">
                <a:alpha val="74997"/>
              </a:schemeClr>
            </a:outerShdw>
          </a:effec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Hình thức mầu nhiệm của Vương quốc</a:t>
            </a:r>
            <a:endParaRPr lang="en-US" altLang="zh-CN" sz="1600">
              <a:solidFill>
                <a:srgbClr val="FFFFFF"/>
              </a:solidFill>
              <a:latin typeface="Times New Roman" charset="0"/>
              <a:ea typeface="SimSun" charset="0"/>
              <a:cs typeface="SimSun" charset="0"/>
            </a:endParaRPr>
          </a:p>
        </p:txBody>
      </p:sp>
      <p:sp>
        <p:nvSpPr>
          <p:cNvPr id="69738" name="Oval 106"/>
          <p:cNvSpPr>
            <a:spLocks noChangeArrowheads="1"/>
          </p:cNvSpPr>
          <p:nvPr/>
        </p:nvSpPr>
        <p:spPr bwMode="auto">
          <a:xfrm>
            <a:off x="1295400" y="228600"/>
            <a:ext cx="6629400" cy="6477000"/>
          </a:xfrm>
          <a:prstGeom prst="ellipse">
            <a:avLst/>
          </a:prstGeom>
          <a:noFill/>
          <a:ln w="9525">
            <a:solidFill>
              <a:schemeClr val="bg1"/>
            </a:solidFill>
            <a:round/>
            <a:headEnd/>
            <a:tailEnd/>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Lst>
        </p:spPr>
        <p:txBody>
          <a:bodyPr/>
          <a:lstStyle/>
          <a:p>
            <a:pPr defTabSz="914400" eaLnBrk="0" hangingPunct="0">
              <a:defRPr/>
            </a:pPr>
            <a:endParaRPr lang="en-US">
              <a:solidFill>
                <a:srgbClr val="000000"/>
              </a:solidFill>
              <a:latin typeface="Arial" pitchFamily="-112" charset="0"/>
              <a:ea typeface="+mn-ea"/>
              <a:cs typeface="+mn-cs"/>
            </a:endParaRPr>
          </a:p>
        </p:txBody>
      </p:sp>
      <p:sp>
        <p:nvSpPr>
          <p:cNvPr id="69799" name="Rectangle 167"/>
          <p:cNvSpPr>
            <a:spLocks noChangeArrowheads="1"/>
          </p:cNvSpPr>
          <p:nvPr/>
        </p:nvSpPr>
        <p:spPr bwMode="auto">
          <a:xfrm>
            <a:off x="6934200" y="2971800"/>
            <a:ext cx="914400" cy="838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2700" tIns="12700" rIns="12700" bIns="12700"/>
          <a:lstStyle/>
          <a:p>
            <a:pPr algn="ctr" defTabSz="914400" eaLnBrk="0" hangingPunct="0"/>
            <a:r>
              <a:rPr lang="en-US" altLang="zh-CN" sz="1600" b="1">
                <a:solidFill>
                  <a:srgbClr val="FFFFFF"/>
                </a:solidFill>
                <a:latin typeface="Times New Roman" charset="0"/>
                <a:ea typeface="SimSun" charset="0"/>
                <a:cs typeface="SimSun" charset="0"/>
              </a:rPr>
              <a:t>Thiên sứ</a:t>
            </a:r>
          </a:p>
          <a:p>
            <a:pPr algn="ctr" defTabSz="914400" eaLnBrk="0" hangingPunct="0"/>
            <a:r>
              <a:rPr lang="en-US" altLang="zh-CN" sz="1600" b="1">
                <a:solidFill>
                  <a:srgbClr val="FFFFFF"/>
                </a:solidFill>
                <a:latin typeface="Times New Roman" charset="0"/>
                <a:ea typeface="SimSun" charset="0"/>
                <a:cs typeface="SimSun" charset="0"/>
              </a:rPr>
              <a:t>&amp; Loài thú</a:t>
            </a:r>
            <a:endParaRPr lang="en-US" altLang="zh-CN" sz="1600">
              <a:solidFill>
                <a:srgbClr val="FFFFFF"/>
              </a:solidFill>
              <a:latin typeface="Times New Roman" charset="0"/>
              <a:ea typeface="SimSun" charset="0"/>
              <a:cs typeface="SimSun"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1"/>
            </a:gs>
            <a:gs pos="100000">
              <a:schemeClr val="accent1">
                <a:gamma/>
                <a:shade val="46275"/>
                <a:invGamma/>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0" y="0"/>
            <a:ext cx="9144000" cy="6858000"/>
          </a:xfrm>
          <a:prstGeom prst="rect">
            <a:avLst/>
          </a:prstGeom>
          <a:gradFill rotWithShape="0">
            <a:gsLst>
              <a:gs pos="0">
                <a:schemeClr val="accent2"/>
              </a:gs>
              <a:gs pos="100000">
                <a:srgbClr val="181847"/>
              </a:gs>
            </a:gsLst>
            <a:path path="shape">
              <a:fillToRect l="50000" t="50000" r="50000" b="50000"/>
            </a:path>
          </a:gradFill>
          <a:ln w="9525">
            <a:solidFill>
              <a:schemeClr val="tx1"/>
            </a:solidFill>
            <a:miter lim="800000"/>
            <a:headEnd/>
            <a:tailEnd/>
          </a:ln>
          <a:effectLst>
            <a:outerShdw dist="35921" dir="2700000" algn="ctr" rotWithShape="0">
              <a:srgbClr val="808080">
                <a:alpha val="74997"/>
              </a:srgbClr>
            </a:outerShdw>
          </a:effectLst>
        </p:spPr>
        <p:txBody>
          <a:bodyPr wrap="none" anchor="ctr"/>
          <a:lstStyle/>
          <a:p>
            <a:pPr defTabSz="914400" eaLnBrk="0" hangingPunct="0">
              <a:defRPr/>
            </a:pPr>
            <a:endParaRPr lang="en-US">
              <a:solidFill>
                <a:srgbClr val="000000"/>
              </a:solidFill>
              <a:latin typeface="Arial" pitchFamily="-112" charset="0"/>
              <a:ea typeface="+mn-ea"/>
              <a:cs typeface="+mn-cs"/>
            </a:endParaRPr>
          </a:p>
        </p:txBody>
      </p:sp>
      <p:sp>
        <p:nvSpPr>
          <p:cNvPr id="136195" name="Line 3"/>
          <p:cNvSpPr>
            <a:spLocks noChangeShapeType="1"/>
          </p:cNvSpPr>
          <p:nvPr/>
        </p:nvSpPr>
        <p:spPr bwMode="auto">
          <a:xfrm>
            <a:off x="1447800" y="4114800"/>
            <a:ext cx="6705600" cy="0"/>
          </a:xfrm>
          <a:prstGeom prst="line">
            <a:avLst/>
          </a:prstGeom>
          <a:noFill/>
          <a:ln w="76200">
            <a:solidFill>
              <a:srgbClr val="FF0000"/>
            </a:solidFill>
            <a:round/>
            <a:headEnd/>
            <a:tailEnd type="triangle" w="med" len="med"/>
          </a:ln>
          <a:effectLst>
            <a:outerShdw dist="35921" dir="2700000" algn="ctr" rotWithShape="0">
              <a:srgbClr val="808080">
                <a:alpha val="74997"/>
              </a:srgbClr>
            </a:outerShdw>
          </a:effectLst>
        </p:spPr>
        <p:txBody>
          <a:bodyPr wrap="none" anchor="ctr"/>
          <a:lstStyle/>
          <a:p>
            <a:pPr>
              <a:defRPr/>
            </a:pPr>
            <a:endParaRPr lang="en-US">
              <a:ea typeface="MS PGothic" pitchFamily="34" charset="-128"/>
              <a:cs typeface="+mn-cs"/>
            </a:endParaRPr>
          </a:p>
        </p:txBody>
      </p:sp>
      <p:sp>
        <p:nvSpPr>
          <p:cNvPr id="136196" name="Line 4"/>
          <p:cNvSpPr>
            <a:spLocks noChangeShapeType="1"/>
          </p:cNvSpPr>
          <p:nvPr/>
        </p:nvSpPr>
        <p:spPr bwMode="auto">
          <a:xfrm>
            <a:off x="7126288" y="2638425"/>
            <a:ext cx="0" cy="1371600"/>
          </a:xfrm>
          <a:prstGeom prst="line">
            <a:avLst/>
          </a:prstGeom>
          <a:noFill/>
          <a:ln w="38100">
            <a:solidFill>
              <a:srgbClr val="00CCFF"/>
            </a:solidFill>
            <a:round/>
            <a:headEnd/>
            <a:tailEnd type="triangle" w="med" len="med"/>
          </a:ln>
          <a:effectLst>
            <a:outerShdw dist="35921" dir="2700000" algn="ctr" rotWithShape="0">
              <a:srgbClr val="808080">
                <a:alpha val="74997"/>
              </a:srgbClr>
            </a:outerShdw>
          </a:effectLst>
        </p:spPr>
        <p:txBody>
          <a:bodyPr wrap="none" anchor="ctr"/>
          <a:lstStyle/>
          <a:p>
            <a:pPr>
              <a:defRPr/>
            </a:pPr>
            <a:endParaRPr lang="en-US">
              <a:ea typeface="MS PGothic" pitchFamily="34" charset="-128"/>
              <a:cs typeface="+mn-cs"/>
            </a:endParaRPr>
          </a:p>
        </p:txBody>
      </p:sp>
      <p:sp>
        <p:nvSpPr>
          <p:cNvPr id="136197" name="Text Box 5"/>
          <p:cNvSpPr txBox="1">
            <a:spLocks noChangeArrowheads="1"/>
          </p:cNvSpPr>
          <p:nvPr/>
        </p:nvSpPr>
        <p:spPr bwMode="auto">
          <a:xfrm rot="-5400000">
            <a:off x="-804863" y="3841751"/>
            <a:ext cx="3133725" cy="45720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2400" b="1">
                <a:solidFill>
                  <a:srgbClr val="FFFFFF"/>
                </a:solidFill>
                <a:latin typeface="Times New Roman" charset="0"/>
              </a:rPr>
              <a:t>Thời đại Hội thánh</a:t>
            </a:r>
            <a:endParaRPr lang="en-US" sz="2400">
              <a:solidFill>
                <a:srgbClr val="FFFFFF"/>
              </a:solidFill>
              <a:latin typeface="Times New Roman" charset="0"/>
            </a:endParaRPr>
          </a:p>
        </p:txBody>
      </p:sp>
      <p:sp>
        <p:nvSpPr>
          <p:cNvPr id="136198" name="Text Box 6"/>
          <p:cNvSpPr txBox="1">
            <a:spLocks noChangeArrowheads="1"/>
          </p:cNvSpPr>
          <p:nvPr/>
        </p:nvSpPr>
        <p:spPr bwMode="auto">
          <a:xfrm rot="5400000" flipH="1">
            <a:off x="5882481" y="3901282"/>
            <a:ext cx="4951413" cy="641350"/>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p>
            <a:pPr algn="ctr" defTabSz="914400" eaLnBrk="0" hangingPunct="0">
              <a:spcBef>
                <a:spcPct val="50000"/>
              </a:spcBef>
              <a:defRPr/>
            </a:pPr>
            <a:r>
              <a:rPr lang="en-US" sz="3600" b="1">
                <a:solidFill>
                  <a:srgbClr val="FFCC00"/>
                </a:solidFill>
                <a:ea typeface="MS PGothic" pitchFamily="34" charset="-128"/>
                <a:cs typeface="+mn-cs"/>
              </a:rPr>
              <a:t>Vương quốc đời đời</a:t>
            </a:r>
            <a:endParaRPr lang="en-US" sz="3600">
              <a:solidFill>
                <a:srgbClr val="FFCC00"/>
              </a:solidFill>
              <a:ea typeface="MS PGothic" pitchFamily="34" charset="-128"/>
              <a:cs typeface="+mn-cs"/>
            </a:endParaRPr>
          </a:p>
        </p:txBody>
      </p:sp>
      <p:sp>
        <p:nvSpPr>
          <p:cNvPr id="136199" name="Text Box 7"/>
          <p:cNvSpPr txBox="1">
            <a:spLocks noChangeArrowheads="1"/>
          </p:cNvSpPr>
          <p:nvPr/>
        </p:nvSpPr>
        <p:spPr bwMode="auto">
          <a:xfrm>
            <a:off x="6019800" y="1295400"/>
            <a:ext cx="20574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spcBef>
                <a:spcPct val="50000"/>
              </a:spcBef>
            </a:pPr>
            <a:r>
              <a:rPr lang="en-US" sz="4000" b="1">
                <a:solidFill>
                  <a:srgbClr val="00CCFF"/>
                </a:solidFill>
                <a:latin typeface="Times New Roman" charset="0"/>
              </a:rPr>
              <a:t>Tái lâm</a:t>
            </a:r>
            <a:endParaRPr lang="en-US" sz="4000">
              <a:solidFill>
                <a:srgbClr val="000000"/>
              </a:solidFill>
              <a:latin typeface="Times New Roman" charset="0"/>
            </a:endParaRPr>
          </a:p>
        </p:txBody>
      </p:sp>
      <p:sp>
        <p:nvSpPr>
          <p:cNvPr id="136200" name="Text Box 8"/>
          <p:cNvSpPr txBox="1">
            <a:spLocks noChangeArrowheads="1"/>
          </p:cNvSpPr>
          <p:nvPr/>
        </p:nvSpPr>
        <p:spPr bwMode="auto">
          <a:xfrm>
            <a:off x="1828800" y="2971800"/>
            <a:ext cx="4114800" cy="1706563"/>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lnSpc>
                <a:spcPct val="80000"/>
              </a:lnSpc>
              <a:spcBef>
                <a:spcPct val="50000"/>
              </a:spcBef>
            </a:pPr>
            <a:r>
              <a:rPr lang="en-US" sz="3200" b="1">
                <a:solidFill>
                  <a:srgbClr val="FFFFFF"/>
                </a:solidFill>
              </a:rPr>
              <a:t>Sự tể trị thuộc linh của Đấng Christ</a:t>
            </a:r>
          </a:p>
          <a:p>
            <a:pPr algn="ctr" defTabSz="914400">
              <a:lnSpc>
                <a:spcPct val="80000"/>
              </a:lnSpc>
              <a:spcBef>
                <a:spcPct val="50000"/>
              </a:spcBef>
            </a:pPr>
            <a:endParaRPr lang="en-US" sz="1000" b="1">
              <a:solidFill>
                <a:srgbClr val="FFFFFF"/>
              </a:solidFill>
            </a:endParaRPr>
          </a:p>
          <a:p>
            <a:pPr algn="ctr" defTabSz="914400">
              <a:lnSpc>
                <a:spcPct val="80000"/>
              </a:lnSpc>
              <a:spcBef>
                <a:spcPct val="50000"/>
              </a:spcBef>
            </a:pPr>
            <a:r>
              <a:rPr lang="en-US" sz="3200" b="1">
                <a:solidFill>
                  <a:srgbClr val="FFFFFF"/>
                </a:solidFill>
              </a:rPr>
              <a:t>Các cơn đại nạn</a:t>
            </a:r>
          </a:p>
        </p:txBody>
      </p:sp>
      <p:sp>
        <p:nvSpPr>
          <p:cNvPr id="136201" name="Rectangle 9"/>
          <p:cNvSpPr>
            <a:spLocks noChangeArrowheads="1"/>
          </p:cNvSpPr>
          <p:nvPr/>
        </p:nvSpPr>
        <p:spPr bwMode="auto">
          <a:xfrm>
            <a:off x="533400" y="2286000"/>
            <a:ext cx="5410200" cy="3657600"/>
          </a:xfrm>
          <a:prstGeom prst="rect">
            <a:avLst/>
          </a:prstGeom>
          <a:noFill/>
          <a:ln w="38100">
            <a:solidFill>
              <a:schemeClr val="accent1"/>
            </a:solidFill>
            <a:miter lim="800000"/>
            <a:headEnd/>
            <a:tailEnd/>
          </a:ln>
          <a:effectLst>
            <a:outerShdw dist="35921" dir="2700000" algn="ctr" rotWithShape="0">
              <a:srgbClr val="808080">
                <a:alpha val="74997"/>
              </a:srgbClr>
            </a:outerShdw>
          </a:effectLst>
        </p:spPr>
        <p:txBody>
          <a:bodyPr wrap="none" anchor="ctr"/>
          <a:lstStyle/>
          <a:p>
            <a:pPr defTabSz="914400" eaLnBrk="0" hangingPunct="0">
              <a:defRPr/>
            </a:pPr>
            <a:endParaRPr lang="en-US">
              <a:solidFill>
                <a:srgbClr val="000000"/>
              </a:solidFill>
              <a:latin typeface="Arial" pitchFamily="-112" charset="0"/>
              <a:ea typeface="+mn-ea"/>
              <a:cs typeface="+mn-cs"/>
            </a:endParaRPr>
          </a:p>
        </p:txBody>
      </p:sp>
      <p:sp>
        <p:nvSpPr>
          <p:cNvPr id="136202" name="Text Box 10"/>
          <p:cNvSpPr txBox="1">
            <a:spLocks noChangeArrowheads="1"/>
          </p:cNvSpPr>
          <p:nvPr/>
        </p:nvSpPr>
        <p:spPr bwMode="auto">
          <a:xfrm rot="5381629">
            <a:off x="5875338" y="5097462"/>
            <a:ext cx="2514600" cy="701675"/>
          </a:xfrm>
          <a:prstGeom prst="rect">
            <a:avLst/>
          </a:prstGeom>
          <a:noFill/>
          <a:ln w="9525">
            <a:noFill/>
            <a:miter lim="800000"/>
            <a:headEnd/>
            <a:tailEnd/>
          </a:ln>
          <a:effectLst>
            <a:outerShdw dist="35921" dir="2700000" algn="ctr" rotWithShape="0">
              <a:srgbClr val="808080">
                <a:alpha val="74997"/>
              </a:srgbClr>
            </a:outerShdw>
          </a:effectLst>
        </p:spPr>
        <p:txBody>
          <a:bodyPr>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defTabSz="914400">
              <a:spcBef>
                <a:spcPct val="50000"/>
              </a:spcBef>
            </a:pPr>
            <a:r>
              <a:rPr lang="en-US" sz="4000" b="1">
                <a:solidFill>
                  <a:srgbClr val="FF0066"/>
                </a:solidFill>
                <a:latin typeface="Times New Roman" charset="0"/>
              </a:rPr>
              <a:t>Phán xét</a:t>
            </a:r>
            <a:endParaRPr lang="en-US" sz="4000" b="1">
              <a:solidFill>
                <a:srgbClr val="000000"/>
              </a:solidFill>
              <a:latin typeface="Times New Roman" charset="0"/>
            </a:endParaRPr>
          </a:p>
        </p:txBody>
      </p:sp>
      <p:sp>
        <p:nvSpPr>
          <p:cNvPr id="136203" name="Rectangle 11"/>
          <p:cNvSpPr>
            <a:spLocks noGrp="1" noChangeArrowheads="1"/>
          </p:cNvSpPr>
          <p:nvPr>
            <p:ph type="title" idx="4294967295"/>
          </p:nvPr>
        </p:nvSpPr>
        <p:spPr>
          <a:xfrm>
            <a:off x="685800" y="457200"/>
            <a:ext cx="7772400" cy="762000"/>
          </a:xfrm>
          <a:effectLst>
            <a:outerShdw blurRad="63500" dist="35921" dir="2700000" algn="ctr" rotWithShape="0">
              <a:srgbClr val="000000">
                <a:alpha val="74997"/>
              </a:srgbClr>
            </a:outerShdw>
          </a:effectLst>
        </p:spPr>
        <p:txBody>
          <a:bodyPr anchor="t">
            <a:spAutoFit/>
          </a:bodyPr>
          <a:lstStyle/>
          <a:p>
            <a:pPr>
              <a:spcBef>
                <a:spcPct val="50000"/>
              </a:spcBef>
              <a:defRPr/>
            </a:pPr>
            <a:r>
              <a:rPr lang="en-US" b="1" smtClean="0">
                <a:solidFill>
                  <a:srgbClr val="FFFFFF"/>
                </a:solidFill>
                <a:latin typeface="Times New Roman" pitchFamily="18" charset="0"/>
                <a:cs typeface="ＭＳ Ｐゴシック" pitchFamily="-112" charset="-128"/>
              </a:rPr>
              <a:t>Vô thiên hi niên</a:t>
            </a:r>
          </a:p>
        </p:txBody>
      </p:sp>
      <p:sp>
        <p:nvSpPr>
          <p:cNvPr id="26636" name="Text Box 12"/>
          <p:cNvSpPr txBox="1">
            <a:spLocks noChangeArrowheads="1"/>
          </p:cNvSpPr>
          <p:nvPr/>
        </p:nvSpPr>
        <p:spPr bwMode="auto">
          <a:xfrm>
            <a:off x="8332788" y="95250"/>
            <a:ext cx="7397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lIns="90000" tIns="46800" rIns="90000" bIns="46800">
            <a:spAutoFit/>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defTabSz="914400"/>
            <a:r>
              <a:rPr lang="en-US" sz="2400" b="1">
                <a:solidFill>
                  <a:srgbClr val="FFFFFF"/>
                </a:solidFill>
                <a:latin typeface="Times New Roman" charset="0"/>
              </a:rPr>
              <a:t>473</a:t>
            </a:r>
            <a:endParaRPr lang="en-US" sz="2400" b="1">
              <a:solidFill>
                <a:srgbClr val="000000"/>
              </a:solidFill>
              <a:latin typeface="Times New Roman" charset="0"/>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136197"/>
                                        </p:tgtEl>
                                        <p:attrNameLst>
                                          <p:attrName>style.visibility</p:attrName>
                                        </p:attrNameLst>
                                      </p:cBhvr>
                                      <p:to>
                                        <p:strVal val="visible"/>
                                      </p:to>
                                    </p:set>
                                    <p:anim calcmode="lin" valueType="num">
                                      <p:cBhvr additive="base">
                                        <p:cTn id="7" dur="500" fill="hold"/>
                                        <p:tgtEl>
                                          <p:spTgt spid="136197"/>
                                        </p:tgtEl>
                                        <p:attrNameLst>
                                          <p:attrName>ppt_x</p:attrName>
                                        </p:attrNameLst>
                                      </p:cBhvr>
                                      <p:tavLst>
                                        <p:tav tm="0">
                                          <p:val>
                                            <p:strVal val="0-#ppt_w/2"/>
                                          </p:val>
                                        </p:tav>
                                        <p:tav tm="100000">
                                          <p:val>
                                            <p:strVal val="#ppt_x"/>
                                          </p:val>
                                        </p:tav>
                                      </p:tavLst>
                                    </p:anim>
                                    <p:anim calcmode="lin" valueType="num">
                                      <p:cBhvr additive="base">
                                        <p:cTn id="8" dur="500" fill="hold"/>
                                        <p:tgtEl>
                                          <p:spTgt spid="136197"/>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500"/>
                            </p:stCondLst>
                            <p:childTnLst>
                              <p:par>
                                <p:cTn id="10" presetID="2" presetClass="entr" presetSubtype="8" fill="hold" grpId="0" nodeType="afterEffect">
                                  <p:stCondLst>
                                    <p:cond delay="0"/>
                                  </p:stCondLst>
                                  <p:childTnLst>
                                    <p:set>
                                      <p:cBhvr>
                                        <p:cTn id="11" dur="1" fill="hold">
                                          <p:stCondLst>
                                            <p:cond delay="0"/>
                                          </p:stCondLst>
                                        </p:cTn>
                                        <p:tgtEl>
                                          <p:spTgt spid="136201"/>
                                        </p:tgtEl>
                                        <p:attrNameLst>
                                          <p:attrName>style.visibility</p:attrName>
                                        </p:attrNameLst>
                                      </p:cBhvr>
                                      <p:to>
                                        <p:strVal val="visible"/>
                                      </p:to>
                                    </p:set>
                                    <p:anim calcmode="lin" valueType="num">
                                      <p:cBhvr additive="base">
                                        <p:cTn id="12" dur="500" fill="hold"/>
                                        <p:tgtEl>
                                          <p:spTgt spid="136201"/>
                                        </p:tgtEl>
                                        <p:attrNameLst>
                                          <p:attrName>ppt_x</p:attrName>
                                        </p:attrNameLst>
                                      </p:cBhvr>
                                      <p:tavLst>
                                        <p:tav tm="0">
                                          <p:val>
                                            <p:strVal val="0-#ppt_w/2"/>
                                          </p:val>
                                        </p:tav>
                                        <p:tav tm="100000">
                                          <p:val>
                                            <p:strVal val="#ppt_x"/>
                                          </p:val>
                                        </p:tav>
                                      </p:tavLst>
                                    </p:anim>
                                    <p:anim calcmode="lin" valueType="num">
                                      <p:cBhvr additive="base">
                                        <p:cTn id="13" dur="500" fill="hold"/>
                                        <p:tgtEl>
                                          <p:spTgt spid="13620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2" presetClass="entr" presetSubtype="8" fill="hold" nodeType="afterEffect">
                                  <p:stCondLst>
                                    <p:cond delay="1000"/>
                                  </p:stCondLst>
                                  <p:childTnLst>
                                    <p:set>
                                      <p:cBhvr>
                                        <p:cTn id="16" dur="1" fill="hold">
                                          <p:stCondLst>
                                            <p:cond delay="0"/>
                                          </p:stCondLst>
                                        </p:cTn>
                                        <p:tgtEl>
                                          <p:spTgt spid="136195"/>
                                        </p:tgtEl>
                                        <p:attrNameLst>
                                          <p:attrName>style.visibility</p:attrName>
                                        </p:attrNameLst>
                                      </p:cBhvr>
                                      <p:to>
                                        <p:strVal val="visible"/>
                                      </p:to>
                                    </p:set>
                                    <p:animEffect transition="in" filter="wipe(left)">
                                      <p:cBhvr>
                                        <p:cTn id="17" dur="500"/>
                                        <p:tgtEl>
                                          <p:spTgt spid="136195"/>
                                        </p:tgtEl>
                                      </p:cBhvr>
                                    </p:animEffect>
                                  </p:childTnLst>
                                </p:cTn>
                              </p:par>
                            </p:childTnLst>
                          </p:cTn>
                        </p:par>
                        <p:par>
                          <p:cTn id="18" fill="hold" nodeType="afterGroup">
                            <p:stCondLst>
                              <p:cond delay="4500"/>
                            </p:stCondLst>
                            <p:childTnLst>
                              <p:par>
                                <p:cTn id="19" presetID="17" presetClass="entr" presetSubtype="8" fill="hold" grpId="0" nodeType="afterEffect">
                                  <p:stCondLst>
                                    <p:cond delay="2000"/>
                                  </p:stCondLst>
                                  <p:childTnLst>
                                    <p:set>
                                      <p:cBhvr>
                                        <p:cTn id="20" dur="1" fill="hold">
                                          <p:stCondLst>
                                            <p:cond delay="0"/>
                                          </p:stCondLst>
                                        </p:cTn>
                                        <p:tgtEl>
                                          <p:spTgt spid="136200"/>
                                        </p:tgtEl>
                                        <p:attrNameLst>
                                          <p:attrName>style.visibility</p:attrName>
                                        </p:attrNameLst>
                                      </p:cBhvr>
                                      <p:to>
                                        <p:strVal val="visible"/>
                                      </p:to>
                                    </p:set>
                                    <p:anim calcmode="lin" valueType="num">
                                      <p:cBhvr>
                                        <p:cTn id="21" dur="500" fill="hold"/>
                                        <p:tgtEl>
                                          <p:spTgt spid="136200"/>
                                        </p:tgtEl>
                                        <p:attrNameLst>
                                          <p:attrName>ppt_x</p:attrName>
                                        </p:attrNameLst>
                                      </p:cBhvr>
                                      <p:tavLst>
                                        <p:tav tm="0">
                                          <p:val>
                                            <p:strVal val="#ppt_x-#ppt_w/2"/>
                                          </p:val>
                                        </p:tav>
                                        <p:tav tm="100000">
                                          <p:val>
                                            <p:strVal val="#ppt_x"/>
                                          </p:val>
                                        </p:tav>
                                      </p:tavLst>
                                    </p:anim>
                                    <p:anim calcmode="lin" valueType="num">
                                      <p:cBhvr>
                                        <p:cTn id="22" dur="500" fill="hold"/>
                                        <p:tgtEl>
                                          <p:spTgt spid="136200"/>
                                        </p:tgtEl>
                                        <p:attrNameLst>
                                          <p:attrName>ppt_y</p:attrName>
                                        </p:attrNameLst>
                                      </p:cBhvr>
                                      <p:tavLst>
                                        <p:tav tm="0">
                                          <p:val>
                                            <p:strVal val="#ppt_y"/>
                                          </p:val>
                                        </p:tav>
                                        <p:tav tm="100000">
                                          <p:val>
                                            <p:strVal val="#ppt_y"/>
                                          </p:val>
                                        </p:tav>
                                      </p:tavLst>
                                    </p:anim>
                                    <p:anim calcmode="lin" valueType="num">
                                      <p:cBhvr>
                                        <p:cTn id="23" dur="500" fill="hold"/>
                                        <p:tgtEl>
                                          <p:spTgt spid="136200"/>
                                        </p:tgtEl>
                                        <p:attrNameLst>
                                          <p:attrName>ppt_w</p:attrName>
                                        </p:attrNameLst>
                                      </p:cBhvr>
                                      <p:tavLst>
                                        <p:tav tm="0">
                                          <p:val>
                                            <p:fltVal val="0"/>
                                          </p:val>
                                        </p:tav>
                                        <p:tav tm="100000">
                                          <p:val>
                                            <p:strVal val="#ppt_w"/>
                                          </p:val>
                                        </p:tav>
                                      </p:tavLst>
                                    </p:anim>
                                    <p:anim calcmode="lin" valueType="num">
                                      <p:cBhvr>
                                        <p:cTn id="24" dur="500" fill="hold"/>
                                        <p:tgtEl>
                                          <p:spTgt spid="136200"/>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7000"/>
                            </p:stCondLst>
                            <p:childTnLst>
                              <p:par>
                                <p:cTn id="26" presetID="2" presetClass="entr" presetSubtype="1" fill="hold" grpId="0" nodeType="afterEffect">
                                  <p:stCondLst>
                                    <p:cond delay="5000"/>
                                  </p:stCondLst>
                                  <p:childTnLst>
                                    <p:set>
                                      <p:cBhvr>
                                        <p:cTn id="27" dur="1" fill="hold">
                                          <p:stCondLst>
                                            <p:cond delay="0"/>
                                          </p:stCondLst>
                                        </p:cTn>
                                        <p:tgtEl>
                                          <p:spTgt spid="136199"/>
                                        </p:tgtEl>
                                        <p:attrNameLst>
                                          <p:attrName>style.visibility</p:attrName>
                                        </p:attrNameLst>
                                      </p:cBhvr>
                                      <p:to>
                                        <p:strVal val="visible"/>
                                      </p:to>
                                    </p:set>
                                    <p:anim calcmode="lin" valueType="num">
                                      <p:cBhvr additive="base">
                                        <p:cTn id="28" dur="500" fill="hold"/>
                                        <p:tgtEl>
                                          <p:spTgt spid="136199"/>
                                        </p:tgtEl>
                                        <p:attrNameLst>
                                          <p:attrName>ppt_x</p:attrName>
                                        </p:attrNameLst>
                                      </p:cBhvr>
                                      <p:tavLst>
                                        <p:tav tm="0">
                                          <p:val>
                                            <p:strVal val="#ppt_x"/>
                                          </p:val>
                                        </p:tav>
                                        <p:tav tm="100000">
                                          <p:val>
                                            <p:strVal val="#ppt_x"/>
                                          </p:val>
                                        </p:tav>
                                      </p:tavLst>
                                    </p:anim>
                                    <p:anim calcmode="lin" valueType="num">
                                      <p:cBhvr additive="base">
                                        <p:cTn id="29" dur="500" fill="hold"/>
                                        <p:tgtEl>
                                          <p:spTgt spid="136199"/>
                                        </p:tgtEl>
                                        <p:attrNameLst>
                                          <p:attrName>ppt_y</p:attrName>
                                        </p:attrNameLst>
                                      </p:cBhvr>
                                      <p:tavLst>
                                        <p:tav tm="0">
                                          <p:val>
                                            <p:strVal val="0-#ppt_h/2"/>
                                          </p:val>
                                        </p:tav>
                                        <p:tav tm="100000">
                                          <p:val>
                                            <p:strVal val="#ppt_y"/>
                                          </p:val>
                                        </p:tav>
                                      </p:tavLst>
                                    </p:anim>
                                  </p:childTnLst>
                                </p:cTn>
                              </p:par>
                            </p:childTnLst>
                          </p:cTn>
                        </p:par>
                        <p:par>
                          <p:cTn id="30" fill="hold" nodeType="afterGroup">
                            <p:stCondLst>
                              <p:cond delay="12500"/>
                            </p:stCondLst>
                            <p:childTnLst>
                              <p:par>
                                <p:cTn id="31" presetID="2" presetClass="entr" presetSubtype="1" fill="hold" nodeType="afterEffect">
                                  <p:stCondLst>
                                    <p:cond delay="0"/>
                                  </p:stCondLst>
                                  <p:childTnLst>
                                    <p:set>
                                      <p:cBhvr>
                                        <p:cTn id="32" dur="1" fill="hold">
                                          <p:stCondLst>
                                            <p:cond delay="0"/>
                                          </p:stCondLst>
                                        </p:cTn>
                                        <p:tgtEl>
                                          <p:spTgt spid="136196"/>
                                        </p:tgtEl>
                                        <p:attrNameLst>
                                          <p:attrName>style.visibility</p:attrName>
                                        </p:attrNameLst>
                                      </p:cBhvr>
                                      <p:to>
                                        <p:strVal val="visible"/>
                                      </p:to>
                                    </p:set>
                                    <p:anim calcmode="lin" valueType="num">
                                      <p:cBhvr additive="base">
                                        <p:cTn id="33" dur="500" fill="hold"/>
                                        <p:tgtEl>
                                          <p:spTgt spid="136196"/>
                                        </p:tgtEl>
                                        <p:attrNameLst>
                                          <p:attrName>ppt_x</p:attrName>
                                        </p:attrNameLst>
                                      </p:cBhvr>
                                      <p:tavLst>
                                        <p:tav tm="0">
                                          <p:val>
                                            <p:strVal val="#ppt_x"/>
                                          </p:val>
                                        </p:tav>
                                        <p:tav tm="100000">
                                          <p:val>
                                            <p:strVal val="#ppt_x"/>
                                          </p:val>
                                        </p:tav>
                                      </p:tavLst>
                                    </p:anim>
                                    <p:anim calcmode="lin" valueType="num">
                                      <p:cBhvr additive="base">
                                        <p:cTn id="34" dur="500" fill="hold"/>
                                        <p:tgtEl>
                                          <p:spTgt spid="136196"/>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13000"/>
                            </p:stCondLst>
                            <p:childTnLst>
                              <p:par>
                                <p:cTn id="36" presetID="2" presetClass="entr" presetSubtype="4" fill="hold" grpId="0" nodeType="afterEffect">
                                  <p:stCondLst>
                                    <p:cond delay="1000"/>
                                  </p:stCondLst>
                                  <p:childTnLst>
                                    <p:set>
                                      <p:cBhvr>
                                        <p:cTn id="37" dur="1" fill="hold">
                                          <p:stCondLst>
                                            <p:cond delay="0"/>
                                          </p:stCondLst>
                                        </p:cTn>
                                        <p:tgtEl>
                                          <p:spTgt spid="136202"/>
                                        </p:tgtEl>
                                        <p:attrNameLst>
                                          <p:attrName>style.visibility</p:attrName>
                                        </p:attrNameLst>
                                      </p:cBhvr>
                                      <p:to>
                                        <p:strVal val="visible"/>
                                      </p:to>
                                    </p:set>
                                    <p:anim calcmode="lin" valueType="num">
                                      <p:cBhvr additive="base">
                                        <p:cTn id="38" dur="500" fill="hold"/>
                                        <p:tgtEl>
                                          <p:spTgt spid="136202"/>
                                        </p:tgtEl>
                                        <p:attrNameLst>
                                          <p:attrName>ppt_x</p:attrName>
                                        </p:attrNameLst>
                                      </p:cBhvr>
                                      <p:tavLst>
                                        <p:tav tm="0">
                                          <p:val>
                                            <p:strVal val="#ppt_x"/>
                                          </p:val>
                                        </p:tav>
                                        <p:tav tm="100000">
                                          <p:val>
                                            <p:strVal val="#ppt_x"/>
                                          </p:val>
                                        </p:tav>
                                      </p:tavLst>
                                    </p:anim>
                                    <p:anim calcmode="lin" valueType="num">
                                      <p:cBhvr additive="base">
                                        <p:cTn id="39" dur="500" fill="hold"/>
                                        <p:tgtEl>
                                          <p:spTgt spid="136202"/>
                                        </p:tgtEl>
                                        <p:attrNameLst>
                                          <p:attrName>ppt_y</p:attrName>
                                        </p:attrNameLst>
                                      </p:cBhvr>
                                      <p:tavLst>
                                        <p:tav tm="0">
                                          <p:val>
                                            <p:strVal val="1+#ppt_h/2"/>
                                          </p:val>
                                        </p:tav>
                                        <p:tav tm="100000">
                                          <p:val>
                                            <p:strVal val="#ppt_y"/>
                                          </p:val>
                                        </p:tav>
                                      </p:tavLst>
                                    </p:anim>
                                  </p:childTnLst>
                                </p:cTn>
                              </p:par>
                            </p:childTnLst>
                          </p:cTn>
                        </p:par>
                        <p:par>
                          <p:cTn id="40" fill="hold" nodeType="afterGroup">
                            <p:stCondLst>
                              <p:cond delay="14500"/>
                            </p:stCondLst>
                            <p:childTnLst>
                              <p:par>
                                <p:cTn id="41" presetID="2" presetClass="entr" presetSubtype="2" fill="hold" grpId="0" nodeType="afterEffect">
                                  <p:stCondLst>
                                    <p:cond delay="1000"/>
                                  </p:stCondLst>
                                  <p:childTnLst>
                                    <p:set>
                                      <p:cBhvr>
                                        <p:cTn id="42" dur="1" fill="hold">
                                          <p:stCondLst>
                                            <p:cond delay="0"/>
                                          </p:stCondLst>
                                        </p:cTn>
                                        <p:tgtEl>
                                          <p:spTgt spid="136198"/>
                                        </p:tgtEl>
                                        <p:attrNameLst>
                                          <p:attrName>style.visibility</p:attrName>
                                        </p:attrNameLst>
                                      </p:cBhvr>
                                      <p:to>
                                        <p:strVal val="visible"/>
                                      </p:to>
                                    </p:set>
                                    <p:anim calcmode="lin" valueType="num">
                                      <p:cBhvr additive="base">
                                        <p:cTn id="43" dur="500" fill="hold"/>
                                        <p:tgtEl>
                                          <p:spTgt spid="136198"/>
                                        </p:tgtEl>
                                        <p:attrNameLst>
                                          <p:attrName>ppt_x</p:attrName>
                                        </p:attrNameLst>
                                      </p:cBhvr>
                                      <p:tavLst>
                                        <p:tav tm="0">
                                          <p:val>
                                            <p:strVal val="1+#ppt_w/2"/>
                                          </p:val>
                                        </p:tav>
                                        <p:tav tm="100000">
                                          <p:val>
                                            <p:strVal val="#ppt_x"/>
                                          </p:val>
                                        </p:tav>
                                      </p:tavLst>
                                    </p:anim>
                                    <p:anim calcmode="lin" valueType="num">
                                      <p:cBhvr additive="base">
                                        <p:cTn id="44" dur="500" fill="hold"/>
                                        <p:tgtEl>
                                          <p:spTgt spid="136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7" grpId="0" autoUpdateAnimBg="0"/>
      <p:bldP spid="136198" grpId="0" autoUpdateAnimBg="0"/>
      <p:bldP spid="136199" grpId="0" autoUpdateAnimBg="0"/>
      <p:bldP spid="136200" grpId="0" autoUpdateAnimBg="0"/>
      <p:bldP spid="136201" grpId="0" animBg="1"/>
      <p:bldP spid="136202" grpId="0" autoUpdateAnimBg="0"/>
    </p:bld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Glare">
  <a:themeElements>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fontScheme name="Glar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lare 1">
        <a:dk1>
          <a:srgbClr val="000000"/>
        </a:dk1>
        <a:lt1>
          <a:srgbClr val="FEB446"/>
        </a:lt1>
        <a:dk2>
          <a:srgbClr val="000000"/>
        </a:dk2>
        <a:lt2>
          <a:srgbClr val="786950"/>
        </a:lt2>
        <a:accent1>
          <a:srgbClr val="727DE0"/>
        </a:accent1>
        <a:accent2>
          <a:srgbClr val="D54F41"/>
        </a:accent2>
        <a:accent3>
          <a:srgbClr val="FED6B0"/>
        </a:accent3>
        <a:accent4>
          <a:srgbClr val="000000"/>
        </a:accent4>
        <a:accent5>
          <a:srgbClr val="BCBFED"/>
        </a:accent5>
        <a:accent6>
          <a:srgbClr val="C1473A"/>
        </a:accent6>
        <a:hlink>
          <a:srgbClr val="003300"/>
        </a:hlink>
        <a:folHlink>
          <a:srgbClr val="339933"/>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edicine">
  <a:themeElements>
    <a:clrScheme name="Medicine 1">
      <a:dk1>
        <a:srgbClr val="000000"/>
      </a:dk1>
      <a:lt1>
        <a:srgbClr val="D2D2D2"/>
      </a:lt1>
      <a:dk2>
        <a:srgbClr val="000000"/>
      </a:dk2>
      <a:lt2>
        <a:srgbClr val="969696"/>
      </a:lt2>
      <a:accent1>
        <a:srgbClr val="FBDF53"/>
      </a:accent1>
      <a:accent2>
        <a:srgbClr val="FF9966"/>
      </a:accent2>
      <a:accent3>
        <a:srgbClr val="E5E5E5"/>
      </a:accent3>
      <a:accent4>
        <a:srgbClr val="000000"/>
      </a:accent4>
      <a:accent5>
        <a:srgbClr val="FDECB3"/>
      </a:accent5>
      <a:accent6>
        <a:srgbClr val="E78A5C"/>
      </a:accent6>
      <a:hlink>
        <a:srgbClr val="CC3300"/>
      </a:hlink>
      <a:folHlink>
        <a:srgbClr val="996600"/>
      </a:folHlink>
    </a:clrScheme>
    <a:fontScheme name="Medicine">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Medicine 1">
        <a:dk1>
          <a:srgbClr val="000000"/>
        </a:dk1>
        <a:lt1>
          <a:srgbClr val="D2D2D2"/>
        </a:lt1>
        <a:dk2>
          <a:srgbClr val="000000"/>
        </a:dk2>
        <a:lt2>
          <a:srgbClr val="969696"/>
        </a:lt2>
        <a:accent1>
          <a:srgbClr val="FBDF53"/>
        </a:accent1>
        <a:accent2>
          <a:srgbClr val="FF9966"/>
        </a:accent2>
        <a:accent3>
          <a:srgbClr val="E5E5E5"/>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edicine 2">
        <a:dk1>
          <a:srgbClr val="000000"/>
        </a:dk1>
        <a:lt1>
          <a:srgbClr val="D2D2D2"/>
        </a:lt1>
        <a:dk2>
          <a:srgbClr val="000000"/>
        </a:dk2>
        <a:lt2>
          <a:srgbClr val="808080"/>
        </a:lt2>
        <a:accent1>
          <a:srgbClr val="99CCFF"/>
        </a:accent1>
        <a:accent2>
          <a:srgbClr val="CCCCFF"/>
        </a:accent2>
        <a:accent3>
          <a:srgbClr val="E5E5E5"/>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edicine 3">
        <a:dk1>
          <a:srgbClr val="000000"/>
        </a:dk1>
        <a:lt1>
          <a:srgbClr val="D2D2D2"/>
        </a:lt1>
        <a:dk2>
          <a:srgbClr val="000000"/>
        </a:dk2>
        <a:lt2>
          <a:srgbClr val="969696"/>
        </a:lt2>
        <a:accent1>
          <a:srgbClr val="FFFFFF"/>
        </a:accent1>
        <a:accent2>
          <a:srgbClr val="8DC6FF"/>
        </a:accent2>
        <a:accent3>
          <a:srgbClr val="E5E5E5"/>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edicine 4">
        <a:dk1>
          <a:srgbClr val="000000"/>
        </a:dk1>
        <a:lt1>
          <a:srgbClr val="D2D2D2"/>
        </a:lt1>
        <a:dk2>
          <a:srgbClr val="000000"/>
        </a:dk2>
        <a:lt2>
          <a:srgbClr val="777777"/>
        </a:lt2>
        <a:accent1>
          <a:srgbClr val="909082"/>
        </a:accent1>
        <a:accent2>
          <a:srgbClr val="809EA8"/>
        </a:accent2>
        <a:accent3>
          <a:srgbClr val="E5E5E5"/>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themeOverride>
</file>

<file path=docProps/app.xml><?xml version="1.0" encoding="utf-8"?>
<Properties xmlns="http://schemas.openxmlformats.org/officeDocument/2006/extended-properties" xmlns:vt="http://schemas.openxmlformats.org/officeDocument/2006/docPropsVTypes">
  <TotalTime>1587</TotalTime>
  <Words>4937</Words>
  <Application>Microsoft Macintosh PowerPoint</Application>
  <PresentationFormat>On-screen Show (4:3)</PresentationFormat>
  <Paragraphs>633</Paragraphs>
  <Slides>70</Slides>
  <Notes>61</Notes>
  <HiddenSlides>11</HiddenSlides>
  <MMClips>0</MMClips>
  <ScaleCrop>false</ScaleCrop>
  <HeadingPairs>
    <vt:vector size="6" baseType="variant">
      <vt:variant>
        <vt:lpstr>Theme</vt:lpstr>
      </vt:variant>
      <vt:variant>
        <vt:i4>20</vt:i4>
      </vt:variant>
      <vt:variant>
        <vt:lpstr>Embedded OLE Servers</vt:lpstr>
      </vt:variant>
      <vt:variant>
        <vt:i4>2</vt:i4>
      </vt:variant>
      <vt:variant>
        <vt:lpstr>Slide Titles</vt:lpstr>
      </vt:variant>
      <vt:variant>
        <vt:i4>70</vt:i4>
      </vt:variant>
    </vt:vector>
  </HeadingPairs>
  <TitlesOfParts>
    <vt:vector size="92" baseType="lpstr">
      <vt:lpstr>Refined</vt:lpstr>
      <vt:lpstr>Blank Presentation</vt:lpstr>
      <vt:lpstr>Crumple</vt:lpstr>
      <vt:lpstr>Pulse</vt:lpstr>
      <vt:lpstr>Medicine</vt:lpstr>
      <vt:lpstr>Stream</vt:lpstr>
      <vt:lpstr>Default Design</vt:lpstr>
      <vt:lpstr>1_Default Design</vt:lpstr>
      <vt:lpstr>Slit</vt:lpstr>
      <vt:lpstr>49_Blank Presentation</vt:lpstr>
      <vt:lpstr>1_Office Theme</vt:lpstr>
      <vt:lpstr>1_untitled 1</vt:lpstr>
      <vt:lpstr>2_Office Theme</vt:lpstr>
      <vt:lpstr>Orbit</vt:lpstr>
      <vt:lpstr>8_Default Design</vt:lpstr>
      <vt:lpstr>1_blstripc.ppt - Blue Stripes</vt:lpstr>
      <vt:lpstr>1_Glare</vt:lpstr>
      <vt:lpstr>12_Default Design</vt:lpstr>
      <vt:lpstr>Earth</vt:lpstr>
      <vt:lpstr>37_Office Theme</vt:lpstr>
      <vt:lpstr>Microsoft ClipArt Gallery</vt:lpstr>
      <vt:lpstr>Clip</vt:lpstr>
      <vt:lpstr>Ê-SAI</vt:lpstr>
      <vt:lpstr>PowerPoint Presentation</vt:lpstr>
      <vt:lpstr>Biểu đồ sách Ê-sai</vt:lpstr>
      <vt:lpstr>Từ Khóa</vt:lpstr>
      <vt:lpstr>Câu Chìa Khoá</vt:lpstr>
      <vt:lpstr>Phát biểu về Vương quốc trong sách Ê-sai</vt:lpstr>
      <vt:lpstr>Ê-sai Câu Tóm Tắt</vt:lpstr>
      <vt:lpstr>Biểu đồ vương quốc</vt:lpstr>
      <vt:lpstr>Vô thiên hi niên</vt:lpstr>
      <vt:lpstr>Hậu Thiên hi niên</vt:lpstr>
      <vt:lpstr>Tiền Thiên hi niên</vt:lpstr>
      <vt:lpstr>Có một tương lai cho dân Israel tin kính không?</vt:lpstr>
      <vt:lpstr>Tiền Thiên hi niên tiền Đại nạn</vt:lpstr>
      <vt:lpstr>Revelation 20:4-6 Diagrammed</vt:lpstr>
      <vt:lpstr>Purposes of the Millennium</vt:lpstr>
      <vt:lpstr>We are more competent than unbelievers to solve Christian disputes  (1 Cor. 6:2-6, 9-11)</vt:lpstr>
      <vt:lpstr>"Don't you realize that someday we believers will judge the world? And since you are going to judge the world, can't you decide even these little things among yourselves?  3Don't you realize that we will judge angels? So you should surely be able to resolve ordinary disputes in this life" (1 Cor. 6:2-3 NLT)</vt:lpstr>
      <vt:lpstr>Purposes of the Millennium</vt:lpstr>
      <vt:lpstr>Incredibly Long Life (NIV)!</vt:lpstr>
      <vt:lpstr>Purposes of the Millennium</vt:lpstr>
      <vt:lpstr>Dòng thời gian của Vương quốc &amp; Giao ước</vt:lpstr>
      <vt:lpstr>PHẠM VI TRÌNH BÀY</vt:lpstr>
      <vt:lpstr>PowerPoint Presentation</vt:lpstr>
      <vt:lpstr>An Amazing Prophecy</vt:lpstr>
      <vt:lpstr>Ai viết sách Ê-sai?</vt:lpstr>
      <vt:lpstr>Nhị Ê-sai ?</vt:lpstr>
      <vt:lpstr>Tam Ê-sai?</vt:lpstr>
      <vt:lpstr>Nhất Ê-sai?  </vt:lpstr>
      <vt:lpstr>Dòng thời gian</vt:lpstr>
      <vt:lpstr>Khi Ê-sai nói tiên tri</vt:lpstr>
      <vt:lpstr>65 năm Chức vụ của Ê-sai (745-680 BC)</vt:lpstr>
      <vt:lpstr>Cựu ước giản lược</vt:lpstr>
      <vt:lpstr>Sách Ê-sai trong Cựu ước</vt:lpstr>
      <vt:lpstr>Ê-sai trong lịch sử C.U.</vt:lpstr>
      <vt:lpstr>Nhìn gần hơn…</vt:lpstr>
      <vt:lpstr>The Assyrian Threat</vt:lpstr>
      <vt:lpstr>Ê-sai là ai?</vt:lpstr>
      <vt:lpstr>Ai sao chép của ai?</vt:lpstr>
      <vt:lpstr>PowerPoint Presentation</vt:lpstr>
      <vt:lpstr>PowerPoint Presentation</vt:lpstr>
      <vt:lpstr>Ai viết về ai?</vt:lpstr>
      <vt:lpstr>Biểu đồ sách Ê-sai</vt:lpstr>
      <vt:lpstr>Isaiah 1-12</vt:lpstr>
      <vt:lpstr>THIẾU NỮ (ĐÀN BÀ) HAY TRINH NỮ TRONG 7:14?</vt:lpstr>
      <vt:lpstr>Isaiah 12-23 Judgment on the Nations</vt:lpstr>
      <vt:lpstr>Ê-sai 24-25</vt:lpstr>
      <vt:lpstr>Ê-sai 36-39</vt:lpstr>
      <vt:lpstr>THẦN HỌC TRONG Ê-SAI</vt:lpstr>
      <vt:lpstr>Đấng Christ học</vt:lpstr>
      <vt:lpstr>1. NGÀY CỦA ĐỨC GIÊ-HÔ-VA</vt:lpstr>
      <vt:lpstr>Những lời hứa của Giao ước Đa-vít</vt:lpstr>
      <vt:lpstr>2. SỰ CAI TRỊ CỦA ĐẤNG MẾT-SI-A:</vt:lpstr>
      <vt:lpstr>Có phải cùng một Đấng Mết-si-a không?</vt:lpstr>
      <vt:lpstr>3. TRỜI MỚI ĐẤT MỚI : Giê-ru-sa-lem mới</vt:lpstr>
      <vt:lpstr>4. SỰ ĐOÁN PHẠT ĐỜI ĐỜI</vt:lpstr>
      <vt:lpstr>Lai thế học của Ê-sai</vt:lpstr>
      <vt:lpstr>Ê-sai 11:6-9</vt:lpstr>
      <vt:lpstr>Ngay cả sư tử cũng rất hiền!</vt:lpstr>
      <vt:lpstr>Rôm 8:19-21</vt:lpstr>
      <vt:lpstr>Vì sao tôi chọn Tiền Thiên hi niên?</vt:lpstr>
      <vt:lpstr>Sống lâu lạ thường!</vt:lpstr>
      <vt:lpstr>Sống lâu lạ thường!</vt:lpstr>
      <vt:lpstr>PowerPoint Presentation</vt:lpstr>
      <vt:lpstr>Giê-ru-sa-lem Thiên hi niên</vt:lpstr>
      <vt:lpstr>Sự tái dựng đem lại…</vt:lpstr>
      <vt:lpstr>…sự đổi mới hoàn toàn trên trái đất!</vt:lpstr>
      <vt:lpstr>NHỮNG VẤN ĐỀ TRONG Ê-SAI</vt:lpstr>
      <vt:lpstr>ÁP DỤNG</vt:lpstr>
      <vt:lpstr>Black</vt:lpstr>
      <vt:lpstr>Cựu Ước Lược Khảo—biblestudydownloads.com</vt:lpstr>
    </vt:vector>
  </TitlesOfParts>
  <Company>Crossroads International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dc:title>
  <dc:creator>Rick Griffith</dc:creator>
  <cp:lastModifiedBy>Rick Griffith</cp:lastModifiedBy>
  <cp:revision>43</cp:revision>
  <dcterms:created xsi:type="dcterms:W3CDTF">2009-08-01T18:15:43Z</dcterms:created>
  <dcterms:modified xsi:type="dcterms:W3CDTF">2015-09-12T09:45:51Z</dcterms:modified>
</cp:coreProperties>
</file>