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embeddings/oleObject1.bin" ContentType="application/vnd.openxmlformats-officedocument.oleObject"/>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embeddings/oleObject2.bin" ContentType="application/vnd.openxmlformats-officedocument.oleObject"/>
  <Override PartName="/ppt/notesSlides/notesSlide16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66.xml" ContentType="application/vnd.openxmlformats-officedocument.presentationml.notesSlide+xml"/>
  <Override PartName="/ppt/embeddings/oleObject5.bin" ContentType="application/vnd.openxmlformats-officedocument.oleObject"/>
  <Override PartName="/ppt/notesSlides/notesSlide167.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168.xml" ContentType="application/vnd.openxmlformats-officedocument.presentationml.notesSlide+xml"/>
  <Override PartName="/ppt/embeddings/oleObject8.bin" ContentType="application/vnd.openxmlformats-officedocument.oleObject"/>
  <Override PartName="/ppt/notesSlides/notesSlide169.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170.xml" ContentType="application/vnd.openxmlformats-officedocument.presentationml.notesSlide+xml"/>
  <Override PartName="/ppt/embeddings/oleObject11.bin" ContentType="application/vnd.openxmlformats-officedocument.oleObject"/>
  <Override PartName="/ppt/notesSlides/notesSlide171.xml" ContentType="application/vnd.openxmlformats-officedocument.presentationml.notesSlide+xml"/>
  <Override PartName="/ppt/embeddings/oleObject12.bin" ContentType="application/vnd.openxmlformats-officedocument.oleObject"/>
  <Override PartName="/ppt/notesSlides/notesSlide172.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173.xml" ContentType="application/vnd.openxmlformats-officedocument.presentationml.notesSlide+xml"/>
  <Override PartName="/ppt/embeddings/oleObject15.bin" ContentType="application/vnd.openxmlformats-officedocument.oleObject"/>
  <Override PartName="/ppt/notesSlides/notesSlide174.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175.xml" ContentType="application/vnd.openxmlformats-officedocument.presentationml.notesSlide+xml"/>
  <Override PartName="/ppt/embeddings/oleObject18.bin" ContentType="application/vnd.openxmlformats-officedocument.oleObject"/>
  <Override PartName="/ppt/notesSlides/notesSlide176.xml" ContentType="application/vnd.openxmlformats-officedocument.presentationml.notesSlide+xml"/>
  <Override PartName="/ppt/embeddings/oleObject19.bin" ContentType="application/vnd.openxmlformats-officedocument.oleObject"/>
  <Override PartName="/ppt/notesSlides/notesSlide177.xml" ContentType="application/vnd.openxmlformats-officedocument.presentationml.notesSlide+xml"/>
  <Override PartName="/ppt/embeddings/oleObject20.bin" ContentType="application/vnd.openxmlformats-officedocument.oleObject"/>
  <Override PartName="/ppt/notesSlides/notesSlide178.xml" ContentType="application/vnd.openxmlformats-officedocument.presentationml.notesSlide+xml"/>
  <Override PartName="/ppt/embeddings/oleObject21.bin" ContentType="application/vnd.openxmlformats-officedocument.oleObject"/>
  <Override PartName="/ppt/notesSlides/notesSlide179.xml" ContentType="application/vnd.openxmlformats-officedocument.presentationml.notesSlide+xml"/>
  <Override PartName="/ppt/embeddings/oleObject22.bin" ContentType="application/vnd.openxmlformats-officedocument.oleObject"/>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embeddings/oleObject23.bin" ContentType="application/vnd.openxmlformats-officedocument.oleObject"/>
  <Override PartName="/ppt/notesSlides/notesSlide183.xml" ContentType="application/vnd.openxmlformats-officedocument.presentationml.notesSlide+xml"/>
  <Override PartName="/ppt/embeddings/oleObject24.bin" ContentType="application/vnd.openxmlformats-officedocument.oleObject"/>
  <Override PartName="/ppt/notesSlides/notesSlide184.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185.xml" ContentType="application/vnd.openxmlformats-officedocument.presentationml.notesSlide+xml"/>
  <Override PartName="/ppt/embeddings/oleObject30.bin" ContentType="application/vnd.openxmlformats-officedocument.oleObject"/>
  <Override PartName="/ppt/notesSlides/notesSlide186.xml" ContentType="application/vnd.openxmlformats-officedocument.presentationml.notesSlide+xml"/>
  <Override PartName="/ppt/embeddings/oleObject31.bin" ContentType="application/vnd.openxmlformats-officedocument.oleObject"/>
  <Override PartName="/ppt/notesSlides/notesSlide187.xml" ContentType="application/vnd.openxmlformats-officedocument.presentationml.notesSlide+xml"/>
  <Override PartName="/ppt/embeddings/oleObject32.bin" ContentType="application/vnd.openxmlformats-officedocument.oleObject"/>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 id="2147483649" r:id="rId3"/>
    <p:sldMasterId id="2147484026" r:id="rId4"/>
    <p:sldMasterId id="2147484128" r:id="rId5"/>
    <p:sldMasterId id="2147484141" r:id="rId6"/>
    <p:sldMasterId id="2147484143" r:id="rId7"/>
    <p:sldMasterId id="2147484155" r:id="rId8"/>
    <p:sldMasterId id="2147484169" r:id="rId9"/>
    <p:sldMasterId id="2147484181" r:id="rId10"/>
    <p:sldMasterId id="2147484193" r:id="rId11"/>
    <p:sldMasterId id="2147484546" r:id="rId12"/>
    <p:sldMasterId id="2147485134" r:id="rId13"/>
    <p:sldMasterId id="2147485146" r:id="rId14"/>
    <p:sldMasterId id="2147485158" r:id="rId15"/>
    <p:sldMasterId id="2147485172" r:id="rId16"/>
    <p:sldMasterId id="2147485184" r:id="rId17"/>
  </p:sldMasterIdLst>
  <p:notesMasterIdLst>
    <p:notesMasterId r:id="rId227"/>
  </p:notesMasterIdLst>
  <p:sldIdLst>
    <p:sldId id="375" r:id="rId18"/>
    <p:sldId id="589" r:id="rId19"/>
    <p:sldId id="590" r:id="rId20"/>
    <p:sldId id="591" r:id="rId21"/>
    <p:sldId id="592" r:id="rId22"/>
    <p:sldId id="528" r:id="rId23"/>
    <p:sldId id="529" r:id="rId24"/>
    <p:sldId id="530" r:id="rId25"/>
    <p:sldId id="531" r:id="rId26"/>
    <p:sldId id="532" r:id="rId27"/>
    <p:sldId id="533" r:id="rId28"/>
    <p:sldId id="534" r:id="rId29"/>
    <p:sldId id="535" r:id="rId30"/>
    <p:sldId id="536" r:id="rId31"/>
    <p:sldId id="537" r:id="rId32"/>
    <p:sldId id="538" r:id="rId33"/>
    <p:sldId id="539" r:id="rId34"/>
    <p:sldId id="540" r:id="rId35"/>
    <p:sldId id="541" r:id="rId36"/>
    <p:sldId id="542" r:id="rId37"/>
    <p:sldId id="543" r:id="rId38"/>
    <p:sldId id="544" r:id="rId39"/>
    <p:sldId id="545" r:id="rId40"/>
    <p:sldId id="546" r:id="rId41"/>
    <p:sldId id="547" r:id="rId42"/>
    <p:sldId id="548" r:id="rId43"/>
    <p:sldId id="549" r:id="rId44"/>
    <p:sldId id="550" r:id="rId45"/>
    <p:sldId id="551" r:id="rId46"/>
    <p:sldId id="552" r:id="rId47"/>
    <p:sldId id="553" r:id="rId48"/>
    <p:sldId id="554" r:id="rId49"/>
    <p:sldId id="584" r:id="rId50"/>
    <p:sldId id="556" r:id="rId51"/>
    <p:sldId id="557" r:id="rId52"/>
    <p:sldId id="558" r:id="rId53"/>
    <p:sldId id="559" r:id="rId54"/>
    <p:sldId id="560" r:id="rId55"/>
    <p:sldId id="561" r:id="rId56"/>
    <p:sldId id="562" r:id="rId57"/>
    <p:sldId id="563" r:id="rId58"/>
    <p:sldId id="564" r:id="rId59"/>
    <p:sldId id="565" r:id="rId60"/>
    <p:sldId id="566" r:id="rId61"/>
    <p:sldId id="567" r:id="rId62"/>
    <p:sldId id="568" r:id="rId63"/>
    <p:sldId id="569" r:id="rId64"/>
    <p:sldId id="570" r:id="rId65"/>
    <p:sldId id="571" r:id="rId66"/>
    <p:sldId id="572" r:id="rId67"/>
    <p:sldId id="573" r:id="rId68"/>
    <p:sldId id="460" r:id="rId69"/>
    <p:sldId id="461" r:id="rId70"/>
    <p:sldId id="462" r:id="rId71"/>
    <p:sldId id="463" r:id="rId72"/>
    <p:sldId id="464" r:id="rId73"/>
    <p:sldId id="465" r:id="rId74"/>
    <p:sldId id="466" r:id="rId75"/>
    <p:sldId id="467" r:id="rId76"/>
    <p:sldId id="468" r:id="rId77"/>
    <p:sldId id="469" r:id="rId78"/>
    <p:sldId id="585" r:id="rId79"/>
    <p:sldId id="471" r:id="rId80"/>
    <p:sldId id="472" r:id="rId81"/>
    <p:sldId id="473" r:id="rId82"/>
    <p:sldId id="474" r:id="rId83"/>
    <p:sldId id="475" r:id="rId84"/>
    <p:sldId id="476" r:id="rId85"/>
    <p:sldId id="477" r:id="rId86"/>
    <p:sldId id="478" r:id="rId87"/>
    <p:sldId id="479" r:id="rId88"/>
    <p:sldId id="480" r:id="rId89"/>
    <p:sldId id="481" r:id="rId90"/>
    <p:sldId id="482" r:id="rId91"/>
    <p:sldId id="483" r:id="rId92"/>
    <p:sldId id="484" r:id="rId93"/>
    <p:sldId id="485" r:id="rId94"/>
    <p:sldId id="486" r:id="rId95"/>
    <p:sldId id="487" r:id="rId96"/>
    <p:sldId id="488" r:id="rId97"/>
    <p:sldId id="489" r:id="rId98"/>
    <p:sldId id="490" r:id="rId99"/>
    <p:sldId id="491" r:id="rId100"/>
    <p:sldId id="492" r:id="rId101"/>
    <p:sldId id="493" r:id="rId102"/>
    <p:sldId id="494" r:id="rId103"/>
    <p:sldId id="495" r:id="rId104"/>
    <p:sldId id="496" r:id="rId105"/>
    <p:sldId id="497" r:id="rId106"/>
    <p:sldId id="498" r:id="rId107"/>
    <p:sldId id="499" r:id="rId108"/>
    <p:sldId id="500" r:id="rId109"/>
    <p:sldId id="501" r:id="rId110"/>
    <p:sldId id="502" r:id="rId111"/>
    <p:sldId id="503" r:id="rId112"/>
    <p:sldId id="504" r:id="rId113"/>
    <p:sldId id="505" r:id="rId114"/>
    <p:sldId id="506" r:id="rId115"/>
    <p:sldId id="507" r:id="rId116"/>
    <p:sldId id="508" r:id="rId117"/>
    <p:sldId id="509" r:id="rId118"/>
    <p:sldId id="510" r:id="rId119"/>
    <p:sldId id="511" r:id="rId120"/>
    <p:sldId id="512" r:id="rId121"/>
    <p:sldId id="513" r:id="rId122"/>
    <p:sldId id="514" r:id="rId123"/>
    <p:sldId id="515" r:id="rId124"/>
    <p:sldId id="516" r:id="rId125"/>
    <p:sldId id="517" r:id="rId126"/>
    <p:sldId id="518" r:id="rId127"/>
    <p:sldId id="519" r:id="rId128"/>
    <p:sldId id="520" r:id="rId129"/>
    <p:sldId id="521" r:id="rId130"/>
    <p:sldId id="522" r:id="rId131"/>
    <p:sldId id="523" r:id="rId132"/>
    <p:sldId id="524" r:id="rId133"/>
    <p:sldId id="586" r:id="rId134"/>
    <p:sldId id="526" r:id="rId135"/>
    <p:sldId id="575" r:id="rId136"/>
    <p:sldId id="576" r:id="rId137"/>
    <p:sldId id="577" r:id="rId138"/>
    <p:sldId id="578" r:id="rId139"/>
    <p:sldId id="579" r:id="rId140"/>
    <p:sldId id="580" r:id="rId141"/>
    <p:sldId id="581" r:id="rId142"/>
    <p:sldId id="582" r:id="rId143"/>
    <p:sldId id="527" r:id="rId144"/>
    <p:sldId id="376" r:id="rId145"/>
    <p:sldId id="377" r:id="rId146"/>
    <p:sldId id="378" r:id="rId147"/>
    <p:sldId id="379" r:id="rId148"/>
    <p:sldId id="380" r:id="rId149"/>
    <p:sldId id="381" r:id="rId150"/>
    <p:sldId id="382" r:id="rId151"/>
    <p:sldId id="383" r:id="rId152"/>
    <p:sldId id="384" r:id="rId153"/>
    <p:sldId id="385" r:id="rId154"/>
    <p:sldId id="386" r:id="rId155"/>
    <p:sldId id="387" r:id="rId156"/>
    <p:sldId id="388" r:id="rId157"/>
    <p:sldId id="389" r:id="rId158"/>
    <p:sldId id="390" r:id="rId159"/>
    <p:sldId id="391" r:id="rId160"/>
    <p:sldId id="392" r:id="rId161"/>
    <p:sldId id="393" r:id="rId162"/>
    <p:sldId id="394" r:id="rId163"/>
    <p:sldId id="395" r:id="rId164"/>
    <p:sldId id="396" r:id="rId165"/>
    <p:sldId id="409" r:id="rId166"/>
    <p:sldId id="406" r:id="rId167"/>
    <p:sldId id="397" r:id="rId168"/>
    <p:sldId id="410" r:id="rId169"/>
    <p:sldId id="398" r:id="rId170"/>
    <p:sldId id="318" r:id="rId171"/>
    <p:sldId id="319" r:id="rId172"/>
    <p:sldId id="320" r:id="rId173"/>
    <p:sldId id="321" r:id="rId174"/>
    <p:sldId id="322" r:id="rId175"/>
    <p:sldId id="323" r:id="rId176"/>
    <p:sldId id="324" r:id="rId177"/>
    <p:sldId id="325" r:id="rId178"/>
    <p:sldId id="326" r:id="rId179"/>
    <p:sldId id="335" r:id="rId180"/>
    <p:sldId id="336" r:id="rId181"/>
    <p:sldId id="337" r:id="rId182"/>
    <p:sldId id="338" r:id="rId183"/>
    <p:sldId id="339" r:id="rId184"/>
    <p:sldId id="340" r:id="rId185"/>
    <p:sldId id="341" r:id="rId186"/>
    <p:sldId id="342" r:id="rId187"/>
    <p:sldId id="583" r:id="rId188"/>
    <p:sldId id="344" r:id="rId189"/>
    <p:sldId id="345" r:id="rId190"/>
    <p:sldId id="346" r:id="rId191"/>
    <p:sldId id="347" r:id="rId192"/>
    <p:sldId id="348" r:id="rId193"/>
    <p:sldId id="349" r:id="rId194"/>
    <p:sldId id="350" r:id="rId195"/>
    <p:sldId id="351" r:id="rId196"/>
    <p:sldId id="352" r:id="rId197"/>
    <p:sldId id="353" r:id="rId198"/>
    <p:sldId id="354" r:id="rId199"/>
    <p:sldId id="355" r:id="rId200"/>
    <p:sldId id="408" r:id="rId201"/>
    <p:sldId id="356" r:id="rId202"/>
    <p:sldId id="357" r:id="rId203"/>
    <p:sldId id="358" r:id="rId204"/>
    <p:sldId id="574" r:id="rId205"/>
    <p:sldId id="374" r:id="rId206"/>
    <p:sldId id="359" r:id="rId207"/>
    <p:sldId id="360" r:id="rId208"/>
    <p:sldId id="367" r:id="rId209"/>
    <p:sldId id="368" r:id="rId210"/>
    <p:sldId id="369" r:id="rId211"/>
    <p:sldId id="370" r:id="rId212"/>
    <p:sldId id="371" r:id="rId213"/>
    <p:sldId id="399" r:id="rId214"/>
    <p:sldId id="400" r:id="rId215"/>
    <p:sldId id="401" r:id="rId216"/>
    <p:sldId id="402" r:id="rId217"/>
    <p:sldId id="403" r:id="rId218"/>
    <p:sldId id="404" r:id="rId219"/>
    <p:sldId id="405" r:id="rId220"/>
    <p:sldId id="373" r:id="rId221"/>
    <p:sldId id="361" r:id="rId222"/>
    <p:sldId id="363" r:id="rId223"/>
    <p:sldId id="365" r:id="rId224"/>
    <p:sldId id="587" r:id="rId225"/>
    <p:sldId id="588" r:id="rId226"/>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76FB"/>
    <a:srgbClr val="5F5F5F"/>
    <a:srgbClr val="F8F8F8"/>
    <a:srgbClr val="6600CC"/>
    <a:srgbClr val="9900CC"/>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825" autoAdjust="0"/>
  </p:normalViewPr>
  <p:slideViewPr>
    <p:cSldViewPr>
      <p:cViewPr varScale="1">
        <p:scale>
          <a:sx n="104" d="100"/>
          <a:sy n="104" d="100"/>
        </p:scale>
        <p:origin x="-1536" y="-96"/>
      </p:cViewPr>
      <p:guideLst>
        <p:guide orient="horz" pos="2160"/>
        <p:guide pos="2880"/>
      </p:guideLst>
    </p:cSldViewPr>
  </p:slideViewPr>
  <p:outlineViewPr>
    <p:cViewPr>
      <p:scale>
        <a:sx n="33" d="100"/>
        <a:sy n="33" d="100"/>
      </p:scale>
      <p:origin x="0" y="11152"/>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42" d="100"/>
          <a:sy n="42" d="100"/>
        </p:scale>
        <p:origin x="-15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25.xml"/><Relationship Id="rId143" Type="http://schemas.openxmlformats.org/officeDocument/2006/relationships/slide" Target="slides/slide126.xml"/><Relationship Id="rId144" Type="http://schemas.openxmlformats.org/officeDocument/2006/relationships/slide" Target="slides/slide127.xml"/><Relationship Id="rId145" Type="http://schemas.openxmlformats.org/officeDocument/2006/relationships/slide" Target="slides/slide128.xml"/><Relationship Id="rId146" Type="http://schemas.openxmlformats.org/officeDocument/2006/relationships/slide" Target="slides/slide129.xml"/><Relationship Id="rId147" Type="http://schemas.openxmlformats.org/officeDocument/2006/relationships/slide" Target="slides/slide130.xml"/><Relationship Id="rId148" Type="http://schemas.openxmlformats.org/officeDocument/2006/relationships/slide" Target="slides/slide131.xml"/><Relationship Id="rId149" Type="http://schemas.openxmlformats.org/officeDocument/2006/relationships/slide" Target="slides/slide132.xml"/><Relationship Id="rId180" Type="http://schemas.openxmlformats.org/officeDocument/2006/relationships/slide" Target="slides/slide163.xml"/><Relationship Id="rId181" Type="http://schemas.openxmlformats.org/officeDocument/2006/relationships/slide" Target="slides/slide164.xml"/><Relationship Id="rId182" Type="http://schemas.openxmlformats.org/officeDocument/2006/relationships/slide" Target="slides/slide165.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183" Type="http://schemas.openxmlformats.org/officeDocument/2006/relationships/slide" Target="slides/slide166.xml"/><Relationship Id="rId184" Type="http://schemas.openxmlformats.org/officeDocument/2006/relationships/slide" Target="slides/slide167.xml"/><Relationship Id="rId185" Type="http://schemas.openxmlformats.org/officeDocument/2006/relationships/slide" Target="slides/slide168.xml"/><Relationship Id="rId186" Type="http://schemas.openxmlformats.org/officeDocument/2006/relationships/slide" Target="slides/slide169.xml"/><Relationship Id="rId187" Type="http://schemas.openxmlformats.org/officeDocument/2006/relationships/slide" Target="slides/slide170.xml"/><Relationship Id="rId188" Type="http://schemas.openxmlformats.org/officeDocument/2006/relationships/slide" Target="slides/slide171.xml"/><Relationship Id="rId189" Type="http://schemas.openxmlformats.org/officeDocument/2006/relationships/slide" Target="slides/slide172.xml"/><Relationship Id="rId220" Type="http://schemas.openxmlformats.org/officeDocument/2006/relationships/slide" Target="slides/slide203.xml"/><Relationship Id="rId221" Type="http://schemas.openxmlformats.org/officeDocument/2006/relationships/slide" Target="slides/slide204.xml"/><Relationship Id="rId222" Type="http://schemas.openxmlformats.org/officeDocument/2006/relationships/slide" Target="slides/slide205.xml"/><Relationship Id="rId223" Type="http://schemas.openxmlformats.org/officeDocument/2006/relationships/slide" Target="slides/slide206.xml"/><Relationship Id="rId80" Type="http://schemas.openxmlformats.org/officeDocument/2006/relationships/slide" Target="slides/slide63.xml"/><Relationship Id="rId81" Type="http://schemas.openxmlformats.org/officeDocument/2006/relationships/slide" Target="slides/slide64.xml"/><Relationship Id="rId82" Type="http://schemas.openxmlformats.org/officeDocument/2006/relationships/slide" Target="slides/slide65.xml"/><Relationship Id="rId83" Type="http://schemas.openxmlformats.org/officeDocument/2006/relationships/slide" Target="slides/slide66.xml"/><Relationship Id="rId84" Type="http://schemas.openxmlformats.org/officeDocument/2006/relationships/slide" Target="slides/slide67.xml"/><Relationship Id="rId85" Type="http://schemas.openxmlformats.org/officeDocument/2006/relationships/slide" Target="slides/slide68.xml"/><Relationship Id="rId86" Type="http://schemas.openxmlformats.org/officeDocument/2006/relationships/slide" Target="slides/slide69.xml"/><Relationship Id="rId87" Type="http://schemas.openxmlformats.org/officeDocument/2006/relationships/slide" Target="slides/slide70.xml"/><Relationship Id="rId88" Type="http://schemas.openxmlformats.org/officeDocument/2006/relationships/slide" Target="slides/slide71.xml"/><Relationship Id="rId89" Type="http://schemas.openxmlformats.org/officeDocument/2006/relationships/slide" Target="slides/slide72.xml"/><Relationship Id="rId224" Type="http://schemas.openxmlformats.org/officeDocument/2006/relationships/slide" Target="slides/slide207.xml"/><Relationship Id="rId225" Type="http://schemas.openxmlformats.org/officeDocument/2006/relationships/slide" Target="slides/slide208.xml"/><Relationship Id="rId226" Type="http://schemas.openxmlformats.org/officeDocument/2006/relationships/slide" Target="slides/slide209.xml"/><Relationship Id="rId227" Type="http://schemas.openxmlformats.org/officeDocument/2006/relationships/notesMaster" Target="notesMasters/notesMaster1.xml"/><Relationship Id="rId228" Type="http://schemas.openxmlformats.org/officeDocument/2006/relationships/printerSettings" Target="printerSettings/printerSettings1.bin"/><Relationship Id="rId229" Type="http://schemas.openxmlformats.org/officeDocument/2006/relationships/presProps" Target="presProps.xml"/><Relationship Id="rId110" Type="http://schemas.openxmlformats.org/officeDocument/2006/relationships/slide" Target="slides/slide93.xml"/><Relationship Id="rId111" Type="http://schemas.openxmlformats.org/officeDocument/2006/relationships/slide" Target="slides/slide94.xml"/><Relationship Id="rId112" Type="http://schemas.openxmlformats.org/officeDocument/2006/relationships/slide" Target="slides/slide95.xml"/><Relationship Id="rId113" Type="http://schemas.openxmlformats.org/officeDocument/2006/relationships/slide" Target="slides/slide96.xml"/><Relationship Id="rId114" Type="http://schemas.openxmlformats.org/officeDocument/2006/relationships/slide" Target="slides/slide97.xml"/><Relationship Id="rId115" Type="http://schemas.openxmlformats.org/officeDocument/2006/relationships/slide" Target="slides/slide98.xml"/><Relationship Id="rId116" Type="http://schemas.openxmlformats.org/officeDocument/2006/relationships/slide" Target="slides/slide99.xml"/><Relationship Id="rId117" Type="http://schemas.openxmlformats.org/officeDocument/2006/relationships/slide" Target="slides/slide100.xml"/><Relationship Id="rId118" Type="http://schemas.openxmlformats.org/officeDocument/2006/relationships/slide" Target="slides/slide101.xml"/><Relationship Id="rId119" Type="http://schemas.openxmlformats.org/officeDocument/2006/relationships/slide" Target="slides/slide102.xml"/><Relationship Id="rId150" Type="http://schemas.openxmlformats.org/officeDocument/2006/relationships/slide" Target="slides/slide133.xml"/><Relationship Id="rId151" Type="http://schemas.openxmlformats.org/officeDocument/2006/relationships/slide" Target="slides/slide134.xml"/><Relationship Id="rId152" Type="http://schemas.openxmlformats.org/officeDocument/2006/relationships/slide" Target="slides/slide13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153" Type="http://schemas.openxmlformats.org/officeDocument/2006/relationships/slide" Target="slides/slide136.xml"/><Relationship Id="rId154" Type="http://schemas.openxmlformats.org/officeDocument/2006/relationships/slide" Target="slides/slide137.xml"/><Relationship Id="rId155" Type="http://schemas.openxmlformats.org/officeDocument/2006/relationships/slide" Target="slides/slide138.xml"/><Relationship Id="rId156" Type="http://schemas.openxmlformats.org/officeDocument/2006/relationships/slide" Target="slides/slide139.xml"/><Relationship Id="rId157" Type="http://schemas.openxmlformats.org/officeDocument/2006/relationships/slide" Target="slides/slide140.xml"/><Relationship Id="rId158" Type="http://schemas.openxmlformats.org/officeDocument/2006/relationships/slide" Target="slides/slide141.xml"/><Relationship Id="rId159" Type="http://schemas.openxmlformats.org/officeDocument/2006/relationships/slide" Target="slides/slide142.xml"/><Relationship Id="rId190" Type="http://schemas.openxmlformats.org/officeDocument/2006/relationships/slide" Target="slides/slide173.xml"/><Relationship Id="rId191" Type="http://schemas.openxmlformats.org/officeDocument/2006/relationships/slide" Target="slides/slide174.xml"/><Relationship Id="rId192" Type="http://schemas.openxmlformats.org/officeDocument/2006/relationships/slide" Target="slides/slide175.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193" Type="http://schemas.openxmlformats.org/officeDocument/2006/relationships/slide" Target="slides/slide176.xml"/><Relationship Id="rId194" Type="http://schemas.openxmlformats.org/officeDocument/2006/relationships/slide" Target="slides/slide177.xml"/><Relationship Id="rId195" Type="http://schemas.openxmlformats.org/officeDocument/2006/relationships/slide" Target="slides/slide178.xml"/><Relationship Id="rId196" Type="http://schemas.openxmlformats.org/officeDocument/2006/relationships/slide" Target="slides/slide179.xml"/><Relationship Id="rId197" Type="http://schemas.openxmlformats.org/officeDocument/2006/relationships/slide" Target="slides/slide180.xml"/><Relationship Id="rId198" Type="http://schemas.openxmlformats.org/officeDocument/2006/relationships/slide" Target="slides/slide181.xml"/><Relationship Id="rId199" Type="http://schemas.openxmlformats.org/officeDocument/2006/relationships/slide" Target="slides/slide182.xml"/><Relationship Id="rId230" Type="http://schemas.openxmlformats.org/officeDocument/2006/relationships/viewProps" Target="viewProps.xml"/><Relationship Id="rId231" Type="http://schemas.openxmlformats.org/officeDocument/2006/relationships/theme" Target="theme/theme1.xml"/><Relationship Id="rId232" Type="http://schemas.openxmlformats.org/officeDocument/2006/relationships/tableStyles" Target="tableStyles.xml"/><Relationship Id="rId90" Type="http://schemas.openxmlformats.org/officeDocument/2006/relationships/slide" Target="slides/slide73.xml"/><Relationship Id="rId91" Type="http://schemas.openxmlformats.org/officeDocument/2006/relationships/slide" Target="slides/slide74.xml"/><Relationship Id="rId92" Type="http://schemas.openxmlformats.org/officeDocument/2006/relationships/slide" Target="slides/slide75.xml"/><Relationship Id="rId93" Type="http://schemas.openxmlformats.org/officeDocument/2006/relationships/slide" Target="slides/slide76.xml"/><Relationship Id="rId94" Type="http://schemas.openxmlformats.org/officeDocument/2006/relationships/slide" Target="slides/slide77.xml"/><Relationship Id="rId95" Type="http://schemas.openxmlformats.org/officeDocument/2006/relationships/slide" Target="slides/slide78.xml"/><Relationship Id="rId96" Type="http://schemas.openxmlformats.org/officeDocument/2006/relationships/slide" Target="slides/slide79.xml"/><Relationship Id="rId97" Type="http://schemas.openxmlformats.org/officeDocument/2006/relationships/slide" Target="slides/slide80.xml"/><Relationship Id="rId98" Type="http://schemas.openxmlformats.org/officeDocument/2006/relationships/slide" Target="slides/slide81.xml"/><Relationship Id="rId99" Type="http://schemas.openxmlformats.org/officeDocument/2006/relationships/slide" Target="slides/slide82.xml"/><Relationship Id="rId120" Type="http://schemas.openxmlformats.org/officeDocument/2006/relationships/slide" Target="slides/slide103.xml"/><Relationship Id="rId121" Type="http://schemas.openxmlformats.org/officeDocument/2006/relationships/slide" Target="slides/slide104.xml"/><Relationship Id="rId122" Type="http://schemas.openxmlformats.org/officeDocument/2006/relationships/slide" Target="slides/slide105.xml"/><Relationship Id="rId123" Type="http://schemas.openxmlformats.org/officeDocument/2006/relationships/slide" Target="slides/slide106.xml"/><Relationship Id="rId124" Type="http://schemas.openxmlformats.org/officeDocument/2006/relationships/slide" Target="slides/slide107.xml"/><Relationship Id="rId125" Type="http://schemas.openxmlformats.org/officeDocument/2006/relationships/slide" Target="slides/slide108.xml"/><Relationship Id="rId126" Type="http://schemas.openxmlformats.org/officeDocument/2006/relationships/slide" Target="slides/slide109.xml"/><Relationship Id="rId127" Type="http://schemas.openxmlformats.org/officeDocument/2006/relationships/slide" Target="slides/slide110.xml"/><Relationship Id="rId128" Type="http://schemas.openxmlformats.org/officeDocument/2006/relationships/slide" Target="slides/slide111.xml"/><Relationship Id="rId129" Type="http://schemas.openxmlformats.org/officeDocument/2006/relationships/slide" Target="slides/slide112.xml"/><Relationship Id="rId160" Type="http://schemas.openxmlformats.org/officeDocument/2006/relationships/slide" Target="slides/slide143.xml"/><Relationship Id="rId161" Type="http://schemas.openxmlformats.org/officeDocument/2006/relationships/slide" Target="slides/slide144.xml"/><Relationship Id="rId162" Type="http://schemas.openxmlformats.org/officeDocument/2006/relationships/slide" Target="slides/slide145.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163" Type="http://schemas.openxmlformats.org/officeDocument/2006/relationships/slide" Target="slides/slide146.xml"/><Relationship Id="rId164" Type="http://schemas.openxmlformats.org/officeDocument/2006/relationships/slide" Target="slides/slide147.xml"/><Relationship Id="rId165" Type="http://schemas.openxmlformats.org/officeDocument/2006/relationships/slide" Target="slides/slide148.xml"/><Relationship Id="rId166" Type="http://schemas.openxmlformats.org/officeDocument/2006/relationships/slide" Target="slides/slide149.xml"/><Relationship Id="rId167" Type="http://schemas.openxmlformats.org/officeDocument/2006/relationships/slide" Target="slides/slide150.xml"/><Relationship Id="rId168" Type="http://schemas.openxmlformats.org/officeDocument/2006/relationships/slide" Target="slides/slide151.xml"/><Relationship Id="rId169" Type="http://schemas.openxmlformats.org/officeDocument/2006/relationships/slide" Target="slides/slide152.xml"/><Relationship Id="rId200" Type="http://schemas.openxmlformats.org/officeDocument/2006/relationships/slide" Target="slides/slide183.xml"/><Relationship Id="rId201" Type="http://schemas.openxmlformats.org/officeDocument/2006/relationships/slide" Target="slides/slide184.xml"/><Relationship Id="rId202" Type="http://schemas.openxmlformats.org/officeDocument/2006/relationships/slide" Target="slides/slide185.xml"/><Relationship Id="rId203" Type="http://schemas.openxmlformats.org/officeDocument/2006/relationships/slide" Target="slides/slide186.xml"/><Relationship Id="rId60" Type="http://schemas.openxmlformats.org/officeDocument/2006/relationships/slide" Target="slides/slide43.xml"/><Relationship Id="rId61" Type="http://schemas.openxmlformats.org/officeDocument/2006/relationships/slide" Target="slides/slide44.xml"/><Relationship Id="rId62" Type="http://schemas.openxmlformats.org/officeDocument/2006/relationships/slide" Target="slides/slide45.xml"/><Relationship Id="rId63" Type="http://schemas.openxmlformats.org/officeDocument/2006/relationships/slide" Target="slides/slide46.xml"/><Relationship Id="rId64" Type="http://schemas.openxmlformats.org/officeDocument/2006/relationships/slide" Target="slides/slide47.xml"/><Relationship Id="rId65" Type="http://schemas.openxmlformats.org/officeDocument/2006/relationships/slide" Target="slides/slide48.xml"/><Relationship Id="rId66" Type="http://schemas.openxmlformats.org/officeDocument/2006/relationships/slide" Target="slides/slide49.xml"/><Relationship Id="rId67" Type="http://schemas.openxmlformats.org/officeDocument/2006/relationships/slide" Target="slides/slide50.xml"/><Relationship Id="rId68" Type="http://schemas.openxmlformats.org/officeDocument/2006/relationships/slide" Target="slides/slide51.xml"/><Relationship Id="rId69" Type="http://schemas.openxmlformats.org/officeDocument/2006/relationships/slide" Target="slides/slide52.xml"/><Relationship Id="rId204" Type="http://schemas.openxmlformats.org/officeDocument/2006/relationships/slide" Target="slides/slide187.xml"/><Relationship Id="rId205" Type="http://schemas.openxmlformats.org/officeDocument/2006/relationships/slide" Target="slides/slide188.xml"/><Relationship Id="rId206" Type="http://schemas.openxmlformats.org/officeDocument/2006/relationships/slide" Target="slides/slide189.xml"/><Relationship Id="rId207" Type="http://schemas.openxmlformats.org/officeDocument/2006/relationships/slide" Target="slides/slide190.xml"/><Relationship Id="rId208" Type="http://schemas.openxmlformats.org/officeDocument/2006/relationships/slide" Target="slides/slide191.xml"/><Relationship Id="rId209" Type="http://schemas.openxmlformats.org/officeDocument/2006/relationships/slide" Target="slides/slide192.xml"/><Relationship Id="rId130" Type="http://schemas.openxmlformats.org/officeDocument/2006/relationships/slide" Target="slides/slide113.xml"/><Relationship Id="rId131" Type="http://schemas.openxmlformats.org/officeDocument/2006/relationships/slide" Target="slides/slide114.xml"/><Relationship Id="rId132" Type="http://schemas.openxmlformats.org/officeDocument/2006/relationships/slide" Target="slides/slide115.xml"/><Relationship Id="rId133" Type="http://schemas.openxmlformats.org/officeDocument/2006/relationships/slide" Target="slides/slide116.xml"/><Relationship Id="rId134" Type="http://schemas.openxmlformats.org/officeDocument/2006/relationships/slide" Target="slides/slide117.xml"/><Relationship Id="rId135" Type="http://schemas.openxmlformats.org/officeDocument/2006/relationships/slide" Target="slides/slide118.xml"/><Relationship Id="rId136" Type="http://schemas.openxmlformats.org/officeDocument/2006/relationships/slide" Target="slides/slide119.xml"/><Relationship Id="rId137" Type="http://schemas.openxmlformats.org/officeDocument/2006/relationships/slide" Target="slides/slide120.xml"/><Relationship Id="rId138" Type="http://schemas.openxmlformats.org/officeDocument/2006/relationships/slide" Target="slides/slide121.xml"/><Relationship Id="rId139" Type="http://schemas.openxmlformats.org/officeDocument/2006/relationships/slide" Target="slides/slide122.xml"/><Relationship Id="rId170" Type="http://schemas.openxmlformats.org/officeDocument/2006/relationships/slide" Target="slides/slide153.xml"/><Relationship Id="rId171" Type="http://schemas.openxmlformats.org/officeDocument/2006/relationships/slide" Target="slides/slide154.xml"/><Relationship Id="rId172" Type="http://schemas.openxmlformats.org/officeDocument/2006/relationships/slide" Target="slides/slide155.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173" Type="http://schemas.openxmlformats.org/officeDocument/2006/relationships/slide" Target="slides/slide156.xml"/><Relationship Id="rId174" Type="http://schemas.openxmlformats.org/officeDocument/2006/relationships/slide" Target="slides/slide157.xml"/><Relationship Id="rId175" Type="http://schemas.openxmlformats.org/officeDocument/2006/relationships/slide" Target="slides/slide158.xml"/><Relationship Id="rId176" Type="http://schemas.openxmlformats.org/officeDocument/2006/relationships/slide" Target="slides/slide159.xml"/><Relationship Id="rId177" Type="http://schemas.openxmlformats.org/officeDocument/2006/relationships/slide" Target="slides/slide160.xml"/><Relationship Id="rId178" Type="http://schemas.openxmlformats.org/officeDocument/2006/relationships/slide" Target="slides/slide161.xml"/><Relationship Id="rId179" Type="http://schemas.openxmlformats.org/officeDocument/2006/relationships/slide" Target="slides/slide162.xml"/><Relationship Id="rId210" Type="http://schemas.openxmlformats.org/officeDocument/2006/relationships/slide" Target="slides/slide193.xml"/><Relationship Id="rId211" Type="http://schemas.openxmlformats.org/officeDocument/2006/relationships/slide" Target="slides/slide194.xml"/><Relationship Id="rId212" Type="http://schemas.openxmlformats.org/officeDocument/2006/relationships/slide" Target="slides/slide195.xml"/><Relationship Id="rId213" Type="http://schemas.openxmlformats.org/officeDocument/2006/relationships/slide" Target="slides/slide196.xml"/><Relationship Id="rId70" Type="http://schemas.openxmlformats.org/officeDocument/2006/relationships/slide" Target="slides/slide53.xml"/><Relationship Id="rId71" Type="http://schemas.openxmlformats.org/officeDocument/2006/relationships/slide" Target="slides/slide54.xml"/><Relationship Id="rId72" Type="http://schemas.openxmlformats.org/officeDocument/2006/relationships/slide" Target="slides/slide55.xml"/><Relationship Id="rId73" Type="http://schemas.openxmlformats.org/officeDocument/2006/relationships/slide" Target="slides/slide56.xml"/><Relationship Id="rId74" Type="http://schemas.openxmlformats.org/officeDocument/2006/relationships/slide" Target="slides/slide57.xml"/><Relationship Id="rId75" Type="http://schemas.openxmlformats.org/officeDocument/2006/relationships/slide" Target="slides/slide58.xml"/><Relationship Id="rId76" Type="http://schemas.openxmlformats.org/officeDocument/2006/relationships/slide" Target="slides/slide59.xml"/><Relationship Id="rId77" Type="http://schemas.openxmlformats.org/officeDocument/2006/relationships/slide" Target="slides/slide60.xml"/><Relationship Id="rId78" Type="http://schemas.openxmlformats.org/officeDocument/2006/relationships/slide" Target="slides/slide61.xml"/><Relationship Id="rId79" Type="http://schemas.openxmlformats.org/officeDocument/2006/relationships/slide" Target="slides/slide62.xml"/><Relationship Id="rId214" Type="http://schemas.openxmlformats.org/officeDocument/2006/relationships/slide" Target="slides/slide197.xml"/><Relationship Id="rId215" Type="http://schemas.openxmlformats.org/officeDocument/2006/relationships/slide" Target="slides/slide198.xml"/><Relationship Id="rId216" Type="http://schemas.openxmlformats.org/officeDocument/2006/relationships/slide" Target="slides/slide199.xml"/><Relationship Id="rId217" Type="http://schemas.openxmlformats.org/officeDocument/2006/relationships/slide" Target="slides/slide200.xml"/><Relationship Id="rId218" Type="http://schemas.openxmlformats.org/officeDocument/2006/relationships/slide" Target="slides/slide201.xml"/><Relationship Id="rId219" Type="http://schemas.openxmlformats.org/officeDocument/2006/relationships/slide" Target="slides/slide20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3.xml"/><Relationship Id="rId101" Type="http://schemas.openxmlformats.org/officeDocument/2006/relationships/slide" Target="slides/slide84.xml"/><Relationship Id="rId102" Type="http://schemas.openxmlformats.org/officeDocument/2006/relationships/slide" Target="slides/slide85.xml"/><Relationship Id="rId103" Type="http://schemas.openxmlformats.org/officeDocument/2006/relationships/slide" Target="slides/slide86.xml"/><Relationship Id="rId104" Type="http://schemas.openxmlformats.org/officeDocument/2006/relationships/slide" Target="slides/slide87.xml"/><Relationship Id="rId105" Type="http://schemas.openxmlformats.org/officeDocument/2006/relationships/slide" Target="slides/slide88.xml"/><Relationship Id="rId106" Type="http://schemas.openxmlformats.org/officeDocument/2006/relationships/slide" Target="slides/slide89.xml"/><Relationship Id="rId107" Type="http://schemas.openxmlformats.org/officeDocument/2006/relationships/slide" Target="slides/slide90.xml"/><Relationship Id="rId108" Type="http://schemas.openxmlformats.org/officeDocument/2006/relationships/slide" Target="slides/slide91.xml"/><Relationship Id="rId109" Type="http://schemas.openxmlformats.org/officeDocument/2006/relationships/slide" Target="slides/slide92.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3.xml"/><Relationship Id="rId141" Type="http://schemas.openxmlformats.org/officeDocument/2006/relationships/slide" Target="slides/slide1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7.emf"/><Relationship Id="rId2" Type="http://schemas.openxmlformats.org/officeDocument/2006/relationships/image" Target="../media/image15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7.emf"/><Relationship Id="rId2" Type="http://schemas.openxmlformats.org/officeDocument/2006/relationships/image" Target="../media/image15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3.emf"/><Relationship Id="rId2" Type="http://schemas.openxmlformats.org/officeDocument/2006/relationships/image" Target="../media/image17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81.emf"/><Relationship Id="rId2" Type="http://schemas.openxmlformats.org/officeDocument/2006/relationships/image" Target="../media/image182.emf"/><Relationship Id="rId3" Type="http://schemas.openxmlformats.org/officeDocument/2006/relationships/image" Target="../media/image18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7.emf"/><Relationship Id="rId2" Type="http://schemas.openxmlformats.org/officeDocument/2006/relationships/image" Target="../media/image1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7.emf"/><Relationship Id="rId2" Type="http://schemas.openxmlformats.org/officeDocument/2006/relationships/image" Target="../media/image15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7.emf"/><Relationship Id="rId2" Type="http://schemas.openxmlformats.org/officeDocument/2006/relationships/image" Target="../media/image15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charset="0"/>
                <a:ea typeface="+mn-ea"/>
                <a:cs typeface="+mn-cs"/>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284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charset="0"/>
                <a:ea typeface="+mn-ea"/>
                <a:cs typeface="+mn-cs"/>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0FE14B7-DFC0-4D24-8D44-D83C0C84F729}" type="slidenum">
              <a:rPr lang="en-US" altLang="vi-VN"/>
              <a:pPr/>
              <a:t>‹#›</a:t>
            </a:fld>
            <a:endParaRPr lang="en-US" altLang="vi-VN"/>
          </a:p>
        </p:txBody>
      </p:sp>
    </p:spTree>
    <p:extLst>
      <p:ext uri="{BB962C8B-B14F-4D97-AF65-F5344CB8AC3E}">
        <p14:creationId xmlns:p14="http://schemas.microsoft.com/office/powerpoint/2010/main" val="238784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odb.org/2014/06/21/worlds-fastest-walkers/"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069D1AD-5838-4F25-8A25-DE291EE7481C}" type="slidenum">
              <a:rPr lang="en-US" altLang="vi-VN" sz="1200"/>
              <a:pPr/>
              <a:t>1</a:t>
            </a:fld>
            <a:endParaRPr lang="en-US" altLang="vi-VN" sz="1200"/>
          </a:p>
        </p:txBody>
      </p:sp>
      <p:sp>
        <p:nvSpPr>
          <p:cNvPr id="285699" name="Rectangle 2"/>
          <p:cNvSpPr>
            <a:spLocks noGrp="1" noRot="1" noChangeAspect="1" noChangeArrowheads="1" noTextEdit="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r>
              <a:rPr lang="en-US" altLang="vi-VN" b="1" dirty="0" smtClean="0">
                <a:latin typeface="Times New Roman" panose="02020603050405020304" pitchFamily="18" charset="0"/>
              </a:rPr>
              <a:t>The Meaninglessness of Human Achievement &amp; Wisdom</a:t>
            </a:r>
            <a:endParaRPr lang="en-US" altLang="vi-VN" dirty="0" smtClean="0">
              <a:latin typeface="Times New Roman" panose="02020603050405020304" pitchFamily="18" charset="0"/>
            </a:endParaRPr>
          </a:p>
        </p:txBody>
      </p:sp>
    </p:spTree>
    <p:extLst>
      <p:ext uri="{BB962C8B-B14F-4D97-AF65-F5344CB8AC3E}">
        <p14:creationId xmlns:p14="http://schemas.microsoft.com/office/powerpoint/2010/main" val="299507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080A0261-82CD-4F7A-B2ED-E86F2D0A701F}" type="slidenum">
              <a:rPr lang="en-GB" altLang="vi-VN" sz="1200">
                <a:solidFill>
                  <a:srgbClr val="FFFFFF"/>
                </a:solidFill>
                <a:latin typeface="Comic Sans MS" panose="030F0702030302020204" pitchFamily="66" charset="0"/>
              </a:rPr>
              <a:pPr/>
              <a:t>12</a:t>
            </a:fld>
            <a:endParaRPr lang="en-GB" altLang="vi-VN" sz="1200">
              <a:solidFill>
                <a:srgbClr val="FFFFFF"/>
              </a:solidFill>
              <a:latin typeface="Comic Sans MS" panose="030F0702030302020204" pitchFamily="66" charset="0"/>
            </a:endParaRPr>
          </a:p>
        </p:txBody>
      </p:sp>
      <p:sp>
        <p:nvSpPr>
          <p:cNvPr id="292867" name="Rectangle 1026"/>
          <p:cNvSpPr>
            <a:spLocks noGrp="1" noRot="1" noChangeAspect="1" noChangeArrowheads="1" noTextEdit="1"/>
          </p:cNvSpPr>
          <p:nvPr>
            <p:ph type="sldImg"/>
          </p:nvPr>
        </p:nvSpPr>
        <p:spPr>
          <a:solidFill>
            <a:srgbClr val="FFFFFF"/>
          </a:solidFill>
          <a:ln/>
        </p:spPr>
      </p:sp>
      <p:sp>
        <p:nvSpPr>
          <p:cNvPr id="29286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5165234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A81373F-2318-4D6C-B7D9-75505BA5D564}" type="slidenum">
              <a:rPr lang="en-GB" altLang="vi-VN" sz="1200">
                <a:solidFill>
                  <a:srgbClr val="FFFFFF"/>
                </a:solidFill>
                <a:latin typeface="Comic Sans MS" panose="030F0702030302020204" pitchFamily="66" charset="0"/>
              </a:rPr>
              <a:pPr/>
              <a:t>104</a:t>
            </a:fld>
            <a:endParaRPr lang="en-GB" altLang="vi-VN" sz="1200">
              <a:solidFill>
                <a:srgbClr val="FFFFFF"/>
              </a:solidFill>
              <a:latin typeface="Comic Sans MS" panose="030F0702030302020204" pitchFamily="66" charset="0"/>
            </a:endParaRPr>
          </a:p>
        </p:txBody>
      </p:sp>
      <p:sp>
        <p:nvSpPr>
          <p:cNvPr id="385027" name="Rectangle 1026"/>
          <p:cNvSpPr>
            <a:spLocks noGrp="1" noRot="1" noChangeAspect="1" noChangeArrowheads="1" noTextEdit="1"/>
          </p:cNvSpPr>
          <p:nvPr>
            <p:ph type="sldImg"/>
          </p:nvPr>
        </p:nvSpPr>
        <p:spPr>
          <a:solidFill>
            <a:srgbClr val="FFFFFF"/>
          </a:solidFill>
          <a:ln/>
        </p:spPr>
      </p:sp>
      <p:sp>
        <p:nvSpPr>
          <p:cNvPr id="38502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2954573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149CC7E-A5C2-4170-BFC8-A00B3B964B16}" type="slidenum">
              <a:rPr lang="en-GB" altLang="vi-VN" sz="1200">
                <a:solidFill>
                  <a:srgbClr val="FFFFFF"/>
                </a:solidFill>
                <a:latin typeface="Comic Sans MS" panose="030F0702030302020204" pitchFamily="66" charset="0"/>
              </a:rPr>
              <a:pPr/>
              <a:t>105</a:t>
            </a:fld>
            <a:endParaRPr lang="en-GB" altLang="vi-VN" sz="1200">
              <a:solidFill>
                <a:srgbClr val="FFFFFF"/>
              </a:solidFill>
              <a:latin typeface="Comic Sans MS" panose="030F0702030302020204" pitchFamily="66" charset="0"/>
            </a:endParaRPr>
          </a:p>
        </p:txBody>
      </p:sp>
      <p:sp>
        <p:nvSpPr>
          <p:cNvPr id="386051" name="Rectangle 1026"/>
          <p:cNvSpPr>
            <a:spLocks noGrp="1" noRot="1" noChangeAspect="1" noChangeArrowheads="1" noTextEdit="1"/>
          </p:cNvSpPr>
          <p:nvPr>
            <p:ph type="sldImg"/>
          </p:nvPr>
        </p:nvSpPr>
        <p:spPr>
          <a:solidFill>
            <a:srgbClr val="FFFFFF"/>
          </a:solidFill>
          <a:ln/>
        </p:spPr>
      </p:sp>
      <p:sp>
        <p:nvSpPr>
          <p:cNvPr id="38605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5553057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065E011-46FA-4614-A729-035D7F132A89}" type="slidenum">
              <a:rPr lang="en-GB" altLang="vi-VN" sz="1200">
                <a:solidFill>
                  <a:srgbClr val="FFFFFF"/>
                </a:solidFill>
                <a:latin typeface="Comic Sans MS" panose="030F0702030302020204" pitchFamily="66" charset="0"/>
              </a:rPr>
              <a:pPr/>
              <a:t>106</a:t>
            </a:fld>
            <a:endParaRPr lang="en-GB" altLang="vi-VN" sz="1200">
              <a:solidFill>
                <a:srgbClr val="FFFFFF"/>
              </a:solidFill>
              <a:latin typeface="Comic Sans MS" panose="030F0702030302020204" pitchFamily="66" charset="0"/>
            </a:endParaRPr>
          </a:p>
        </p:txBody>
      </p:sp>
      <p:sp>
        <p:nvSpPr>
          <p:cNvPr id="387075" name="Rectangle 1026"/>
          <p:cNvSpPr>
            <a:spLocks noGrp="1" noRot="1" noChangeAspect="1" noChangeArrowheads="1" noTextEdit="1"/>
          </p:cNvSpPr>
          <p:nvPr>
            <p:ph type="sldImg"/>
          </p:nvPr>
        </p:nvSpPr>
        <p:spPr>
          <a:solidFill>
            <a:srgbClr val="FFFFFF"/>
          </a:solidFill>
          <a:ln/>
        </p:spPr>
      </p:sp>
      <p:sp>
        <p:nvSpPr>
          <p:cNvPr id="38707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0146771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mtClean="0">
                <a:latin typeface="Times New Roman" panose="02020603050405020304" pitchFamily="18" charset="0"/>
              </a:rPr>
              <a:t>In the Hebrew mind, seven is the perfect number!</a:t>
            </a:r>
          </a:p>
        </p:txBody>
      </p:sp>
      <p:sp>
        <p:nvSpPr>
          <p:cNvPr id="388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66DAC5C-0E33-44B5-9BCF-C14353FEBAAF}" type="slidenum">
              <a:rPr lang="en-US" altLang="vi-VN" sz="1200">
                <a:solidFill>
                  <a:srgbClr val="000000"/>
                </a:solidFill>
              </a:rPr>
              <a:pPr/>
              <a:t>107</a:t>
            </a:fld>
            <a:endParaRPr lang="en-US" altLang="vi-VN" sz="1200">
              <a:solidFill>
                <a:srgbClr val="000000"/>
              </a:solidFill>
            </a:endParaRPr>
          </a:p>
        </p:txBody>
      </p:sp>
    </p:spTree>
    <p:extLst>
      <p:ext uri="{BB962C8B-B14F-4D97-AF65-F5344CB8AC3E}">
        <p14:creationId xmlns:p14="http://schemas.microsoft.com/office/powerpoint/2010/main" val="34283226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194A856-21F0-48BC-9063-5CF0EB3483E9}" type="slidenum">
              <a:rPr lang="en-GB" altLang="vi-VN" sz="1200">
                <a:solidFill>
                  <a:srgbClr val="FFFFFF"/>
                </a:solidFill>
                <a:latin typeface="Comic Sans MS" panose="030F0702030302020204" pitchFamily="66" charset="0"/>
              </a:rPr>
              <a:pPr/>
              <a:t>109</a:t>
            </a:fld>
            <a:endParaRPr lang="en-GB" altLang="vi-VN" sz="1200">
              <a:solidFill>
                <a:srgbClr val="FFFFFF"/>
              </a:solidFill>
              <a:latin typeface="Comic Sans MS" panose="030F0702030302020204" pitchFamily="66" charset="0"/>
            </a:endParaRPr>
          </a:p>
        </p:txBody>
      </p:sp>
      <p:sp>
        <p:nvSpPr>
          <p:cNvPr id="389123" name="Rectangle 1026"/>
          <p:cNvSpPr>
            <a:spLocks noGrp="1" noRot="1" noChangeAspect="1" noChangeArrowheads="1" noTextEdit="1"/>
          </p:cNvSpPr>
          <p:nvPr>
            <p:ph type="sldImg"/>
          </p:nvPr>
        </p:nvSpPr>
        <p:spPr>
          <a:solidFill>
            <a:srgbClr val="FFFFFF"/>
          </a:solidFill>
          <a:ln/>
        </p:spPr>
      </p:sp>
      <p:sp>
        <p:nvSpPr>
          <p:cNvPr id="38912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0510475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93117E5-0FCD-443A-B15D-F065E742D517}" type="slidenum">
              <a:rPr lang="en-GB" altLang="vi-VN" sz="1200">
                <a:solidFill>
                  <a:srgbClr val="FFFFFF"/>
                </a:solidFill>
                <a:latin typeface="Comic Sans MS" panose="030F0702030302020204" pitchFamily="66" charset="0"/>
              </a:rPr>
              <a:pPr/>
              <a:t>110</a:t>
            </a:fld>
            <a:endParaRPr lang="en-GB" altLang="vi-VN" sz="1200">
              <a:solidFill>
                <a:srgbClr val="FFFFFF"/>
              </a:solidFill>
              <a:latin typeface="Comic Sans MS" panose="030F0702030302020204" pitchFamily="66" charset="0"/>
            </a:endParaRPr>
          </a:p>
        </p:txBody>
      </p:sp>
      <p:sp>
        <p:nvSpPr>
          <p:cNvPr id="390147" name="Rectangle 1026"/>
          <p:cNvSpPr>
            <a:spLocks noGrp="1" noRot="1" noChangeAspect="1" noChangeArrowheads="1" noTextEdit="1"/>
          </p:cNvSpPr>
          <p:nvPr>
            <p:ph type="sldImg"/>
          </p:nvPr>
        </p:nvSpPr>
        <p:spPr>
          <a:solidFill>
            <a:srgbClr val="FFFFFF"/>
          </a:solidFill>
          <a:ln/>
        </p:spPr>
      </p:sp>
      <p:sp>
        <p:nvSpPr>
          <p:cNvPr id="39014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0306273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2F9EABE-FF43-4B96-B336-86C84B06B8F7}" type="slidenum">
              <a:rPr lang="en-GB" altLang="vi-VN" sz="1200">
                <a:solidFill>
                  <a:srgbClr val="FFFFFF"/>
                </a:solidFill>
                <a:latin typeface="Comic Sans MS" panose="030F0702030302020204" pitchFamily="66" charset="0"/>
              </a:rPr>
              <a:pPr/>
              <a:t>111</a:t>
            </a:fld>
            <a:endParaRPr lang="en-GB" altLang="vi-VN" sz="1200">
              <a:solidFill>
                <a:srgbClr val="FFFFFF"/>
              </a:solidFill>
              <a:latin typeface="Comic Sans MS" panose="030F0702030302020204" pitchFamily="66" charset="0"/>
            </a:endParaRPr>
          </a:p>
        </p:txBody>
      </p:sp>
      <p:sp>
        <p:nvSpPr>
          <p:cNvPr id="391171" name="Rectangle 1026"/>
          <p:cNvSpPr>
            <a:spLocks noGrp="1" noRot="1" noChangeAspect="1" noChangeArrowheads="1" noTextEdit="1"/>
          </p:cNvSpPr>
          <p:nvPr>
            <p:ph type="sldImg"/>
          </p:nvPr>
        </p:nvSpPr>
        <p:spPr>
          <a:solidFill>
            <a:srgbClr val="FFFFFF"/>
          </a:solidFill>
          <a:ln/>
        </p:spPr>
      </p:sp>
      <p:sp>
        <p:nvSpPr>
          <p:cNvPr id="39117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383604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7658B25-FC1E-4FF6-83EC-D16AF751695A}" type="slidenum">
              <a:rPr lang="en-GB" altLang="vi-VN" sz="1200">
                <a:solidFill>
                  <a:srgbClr val="FFFFFF"/>
                </a:solidFill>
                <a:latin typeface="Comic Sans MS" panose="030F0702030302020204" pitchFamily="66" charset="0"/>
              </a:rPr>
              <a:pPr/>
              <a:t>112</a:t>
            </a:fld>
            <a:endParaRPr lang="en-GB" altLang="vi-VN" sz="1200">
              <a:solidFill>
                <a:srgbClr val="FFFFFF"/>
              </a:solidFill>
              <a:latin typeface="Comic Sans MS" panose="030F0702030302020204" pitchFamily="66" charset="0"/>
            </a:endParaRPr>
          </a:p>
        </p:txBody>
      </p:sp>
      <p:sp>
        <p:nvSpPr>
          <p:cNvPr id="392195" name="Rectangle 1026"/>
          <p:cNvSpPr>
            <a:spLocks noGrp="1" noRot="1" noChangeAspect="1" noChangeArrowheads="1" noTextEdit="1"/>
          </p:cNvSpPr>
          <p:nvPr>
            <p:ph type="sldImg"/>
          </p:nvPr>
        </p:nvSpPr>
        <p:spPr>
          <a:solidFill>
            <a:srgbClr val="FFFFFF"/>
          </a:solidFill>
          <a:ln/>
        </p:spPr>
      </p:sp>
      <p:sp>
        <p:nvSpPr>
          <p:cNvPr id="39219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7828233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EB93D63-4BCC-4448-B9E2-6FEE16718C9F}" type="slidenum">
              <a:rPr lang="en-GB" altLang="vi-VN" sz="1200">
                <a:solidFill>
                  <a:srgbClr val="FFFFFF"/>
                </a:solidFill>
                <a:latin typeface="Comic Sans MS" panose="030F0702030302020204" pitchFamily="66" charset="0"/>
              </a:rPr>
              <a:pPr/>
              <a:t>113</a:t>
            </a:fld>
            <a:endParaRPr lang="en-GB" altLang="vi-VN" sz="1200">
              <a:solidFill>
                <a:srgbClr val="FFFFFF"/>
              </a:solidFill>
              <a:latin typeface="Comic Sans MS" panose="030F0702030302020204" pitchFamily="66" charset="0"/>
            </a:endParaRPr>
          </a:p>
        </p:txBody>
      </p:sp>
      <p:sp>
        <p:nvSpPr>
          <p:cNvPr id="393219" name="Rectangle 1026"/>
          <p:cNvSpPr>
            <a:spLocks noGrp="1" noRot="1" noChangeAspect="1" noChangeArrowheads="1" noTextEdit="1"/>
          </p:cNvSpPr>
          <p:nvPr>
            <p:ph type="sldImg"/>
          </p:nvPr>
        </p:nvSpPr>
        <p:spPr>
          <a:solidFill>
            <a:srgbClr val="FFFFFF"/>
          </a:solidFill>
          <a:ln/>
        </p:spPr>
      </p:sp>
      <p:sp>
        <p:nvSpPr>
          <p:cNvPr id="39322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5425835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A9092A8-8144-4164-90B8-9CDCACB2A249}" type="slidenum">
              <a:rPr lang="en-US" altLang="vi-VN" sz="1200">
                <a:solidFill>
                  <a:srgbClr val="000000"/>
                </a:solidFill>
              </a:rPr>
              <a:pPr/>
              <a:t>114</a:t>
            </a:fld>
            <a:endParaRPr lang="en-US" altLang="vi-VN" sz="1200">
              <a:solidFill>
                <a:srgbClr val="000000"/>
              </a:solidFill>
            </a:endParaRPr>
          </a:p>
        </p:txBody>
      </p:sp>
      <p:sp>
        <p:nvSpPr>
          <p:cNvPr id="394243" name="Rectangle 2"/>
          <p:cNvSpPr>
            <a:spLocks noGrp="1" noRot="1" noChangeAspect="1" noChangeArrowheads="1" noTextEdit="1"/>
          </p:cNvSpPr>
          <p:nvPr>
            <p:ph type="sldImg"/>
          </p:nvPr>
        </p:nvSpPr>
        <p:spPr>
          <a:solidFill>
            <a:srgbClr val="FFFFFF"/>
          </a:solidFill>
          <a:ln/>
        </p:spPr>
      </p:sp>
      <p:sp>
        <p:nvSpPr>
          <p:cNvPr id="39424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986257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D1EB265C-6A50-401C-8525-EAACD88818A3}" type="slidenum">
              <a:rPr lang="en-GB" altLang="vi-VN" sz="1200">
                <a:solidFill>
                  <a:srgbClr val="FFFFFF"/>
                </a:solidFill>
                <a:latin typeface="Comic Sans MS" panose="030F0702030302020204" pitchFamily="66" charset="0"/>
              </a:rPr>
              <a:pPr/>
              <a:t>13</a:t>
            </a:fld>
            <a:endParaRPr lang="en-GB" altLang="vi-VN" sz="1200">
              <a:solidFill>
                <a:srgbClr val="FFFFFF"/>
              </a:solidFill>
              <a:latin typeface="Comic Sans MS" panose="030F0702030302020204" pitchFamily="66" charset="0"/>
            </a:endParaRPr>
          </a:p>
        </p:txBody>
      </p:sp>
      <p:sp>
        <p:nvSpPr>
          <p:cNvPr id="293891" name="Rectangle 1026"/>
          <p:cNvSpPr>
            <a:spLocks noGrp="1" noRot="1" noChangeAspect="1" noChangeArrowheads="1" noTextEdit="1"/>
          </p:cNvSpPr>
          <p:nvPr>
            <p:ph type="sldImg"/>
          </p:nvPr>
        </p:nvSpPr>
        <p:spPr>
          <a:solidFill>
            <a:srgbClr val="FFFFFF"/>
          </a:solidFill>
          <a:ln/>
        </p:spPr>
      </p:sp>
      <p:sp>
        <p:nvSpPr>
          <p:cNvPr id="29389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0436842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82DC5DE-DA25-4C3D-89D0-58E291E010DE}" type="slidenum">
              <a:rPr lang="en-GB" altLang="vi-VN" sz="1200">
                <a:solidFill>
                  <a:srgbClr val="FFFFFF"/>
                </a:solidFill>
                <a:latin typeface="Comic Sans MS" panose="030F0702030302020204" pitchFamily="66" charset="0"/>
              </a:rPr>
              <a:pPr/>
              <a:t>115</a:t>
            </a:fld>
            <a:endParaRPr lang="en-GB" altLang="vi-VN" sz="1200">
              <a:solidFill>
                <a:srgbClr val="FFFFFF"/>
              </a:solidFill>
              <a:latin typeface="Comic Sans MS" panose="030F0702030302020204" pitchFamily="66" charset="0"/>
            </a:endParaRPr>
          </a:p>
        </p:txBody>
      </p:sp>
      <p:sp>
        <p:nvSpPr>
          <p:cNvPr id="395267" name="Rectangle 1026"/>
          <p:cNvSpPr>
            <a:spLocks noGrp="1" noRot="1" noChangeAspect="1" noChangeArrowheads="1" noTextEdit="1"/>
          </p:cNvSpPr>
          <p:nvPr>
            <p:ph type="sldImg"/>
          </p:nvPr>
        </p:nvSpPr>
        <p:spPr>
          <a:solidFill>
            <a:srgbClr val="FFFFFF"/>
          </a:solidFill>
          <a:ln/>
        </p:spPr>
      </p:sp>
      <p:sp>
        <p:nvSpPr>
          <p:cNvPr id="39526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4435765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FDF9A2F-AA29-4A2A-B8F4-16CCC959CBBC}" type="slidenum">
              <a:rPr lang="en-GB" altLang="vi-VN" sz="1200">
                <a:solidFill>
                  <a:srgbClr val="FFFFFF"/>
                </a:solidFill>
                <a:latin typeface="Comic Sans MS" panose="030F0702030302020204" pitchFamily="66" charset="0"/>
              </a:rPr>
              <a:pPr/>
              <a:t>116</a:t>
            </a:fld>
            <a:endParaRPr lang="en-GB" altLang="vi-VN" sz="1200">
              <a:solidFill>
                <a:srgbClr val="FFFFFF"/>
              </a:solidFill>
              <a:latin typeface="Comic Sans MS" panose="030F0702030302020204" pitchFamily="66" charset="0"/>
            </a:endParaRPr>
          </a:p>
        </p:txBody>
      </p:sp>
      <p:sp>
        <p:nvSpPr>
          <p:cNvPr id="396291" name="Rectangle 1026"/>
          <p:cNvSpPr>
            <a:spLocks noGrp="1" noRot="1" noChangeAspect="1" noChangeArrowheads="1" noTextEdit="1"/>
          </p:cNvSpPr>
          <p:nvPr>
            <p:ph type="sldImg"/>
          </p:nvPr>
        </p:nvSpPr>
        <p:spPr>
          <a:solidFill>
            <a:srgbClr val="FFFFFF"/>
          </a:solidFill>
          <a:ln/>
        </p:spPr>
      </p:sp>
      <p:sp>
        <p:nvSpPr>
          <p:cNvPr id="39629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710554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FBBCD17-B043-46B0-945D-AAC13CB08594}" type="slidenum">
              <a:rPr lang="en-GB" altLang="vi-VN" sz="1200">
                <a:solidFill>
                  <a:srgbClr val="FFFFFF"/>
                </a:solidFill>
                <a:latin typeface="Comic Sans MS" panose="030F0702030302020204" pitchFamily="66" charset="0"/>
              </a:rPr>
              <a:pPr/>
              <a:t>117</a:t>
            </a:fld>
            <a:endParaRPr lang="en-GB" altLang="vi-VN" sz="1200">
              <a:solidFill>
                <a:srgbClr val="FFFFFF"/>
              </a:solidFill>
              <a:latin typeface="Comic Sans MS" panose="030F0702030302020204" pitchFamily="66" charset="0"/>
            </a:endParaRPr>
          </a:p>
        </p:txBody>
      </p:sp>
      <p:sp>
        <p:nvSpPr>
          <p:cNvPr id="311299" name="Rectangle 1026"/>
          <p:cNvSpPr>
            <a:spLocks noGrp="1" noRot="1" noChangeAspect="1" noChangeArrowheads="1" noTextEdit="1"/>
          </p:cNvSpPr>
          <p:nvPr>
            <p:ph type="sldImg"/>
          </p:nvPr>
        </p:nvSpPr>
        <p:spPr>
          <a:solidFill>
            <a:srgbClr val="FFFFFF"/>
          </a:solidFill>
          <a:ln/>
        </p:spPr>
      </p:sp>
      <p:sp>
        <p:nvSpPr>
          <p:cNvPr id="31130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8930205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DDD3CBE-7FD6-4391-9946-EA93AC1273B5}" type="slidenum">
              <a:rPr lang="en-GB" altLang="vi-VN" sz="1200">
                <a:solidFill>
                  <a:srgbClr val="FFFFFF"/>
                </a:solidFill>
                <a:latin typeface="Comic Sans MS" panose="030F0702030302020204" pitchFamily="66" charset="0"/>
              </a:rPr>
              <a:pPr/>
              <a:t>119</a:t>
            </a:fld>
            <a:endParaRPr lang="en-GB" altLang="vi-VN" sz="1200">
              <a:solidFill>
                <a:srgbClr val="FFFFFF"/>
              </a:solidFill>
              <a:latin typeface="Comic Sans MS" panose="030F0702030302020204" pitchFamily="66" charset="0"/>
            </a:endParaRPr>
          </a:p>
        </p:txBody>
      </p:sp>
      <p:sp>
        <p:nvSpPr>
          <p:cNvPr id="398339" name="Rectangle 1026"/>
          <p:cNvSpPr>
            <a:spLocks noGrp="1" noRot="1" noChangeAspect="1" noChangeArrowheads="1" noTextEdit="1"/>
          </p:cNvSpPr>
          <p:nvPr>
            <p:ph type="sldImg"/>
          </p:nvPr>
        </p:nvSpPr>
        <p:spPr>
          <a:solidFill>
            <a:srgbClr val="FFFFFF"/>
          </a:solidFill>
          <a:ln/>
        </p:spPr>
      </p:sp>
      <p:sp>
        <p:nvSpPr>
          <p:cNvPr id="398340"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Perhaps you say, </a:t>
            </a:r>
            <a:r>
              <a:rPr lang="en-US" altLang="en-US" smtClean="0">
                <a:latin typeface="Times New Roman" panose="02020603050405020304" pitchFamily="18" charset="0"/>
              </a:rPr>
              <a:t>“</a:t>
            </a:r>
            <a:r>
              <a:rPr lang="en-US" altLang="vi-VN" smtClean="0">
                <a:latin typeface="Times New Roman" panose="02020603050405020304" pitchFamily="18" charset="0"/>
              </a:rPr>
              <a:t>Well, yeah, basically.  I</a:t>
            </a:r>
            <a:r>
              <a:rPr lang="en-US" altLang="en-US" smtClean="0">
                <a:latin typeface="Times New Roman" panose="02020603050405020304" pitchFamily="18" charset="0"/>
              </a:rPr>
              <a:t>’</a:t>
            </a:r>
            <a:r>
              <a:rPr lang="en-US" altLang="vi-VN" smtClean="0">
                <a:latin typeface="Times New Roman" panose="02020603050405020304" pitchFamily="18" charset="0"/>
              </a:rPr>
              <a:t>m where I want to be at this stage of my career.</a:t>
            </a:r>
            <a:r>
              <a:rPr lang="en-US" altLang="en-US" smtClean="0">
                <a:latin typeface="Times New Roman" panose="02020603050405020304" pitchFamily="18" charset="0"/>
              </a:rPr>
              <a:t>”</a:t>
            </a:r>
            <a:endParaRPr lang="en-US" altLang="ja-JP" smtClean="0">
              <a:latin typeface="Times New Roman" panose="02020603050405020304" pitchFamily="18" charset="0"/>
            </a:endParaRPr>
          </a:p>
          <a:p>
            <a:r>
              <a:rPr lang="en-US" altLang="vi-VN" smtClean="0">
                <a:latin typeface="Times New Roman" panose="02020603050405020304" pitchFamily="18" charset="0"/>
              </a:rPr>
              <a:t>Others may be thinking, </a:t>
            </a:r>
            <a:r>
              <a:rPr lang="en-US" altLang="en-US" smtClean="0">
                <a:latin typeface="Times New Roman" panose="02020603050405020304" pitchFamily="18" charset="0"/>
              </a:rPr>
              <a:t>“</a:t>
            </a:r>
            <a:r>
              <a:rPr lang="en-US" altLang="vi-VN" smtClean="0">
                <a:latin typeface="Times New Roman" panose="02020603050405020304" pitchFamily="18" charset="0"/>
              </a:rPr>
              <a:t>Why do you ask?  Have you heard something about me?</a:t>
            </a:r>
            <a:r>
              <a:rPr lang="en-US" altLang="en-US" smtClean="0">
                <a:latin typeface="Times New Roman" panose="02020603050405020304" pitchFamily="18" charset="0"/>
              </a:rPr>
              <a:t>”</a:t>
            </a:r>
            <a:r>
              <a:rPr lang="en-US" altLang="vi-VN" smtClean="0">
                <a:latin typeface="Times New Roman" panose="02020603050405020304" pitchFamily="18" charset="0"/>
              </a:rPr>
              <a:t>  No, I</a:t>
            </a:r>
            <a:r>
              <a:rPr lang="en-US" altLang="en-US" smtClean="0">
                <a:latin typeface="Times New Roman" panose="02020603050405020304" pitchFamily="18" charset="0"/>
              </a:rPr>
              <a:t>’</a:t>
            </a:r>
            <a:r>
              <a:rPr lang="en-US" altLang="vi-VN" smtClean="0">
                <a:latin typeface="Times New Roman" panose="02020603050405020304" pitchFamily="18" charset="0"/>
              </a:rPr>
              <a:t>m asking because this is the issue in our passage today!</a:t>
            </a:r>
          </a:p>
        </p:txBody>
      </p:sp>
    </p:spTree>
    <p:extLst>
      <p:ext uri="{BB962C8B-B14F-4D97-AF65-F5344CB8AC3E}">
        <p14:creationId xmlns:p14="http://schemas.microsoft.com/office/powerpoint/2010/main" val="29442743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C8FC551-E361-420C-9306-7DB81458EF3A}" type="slidenum">
              <a:rPr lang="en-GB" altLang="vi-VN" sz="1200">
                <a:solidFill>
                  <a:srgbClr val="FFFFFF"/>
                </a:solidFill>
                <a:latin typeface="Comic Sans MS" panose="030F0702030302020204" pitchFamily="66" charset="0"/>
              </a:rPr>
              <a:pPr/>
              <a:t>120</a:t>
            </a:fld>
            <a:endParaRPr lang="en-GB" altLang="vi-VN" sz="1200">
              <a:solidFill>
                <a:srgbClr val="FFFFFF"/>
              </a:solidFill>
              <a:latin typeface="Comic Sans MS" panose="030F0702030302020204" pitchFamily="66" charset="0"/>
            </a:endParaRPr>
          </a:p>
        </p:txBody>
      </p:sp>
      <p:sp>
        <p:nvSpPr>
          <p:cNvPr id="399363" name="Rectangle 1026"/>
          <p:cNvSpPr>
            <a:spLocks noGrp="1" noRot="1" noChangeAspect="1" noChangeArrowheads="1" noTextEdit="1"/>
          </p:cNvSpPr>
          <p:nvPr>
            <p:ph type="sldImg"/>
          </p:nvPr>
        </p:nvSpPr>
        <p:spPr>
          <a:solidFill>
            <a:srgbClr val="FFFFFF"/>
          </a:solidFill>
          <a:ln/>
        </p:spPr>
      </p:sp>
      <p:sp>
        <p:nvSpPr>
          <p:cNvPr id="399364"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Still others might have the attitude, </a:t>
            </a:r>
            <a:r>
              <a:rPr lang="en-US" altLang="en-US" smtClean="0">
                <a:latin typeface="Times New Roman" panose="02020603050405020304" pitchFamily="18" charset="0"/>
              </a:rPr>
              <a:t>“</a:t>
            </a:r>
            <a:r>
              <a:rPr lang="en-US" altLang="vi-VN" smtClean="0">
                <a:latin typeface="Times New Roman" panose="02020603050405020304" pitchFamily="18" charset="0"/>
              </a:rPr>
              <a:t>What do you mean by </a:t>
            </a:r>
            <a:r>
              <a:rPr lang="en-US" altLang="vi-VN" i="1" smtClean="0">
                <a:latin typeface="Times New Roman" panose="02020603050405020304" pitchFamily="18" charset="0"/>
              </a:rPr>
              <a:t>satisfied</a:t>
            </a:r>
            <a:r>
              <a:rPr lang="en-US" altLang="vi-VN" smtClean="0">
                <a:latin typeface="Times New Roman" panose="02020603050405020304" pitchFamily="18" charset="0"/>
              </a:rPr>
              <a:t>?</a:t>
            </a:r>
            <a:r>
              <a:rPr lang="en-US" altLang="en-US" smtClean="0">
                <a:latin typeface="Times New Roman" panose="02020603050405020304" pitchFamily="18" charset="0"/>
              </a:rPr>
              <a:t>”</a:t>
            </a:r>
            <a:r>
              <a:rPr lang="en-US" altLang="vi-VN" smtClean="0">
                <a:latin typeface="Times New Roman" panose="02020603050405020304" pitchFamily="18" charset="0"/>
              </a:rPr>
              <a:t>  I</a:t>
            </a:r>
            <a:r>
              <a:rPr lang="en-US" altLang="en-US" smtClean="0">
                <a:latin typeface="Times New Roman" panose="02020603050405020304" pitchFamily="18" charset="0"/>
              </a:rPr>
              <a:t>’</a:t>
            </a:r>
            <a:r>
              <a:rPr lang="en-US" altLang="vi-VN" smtClean="0">
                <a:latin typeface="Times New Roman" panose="02020603050405020304" pitchFamily="18" charset="0"/>
              </a:rPr>
              <a:t>m talking about a genuine, deep sense of fulfillment in your being right now.</a:t>
            </a:r>
          </a:p>
          <a:p>
            <a:r>
              <a:rPr lang="en-US" altLang="vi-VN" smtClean="0">
                <a:latin typeface="Times New Roman" panose="02020603050405020304" pitchFamily="18" charset="0"/>
              </a:rPr>
              <a:t>I suspect every one of us could be happier and more fulfilled, so let me ask this question…</a:t>
            </a:r>
          </a:p>
        </p:txBody>
      </p:sp>
    </p:spTree>
    <p:extLst>
      <p:ext uri="{BB962C8B-B14F-4D97-AF65-F5344CB8AC3E}">
        <p14:creationId xmlns:p14="http://schemas.microsoft.com/office/powerpoint/2010/main" val="30820130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F4D013B-DD92-48F3-99A2-A8233807AD88}" type="slidenum">
              <a:rPr lang="en-GB" altLang="vi-VN" sz="1200">
                <a:solidFill>
                  <a:srgbClr val="FFFFFF"/>
                </a:solidFill>
                <a:latin typeface="Comic Sans MS" panose="030F0702030302020204" pitchFamily="66" charset="0"/>
              </a:rPr>
              <a:pPr/>
              <a:t>121</a:t>
            </a:fld>
            <a:endParaRPr lang="en-GB" altLang="vi-VN" sz="1200">
              <a:solidFill>
                <a:srgbClr val="FFFFFF"/>
              </a:solidFill>
              <a:latin typeface="Comic Sans MS" panose="030F0702030302020204" pitchFamily="66" charset="0"/>
            </a:endParaRPr>
          </a:p>
        </p:txBody>
      </p:sp>
      <p:sp>
        <p:nvSpPr>
          <p:cNvPr id="400387" name="Rectangle 1026"/>
          <p:cNvSpPr>
            <a:spLocks noGrp="1" noRot="1" noChangeAspect="1" noChangeArrowheads="1" noTextEdit="1"/>
          </p:cNvSpPr>
          <p:nvPr>
            <p:ph type="sldImg"/>
          </p:nvPr>
        </p:nvSpPr>
        <p:spPr>
          <a:solidFill>
            <a:srgbClr val="FFFFFF"/>
          </a:solidFill>
          <a:ln/>
        </p:spPr>
      </p:sp>
      <p:sp>
        <p:nvSpPr>
          <p:cNvPr id="400388"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We might say, </a:t>
            </a:r>
            <a:r>
              <a:rPr lang="en-US" altLang="en-US" smtClean="0">
                <a:latin typeface="Times New Roman" panose="02020603050405020304" pitchFamily="18" charset="0"/>
              </a:rPr>
              <a:t>“</a:t>
            </a:r>
            <a:r>
              <a:rPr lang="en-US" altLang="vi-VN" smtClean="0">
                <a:latin typeface="Times New Roman" panose="02020603050405020304" pitchFamily="18" charset="0"/>
              </a:rPr>
              <a:t>Well, if I just had more free time…</a:t>
            </a:r>
            <a:r>
              <a:rPr lang="en-US" altLang="en-US" smtClean="0">
                <a:latin typeface="Times New Roman" panose="02020603050405020304" pitchFamily="18" charset="0"/>
              </a:rPr>
              <a:t>”</a:t>
            </a:r>
            <a:endParaRPr lang="en-US" altLang="ja-JP" smtClean="0">
              <a:latin typeface="Times New Roman" panose="02020603050405020304" pitchFamily="18" charset="0"/>
            </a:endParaRPr>
          </a:p>
          <a:p>
            <a:r>
              <a:rPr lang="en-US" altLang="vi-VN" smtClean="0">
                <a:latin typeface="Times New Roman" panose="02020603050405020304" pitchFamily="18" charset="0"/>
              </a:rPr>
              <a:t>You may be thinking, </a:t>
            </a:r>
            <a:r>
              <a:rPr lang="en-US" altLang="en-US" smtClean="0">
                <a:latin typeface="Times New Roman" panose="02020603050405020304" pitchFamily="18" charset="0"/>
              </a:rPr>
              <a:t>“</a:t>
            </a:r>
            <a:r>
              <a:rPr lang="en-US" altLang="vi-VN" smtClean="0">
                <a:latin typeface="Times New Roman" panose="02020603050405020304" pitchFamily="18" charset="0"/>
              </a:rPr>
              <a:t>A little more money might really help in the satisfaction department!</a:t>
            </a:r>
            <a:r>
              <a:rPr lang="en-US" altLang="en-US" smtClean="0">
                <a:latin typeface="Times New Roman" panose="02020603050405020304" pitchFamily="18" charset="0"/>
              </a:rPr>
              <a:t>”</a:t>
            </a:r>
            <a:endParaRPr lang="en-US" altLang="ja-JP" smtClean="0">
              <a:latin typeface="Times New Roman" panose="02020603050405020304" pitchFamily="18" charset="0"/>
            </a:endParaRPr>
          </a:p>
          <a:p>
            <a:r>
              <a:rPr lang="en-US" altLang="vi-VN" smtClean="0">
                <a:latin typeface="Times New Roman" panose="02020603050405020304" pitchFamily="18" charset="0"/>
              </a:rPr>
              <a:t>Or, </a:t>
            </a:r>
            <a:r>
              <a:rPr lang="en-US" altLang="en-US" smtClean="0">
                <a:latin typeface="Times New Roman" panose="02020603050405020304" pitchFamily="18" charset="0"/>
              </a:rPr>
              <a:t>“</a:t>
            </a:r>
            <a:r>
              <a:rPr lang="en-US" altLang="vi-VN" smtClean="0">
                <a:latin typeface="Times New Roman" panose="02020603050405020304" pitchFamily="18" charset="0"/>
              </a:rPr>
              <a:t>Wow, if only so-and-so changed, I</a:t>
            </a:r>
            <a:r>
              <a:rPr lang="en-US" altLang="en-US" smtClean="0">
                <a:latin typeface="Times New Roman" panose="02020603050405020304" pitchFamily="18" charset="0"/>
              </a:rPr>
              <a:t>’</a:t>
            </a:r>
            <a:r>
              <a:rPr lang="en-US" altLang="vi-VN" smtClean="0">
                <a:latin typeface="Times New Roman" panose="02020603050405020304" pitchFamily="18" charset="0"/>
              </a:rPr>
              <a:t>d be happy!</a:t>
            </a:r>
            <a:r>
              <a:rPr lang="en-US" altLang="en-US" smtClean="0">
                <a:latin typeface="Times New Roman" panose="02020603050405020304" pitchFamily="18" charset="0"/>
              </a:rPr>
              <a:t>”</a:t>
            </a:r>
            <a:endParaRPr lang="en-US" altLang="vi-VN" smtClean="0">
              <a:latin typeface="Times New Roman" panose="02020603050405020304" pitchFamily="18" charset="0"/>
            </a:endParaRPr>
          </a:p>
        </p:txBody>
      </p:sp>
    </p:spTree>
    <p:extLst>
      <p:ext uri="{BB962C8B-B14F-4D97-AF65-F5344CB8AC3E}">
        <p14:creationId xmlns:p14="http://schemas.microsoft.com/office/powerpoint/2010/main" val="3070944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50CBC07-7F0C-482E-B4AA-4EFE89D46887}" type="slidenum">
              <a:rPr lang="en-GB" altLang="vi-VN" sz="1200">
                <a:solidFill>
                  <a:srgbClr val="FFFFFF"/>
                </a:solidFill>
                <a:latin typeface="Comic Sans MS" panose="030F0702030302020204" pitchFamily="66" charset="0"/>
              </a:rPr>
              <a:pPr/>
              <a:t>122</a:t>
            </a:fld>
            <a:endParaRPr lang="en-GB" altLang="vi-VN" sz="1200">
              <a:solidFill>
                <a:srgbClr val="FFFFFF"/>
              </a:solidFill>
              <a:latin typeface="Comic Sans MS" panose="030F0702030302020204" pitchFamily="66" charset="0"/>
            </a:endParaRPr>
          </a:p>
        </p:txBody>
      </p:sp>
      <p:sp>
        <p:nvSpPr>
          <p:cNvPr id="401411" name="Rectangle 1026"/>
          <p:cNvSpPr>
            <a:spLocks noGrp="1" noRot="1" noChangeAspect="1" noChangeArrowheads="1" noTextEdit="1"/>
          </p:cNvSpPr>
          <p:nvPr>
            <p:ph type="sldImg"/>
          </p:nvPr>
        </p:nvSpPr>
        <p:spPr>
          <a:solidFill>
            <a:srgbClr val="FFFFFF"/>
          </a:solidFill>
          <a:ln/>
        </p:spPr>
      </p:sp>
      <p:sp>
        <p:nvSpPr>
          <p:cNvPr id="40141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8557436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566A156-F09C-4E59-BF3C-34E1F5671465}" type="slidenum">
              <a:rPr lang="en-GB" altLang="vi-VN" sz="1200">
                <a:solidFill>
                  <a:srgbClr val="FFFFFF"/>
                </a:solidFill>
                <a:latin typeface="Comic Sans MS" panose="030F0702030302020204" pitchFamily="66" charset="0"/>
              </a:rPr>
              <a:pPr/>
              <a:t>123</a:t>
            </a:fld>
            <a:endParaRPr lang="en-GB" altLang="vi-VN" sz="1200">
              <a:solidFill>
                <a:srgbClr val="FFFFFF"/>
              </a:solidFill>
              <a:latin typeface="Comic Sans MS" panose="030F0702030302020204" pitchFamily="66" charset="0"/>
            </a:endParaRPr>
          </a:p>
        </p:txBody>
      </p:sp>
      <p:sp>
        <p:nvSpPr>
          <p:cNvPr id="402435" name="Rectangle 1026"/>
          <p:cNvSpPr>
            <a:spLocks noGrp="1" noRot="1" noChangeAspect="1" noChangeArrowheads="1" noTextEdit="1"/>
          </p:cNvSpPr>
          <p:nvPr>
            <p:ph type="sldImg"/>
          </p:nvPr>
        </p:nvSpPr>
        <p:spPr>
          <a:solidFill>
            <a:srgbClr val="FFFFFF"/>
          </a:solidFill>
          <a:ln/>
        </p:spPr>
      </p:sp>
      <p:sp>
        <p:nvSpPr>
          <p:cNvPr id="40243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6968251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7E6E3DD-8E8A-4E91-BC11-9577261FE212}" type="slidenum">
              <a:rPr lang="en-GB" altLang="vi-VN" sz="1200">
                <a:solidFill>
                  <a:srgbClr val="FFFFFF"/>
                </a:solidFill>
                <a:latin typeface="Comic Sans MS" panose="030F0702030302020204" pitchFamily="66" charset="0"/>
              </a:rPr>
              <a:pPr/>
              <a:t>124</a:t>
            </a:fld>
            <a:endParaRPr lang="en-GB" altLang="vi-VN" sz="1200">
              <a:solidFill>
                <a:srgbClr val="FFFFFF"/>
              </a:solidFill>
              <a:latin typeface="Comic Sans MS" panose="030F0702030302020204" pitchFamily="66" charset="0"/>
            </a:endParaRPr>
          </a:p>
        </p:txBody>
      </p:sp>
      <p:sp>
        <p:nvSpPr>
          <p:cNvPr id="403459" name="Rectangle 1026"/>
          <p:cNvSpPr>
            <a:spLocks noGrp="1" noRot="1" noChangeAspect="1" noChangeArrowheads="1" noTextEdit="1"/>
          </p:cNvSpPr>
          <p:nvPr>
            <p:ph type="sldImg"/>
          </p:nvPr>
        </p:nvSpPr>
        <p:spPr>
          <a:solidFill>
            <a:srgbClr val="FFFFFF"/>
          </a:solidFill>
          <a:ln/>
        </p:spPr>
      </p:sp>
      <p:sp>
        <p:nvSpPr>
          <p:cNvPr id="403460"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Neither your knowledge nor your job will really give you joy</a:t>
            </a:r>
          </a:p>
        </p:txBody>
      </p:sp>
    </p:spTree>
    <p:extLst>
      <p:ext uri="{BB962C8B-B14F-4D97-AF65-F5344CB8AC3E}">
        <p14:creationId xmlns:p14="http://schemas.microsoft.com/office/powerpoint/2010/main" val="17960988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089086C-4E5B-4326-9491-FF36ED54FD9C}" type="slidenum">
              <a:rPr lang="en-GB" altLang="vi-VN" sz="1200">
                <a:solidFill>
                  <a:srgbClr val="FFFFFF"/>
                </a:solidFill>
                <a:latin typeface="Comic Sans MS" panose="030F0702030302020204" pitchFamily="66" charset="0"/>
              </a:rPr>
              <a:pPr/>
              <a:t>125</a:t>
            </a:fld>
            <a:endParaRPr lang="en-GB" altLang="vi-VN" sz="1200">
              <a:solidFill>
                <a:srgbClr val="FFFFFF"/>
              </a:solidFill>
              <a:latin typeface="Comic Sans MS" panose="030F0702030302020204" pitchFamily="66" charset="0"/>
            </a:endParaRPr>
          </a:p>
        </p:txBody>
      </p:sp>
      <p:sp>
        <p:nvSpPr>
          <p:cNvPr id="404483" name="Rectangle 1026"/>
          <p:cNvSpPr>
            <a:spLocks noGrp="1" noRot="1" noChangeAspect="1" noChangeArrowheads="1" noTextEdit="1"/>
          </p:cNvSpPr>
          <p:nvPr>
            <p:ph type="sldImg"/>
          </p:nvPr>
        </p:nvSpPr>
        <p:spPr>
          <a:solidFill>
            <a:srgbClr val="FFFFFF"/>
          </a:solidFill>
          <a:ln/>
        </p:spPr>
      </p:sp>
      <p:sp>
        <p:nvSpPr>
          <p:cNvPr id="404484"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Living the way God wants is the only way to genuinely find joy</a:t>
            </a:r>
          </a:p>
        </p:txBody>
      </p:sp>
    </p:spTree>
    <p:extLst>
      <p:ext uri="{BB962C8B-B14F-4D97-AF65-F5344CB8AC3E}">
        <p14:creationId xmlns:p14="http://schemas.microsoft.com/office/powerpoint/2010/main" val="182097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69BA960-EC5B-4BCB-859A-FAF0A9826362}" type="slidenum">
              <a:rPr lang="en-GB" altLang="vi-VN" sz="1200">
                <a:solidFill>
                  <a:srgbClr val="FFFFFF"/>
                </a:solidFill>
                <a:latin typeface="Comic Sans MS" panose="030F0702030302020204" pitchFamily="66" charset="0"/>
              </a:rPr>
              <a:pPr/>
              <a:t>14</a:t>
            </a:fld>
            <a:endParaRPr lang="en-GB" altLang="vi-VN" sz="1200">
              <a:solidFill>
                <a:srgbClr val="FFFFFF"/>
              </a:solidFill>
              <a:latin typeface="Comic Sans MS" panose="030F0702030302020204" pitchFamily="66" charset="0"/>
            </a:endParaRPr>
          </a:p>
        </p:txBody>
      </p:sp>
      <p:sp>
        <p:nvSpPr>
          <p:cNvPr id="294915" name="Rectangle 1026"/>
          <p:cNvSpPr>
            <a:spLocks noGrp="1" noRot="1" noChangeAspect="1" noChangeArrowheads="1" noTextEdit="1"/>
          </p:cNvSpPr>
          <p:nvPr>
            <p:ph type="sldImg"/>
          </p:nvPr>
        </p:nvSpPr>
        <p:spPr>
          <a:solidFill>
            <a:srgbClr val="FFFFFF"/>
          </a:solidFill>
          <a:ln/>
        </p:spPr>
      </p:sp>
      <p:sp>
        <p:nvSpPr>
          <p:cNvPr id="29491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4293452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D2AA5A2A-3E3F-4FEC-B4F8-E99A88B2EDC2}" type="slidenum">
              <a:rPr lang="en-GB" altLang="vi-VN" sz="1200">
                <a:solidFill>
                  <a:srgbClr val="FFFFFF"/>
                </a:solidFill>
                <a:latin typeface="Comic Sans MS" panose="030F0702030302020204" pitchFamily="66" charset="0"/>
              </a:rPr>
              <a:pPr/>
              <a:t>126</a:t>
            </a:fld>
            <a:endParaRPr lang="en-GB" altLang="vi-VN" sz="1200">
              <a:solidFill>
                <a:srgbClr val="FFFFFF"/>
              </a:solidFill>
              <a:latin typeface="Comic Sans MS" panose="030F0702030302020204" pitchFamily="66" charset="0"/>
            </a:endParaRPr>
          </a:p>
        </p:txBody>
      </p:sp>
      <p:sp>
        <p:nvSpPr>
          <p:cNvPr id="405507" name="Rectangle 1026"/>
          <p:cNvSpPr>
            <a:spLocks noGrp="1" noRot="1" noChangeAspect="1" noChangeArrowheads="1" noTextEdit="1"/>
          </p:cNvSpPr>
          <p:nvPr>
            <p:ph type="sldImg"/>
          </p:nvPr>
        </p:nvSpPr>
        <p:spPr>
          <a:solidFill>
            <a:srgbClr val="FFFFFF"/>
          </a:solidFill>
          <a:ln/>
        </p:spPr>
      </p:sp>
      <p:sp>
        <p:nvSpPr>
          <p:cNvPr id="40550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1426672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EC03825-468F-4CB2-BF8A-D188022792F3}" type="slidenum">
              <a:rPr lang="en-US" altLang="vi-VN" sz="1200">
                <a:solidFill>
                  <a:srgbClr val="000000"/>
                </a:solidFill>
              </a:rPr>
              <a:pPr/>
              <a:t>127</a:t>
            </a:fld>
            <a:endParaRPr lang="en-US" altLang="vi-VN" sz="1200">
              <a:solidFill>
                <a:srgbClr val="000000"/>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2670040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6F94C21-ED1A-42AE-AB60-215001BB4311}" type="slidenum">
              <a:rPr lang="en-US" altLang="vi-VN" sz="1200"/>
              <a:pPr/>
              <a:t>128</a:t>
            </a:fld>
            <a:endParaRPr lang="en-US" altLang="vi-VN" sz="1200"/>
          </a:p>
        </p:txBody>
      </p:sp>
      <p:sp>
        <p:nvSpPr>
          <p:cNvPr id="407555" name="Rectangle 2"/>
          <p:cNvSpPr>
            <a:spLocks noGrp="1" noRot="1" noChangeAspect="1" noChangeArrowheads="1" noTextEdit="1"/>
          </p:cNvSpPr>
          <p:nvPr>
            <p:ph type="sldImg"/>
          </p:nvPr>
        </p:nvSpPr>
        <p:spPr>
          <a:solidFill>
            <a:srgbClr val="FFFFFF"/>
          </a:solidFill>
          <a:ln/>
        </p:spPr>
      </p:sp>
      <p:sp>
        <p:nvSpPr>
          <p:cNvPr id="407556"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801925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FD3620E-F87F-45A5-93D1-4096AB44902D}" type="slidenum">
              <a:rPr lang="en-US" altLang="vi-VN" sz="1200"/>
              <a:pPr/>
              <a:t>129</a:t>
            </a:fld>
            <a:endParaRPr lang="en-US" altLang="vi-VN" sz="1200"/>
          </a:p>
        </p:txBody>
      </p:sp>
      <p:sp>
        <p:nvSpPr>
          <p:cNvPr id="408579" name="Rectangle 2"/>
          <p:cNvSpPr>
            <a:spLocks noGrp="1" noRot="1" noChangeAspect="1" noChangeArrowheads="1" noTextEdit="1"/>
          </p:cNvSpPr>
          <p:nvPr>
            <p:ph type="sldImg"/>
          </p:nvPr>
        </p:nvSpPr>
        <p:spPr>
          <a:solidFill>
            <a:srgbClr val="FFFFFF"/>
          </a:solidFill>
          <a:ln/>
        </p:spPr>
      </p:sp>
      <p:sp>
        <p:nvSpPr>
          <p:cNvPr id="408580"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2891166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8EE705A-CA6B-4407-803A-BF08E478278D}" type="slidenum">
              <a:rPr lang="en-US" altLang="vi-VN" sz="1200"/>
              <a:pPr/>
              <a:t>130</a:t>
            </a:fld>
            <a:endParaRPr lang="en-US" altLang="vi-VN" sz="1200"/>
          </a:p>
        </p:txBody>
      </p:sp>
      <p:sp>
        <p:nvSpPr>
          <p:cNvPr id="409603" name="Rectangle 2"/>
          <p:cNvSpPr>
            <a:spLocks noGrp="1" noRot="1" noChangeAspect="1" noChangeArrowheads="1" noTextEdit="1"/>
          </p:cNvSpPr>
          <p:nvPr>
            <p:ph type="sldImg"/>
          </p:nvPr>
        </p:nvSpPr>
        <p:spPr>
          <a:solidFill>
            <a:srgbClr val="FFFFFF"/>
          </a:solidFill>
          <a:ln/>
        </p:spPr>
      </p:sp>
      <p:sp>
        <p:nvSpPr>
          <p:cNvPr id="40960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8582637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913CABCF-06C0-465B-B8E8-F023E7084308}" type="slidenum">
              <a:rPr lang="en-US" altLang="vi-VN" sz="1200"/>
              <a:pPr/>
              <a:t>131</a:t>
            </a:fld>
            <a:endParaRPr lang="en-US" altLang="vi-VN" sz="1200"/>
          </a:p>
        </p:txBody>
      </p:sp>
      <p:sp>
        <p:nvSpPr>
          <p:cNvPr id="410627" name="Rectangle 2"/>
          <p:cNvSpPr>
            <a:spLocks noGrp="1" noRot="1" noChangeAspect="1" noChangeArrowheads="1" noTextEdit="1"/>
          </p:cNvSpPr>
          <p:nvPr>
            <p:ph type="sldImg"/>
          </p:nvPr>
        </p:nvSpPr>
        <p:spPr>
          <a:solidFill>
            <a:srgbClr val="FFFFFF"/>
          </a:solidFill>
          <a:ln/>
        </p:spPr>
      </p:sp>
      <p:sp>
        <p:nvSpPr>
          <p:cNvPr id="41062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9339472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7D26867-5E0E-48C2-BE2E-2934D222093C}" type="slidenum">
              <a:rPr lang="en-US" altLang="vi-VN" sz="1200"/>
              <a:pPr/>
              <a:t>132</a:t>
            </a:fld>
            <a:endParaRPr lang="en-US" altLang="vi-VN" sz="1200"/>
          </a:p>
        </p:txBody>
      </p:sp>
      <p:sp>
        <p:nvSpPr>
          <p:cNvPr id="411651" name="Rectangle 2"/>
          <p:cNvSpPr>
            <a:spLocks noGrp="1" noRot="1" noChangeAspect="1" noChangeArrowheads="1" noTextEdit="1"/>
          </p:cNvSpPr>
          <p:nvPr>
            <p:ph type="sldImg"/>
          </p:nvPr>
        </p:nvSpPr>
        <p:spPr>
          <a:solidFill>
            <a:srgbClr val="FFFFFF"/>
          </a:solidFill>
          <a:ln/>
        </p:spPr>
      </p:sp>
      <p:sp>
        <p:nvSpPr>
          <p:cNvPr id="411652"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5169956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08B6F08-F2F6-4398-8581-166626096C0B}" type="slidenum">
              <a:rPr lang="en-US" altLang="vi-VN" sz="1200"/>
              <a:pPr/>
              <a:t>133</a:t>
            </a:fld>
            <a:endParaRPr lang="en-US" altLang="vi-VN" sz="1200"/>
          </a:p>
        </p:txBody>
      </p:sp>
      <p:sp>
        <p:nvSpPr>
          <p:cNvPr id="412675" name="Rectangle 2"/>
          <p:cNvSpPr>
            <a:spLocks noGrp="1" noRot="1" noChangeAspect="1" noChangeArrowheads="1" noTextEdit="1"/>
          </p:cNvSpPr>
          <p:nvPr>
            <p:ph type="sldImg"/>
          </p:nvPr>
        </p:nvSpPr>
        <p:spPr>
          <a:solidFill>
            <a:srgbClr val="FFFFFF"/>
          </a:solidFill>
          <a:ln/>
        </p:spPr>
      </p:sp>
      <p:sp>
        <p:nvSpPr>
          <p:cNvPr id="412676"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28373185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64AEB98-10AD-4A0D-B555-71B49BFF386D}" type="slidenum">
              <a:rPr lang="en-US" altLang="vi-VN" sz="1200"/>
              <a:pPr/>
              <a:t>134</a:t>
            </a:fld>
            <a:endParaRPr lang="en-US" altLang="vi-VN" sz="1200"/>
          </a:p>
        </p:txBody>
      </p:sp>
      <p:sp>
        <p:nvSpPr>
          <p:cNvPr id="413699" name="Rectangle 2"/>
          <p:cNvSpPr>
            <a:spLocks noGrp="1" noRot="1" noChangeAspect="1" noChangeArrowheads="1" noTextEdit="1"/>
          </p:cNvSpPr>
          <p:nvPr>
            <p:ph type="sldImg"/>
          </p:nvPr>
        </p:nvSpPr>
        <p:spPr>
          <a:solidFill>
            <a:srgbClr val="FFFFFF"/>
          </a:solidFill>
          <a:ln/>
        </p:spPr>
      </p:sp>
      <p:sp>
        <p:nvSpPr>
          <p:cNvPr id="413700"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61396999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DDACF366-BF27-4522-9AE8-0F720C5EF4A0}" type="slidenum">
              <a:rPr lang="en-US" altLang="vi-VN" sz="1200"/>
              <a:pPr/>
              <a:t>135</a:t>
            </a:fld>
            <a:endParaRPr lang="en-US" altLang="vi-VN" sz="1200"/>
          </a:p>
        </p:txBody>
      </p:sp>
      <p:sp>
        <p:nvSpPr>
          <p:cNvPr id="414723" name="Rectangle 2"/>
          <p:cNvSpPr>
            <a:spLocks noGrp="1" noRot="1" noChangeAspect="1" noChangeArrowheads="1" noTextEdit="1"/>
          </p:cNvSpPr>
          <p:nvPr>
            <p:ph type="sldImg"/>
          </p:nvPr>
        </p:nvSpPr>
        <p:spPr>
          <a:solidFill>
            <a:srgbClr val="FFFFFF"/>
          </a:solidFill>
          <a:ln/>
        </p:spPr>
      </p:sp>
      <p:sp>
        <p:nvSpPr>
          <p:cNvPr id="41472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46052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B38A869-5FFC-4012-B51E-033CF4270CE2}" type="slidenum">
              <a:rPr lang="en-GB" altLang="vi-VN" sz="1200">
                <a:solidFill>
                  <a:srgbClr val="FFFFFF"/>
                </a:solidFill>
                <a:latin typeface="Comic Sans MS" panose="030F0702030302020204" pitchFamily="66" charset="0"/>
              </a:rPr>
              <a:pPr/>
              <a:t>15</a:t>
            </a:fld>
            <a:endParaRPr lang="en-GB" altLang="vi-VN" sz="1200">
              <a:solidFill>
                <a:srgbClr val="FFFFFF"/>
              </a:solidFill>
              <a:latin typeface="Comic Sans MS" panose="030F0702030302020204" pitchFamily="66" charset="0"/>
            </a:endParaRPr>
          </a:p>
        </p:txBody>
      </p:sp>
      <p:sp>
        <p:nvSpPr>
          <p:cNvPr id="295939" name="Rectangle 1026"/>
          <p:cNvSpPr>
            <a:spLocks noGrp="1" noRot="1" noChangeAspect="1" noChangeArrowheads="1" noTextEdit="1"/>
          </p:cNvSpPr>
          <p:nvPr>
            <p:ph type="sldImg"/>
          </p:nvPr>
        </p:nvSpPr>
        <p:spPr>
          <a:solidFill>
            <a:srgbClr val="FFFFFF"/>
          </a:solidFill>
          <a:ln/>
        </p:spPr>
      </p:sp>
      <p:sp>
        <p:nvSpPr>
          <p:cNvPr id="295940"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http://churchsermonseriesideas.com/?s=ecclesiastes image</a:t>
            </a:r>
          </a:p>
        </p:txBody>
      </p:sp>
    </p:spTree>
    <p:extLst>
      <p:ext uri="{BB962C8B-B14F-4D97-AF65-F5344CB8AC3E}">
        <p14:creationId xmlns:p14="http://schemas.microsoft.com/office/powerpoint/2010/main" val="6547160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9369D5BC-68C2-4AF6-AFEF-08D93474E8F1}" type="slidenum">
              <a:rPr lang="en-US" altLang="vi-VN" sz="1200"/>
              <a:pPr/>
              <a:t>136</a:t>
            </a:fld>
            <a:endParaRPr lang="en-US" altLang="vi-VN" sz="1200"/>
          </a:p>
        </p:txBody>
      </p:sp>
      <p:sp>
        <p:nvSpPr>
          <p:cNvPr id="415747" name="Rectangle 2"/>
          <p:cNvSpPr>
            <a:spLocks noGrp="1" noRot="1" noChangeAspect="1" noChangeArrowheads="1" noTextEdit="1"/>
          </p:cNvSpPr>
          <p:nvPr>
            <p:ph type="sldImg"/>
          </p:nvPr>
        </p:nvSpPr>
        <p:spPr>
          <a:solidFill>
            <a:srgbClr val="FFFFFF"/>
          </a:solidFill>
          <a:ln/>
        </p:spPr>
      </p:sp>
      <p:sp>
        <p:nvSpPr>
          <p:cNvPr id="41574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99707790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8F206CB-F62F-48CF-A3B3-CA8A4E573823}" type="slidenum">
              <a:rPr lang="en-US" altLang="vi-VN" sz="1200"/>
              <a:pPr/>
              <a:t>137</a:t>
            </a:fld>
            <a:endParaRPr lang="en-US" altLang="vi-VN" sz="1200"/>
          </a:p>
        </p:txBody>
      </p:sp>
      <p:sp>
        <p:nvSpPr>
          <p:cNvPr id="416771" name="Rectangle 2"/>
          <p:cNvSpPr>
            <a:spLocks noGrp="1" noRot="1" noChangeAspect="1" noChangeArrowheads="1" noTextEdit="1"/>
          </p:cNvSpPr>
          <p:nvPr>
            <p:ph type="sldImg"/>
          </p:nvPr>
        </p:nvSpPr>
        <p:spPr>
          <a:solidFill>
            <a:srgbClr val="FFFFFF"/>
          </a:solidFill>
          <a:ln/>
        </p:spPr>
      </p:sp>
      <p:sp>
        <p:nvSpPr>
          <p:cNvPr id="416772"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1082929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D170842-7BB6-432D-81D0-2E903517DBDF}" type="slidenum">
              <a:rPr lang="en-US" altLang="vi-VN" sz="1200"/>
              <a:pPr/>
              <a:t>138</a:t>
            </a:fld>
            <a:endParaRPr lang="en-US" altLang="vi-VN" sz="1200"/>
          </a:p>
        </p:txBody>
      </p:sp>
      <p:sp>
        <p:nvSpPr>
          <p:cNvPr id="417795" name="Rectangle 2"/>
          <p:cNvSpPr>
            <a:spLocks noGrp="1" noRot="1" noChangeAspect="1" noChangeArrowheads="1" noTextEdit="1"/>
          </p:cNvSpPr>
          <p:nvPr>
            <p:ph type="sldImg"/>
          </p:nvPr>
        </p:nvSpPr>
        <p:spPr>
          <a:solidFill>
            <a:srgbClr val="FFFFFF"/>
          </a:solidFill>
          <a:ln/>
        </p:spPr>
      </p:sp>
      <p:sp>
        <p:nvSpPr>
          <p:cNvPr id="417796"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1361047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EA14A0C-936A-4A2B-932D-193F7F9CE857}" type="slidenum">
              <a:rPr lang="en-US" altLang="vi-VN" sz="1200"/>
              <a:pPr/>
              <a:t>139</a:t>
            </a:fld>
            <a:endParaRPr lang="en-US" altLang="vi-VN" sz="1200"/>
          </a:p>
        </p:txBody>
      </p:sp>
      <p:sp>
        <p:nvSpPr>
          <p:cNvPr id="418819" name="Rectangle 2"/>
          <p:cNvSpPr>
            <a:spLocks noGrp="1" noRot="1" noChangeAspect="1" noChangeArrowheads="1" noTextEdit="1"/>
          </p:cNvSpPr>
          <p:nvPr>
            <p:ph type="sldImg"/>
          </p:nvPr>
        </p:nvSpPr>
        <p:spPr>
          <a:solidFill>
            <a:srgbClr val="FFFFFF"/>
          </a:solidFill>
          <a:ln/>
        </p:spPr>
      </p:sp>
      <p:sp>
        <p:nvSpPr>
          <p:cNvPr id="418820"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9024680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B20073D-57A9-4E90-B685-2465D511E046}" type="slidenum">
              <a:rPr lang="en-US" altLang="vi-VN" sz="1200"/>
              <a:pPr/>
              <a:t>140</a:t>
            </a:fld>
            <a:endParaRPr lang="en-US" altLang="vi-VN" sz="1200"/>
          </a:p>
        </p:txBody>
      </p:sp>
      <p:sp>
        <p:nvSpPr>
          <p:cNvPr id="419843" name="Rectangle 2"/>
          <p:cNvSpPr>
            <a:spLocks noGrp="1" noRot="1" noChangeAspect="1" noChangeArrowheads="1" noTextEdit="1"/>
          </p:cNvSpPr>
          <p:nvPr>
            <p:ph type="sldImg"/>
          </p:nvPr>
        </p:nvSpPr>
        <p:spPr>
          <a:solidFill>
            <a:srgbClr val="FFFFFF"/>
          </a:solidFill>
          <a:ln/>
        </p:spPr>
      </p:sp>
      <p:sp>
        <p:nvSpPr>
          <p:cNvPr id="41984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7141540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82437F1-144B-413B-8D94-A5597735A219}" type="slidenum">
              <a:rPr lang="en-US" altLang="vi-VN" sz="1200"/>
              <a:pPr/>
              <a:t>141</a:t>
            </a:fld>
            <a:endParaRPr lang="en-US" altLang="vi-VN" sz="1200"/>
          </a:p>
        </p:txBody>
      </p:sp>
      <p:sp>
        <p:nvSpPr>
          <p:cNvPr id="420867" name="Rectangle 2"/>
          <p:cNvSpPr>
            <a:spLocks noGrp="1" noRot="1" noChangeAspect="1" noChangeArrowheads="1" noTextEdit="1"/>
          </p:cNvSpPr>
          <p:nvPr>
            <p:ph type="sldImg"/>
          </p:nvPr>
        </p:nvSpPr>
        <p:spPr>
          <a:solidFill>
            <a:srgbClr val="FFFFFF"/>
          </a:solidFill>
          <a:ln/>
        </p:spPr>
      </p:sp>
      <p:sp>
        <p:nvSpPr>
          <p:cNvPr id="42086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02006153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4382335-12D8-4D86-A151-D8C54A2A9CA3}" type="slidenum">
              <a:rPr lang="en-US" altLang="vi-VN" sz="1200"/>
              <a:pPr/>
              <a:t>142</a:t>
            </a:fld>
            <a:endParaRPr lang="en-US" altLang="vi-VN" sz="1200"/>
          </a:p>
        </p:txBody>
      </p:sp>
      <p:sp>
        <p:nvSpPr>
          <p:cNvPr id="421891" name="Rectangle 2"/>
          <p:cNvSpPr>
            <a:spLocks noGrp="1" noRot="1" noChangeAspect="1" noChangeArrowheads="1" noTextEdit="1"/>
          </p:cNvSpPr>
          <p:nvPr>
            <p:ph type="sldImg"/>
          </p:nvPr>
        </p:nvSpPr>
        <p:spPr>
          <a:solidFill>
            <a:srgbClr val="FFFFFF"/>
          </a:solidFill>
          <a:ln/>
        </p:spPr>
      </p:sp>
      <p:sp>
        <p:nvSpPr>
          <p:cNvPr id="421892"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1912859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B87F112-ED27-4B2A-8710-273D43E3D714}" type="slidenum">
              <a:rPr lang="en-US" altLang="vi-VN" sz="1200"/>
              <a:pPr/>
              <a:t>143</a:t>
            </a:fld>
            <a:endParaRPr lang="en-US" altLang="vi-VN" sz="1200"/>
          </a:p>
        </p:txBody>
      </p:sp>
      <p:sp>
        <p:nvSpPr>
          <p:cNvPr id="422915" name="Rectangle 2"/>
          <p:cNvSpPr>
            <a:spLocks noGrp="1" noRot="1" noChangeAspect="1" noChangeArrowheads="1" noTextEdit="1"/>
          </p:cNvSpPr>
          <p:nvPr>
            <p:ph type="sldImg"/>
          </p:nvPr>
        </p:nvSpPr>
        <p:spPr>
          <a:solidFill>
            <a:srgbClr val="FFFFFF"/>
          </a:solidFill>
          <a:ln/>
        </p:spPr>
      </p:sp>
      <p:sp>
        <p:nvSpPr>
          <p:cNvPr id="422916"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6705359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8DFDF03-B5B7-4CEE-B252-10738256F05D}" type="slidenum">
              <a:rPr lang="en-US" altLang="vi-VN" sz="1200"/>
              <a:pPr/>
              <a:t>144</a:t>
            </a:fld>
            <a:endParaRPr lang="en-US" altLang="vi-VN" sz="1200"/>
          </a:p>
        </p:txBody>
      </p:sp>
      <p:sp>
        <p:nvSpPr>
          <p:cNvPr id="423939" name="Rectangle 2"/>
          <p:cNvSpPr>
            <a:spLocks noGrp="1" noRot="1" noChangeAspect="1" noChangeArrowheads="1" noTextEdit="1"/>
          </p:cNvSpPr>
          <p:nvPr>
            <p:ph type="sldImg"/>
          </p:nvPr>
        </p:nvSpPr>
        <p:spPr>
          <a:solidFill>
            <a:srgbClr val="FFFFFF"/>
          </a:solidFill>
          <a:ln/>
        </p:spPr>
      </p:sp>
      <p:sp>
        <p:nvSpPr>
          <p:cNvPr id="423940"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1853271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4D2D97A2-45F3-4A5A-98CF-B7DF37AA87AE}" type="slidenum">
              <a:rPr lang="en-US" altLang="vi-VN" sz="1200"/>
              <a:pPr/>
              <a:t>145</a:t>
            </a:fld>
            <a:endParaRPr lang="en-US" altLang="vi-VN" sz="1200"/>
          </a:p>
        </p:txBody>
      </p:sp>
      <p:sp>
        <p:nvSpPr>
          <p:cNvPr id="424963" name="Rectangle 2"/>
          <p:cNvSpPr>
            <a:spLocks noGrp="1" noRot="1" noChangeAspect="1" noChangeArrowheads="1" noTextEdit="1"/>
          </p:cNvSpPr>
          <p:nvPr>
            <p:ph type="sldImg"/>
          </p:nvPr>
        </p:nvSpPr>
        <p:spPr>
          <a:solidFill>
            <a:srgbClr val="FFFFFF"/>
          </a:solidFill>
          <a:ln/>
        </p:spPr>
      </p:sp>
      <p:sp>
        <p:nvSpPr>
          <p:cNvPr id="42496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63413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7F8F9F9-DE88-4155-881E-7B70108C0EB9}" type="slidenum">
              <a:rPr lang="en-GB" altLang="vi-VN" sz="1200">
                <a:solidFill>
                  <a:srgbClr val="FFFFFF"/>
                </a:solidFill>
                <a:latin typeface="Comic Sans MS" panose="030F0702030302020204" pitchFamily="66" charset="0"/>
              </a:rPr>
              <a:pPr/>
              <a:t>16</a:t>
            </a:fld>
            <a:endParaRPr lang="en-GB" altLang="vi-VN" sz="1200">
              <a:solidFill>
                <a:srgbClr val="FFFFFF"/>
              </a:solidFill>
              <a:latin typeface="Comic Sans MS" panose="030F0702030302020204" pitchFamily="66" charset="0"/>
            </a:endParaRPr>
          </a:p>
        </p:txBody>
      </p:sp>
      <p:sp>
        <p:nvSpPr>
          <p:cNvPr id="296963" name="Rectangle 1026"/>
          <p:cNvSpPr>
            <a:spLocks noGrp="1" noRot="1" noChangeAspect="1" noChangeArrowheads="1" noTextEdit="1"/>
          </p:cNvSpPr>
          <p:nvPr>
            <p:ph type="sldImg"/>
          </p:nvPr>
        </p:nvSpPr>
        <p:spPr>
          <a:solidFill>
            <a:srgbClr val="FFFFFF"/>
          </a:solidFill>
          <a:ln/>
        </p:spPr>
      </p:sp>
      <p:sp>
        <p:nvSpPr>
          <p:cNvPr id="29696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5332307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24BFB28-C39B-454A-9E2E-ED3ED27E1BBC}" type="slidenum">
              <a:rPr lang="en-US" altLang="vi-VN" sz="1200"/>
              <a:pPr/>
              <a:t>146</a:t>
            </a:fld>
            <a:endParaRPr lang="en-US" altLang="vi-VN" sz="1200"/>
          </a:p>
        </p:txBody>
      </p:sp>
      <p:sp>
        <p:nvSpPr>
          <p:cNvPr id="425987" name="Rectangle 2"/>
          <p:cNvSpPr>
            <a:spLocks noGrp="1" noRot="1" noChangeAspect="1" noChangeArrowheads="1" noTextEdit="1"/>
          </p:cNvSpPr>
          <p:nvPr>
            <p:ph type="sldImg"/>
          </p:nvPr>
        </p:nvSpPr>
        <p:spPr>
          <a:solidFill>
            <a:srgbClr val="FFFFFF"/>
          </a:solidFill>
          <a:ln/>
        </p:spPr>
      </p:sp>
      <p:sp>
        <p:nvSpPr>
          <p:cNvPr id="42598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13538675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BBE43D7-E733-436A-9735-09DB19F0A70D}" type="slidenum">
              <a:rPr lang="en-US" altLang="vi-VN" sz="1200"/>
              <a:pPr/>
              <a:t>147</a:t>
            </a:fld>
            <a:endParaRPr lang="en-US" altLang="vi-VN" sz="1200"/>
          </a:p>
        </p:txBody>
      </p:sp>
      <p:sp>
        <p:nvSpPr>
          <p:cNvPr id="427011" name="Rectangle 2"/>
          <p:cNvSpPr>
            <a:spLocks noGrp="1" noRot="1" noChangeAspect="1" noChangeArrowheads="1" noTextEdit="1"/>
          </p:cNvSpPr>
          <p:nvPr>
            <p:ph type="sldImg"/>
          </p:nvPr>
        </p:nvSpPr>
        <p:spPr>
          <a:solidFill>
            <a:srgbClr val="FFFFFF"/>
          </a:solidFill>
          <a:ln/>
        </p:spPr>
      </p:sp>
      <p:sp>
        <p:nvSpPr>
          <p:cNvPr id="427012"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8028304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BFC5784-203C-41B9-BDAB-69CB9C552A84}" type="slidenum">
              <a:rPr lang="en-US" altLang="vi-VN" sz="1200"/>
              <a:pPr/>
              <a:t>148</a:t>
            </a:fld>
            <a:endParaRPr lang="en-US" altLang="vi-VN" sz="1200"/>
          </a:p>
        </p:txBody>
      </p:sp>
      <p:sp>
        <p:nvSpPr>
          <p:cNvPr id="428035" name="Rectangle 2"/>
          <p:cNvSpPr>
            <a:spLocks noGrp="1" noRot="1" noChangeAspect="1" noChangeArrowheads="1" noTextEdit="1"/>
          </p:cNvSpPr>
          <p:nvPr>
            <p:ph type="sldImg"/>
          </p:nvPr>
        </p:nvSpPr>
        <p:spPr>
          <a:solidFill>
            <a:srgbClr val="FFFFFF"/>
          </a:solidFill>
          <a:ln/>
        </p:spPr>
      </p:sp>
      <p:sp>
        <p:nvSpPr>
          <p:cNvPr id="428036"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59730425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a:ln/>
        </p:spPr>
      </p:sp>
      <p:sp>
        <p:nvSpPr>
          <p:cNvPr id="429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mtClean="0">
                <a:latin typeface="Times New Roman" panose="02020603050405020304" pitchFamily="18" charset="0"/>
              </a:rPr>
              <a:t>For </a:t>
            </a:r>
            <a:r>
              <a:rPr lang="en-US" altLang="ja-JP" smtClean="0">
                <a:latin typeface="Times New Roman" panose="02020603050405020304" pitchFamily="18" charset="0"/>
              </a:rPr>
              <a:t>"</a:t>
            </a:r>
            <a:r>
              <a:rPr lang="en-US" altLang="vi-VN" smtClean="0">
                <a:latin typeface="Times New Roman" panose="02020603050405020304" pitchFamily="18" charset="0"/>
              </a:rPr>
              <a:t>fleeting</a:t>
            </a:r>
            <a:r>
              <a:rPr lang="en-US" altLang="ja-JP" smtClean="0">
                <a:latin typeface="Times New Roman" panose="02020603050405020304" pitchFamily="18" charset="0"/>
              </a:rPr>
              <a:t>"</a:t>
            </a:r>
            <a:r>
              <a:rPr lang="en-US" altLang="vi-VN" smtClean="0">
                <a:latin typeface="Times New Roman" panose="02020603050405020304" pitchFamily="18" charset="0"/>
              </a:rPr>
              <a:t> meaning, see Nelson, Tommy. A</a:t>
            </a:r>
            <a:r>
              <a:rPr lang="en-US" altLang="vi-VN" i="1" smtClean="0">
                <a:latin typeface="Times New Roman" panose="02020603050405020304" pitchFamily="18" charset="0"/>
              </a:rPr>
              <a:t> Life Well Lived: A Study of the Book of Ecclesiastes. </a:t>
            </a:r>
            <a:r>
              <a:rPr lang="en-US" altLang="vi-VN" smtClean="0">
                <a:latin typeface="Times New Roman" panose="02020603050405020304" pitchFamily="18" charset="0"/>
              </a:rPr>
              <a:t>Nashville, TN: B&amp;H Publishing Group, 2005.</a:t>
            </a:r>
          </a:p>
          <a:p>
            <a:r>
              <a:rPr lang="en-US" altLang="vi-VN" smtClean="0">
                <a:latin typeface="Times New Roman" panose="02020603050405020304" pitchFamily="18" charset="0"/>
              </a:rPr>
              <a:t>Radmacher, Earl; Ronald B. Allen &amp; H. Wayne House, eds.  </a:t>
            </a:r>
            <a:r>
              <a:rPr lang="en-US" altLang="vi-VN" i="1" smtClean="0">
                <a:latin typeface="Times New Roman" panose="02020603050405020304" pitchFamily="18" charset="0"/>
              </a:rPr>
              <a:t>Nelson</a:t>
            </a:r>
            <a:r>
              <a:rPr lang="fr-FR" altLang="ja-JP" i="1" smtClean="0">
                <a:latin typeface="Times New Roman" panose="02020603050405020304" pitchFamily="18" charset="0"/>
              </a:rPr>
              <a:t>'</a:t>
            </a:r>
            <a:r>
              <a:rPr lang="en-US" altLang="vi-VN" i="1" smtClean="0">
                <a:latin typeface="Times New Roman" panose="02020603050405020304" pitchFamily="18" charset="0"/>
              </a:rPr>
              <a:t>s New Illustrated Bible Commentary.  </a:t>
            </a:r>
            <a:r>
              <a:rPr lang="en-US" altLang="vi-VN" smtClean="0">
                <a:latin typeface="Times New Roman" panose="02020603050405020304" pitchFamily="18" charset="0"/>
              </a:rPr>
              <a:t>Nashville, TN: Thomas Nelson Publishers, 1999.</a:t>
            </a:r>
          </a:p>
          <a:p>
            <a:endParaRPr lang="en-US" altLang="vi-VN" smtClean="0">
              <a:latin typeface="Times New Roman" panose="02020603050405020304" pitchFamily="18" charset="0"/>
            </a:endParaRPr>
          </a:p>
        </p:txBody>
      </p:sp>
      <p:sp>
        <p:nvSpPr>
          <p:cNvPr id="429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091B118-6F0B-4DBA-AE35-AD3E4CEF28B7}" type="slidenum">
              <a:rPr lang="en-US" altLang="vi-VN" sz="1200"/>
              <a:pPr/>
              <a:t>149</a:t>
            </a:fld>
            <a:endParaRPr lang="en-US" altLang="vi-VN" sz="1200"/>
          </a:p>
        </p:txBody>
      </p:sp>
    </p:spTree>
    <p:extLst>
      <p:ext uri="{BB962C8B-B14F-4D97-AF65-F5344CB8AC3E}">
        <p14:creationId xmlns:p14="http://schemas.microsoft.com/office/powerpoint/2010/main" val="33389223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090A6D5F-AF31-4633-9BB9-751D7EDDAE26}" type="slidenum">
              <a:rPr lang="en-US" altLang="vi-VN" sz="1200"/>
              <a:pPr/>
              <a:t>150</a:t>
            </a:fld>
            <a:endParaRPr lang="en-US" altLang="vi-VN" sz="120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mtClean="0">
                <a:latin typeface="Times New Roman" panose="02020603050405020304" pitchFamily="18" charset="0"/>
              </a:rPr>
              <a:t>In this book it is as if Solomon is under water most of the time, declaring life to be "meaningless."  Why?  He is seeing life only "under the sun" in a horizontal perspective.  It</a:t>
            </a:r>
            <a:r>
              <a:rPr lang="fr-FR" altLang="vi-VN" smtClean="0">
                <a:latin typeface="Times New Roman" panose="02020603050405020304" pitchFamily="18" charset="0"/>
              </a:rPr>
              <a:t>'</a:t>
            </a:r>
            <a:r>
              <a:rPr lang="en-US" altLang="vi-VN" smtClean="0">
                <a:latin typeface="Times New Roman" panose="02020603050405020304" pitchFamily="18" charset="0"/>
              </a:rPr>
              <a:t>s the human view.</a:t>
            </a:r>
          </a:p>
          <a:p>
            <a:r>
              <a:rPr lang="en-US" altLang="vi-VN" smtClean="0">
                <a:latin typeface="Times New Roman" panose="02020603050405020304" pitchFamily="18" charset="0"/>
              </a:rPr>
              <a:t>However, at various points he "comes up for air" only to advise his readers to "enjoy life" (2:24a; 12:13a, etc.) and to "fear God" (2:24b-26).  The conclusion also tells us to "keep his commandments" (12:13b).</a:t>
            </a:r>
          </a:p>
        </p:txBody>
      </p:sp>
    </p:spTree>
    <p:extLst>
      <p:ext uri="{BB962C8B-B14F-4D97-AF65-F5344CB8AC3E}">
        <p14:creationId xmlns:p14="http://schemas.microsoft.com/office/powerpoint/2010/main" val="7233298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D1D45DA-AAE7-4E65-AA54-294C424233A0}" type="slidenum">
              <a:rPr lang="en-US" altLang="vi-VN" sz="1200"/>
              <a:pPr/>
              <a:t>151</a:t>
            </a:fld>
            <a:endParaRPr lang="en-US" altLang="vi-VN" sz="1200"/>
          </a:p>
        </p:txBody>
      </p:sp>
      <p:sp>
        <p:nvSpPr>
          <p:cNvPr id="431107" name="Rectangle 2"/>
          <p:cNvSpPr>
            <a:spLocks noGrp="1" noRot="1" noChangeAspect="1" noChangeArrowheads="1" noTextEdit="1"/>
          </p:cNvSpPr>
          <p:nvPr>
            <p:ph type="sldImg"/>
          </p:nvPr>
        </p:nvSpPr>
        <p:spPr>
          <a:solidFill>
            <a:srgbClr val="FFFFFF"/>
          </a:solidFill>
          <a:ln/>
        </p:spPr>
      </p:sp>
      <p:sp>
        <p:nvSpPr>
          <p:cNvPr id="43110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3646676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B87C417C-B9E5-4C42-AF76-22E538E57160}" type="slidenum">
              <a:rPr lang="en-US" altLang="vi-VN" sz="1200"/>
              <a:pPr/>
              <a:t>153</a:t>
            </a:fld>
            <a:endParaRPr lang="en-US" altLang="vi-VN" sz="1200"/>
          </a:p>
        </p:txBody>
      </p:sp>
      <p:sp>
        <p:nvSpPr>
          <p:cNvPr id="432131" name="Rectangle 2"/>
          <p:cNvSpPr>
            <a:spLocks noGrp="1" noRot="1" noChangeAspect="1" noChangeArrowheads="1" noTextEdit="1"/>
          </p:cNvSpPr>
          <p:nvPr>
            <p:ph type="sldImg"/>
          </p:nvPr>
        </p:nvSpPr>
        <p:spPr>
          <a:solidFill>
            <a:srgbClr val="FFFFFF"/>
          </a:solidFill>
          <a:ln/>
        </p:spPr>
      </p:sp>
      <p:sp>
        <p:nvSpPr>
          <p:cNvPr id="432132"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04534605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97F0119-DC70-46BF-9CBF-238C1BA27D36}" type="slidenum">
              <a:rPr lang="en-US" altLang="vi-VN" sz="1200"/>
              <a:pPr/>
              <a:t>154</a:t>
            </a:fld>
            <a:endParaRPr lang="en-US" altLang="vi-VN" sz="1200"/>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2067981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9A12754-8FA6-4BF9-8B33-68B87C604C2D}" type="slidenum">
              <a:rPr lang="en-US" altLang="vi-VN" sz="1200"/>
              <a:pPr/>
              <a:t>155</a:t>
            </a:fld>
            <a:endParaRPr lang="en-US" altLang="vi-VN" sz="120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68774876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FAD91B3-32C2-4E2A-80F0-AF34D9BA19F8}" type="slidenum">
              <a:rPr lang="en-US" altLang="vi-VN" sz="1200"/>
              <a:pPr/>
              <a:t>156</a:t>
            </a:fld>
            <a:endParaRPr lang="en-US" altLang="vi-VN" sz="120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157565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F955E73-C382-46E9-9CE2-F2329D5C1035}" type="slidenum">
              <a:rPr lang="en-GB" altLang="vi-VN" sz="1200">
                <a:solidFill>
                  <a:srgbClr val="FFFFFF"/>
                </a:solidFill>
                <a:latin typeface="Comic Sans MS" panose="030F0702030302020204" pitchFamily="66" charset="0"/>
              </a:rPr>
              <a:pPr/>
              <a:t>17</a:t>
            </a:fld>
            <a:endParaRPr lang="en-GB" altLang="vi-VN" sz="1200">
              <a:solidFill>
                <a:srgbClr val="FFFFFF"/>
              </a:solidFill>
              <a:latin typeface="Comic Sans MS" panose="030F0702030302020204" pitchFamily="66" charset="0"/>
            </a:endParaRPr>
          </a:p>
        </p:txBody>
      </p:sp>
      <p:sp>
        <p:nvSpPr>
          <p:cNvPr id="297987" name="Rectangle 1026"/>
          <p:cNvSpPr>
            <a:spLocks noGrp="1" noRot="1" noChangeAspect="1" noChangeArrowheads="1" noTextEdit="1"/>
          </p:cNvSpPr>
          <p:nvPr>
            <p:ph type="sldImg"/>
          </p:nvPr>
        </p:nvSpPr>
        <p:spPr>
          <a:solidFill>
            <a:srgbClr val="FFFFFF"/>
          </a:solidFill>
          <a:ln/>
        </p:spPr>
      </p:sp>
      <p:sp>
        <p:nvSpPr>
          <p:cNvPr id="297988"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http://churchsermonseriesideas.com/?s=ecclesiastes image</a:t>
            </a:r>
          </a:p>
        </p:txBody>
      </p:sp>
    </p:spTree>
    <p:extLst>
      <p:ext uri="{BB962C8B-B14F-4D97-AF65-F5344CB8AC3E}">
        <p14:creationId xmlns:p14="http://schemas.microsoft.com/office/powerpoint/2010/main" val="39900387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51AFA08-9031-4370-94EB-4C6BC96B6367}" type="slidenum">
              <a:rPr lang="en-US" altLang="vi-VN" sz="1200"/>
              <a:pPr/>
              <a:t>157</a:t>
            </a:fld>
            <a:endParaRPr lang="en-US" altLang="vi-VN" sz="120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32070073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F64E9CAC-DBA9-4FB6-AD25-C092F186FD45}" type="slidenum">
              <a:rPr lang="en-US" altLang="vi-VN" sz="1200"/>
              <a:pPr/>
              <a:t>158</a:t>
            </a:fld>
            <a:endParaRPr lang="en-US" altLang="vi-VN" sz="120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8393428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7943DD6-BC26-430A-8FF6-2BFF099B5299}" type="slidenum">
              <a:rPr lang="en-US" altLang="vi-VN" sz="1200"/>
              <a:pPr/>
              <a:t>159</a:t>
            </a:fld>
            <a:endParaRPr lang="en-US" altLang="vi-VN" sz="1200"/>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43456445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A66B614-6448-4F5E-B47B-0082907F6985}" type="slidenum">
              <a:rPr lang="en-US" altLang="vi-VN" sz="1200"/>
              <a:pPr/>
              <a:t>160</a:t>
            </a:fld>
            <a:endParaRPr lang="en-US" altLang="vi-VN" sz="120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29051850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E859622-8434-4DFE-B783-83B81FBB48CB}" type="slidenum">
              <a:rPr lang="en-US" altLang="vi-VN" sz="1200"/>
              <a:pPr/>
              <a:t>161</a:t>
            </a:fld>
            <a:endParaRPr lang="en-US" altLang="vi-VN" sz="120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37621265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4B95B994-D579-4BDA-A182-07DED69D1AC3}" type="slidenum">
              <a:rPr lang="en-US" altLang="vi-VN" sz="1200"/>
              <a:pPr/>
              <a:t>162</a:t>
            </a:fld>
            <a:endParaRPr lang="en-US" altLang="vi-VN" sz="1200"/>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06691432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2DE9B04-1BC9-4F34-8D3D-60C8E66F655D}" type="slidenum">
              <a:rPr lang="en-US" altLang="vi-VN" sz="1200"/>
              <a:pPr/>
              <a:t>163</a:t>
            </a:fld>
            <a:endParaRPr lang="en-US" altLang="vi-VN" sz="120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86416926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54D2252-65A1-4DEE-9693-E3B8BB11C497}" type="slidenum">
              <a:rPr lang="en-US" altLang="vi-VN" sz="1200"/>
              <a:pPr/>
              <a:t>164</a:t>
            </a:fld>
            <a:endParaRPr lang="en-US" altLang="vi-VN" sz="1200"/>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9934889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FCDF95C2-7A1D-4BE2-A55F-C85AD3B0150D}" type="slidenum">
              <a:rPr lang="en-US" altLang="vi-VN" sz="1200"/>
              <a:pPr/>
              <a:t>165</a:t>
            </a:fld>
            <a:endParaRPr lang="en-US" altLang="vi-VN" sz="1200"/>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84627405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C9E9051-5685-4EA9-8ED3-B7EB477C5769}" type="slidenum">
              <a:rPr lang="en-US" altLang="vi-VN" sz="1200"/>
              <a:pPr/>
              <a:t>166</a:t>
            </a:fld>
            <a:endParaRPr lang="en-US" altLang="vi-VN" sz="120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686605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1758271-DE18-41C9-81A5-3EEAC57D21CD}" type="slidenum">
              <a:rPr lang="en-GB" altLang="vi-VN" sz="1200">
                <a:solidFill>
                  <a:srgbClr val="FFFFFF"/>
                </a:solidFill>
                <a:latin typeface="Comic Sans MS" panose="030F0702030302020204" pitchFamily="66" charset="0"/>
              </a:rPr>
              <a:pPr/>
              <a:t>18</a:t>
            </a:fld>
            <a:endParaRPr lang="en-GB" altLang="vi-VN" sz="1200">
              <a:solidFill>
                <a:srgbClr val="FFFFFF"/>
              </a:solidFill>
              <a:latin typeface="Comic Sans MS" panose="030F0702030302020204" pitchFamily="66" charset="0"/>
            </a:endParaRPr>
          </a:p>
        </p:txBody>
      </p:sp>
      <p:sp>
        <p:nvSpPr>
          <p:cNvPr id="299011" name="Rectangle 1026"/>
          <p:cNvSpPr>
            <a:spLocks noGrp="1" noRot="1" noChangeAspect="1" noChangeArrowheads="1" noTextEdit="1"/>
          </p:cNvSpPr>
          <p:nvPr>
            <p:ph type="sldImg"/>
          </p:nvPr>
        </p:nvSpPr>
        <p:spPr>
          <a:solidFill>
            <a:srgbClr val="FFFFFF"/>
          </a:solidFill>
          <a:ln/>
        </p:spPr>
      </p:sp>
      <p:sp>
        <p:nvSpPr>
          <p:cNvPr id="299012"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http://churchsermonseriesideas.com/?s=ecclesiastes image</a:t>
            </a:r>
          </a:p>
        </p:txBody>
      </p:sp>
    </p:spTree>
    <p:extLst>
      <p:ext uri="{BB962C8B-B14F-4D97-AF65-F5344CB8AC3E}">
        <p14:creationId xmlns:p14="http://schemas.microsoft.com/office/powerpoint/2010/main" val="324800938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2E9235A-DE1B-4746-B57F-34A7184B4E40}" type="slidenum">
              <a:rPr lang="en-US" altLang="vi-VN" sz="1200"/>
              <a:pPr/>
              <a:t>167</a:t>
            </a:fld>
            <a:endParaRPr lang="en-US" altLang="vi-VN" sz="1200"/>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2021124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C03D0D3-940D-4300-A93C-993EA8E3D941}" type="slidenum">
              <a:rPr lang="en-US" altLang="vi-VN" sz="1200"/>
              <a:pPr/>
              <a:t>168</a:t>
            </a:fld>
            <a:endParaRPr lang="en-US" altLang="vi-VN" sz="120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603180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761451E-F257-4B53-BA8B-F2FC48C5AFC0}" type="slidenum">
              <a:rPr lang="en-US" altLang="vi-VN" sz="1200"/>
              <a:pPr/>
              <a:t>169</a:t>
            </a:fld>
            <a:endParaRPr lang="en-US" altLang="vi-VN" sz="1200"/>
          </a:p>
        </p:txBody>
      </p:sp>
      <p:sp>
        <p:nvSpPr>
          <p:cNvPr id="448515" name="Rectangle 2"/>
          <p:cNvSpPr>
            <a:spLocks noGrp="1" noRot="1" noChangeAspect="1" noChangeArrowheads="1" noTextEdit="1"/>
          </p:cNvSpPr>
          <p:nvPr>
            <p:ph type="sldImg"/>
          </p:nvPr>
        </p:nvSpPr>
        <p:spPr>
          <a:ln/>
        </p:spPr>
      </p:sp>
      <p:sp>
        <p:nvSpPr>
          <p:cNvPr id="448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4695974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7FD9EB7-2EEC-4645-B190-33EB9CAA3AC2}" type="slidenum">
              <a:rPr lang="en-US" altLang="vi-VN" sz="1200"/>
              <a:pPr/>
              <a:t>170</a:t>
            </a:fld>
            <a:endParaRPr lang="en-US" altLang="vi-VN" sz="120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63784749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1E8459F-491C-4D01-B21C-1B41F1154636}" type="slidenum">
              <a:rPr lang="en-US" altLang="vi-VN" sz="1200">
                <a:solidFill>
                  <a:srgbClr val="000000"/>
                </a:solidFill>
              </a:rPr>
              <a:pPr/>
              <a:t>171</a:t>
            </a:fld>
            <a:endParaRPr lang="en-US" altLang="vi-VN" sz="1200">
              <a:solidFill>
                <a:srgbClr val="000000"/>
              </a:solidFill>
            </a:endParaRPr>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2624757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F73AC1A6-516B-4D03-AA51-E1D3E8FF7F0D}" type="slidenum">
              <a:rPr lang="en-US" altLang="vi-VN" sz="1200"/>
              <a:pPr/>
              <a:t>172</a:t>
            </a:fld>
            <a:endParaRPr lang="en-US" altLang="vi-VN" sz="120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56355541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30CCB81-178F-4076-8458-96AC99DBC8C3}" type="slidenum">
              <a:rPr lang="en-US" altLang="vi-VN" sz="1200"/>
              <a:pPr/>
              <a:t>173</a:t>
            </a:fld>
            <a:endParaRPr lang="en-US" altLang="vi-VN" sz="120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6450159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063EA2AB-D7C5-48B5-A802-B5F6AA30AAFE}" type="slidenum">
              <a:rPr lang="en-US" altLang="vi-VN" sz="1200"/>
              <a:pPr/>
              <a:t>174</a:t>
            </a:fld>
            <a:endParaRPr lang="en-US" altLang="vi-VN" sz="1200"/>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01398794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5F1274A-E0DA-48F0-B057-01BD1869A7FD}" type="slidenum">
              <a:rPr lang="en-US" altLang="vi-VN" sz="1200"/>
              <a:pPr/>
              <a:t>175</a:t>
            </a:fld>
            <a:endParaRPr lang="en-US" altLang="vi-VN" sz="120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71918641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0472AFEC-7530-463C-8BB6-B292A423D537}" type="slidenum">
              <a:rPr lang="en-US" altLang="vi-VN" sz="1200"/>
              <a:pPr/>
              <a:t>176</a:t>
            </a:fld>
            <a:endParaRPr lang="en-US" altLang="vi-VN" sz="120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8831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39861E2-6A87-43F7-9518-2D4A4A996ACD}" type="slidenum">
              <a:rPr lang="en-GB" altLang="vi-VN" sz="1200">
                <a:solidFill>
                  <a:srgbClr val="FFFFFF"/>
                </a:solidFill>
                <a:latin typeface="Comic Sans MS" panose="030F0702030302020204" pitchFamily="66" charset="0"/>
              </a:rPr>
              <a:pPr/>
              <a:t>19</a:t>
            </a:fld>
            <a:endParaRPr lang="en-GB" altLang="vi-VN" sz="1200">
              <a:solidFill>
                <a:srgbClr val="FFFFFF"/>
              </a:solidFill>
              <a:latin typeface="Comic Sans MS" panose="030F0702030302020204" pitchFamily="66" charset="0"/>
            </a:endParaRPr>
          </a:p>
        </p:txBody>
      </p:sp>
      <p:sp>
        <p:nvSpPr>
          <p:cNvPr id="300035" name="Rectangle 1026"/>
          <p:cNvSpPr>
            <a:spLocks noGrp="1" noRot="1" noChangeAspect="1" noChangeArrowheads="1" noTextEdit="1"/>
          </p:cNvSpPr>
          <p:nvPr>
            <p:ph type="sldImg"/>
          </p:nvPr>
        </p:nvSpPr>
        <p:spPr>
          <a:solidFill>
            <a:srgbClr val="FFFFFF"/>
          </a:solidFill>
          <a:ln/>
        </p:spPr>
      </p:sp>
      <p:sp>
        <p:nvSpPr>
          <p:cNvPr id="30003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38079782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7FA30B6-28E8-4706-878D-B17D9A0DFCA2}" type="slidenum">
              <a:rPr lang="en-US" altLang="vi-VN" sz="1200"/>
              <a:pPr/>
              <a:t>177</a:t>
            </a:fld>
            <a:endParaRPr lang="en-US" altLang="vi-VN" sz="120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87708011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7689E87-F7FB-43FC-9A76-FAAB9E3642E5}" type="slidenum">
              <a:rPr lang="en-US" altLang="vi-VN" sz="1200"/>
              <a:pPr/>
              <a:t>178</a:t>
            </a:fld>
            <a:endParaRPr lang="en-US" altLang="vi-VN" sz="120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85540079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D5F6E39A-C18F-49BE-B0C1-648C86D68D6B}" type="slidenum">
              <a:rPr lang="en-US" altLang="vi-VN" sz="1200"/>
              <a:pPr/>
              <a:t>179</a:t>
            </a:fld>
            <a:endParaRPr lang="en-US" altLang="vi-VN" sz="120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79906895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D342E62-B70D-436A-82CF-8DCA1DD3E1D8}" type="slidenum">
              <a:rPr lang="en-US" altLang="vi-VN" sz="1200"/>
              <a:pPr/>
              <a:t>180</a:t>
            </a:fld>
            <a:endParaRPr lang="en-US" altLang="vi-VN" sz="120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44159979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B6D66C1-789D-4C4D-BF8B-41BDAB984480}" type="slidenum">
              <a:rPr lang="en-US" altLang="vi-VN" sz="1200"/>
              <a:pPr/>
              <a:t>181</a:t>
            </a:fld>
            <a:endParaRPr lang="en-US" altLang="vi-VN" sz="120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41647254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E927EC4-8945-4EA7-9FA4-784CF583FD47}" type="slidenum">
              <a:rPr lang="en-US" altLang="vi-VN" sz="1200"/>
              <a:pPr/>
              <a:t>182</a:t>
            </a:fld>
            <a:endParaRPr lang="en-US" altLang="vi-VN" sz="120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z="1600" smtClean="0">
                <a:latin typeface="Times New Roman" panose="02020603050405020304" pitchFamily="18" charset="0"/>
              </a:rPr>
              <a:t>1:3</a:t>
            </a:r>
          </a:p>
          <a:p>
            <a:r>
              <a:rPr lang="en-US" altLang="vi-VN" sz="1600" smtClean="0">
                <a:latin typeface="Times New Roman" panose="02020603050405020304" pitchFamily="18" charset="0"/>
              </a:rPr>
              <a:t>1:12-18</a:t>
            </a:r>
          </a:p>
          <a:p>
            <a:r>
              <a:rPr lang="en-US" altLang="vi-VN" sz="1600" smtClean="0">
                <a:latin typeface="Times New Roman" panose="02020603050405020304" pitchFamily="18" charset="0"/>
              </a:rPr>
              <a:t>1:3-11</a:t>
            </a:r>
          </a:p>
        </p:txBody>
      </p:sp>
    </p:spTree>
    <p:extLst>
      <p:ext uri="{BB962C8B-B14F-4D97-AF65-F5344CB8AC3E}">
        <p14:creationId xmlns:p14="http://schemas.microsoft.com/office/powerpoint/2010/main" val="115132150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945761EB-88E5-458C-B2E5-4B6678834A27}" type="slidenum">
              <a:rPr lang="en-US" altLang="vi-VN" sz="1200"/>
              <a:pPr/>
              <a:t>183</a:t>
            </a:fld>
            <a:endParaRPr lang="en-US" altLang="vi-VN" sz="120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z="1600" smtClean="0">
                <a:latin typeface="Times New Roman" panose="02020603050405020304" pitchFamily="18" charset="0"/>
              </a:rPr>
              <a:t>2:10-11</a:t>
            </a:r>
          </a:p>
          <a:p>
            <a:r>
              <a:rPr lang="en-US" altLang="vi-VN" sz="1600" smtClean="0">
                <a:latin typeface="Times New Roman" panose="02020603050405020304" pitchFamily="18" charset="0"/>
              </a:rPr>
              <a:t>2:21</a:t>
            </a:r>
          </a:p>
          <a:p>
            <a:r>
              <a:rPr lang="en-US" altLang="vi-VN" sz="1600" smtClean="0">
                <a:latin typeface="Times New Roman" panose="02020603050405020304" pitchFamily="18" charset="0"/>
              </a:rPr>
              <a:t>2:18-19</a:t>
            </a:r>
          </a:p>
        </p:txBody>
      </p:sp>
    </p:spTree>
    <p:extLst>
      <p:ext uri="{BB962C8B-B14F-4D97-AF65-F5344CB8AC3E}">
        <p14:creationId xmlns:p14="http://schemas.microsoft.com/office/powerpoint/2010/main" val="156899372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AA7C459-8A9A-4CAE-9D51-B346E5FA0425}" type="slidenum">
              <a:rPr lang="en-US" altLang="vi-VN" sz="1200"/>
              <a:pPr/>
              <a:t>185</a:t>
            </a:fld>
            <a:endParaRPr lang="en-US" altLang="vi-VN" sz="120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z="1600" smtClean="0">
                <a:latin typeface="Times New Roman" panose="02020603050405020304" pitchFamily="18" charset="0"/>
              </a:rPr>
              <a:t>6:10-11</a:t>
            </a:r>
          </a:p>
          <a:p>
            <a:r>
              <a:rPr lang="en-US" altLang="vi-VN" sz="1600" smtClean="0">
                <a:latin typeface="Times New Roman" panose="02020603050405020304" pitchFamily="18" charset="0"/>
              </a:rPr>
              <a:t>7:1-9:10</a:t>
            </a:r>
          </a:p>
          <a:p>
            <a:r>
              <a:rPr lang="en-US" altLang="vi-VN" sz="1600" smtClean="0">
                <a:latin typeface="Times New Roman" panose="02020603050405020304" pitchFamily="18" charset="0"/>
              </a:rPr>
              <a:t>7:11-12</a:t>
            </a:r>
          </a:p>
          <a:p>
            <a:r>
              <a:rPr lang="en-US" altLang="vi-VN" sz="1600" smtClean="0">
                <a:latin typeface="Times New Roman" panose="02020603050405020304" pitchFamily="18" charset="0"/>
              </a:rPr>
              <a:t>7:13-14</a:t>
            </a:r>
          </a:p>
        </p:txBody>
      </p:sp>
    </p:spTree>
    <p:extLst>
      <p:ext uri="{BB962C8B-B14F-4D97-AF65-F5344CB8AC3E}">
        <p14:creationId xmlns:p14="http://schemas.microsoft.com/office/powerpoint/2010/main" val="118393367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86AA077-0D68-458D-888B-95DFC39AC6BD}" type="slidenum">
              <a:rPr lang="en-US" altLang="vi-VN" sz="1200"/>
              <a:pPr/>
              <a:t>186</a:t>
            </a:fld>
            <a:endParaRPr lang="en-US" altLang="vi-VN" sz="1200"/>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z="1600" smtClean="0">
                <a:latin typeface="Times New Roman" panose="02020603050405020304" pitchFamily="18" charset="0"/>
              </a:rPr>
              <a:t>8:1-9</a:t>
            </a:r>
          </a:p>
          <a:p>
            <a:r>
              <a:rPr lang="en-US" altLang="vi-VN" sz="1600" smtClean="0">
                <a:latin typeface="Times New Roman" panose="02020603050405020304" pitchFamily="18" charset="0"/>
              </a:rPr>
              <a:t>8:10-11</a:t>
            </a:r>
          </a:p>
          <a:p>
            <a:r>
              <a:rPr lang="en-US" altLang="vi-VN" sz="1600" smtClean="0">
                <a:latin typeface="Times New Roman" panose="02020603050405020304" pitchFamily="18" charset="0"/>
              </a:rPr>
              <a:t>9:1</a:t>
            </a:r>
          </a:p>
          <a:p>
            <a:r>
              <a:rPr lang="en-US" altLang="vi-VN" sz="1600" smtClean="0">
                <a:latin typeface="Times New Roman" panose="02020603050405020304" pitchFamily="18" charset="0"/>
              </a:rPr>
              <a:t>9:7-10</a:t>
            </a:r>
          </a:p>
          <a:p>
            <a:endParaRPr lang="en-US" altLang="vi-VN" sz="1600" smtClean="0">
              <a:latin typeface="Times New Roman" panose="02020603050405020304" pitchFamily="18" charset="0"/>
            </a:endParaRPr>
          </a:p>
        </p:txBody>
      </p:sp>
    </p:spTree>
    <p:extLst>
      <p:ext uri="{BB962C8B-B14F-4D97-AF65-F5344CB8AC3E}">
        <p14:creationId xmlns:p14="http://schemas.microsoft.com/office/powerpoint/2010/main" val="99876256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38072FF-B213-48E7-9C0A-127E579BAE7B}" type="slidenum">
              <a:rPr lang="en-US" altLang="vi-VN" sz="1200"/>
              <a:pPr/>
              <a:t>187</a:t>
            </a:fld>
            <a:endParaRPr lang="en-US" altLang="vi-VN" sz="1200"/>
          </a:p>
        </p:txBody>
      </p:sp>
      <p:sp>
        <p:nvSpPr>
          <p:cNvPr id="465923" name="Rectangle 2"/>
          <p:cNvSpPr>
            <a:spLocks noGrp="1" noRot="1" noChangeAspect="1" noChangeArrowheads="1" noTextEdit="1"/>
          </p:cNvSpPr>
          <p:nvPr>
            <p:ph type="sldImg"/>
          </p:nvPr>
        </p:nvSpPr>
        <p:spPr>
          <a:xfrm>
            <a:off x="1219200" y="685800"/>
            <a:ext cx="4572000" cy="3429000"/>
          </a:xfrm>
          <a:ln/>
        </p:spPr>
      </p:sp>
      <p:sp>
        <p:nvSpPr>
          <p:cNvPr id="465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z="1600" smtClean="0">
                <a:latin typeface="Times New Roman" panose="02020603050405020304" pitchFamily="18" charset="0"/>
              </a:rPr>
              <a:t>11:8</a:t>
            </a:r>
          </a:p>
          <a:p>
            <a:r>
              <a:rPr lang="en-US" altLang="vi-VN" sz="1600" smtClean="0">
                <a:latin typeface="Times New Roman" panose="02020603050405020304" pitchFamily="18" charset="0"/>
              </a:rPr>
              <a:t>11:9</a:t>
            </a:r>
          </a:p>
          <a:p>
            <a:r>
              <a:rPr lang="en-US" altLang="vi-VN" sz="1600" smtClean="0">
                <a:latin typeface="Times New Roman" panose="02020603050405020304" pitchFamily="18" charset="0"/>
              </a:rPr>
              <a:t>11:9</a:t>
            </a:r>
          </a:p>
        </p:txBody>
      </p:sp>
    </p:spTree>
    <p:extLst>
      <p:ext uri="{BB962C8B-B14F-4D97-AF65-F5344CB8AC3E}">
        <p14:creationId xmlns:p14="http://schemas.microsoft.com/office/powerpoint/2010/main" val="336125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DF7CBB9-4F81-439F-ACB7-EE541AD9E93B}" type="slidenum">
              <a:rPr lang="en-US" altLang="vi-VN" sz="1200">
                <a:solidFill>
                  <a:srgbClr val="000000"/>
                </a:solidFill>
              </a:rPr>
              <a:pPr/>
              <a:t>20</a:t>
            </a:fld>
            <a:endParaRPr lang="en-US" altLang="vi-VN" sz="1200">
              <a:solidFill>
                <a:srgbClr val="000000"/>
              </a:solidFill>
            </a:endParaRPr>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dirty="0" smtClean="0">
              <a:latin typeface="Times New Roman" panose="02020603050405020304" pitchFamily="18" charset="0"/>
            </a:endParaRPr>
          </a:p>
        </p:txBody>
      </p:sp>
    </p:spTree>
    <p:extLst>
      <p:ext uri="{BB962C8B-B14F-4D97-AF65-F5344CB8AC3E}">
        <p14:creationId xmlns:p14="http://schemas.microsoft.com/office/powerpoint/2010/main" val="208870372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68D1DCC-457C-406B-AC9E-9256920B7A64}" type="slidenum">
              <a:rPr lang="en-US" altLang="vi-VN" sz="1200">
                <a:solidFill>
                  <a:srgbClr val="000000"/>
                </a:solidFill>
                <a:latin typeface="Arial" panose="020B0604020202020204" pitchFamily="34" charset="0"/>
              </a:rPr>
              <a:pPr/>
              <a:t>188</a:t>
            </a:fld>
            <a:endParaRPr lang="en-US" altLang="vi-VN" sz="1200">
              <a:solidFill>
                <a:srgbClr val="000000"/>
              </a:solidFill>
              <a:latin typeface="Arial" panose="020B0604020202020204" pitchFamily="34" charset="0"/>
            </a:endParaRPr>
          </a:p>
        </p:txBody>
      </p:sp>
      <p:sp>
        <p:nvSpPr>
          <p:cNvPr id="466947" name="Rectangle 2"/>
          <p:cNvSpPr>
            <a:spLocks noGrp="1" noRot="1" noChangeAspect="1" noChangeArrowheads="1" noTextEdit="1"/>
          </p:cNvSpPr>
          <p:nvPr>
            <p:ph type="sldImg"/>
          </p:nvPr>
        </p:nvSpPr>
        <p:spPr>
          <a:solidFill>
            <a:srgbClr val="FFFFFF"/>
          </a:solidFill>
          <a:ln/>
        </p:spPr>
      </p:sp>
      <p:sp>
        <p:nvSpPr>
          <p:cNvPr id="466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13441883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E3CFEF3-AA48-4551-9E0B-EF9829BC3116}" type="slidenum">
              <a:rPr lang="en-US" altLang="vi-VN" sz="1200"/>
              <a:pPr/>
              <a:t>189</a:t>
            </a:fld>
            <a:endParaRPr lang="en-US" altLang="vi-VN" sz="1200"/>
          </a:p>
        </p:txBody>
      </p:sp>
      <p:sp>
        <p:nvSpPr>
          <p:cNvPr id="467971" name="Rectangle 2"/>
          <p:cNvSpPr>
            <a:spLocks noGrp="1" noRot="1" noChangeAspect="1" noChangeArrowheads="1" noTextEdit="1"/>
          </p:cNvSpPr>
          <p:nvPr>
            <p:ph type="sldImg"/>
          </p:nvPr>
        </p:nvSpPr>
        <p:spPr>
          <a:ln/>
        </p:spPr>
      </p:sp>
      <p:sp>
        <p:nvSpPr>
          <p:cNvPr id="467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79825849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D0E870C-A899-4C3A-919A-064706A5A777}" type="slidenum">
              <a:rPr lang="en-US" altLang="vi-VN" sz="1200"/>
              <a:pPr/>
              <a:t>190</a:t>
            </a:fld>
            <a:endParaRPr lang="en-US" altLang="vi-VN" sz="120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01031350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74EA52C-1D4A-486C-9D4D-6A7B6FF9ABE0}" type="slidenum">
              <a:rPr lang="en-US" altLang="vi-VN" sz="1200"/>
              <a:pPr/>
              <a:t>191</a:t>
            </a:fld>
            <a:endParaRPr lang="en-US" altLang="vi-VN" sz="1200"/>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8500120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EED62AB-6299-4FB5-BE62-38880829BCE1}" type="slidenum">
              <a:rPr lang="en-US" altLang="vi-VN" sz="1200"/>
              <a:pPr/>
              <a:t>192</a:t>
            </a:fld>
            <a:endParaRPr lang="en-US" altLang="vi-VN" sz="120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91417075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BB668A8-6654-4FD0-B3DF-FCED7ADAC0BE}" type="slidenum">
              <a:rPr lang="en-US" altLang="vi-VN" sz="1200"/>
              <a:pPr/>
              <a:t>193</a:t>
            </a:fld>
            <a:endParaRPr lang="en-US" altLang="vi-VN" sz="1200"/>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35037058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8D8779B-E333-4CA4-82A4-256DCFDD8E0E}" type="slidenum">
              <a:rPr lang="en-US" altLang="vi-VN" sz="1200"/>
              <a:pPr/>
              <a:t>194</a:t>
            </a:fld>
            <a:endParaRPr lang="en-US" altLang="vi-VN" sz="120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95866940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BFEF73C2-029A-4044-A447-D61E6D8DC1B1}" type="slidenum">
              <a:rPr lang="en-US" altLang="vi-VN" sz="1200"/>
              <a:pPr/>
              <a:t>195</a:t>
            </a:fld>
            <a:endParaRPr lang="en-US" altLang="vi-VN" sz="120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27531442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5120E4F-FC0D-4DAD-9969-F573BCDC326A}" type="slidenum">
              <a:rPr lang="en-US" altLang="vi-VN" sz="1200"/>
              <a:pPr/>
              <a:t>196</a:t>
            </a:fld>
            <a:endParaRPr lang="en-US" altLang="vi-VN" sz="120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62275132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B4C875E-BF04-4C33-90D2-CBDBB71F339D}" type="slidenum">
              <a:rPr lang="en-US" altLang="vi-VN" sz="1200"/>
              <a:pPr/>
              <a:t>197</a:t>
            </a:fld>
            <a:endParaRPr lang="en-US" altLang="vi-VN" sz="1200"/>
          </a:p>
        </p:txBody>
      </p:sp>
      <p:sp>
        <p:nvSpPr>
          <p:cNvPr id="476163" name="Rectangle 2"/>
          <p:cNvSpPr>
            <a:spLocks noGrp="1" noRot="1" noChangeAspect="1" noChangeArrowheads="1" noTextEdit="1"/>
          </p:cNvSpPr>
          <p:nvPr>
            <p:ph type="sldImg"/>
          </p:nvPr>
        </p:nvSpPr>
        <p:spPr>
          <a:solidFill>
            <a:srgbClr val="FFFFFF"/>
          </a:solidFill>
          <a:ln/>
        </p:spPr>
      </p:sp>
      <p:sp>
        <p:nvSpPr>
          <p:cNvPr id="47616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86128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16448AF-4363-4183-AA9F-8DA274E7BD63}" type="slidenum">
              <a:rPr lang="en-US" altLang="vi-VN" sz="1200">
                <a:solidFill>
                  <a:srgbClr val="000000"/>
                </a:solidFill>
              </a:rPr>
              <a:pPr/>
              <a:t>21</a:t>
            </a:fld>
            <a:endParaRPr lang="en-US" altLang="vi-VN" sz="1200">
              <a:solidFill>
                <a:srgbClr val="000000"/>
              </a:solidFill>
            </a:endParaRPr>
          </a:p>
        </p:txBody>
      </p:sp>
      <p:sp>
        <p:nvSpPr>
          <p:cNvPr id="302083" name="Rectangle 2"/>
          <p:cNvSpPr>
            <a:spLocks noGrp="1" noRot="1" noChangeAspect="1" noChangeArrowheads="1" noTextEdit="1"/>
          </p:cNvSpPr>
          <p:nvPr>
            <p:ph type="sldImg"/>
          </p:nvPr>
        </p:nvSpPr>
        <p:spPr>
          <a:solidFill>
            <a:srgbClr val="FFFFFF"/>
          </a:solidFill>
          <a:ln/>
        </p:spPr>
      </p:sp>
      <p:sp>
        <p:nvSpPr>
          <p:cNvPr id="30208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5126560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F353AA00-CBAD-40EA-94A5-606B5C39EB31}" type="slidenum">
              <a:rPr lang="en-US" altLang="vi-VN" sz="1200"/>
              <a:pPr/>
              <a:t>198</a:t>
            </a:fld>
            <a:endParaRPr lang="en-US" altLang="vi-VN" sz="1200"/>
          </a:p>
        </p:txBody>
      </p:sp>
      <p:sp>
        <p:nvSpPr>
          <p:cNvPr id="477187" name="Rectangle 2"/>
          <p:cNvSpPr>
            <a:spLocks noGrp="1" noRot="1" noChangeAspect="1" noChangeArrowheads="1" noTextEdit="1"/>
          </p:cNvSpPr>
          <p:nvPr>
            <p:ph type="sldImg"/>
          </p:nvPr>
        </p:nvSpPr>
        <p:spPr>
          <a:solidFill>
            <a:srgbClr val="FFFFFF"/>
          </a:solidFill>
          <a:ln/>
        </p:spPr>
      </p:sp>
      <p:sp>
        <p:nvSpPr>
          <p:cNvPr id="47718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3487243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E50CBDC-7741-4517-9129-B7918462F578}" type="slidenum">
              <a:rPr lang="en-US" altLang="vi-VN" sz="1200"/>
              <a:pPr/>
              <a:t>199</a:t>
            </a:fld>
            <a:endParaRPr lang="en-US" altLang="vi-VN" sz="1200"/>
          </a:p>
        </p:txBody>
      </p:sp>
      <p:sp>
        <p:nvSpPr>
          <p:cNvPr id="478211" name="Rectangle 2"/>
          <p:cNvSpPr>
            <a:spLocks noGrp="1" noRot="1" noChangeAspect="1" noChangeArrowheads="1" noTextEdit="1"/>
          </p:cNvSpPr>
          <p:nvPr>
            <p:ph type="sldImg"/>
          </p:nvPr>
        </p:nvSpPr>
        <p:spPr>
          <a:solidFill>
            <a:srgbClr val="FFFFFF"/>
          </a:solidFill>
          <a:ln/>
        </p:spPr>
      </p:sp>
      <p:sp>
        <p:nvSpPr>
          <p:cNvPr id="478212"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8445813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4FA95C1B-59AC-4187-869A-40BFD8570600}" type="slidenum">
              <a:rPr lang="en-US" altLang="vi-VN" sz="1200"/>
              <a:pPr/>
              <a:t>200</a:t>
            </a:fld>
            <a:endParaRPr lang="en-US" altLang="vi-VN" sz="1200"/>
          </a:p>
        </p:txBody>
      </p:sp>
      <p:sp>
        <p:nvSpPr>
          <p:cNvPr id="479235" name="Rectangle 2"/>
          <p:cNvSpPr>
            <a:spLocks noGrp="1" noRot="1" noChangeAspect="1" noChangeArrowheads="1" noTextEdit="1"/>
          </p:cNvSpPr>
          <p:nvPr>
            <p:ph type="sldImg"/>
          </p:nvPr>
        </p:nvSpPr>
        <p:spPr>
          <a:solidFill>
            <a:srgbClr val="FFFFFF"/>
          </a:solidFill>
          <a:ln/>
        </p:spPr>
      </p:sp>
      <p:sp>
        <p:nvSpPr>
          <p:cNvPr id="479236"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70457179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1D21963-DB43-4CD4-8018-78BD5FAE0AAA}" type="slidenum">
              <a:rPr lang="en-US" altLang="vi-VN" sz="1200"/>
              <a:pPr/>
              <a:t>201</a:t>
            </a:fld>
            <a:endParaRPr lang="en-US" altLang="vi-VN" sz="1200"/>
          </a:p>
        </p:txBody>
      </p:sp>
      <p:sp>
        <p:nvSpPr>
          <p:cNvPr id="480259" name="Rectangle 2"/>
          <p:cNvSpPr>
            <a:spLocks noGrp="1" noRot="1" noChangeAspect="1" noChangeArrowheads="1" noTextEdit="1"/>
          </p:cNvSpPr>
          <p:nvPr>
            <p:ph type="sldImg"/>
          </p:nvPr>
        </p:nvSpPr>
        <p:spPr>
          <a:solidFill>
            <a:srgbClr val="FFFFFF"/>
          </a:solidFill>
          <a:ln/>
        </p:spPr>
      </p:sp>
      <p:sp>
        <p:nvSpPr>
          <p:cNvPr id="480260"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64883700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9674946-9019-45C0-B0BC-E55B4B0D74D6}" type="slidenum">
              <a:rPr lang="en-US" altLang="vi-VN" sz="1200"/>
              <a:pPr/>
              <a:t>202</a:t>
            </a:fld>
            <a:endParaRPr lang="en-US" altLang="vi-VN" sz="1200"/>
          </a:p>
        </p:txBody>
      </p:sp>
      <p:sp>
        <p:nvSpPr>
          <p:cNvPr id="481283" name="Rectangle 2"/>
          <p:cNvSpPr>
            <a:spLocks noGrp="1" noRot="1" noChangeAspect="1" noChangeArrowheads="1" noTextEdit="1"/>
          </p:cNvSpPr>
          <p:nvPr>
            <p:ph type="sldImg"/>
          </p:nvPr>
        </p:nvSpPr>
        <p:spPr>
          <a:solidFill>
            <a:srgbClr val="FFFFFF"/>
          </a:solidFill>
          <a:ln/>
        </p:spPr>
      </p:sp>
      <p:sp>
        <p:nvSpPr>
          <p:cNvPr id="48128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5653107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2E2E108-9729-438F-BDDF-78EAFFA199AD}" type="slidenum">
              <a:rPr lang="en-US" altLang="vi-VN" sz="1200"/>
              <a:pPr/>
              <a:t>203</a:t>
            </a:fld>
            <a:endParaRPr lang="en-US" altLang="vi-VN" sz="1200"/>
          </a:p>
        </p:txBody>
      </p:sp>
      <p:sp>
        <p:nvSpPr>
          <p:cNvPr id="482307" name="Rectangle 2"/>
          <p:cNvSpPr>
            <a:spLocks noGrp="1" noRot="1" noChangeAspect="1" noChangeArrowheads="1" noTextEdit="1"/>
          </p:cNvSpPr>
          <p:nvPr>
            <p:ph type="sldImg"/>
          </p:nvPr>
        </p:nvSpPr>
        <p:spPr>
          <a:solidFill>
            <a:srgbClr val="FFFFFF"/>
          </a:solidFill>
          <a:ln/>
        </p:spPr>
      </p:sp>
      <p:sp>
        <p:nvSpPr>
          <p:cNvPr id="48230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04041807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0A2CD12-957A-4F0E-B52B-6B2870E88843}" type="slidenum">
              <a:rPr lang="en-US" altLang="vi-VN" sz="1200"/>
              <a:pPr/>
              <a:t>204</a:t>
            </a:fld>
            <a:endParaRPr lang="en-US" altLang="vi-VN" sz="1200"/>
          </a:p>
        </p:txBody>
      </p:sp>
      <p:sp>
        <p:nvSpPr>
          <p:cNvPr id="483331" name="Rectangle 2"/>
          <p:cNvSpPr>
            <a:spLocks noGrp="1" noRot="1" noChangeAspect="1" noChangeArrowheads="1" noTextEdit="1"/>
          </p:cNvSpPr>
          <p:nvPr>
            <p:ph type="sldImg"/>
          </p:nvPr>
        </p:nvSpPr>
        <p:spPr>
          <a:ln/>
        </p:spPr>
      </p:sp>
      <p:sp>
        <p:nvSpPr>
          <p:cNvPr id="483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8811501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4B2A9665-10C7-4196-8347-315CACF950D1}" type="slidenum">
              <a:rPr lang="en-US" altLang="vi-VN" sz="1200"/>
              <a:pPr/>
              <a:t>205</a:t>
            </a:fld>
            <a:endParaRPr lang="en-US" altLang="vi-VN" sz="1200"/>
          </a:p>
        </p:txBody>
      </p:sp>
      <p:sp>
        <p:nvSpPr>
          <p:cNvPr id="484355" name="Rectangle 2"/>
          <p:cNvSpPr>
            <a:spLocks noGrp="1" noRot="1" noChangeAspect="1" noChangeArrowheads="1" noTextEdit="1"/>
          </p:cNvSpPr>
          <p:nvPr>
            <p:ph type="sldImg"/>
          </p:nvPr>
        </p:nvSpPr>
        <p:spPr>
          <a:ln/>
        </p:spPr>
      </p:sp>
      <p:sp>
        <p:nvSpPr>
          <p:cNvPr id="484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16459655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FFC9C52-E8EF-4567-8718-EBAF8801EDCC}" type="slidenum">
              <a:rPr lang="en-US" altLang="vi-VN" sz="1200"/>
              <a:pPr/>
              <a:t>206</a:t>
            </a:fld>
            <a:endParaRPr lang="en-US" altLang="vi-VN" sz="1200"/>
          </a:p>
        </p:txBody>
      </p:sp>
      <p:sp>
        <p:nvSpPr>
          <p:cNvPr id="485379" name="Rectangle 2"/>
          <p:cNvSpPr>
            <a:spLocks noGrp="1" noRot="1" noChangeAspect="1" noChangeArrowheads="1" noTextEdit="1"/>
          </p:cNvSpPr>
          <p:nvPr>
            <p:ph type="sldImg"/>
          </p:nvPr>
        </p:nvSpPr>
        <p:spPr>
          <a:ln/>
        </p:spPr>
      </p:sp>
      <p:sp>
        <p:nvSpPr>
          <p:cNvPr id="485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97985806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C51D372-F543-4C22-A6F8-3418317C097C}" type="slidenum">
              <a:rPr lang="en-US" altLang="vi-VN" sz="1200"/>
              <a:pPr/>
              <a:t>207</a:t>
            </a:fld>
            <a:endParaRPr lang="en-US" altLang="vi-VN" sz="1200"/>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097695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734DDD9-640C-413D-B5BF-F01B36B8E20A}" type="slidenum">
              <a:rPr lang="en-GB" altLang="vi-VN" sz="1200">
                <a:solidFill>
                  <a:srgbClr val="FFFFFF"/>
                </a:solidFill>
                <a:latin typeface="Comic Sans MS" panose="030F0702030302020204" pitchFamily="66" charset="0"/>
              </a:rPr>
              <a:pPr/>
              <a:t>22</a:t>
            </a:fld>
            <a:endParaRPr lang="en-GB" altLang="vi-VN" sz="1200">
              <a:solidFill>
                <a:srgbClr val="FFFFFF"/>
              </a:solidFill>
              <a:latin typeface="Comic Sans MS" panose="030F0702030302020204" pitchFamily="66" charset="0"/>
            </a:endParaRPr>
          </a:p>
        </p:txBody>
      </p:sp>
      <p:sp>
        <p:nvSpPr>
          <p:cNvPr id="303107" name="Rectangle 1026"/>
          <p:cNvSpPr>
            <a:spLocks noGrp="1" noRot="1" noChangeAspect="1" noChangeArrowheads="1" noTextEdit="1"/>
          </p:cNvSpPr>
          <p:nvPr>
            <p:ph type="sldImg"/>
          </p:nvPr>
        </p:nvSpPr>
        <p:spPr>
          <a:solidFill>
            <a:srgbClr val="FFFFFF"/>
          </a:solidFill>
          <a:ln/>
        </p:spPr>
      </p:sp>
      <p:sp>
        <p:nvSpPr>
          <p:cNvPr id="30310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19315388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209</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mtClean="0">
                <a:latin typeface="Arial" charset="0"/>
                <a:ea typeface="ＭＳ Ｐゴシック" charset="0"/>
                <a:cs typeface="ＭＳ Ｐゴシック" charset="0"/>
              </a:rPr>
              <a:t>OT Survey </a:t>
            </a:r>
            <a:r>
              <a:rPr lang="en-US" baseline="0" smtClean="0">
                <a:latin typeface="Arial" charset="0"/>
                <a:ea typeface="ＭＳ Ｐゴシック" charset="0"/>
                <a:cs typeface="ＭＳ Ｐゴシック" charset="0"/>
              </a:rPr>
              <a:t>VN</a:t>
            </a:r>
            <a:endParaRPr lang="en-US" baseline="0"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6874A1B-EAA5-44F2-A039-D3364804F58F}" type="slidenum">
              <a:rPr lang="en-GB" altLang="vi-VN" sz="1200">
                <a:solidFill>
                  <a:srgbClr val="FFFFFF"/>
                </a:solidFill>
                <a:latin typeface="Comic Sans MS" panose="030F0702030302020204" pitchFamily="66" charset="0"/>
              </a:rPr>
              <a:pPr/>
              <a:t>23</a:t>
            </a:fld>
            <a:endParaRPr lang="en-GB" altLang="vi-VN" sz="1200">
              <a:solidFill>
                <a:srgbClr val="FFFFFF"/>
              </a:solidFill>
              <a:latin typeface="Comic Sans MS" panose="030F0702030302020204" pitchFamily="66" charset="0"/>
            </a:endParaRPr>
          </a:p>
        </p:txBody>
      </p:sp>
      <p:sp>
        <p:nvSpPr>
          <p:cNvPr id="304131" name="Rectangle 1026"/>
          <p:cNvSpPr>
            <a:spLocks noGrp="1" noRot="1" noChangeAspect="1" noChangeArrowheads="1" noTextEdit="1"/>
          </p:cNvSpPr>
          <p:nvPr>
            <p:ph type="sldImg"/>
          </p:nvPr>
        </p:nvSpPr>
        <p:spPr>
          <a:solidFill>
            <a:srgbClr val="FFFFFF"/>
          </a:solidFill>
          <a:ln/>
        </p:spPr>
      </p:sp>
      <p:sp>
        <p:nvSpPr>
          <p:cNvPr id="30413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40490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ED53AA6-6A56-49B6-824B-DDAC86254E2F}" type="slidenum">
              <a:rPr lang="en-US" altLang="vi-VN" sz="1200">
                <a:solidFill>
                  <a:srgbClr val="000000"/>
                </a:solidFill>
              </a:rPr>
              <a:pPr/>
              <a:t>24</a:t>
            </a:fld>
            <a:endParaRPr lang="en-US" altLang="vi-VN" sz="1200">
              <a:solidFill>
                <a:srgbClr val="000000"/>
              </a:solidFill>
            </a:endParaRPr>
          </a:p>
        </p:txBody>
      </p:sp>
      <p:sp>
        <p:nvSpPr>
          <p:cNvPr id="305155" name="Rectangle 2"/>
          <p:cNvSpPr>
            <a:spLocks noGrp="1" noRot="1" noChangeAspect="1" noChangeArrowheads="1" noTextEdit="1"/>
          </p:cNvSpPr>
          <p:nvPr>
            <p:ph type="sldImg"/>
          </p:nvPr>
        </p:nvSpPr>
        <p:spPr>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p:spPr>
        <p:txBody>
          <a:bodyPr/>
          <a:lstStyle/>
          <a:p>
            <a:r>
              <a:rPr lang="en-US" altLang="vi-VN" b="1" smtClean="0">
                <a:latin typeface="Times New Roman" panose="02020603050405020304" pitchFamily="18" charset="0"/>
              </a:rPr>
              <a:t>The Meaninglessness of Human Achievement &amp; Wisdom</a:t>
            </a:r>
            <a:endParaRPr lang="en-US" altLang="vi-VN" smtClean="0">
              <a:latin typeface="Times New Roman" panose="02020603050405020304" pitchFamily="18" charset="0"/>
            </a:endParaRPr>
          </a:p>
        </p:txBody>
      </p:sp>
    </p:spTree>
    <p:extLst>
      <p:ext uri="{BB962C8B-B14F-4D97-AF65-F5344CB8AC3E}">
        <p14:creationId xmlns:p14="http://schemas.microsoft.com/office/powerpoint/2010/main" val="872974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mtClean="0">
                <a:latin typeface="Times New Roman" panose="02020603050405020304" pitchFamily="18" charset="0"/>
              </a:rPr>
              <a:t>For </a:t>
            </a:r>
            <a:r>
              <a:rPr lang="en-US" altLang="ja-JP" smtClean="0">
                <a:latin typeface="Times New Roman" panose="02020603050405020304" pitchFamily="18" charset="0"/>
              </a:rPr>
              <a:t>"</a:t>
            </a:r>
            <a:r>
              <a:rPr lang="en-US" altLang="vi-VN" smtClean="0">
                <a:latin typeface="Times New Roman" panose="02020603050405020304" pitchFamily="18" charset="0"/>
              </a:rPr>
              <a:t>fleeting</a:t>
            </a:r>
            <a:r>
              <a:rPr lang="en-US" altLang="ja-JP" smtClean="0">
                <a:latin typeface="Times New Roman" panose="02020603050405020304" pitchFamily="18" charset="0"/>
              </a:rPr>
              <a:t>"</a:t>
            </a:r>
            <a:r>
              <a:rPr lang="en-US" altLang="vi-VN" smtClean="0">
                <a:latin typeface="Times New Roman" panose="02020603050405020304" pitchFamily="18" charset="0"/>
              </a:rPr>
              <a:t> meaning, see Tommy Nelson, A</a:t>
            </a:r>
            <a:r>
              <a:rPr lang="en-US" altLang="vi-VN" i="1" smtClean="0">
                <a:latin typeface="Times New Roman" panose="02020603050405020304" pitchFamily="18" charset="0"/>
              </a:rPr>
              <a:t> Life Well Lived: A Study of the Book of Ecclesiastes. </a:t>
            </a:r>
            <a:r>
              <a:rPr lang="en-US" altLang="vi-VN" smtClean="0">
                <a:latin typeface="Times New Roman" panose="02020603050405020304" pitchFamily="18" charset="0"/>
              </a:rPr>
              <a:t>Nashville, TN: B&amp;H Publishing Group, 2005.</a:t>
            </a:r>
          </a:p>
          <a:p>
            <a:r>
              <a:rPr lang="en-US" altLang="vi-VN" smtClean="0">
                <a:latin typeface="Times New Roman" panose="02020603050405020304" pitchFamily="18" charset="0"/>
              </a:rPr>
              <a:t>Radmacher, Earl; Ronald B. Allen &amp; H. Wayne House, eds.  </a:t>
            </a:r>
            <a:r>
              <a:rPr lang="en-US" altLang="vi-VN" i="1" smtClean="0">
                <a:latin typeface="Times New Roman" panose="02020603050405020304" pitchFamily="18" charset="0"/>
              </a:rPr>
              <a:t>Nelson</a:t>
            </a:r>
            <a:r>
              <a:rPr lang="fr-FR" altLang="ja-JP" i="1" smtClean="0">
                <a:latin typeface="Times New Roman" panose="02020603050405020304" pitchFamily="18" charset="0"/>
              </a:rPr>
              <a:t>'</a:t>
            </a:r>
            <a:r>
              <a:rPr lang="en-US" altLang="vi-VN" i="1" smtClean="0">
                <a:latin typeface="Times New Roman" panose="02020603050405020304" pitchFamily="18" charset="0"/>
              </a:rPr>
              <a:t>s New Illustrated Bible Commentary.  </a:t>
            </a:r>
            <a:r>
              <a:rPr lang="en-US" altLang="vi-VN" smtClean="0">
                <a:latin typeface="Times New Roman" panose="02020603050405020304" pitchFamily="18" charset="0"/>
              </a:rPr>
              <a:t>Nashville, TN: Thomas Nelson Publishers, 1999.</a:t>
            </a:r>
          </a:p>
          <a:p>
            <a:endParaRPr lang="en-US" altLang="vi-VN" smtClean="0">
              <a:latin typeface="Times New Roman" panose="02020603050405020304" pitchFamily="18" charset="0"/>
            </a:endParaRPr>
          </a:p>
        </p:txBody>
      </p:sp>
      <p:sp>
        <p:nvSpPr>
          <p:cNvPr id="306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00C137D-B57E-4BBA-9FB1-080BDAA770C1}" type="slidenum">
              <a:rPr lang="en-US" altLang="vi-VN" sz="1200">
                <a:solidFill>
                  <a:srgbClr val="000000"/>
                </a:solidFill>
              </a:rPr>
              <a:pPr/>
              <a:t>25</a:t>
            </a:fld>
            <a:endParaRPr lang="en-US" altLang="vi-VN" sz="1200">
              <a:solidFill>
                <a:srgbClr val="000000"/>
              </a:solidFill>
            </a:endParaRPr>
          </a:p>
        </p:txBody>
      </p:sp>
    </p:spTree>
    <p:extLst>
      <p:ext uri="{BB962C8B-B14F-4D97-AF65-F5344CB8AC3E}">
        <p14:creationId xmlns:p14="http://schemas.microsoft.com/office/powerpoint/2010/main" val="707292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D958106C-C244-49AD-8760-F7C4BA6B5AC0}" type="slidenum">
              <a:rPr lang="en-US" altLang="vi-VN" sz="1200">
                <a:solidFill>
                  <a:srgbClr val="000000"/>
                </a:solidFill>
              </a:rPr>
              <a:pPr/>
              <a:t>26</a:t>
            </a:fld>
            <a:endParaRPr lang="en-US" altLang="vi-VN" sz="1200">
              <a:solidFill>
                <a:srgbClr val="000000"/>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mtClean="0">
                <a:latin typeface="Times New Roman" panose="02020603050405020304" pitchFamily="18" charset="0"/>
              </a:rPr>
              <a:t>In this book it is as if Solomon is under water most of the time, declaring life to be "meaningless."  Why?  He is seeing life only "under the sun" in a horizontal perspective.  It</a:t>
            </a:r>
            <a:r>
              <a:rPr lang="fr-FR" altLang="vi-VN" smtClean="0">
                <a:latin typeface="Times New Roman" panose="02020603050405020304" pitchFamily="18" charset="0"/>
              </a:rPr>
              <a:t>'</a:t>
            </a:r>
            <a:r>
              <a:rPr lang="en-US" altLang="vi-VN" smtClean="0">
                <a:latin typeface="Times New Roman" panose="02020603050405020304" pitchFamily="18" charset="0"/>
              </a:rPr>
              <a:t>s the human view.</a:t>
            </a:r>
          </a:p>
          <a:p>
            <a:r>
              <a:rPr lang="en-US" altLang="vi-VN" smtClean="0">
                <a:latin typeface="Times New Roman" panose="02020603050405020304" pitchFamily="18" charset="0"/>
              </a:rPr>
              <a:t>However, at various points he "comes up for air" only to advise his readers to "enjoy life" (2:24a; 12:13a, etc.) and to "fear God" (2:24b-26).  The conclusion also tells us to "keep his commandments" (12:13b).</a:t>
            </a:r>
          </a:p>
        </p:txBody>
      </p:sp>
    </p:spTree>
    <p:extLst>
      <p:ext uri="{BB962C8B-B14F-4D97-AF65-F5344CB8AC3E}">
        <p14:creationId xmlns:p14="http://schemas.microsoft.com/office/powerpoint/2010/main" val="175517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87E46FC-6298-4FB6-A0AA-8FFFDACC3C2E}" type="slidenum">
              <a:rPr lang="en-GB" altLang="vi-VN" sz="1200">
                <a:solidFill>
                  <a:srgbClr val="FFFFFF"/>
                </a:solidFill>
                <a:latin typeface="Comic Sans MS" panose="030F0702030302020204" pitchFamily="66" charset="0"/>
              </a:rPr>
              <a:pPr/>
              <a:t>27</a:t>
            </a:fld>
            <a:endParaRPr lang="en-GB" altLang="vi-VN" sz="1200">
              <a:solidFill>
                <a:srgbClr val="FFFFFF"/>
              </a:solidFill>
              <a:latin typeface="Comic Sans MS" panose="030F0702030302020204" pitchFamily="66" charset="0"/>
            </a:endParaRPr>
          </a:p>
        </p:txBody>
      </p:sp>
      <p:sp>
        <p:nvSpPr>
          <p:cNvPr id="308227" name="Rectangle 1026"/>
          <p:cNvSpPr>
            <a:spLocks noGrp="1" noRot="1" noChangeAspect="1" noChangeArrowheads="1" noTextEdit="1"/>
          </p:cNvSpPr>
          <p:nvPr>
            <p:ph type="sldImg"/>
          </p:nvPr>
        </p:nvSpPr>
        <p:spPr>
          <a:solidFill>
            <a:srgbClr val="FFFFFF"/>
          </a:solidFill>
          <a:ln/>
        </p:spPr>
      </p:sp>
      <p:sp>
        <p:nvSpPr>
          <p:cNvPr id="30822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865056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4C8F2AC-83EE-449D-AFE8-5BF4912CBD2E}" type="slidenum">
              <a:rPr lang="en-GB" altLang="vi-VN" sz="1200">
                <a:solidFill>
                  <a:srgbClr val="FFFFFF"/>
                </a:solidFill>
                <a:latin typeface="Comic Sans MS" panose="030F0702030302020204" pitchFamily="66" charset="0"/>
              </a:rPr>
              <a:pPr/>
              <a:t>28</a:t>
            </a:fld>
            <a:endParaRPr lang="en-GB" altLang="vi-VN" sz="1200">
              <a:solidFill>
                <a:srgbClr val="FFFFFF"/>
              </a:solidFill>
              <a:latin typeface="Comic Sans MS" panose="030F0702030302020204" pitchFamily="66" charset="0"/>
            </a:endParaRPr>
          </a:p>
        </p:txBody>
      </p:sp>
      <p:sp>
        <p:nvSpPr>
          <p:cNvPr id="309251" name="Rectangle 1026"/>
          <p:cNvSpPr>
            <a:spLocks noGrp="1" noRot="1" noChangeAspect="1" noChangeArrowheads="1" noTextEdit="1"/>
          </p:cNvSpPr>
          <p:nvPr>
            <p:ph type="sldImg"/>
          </p:nvPr>
        </p:nvSpPr>
        <p:spPr>
          <a:solidFill>
            <a:srgbClr val="FFFFFF"/>
          </a:solidFill>
          <a:ln/>
        </p:spPr>
      </p:sp>
      <p:sp>
        <p:nvSpPr>
          <p:cNvPr id="30925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793146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9476ADCB-B7A6-4076-9D7A-2BE70AAD7B20}" type="slidenum">
              <a:rPr lang="en-GB" altLang="vi-VN" sz="1200">
                <a:solidFill>
                  <a:srgbClr val="FFFFFF"/>
                </a:solidFill>
                <a:latin typeface="Comic Sans MS" panose="030F0702030302020204" pitchFamily="66" charset="0"/>
              </a:rPr>
              <a:pPr/>
              <a:t>29</a:t>
            </a:fld>
            <a:endParaRPr lang="en-GB" altLang="vi-VN" sz="1200">
              <a:solidFill>
                <a:srgbClr val="FFFFFF"/>
              </a:solidFill>
              <a:latin typeface="Comic Sans MS" panose="030F0702030302020204" pitchFamily="66" charset="0"/>
            </a:endParaRPr>
          </a:p>
        </p:txBody>
      </p:sp>
      <p:sp>
        <p:nvSpPr>
          <p:cNvPr id="310275" name="Rectangle 1026"/>
          <p:cNvSpPr>
            <a:spLocks noGrp="1" noRot="1" noChangeAspect="1" noChangeArrowheads="1" noTextEdit="1"/>
          </p:cNvSpPr>
          <p:nvPr>
            <p:ph type="sldImg"/>
          </p:nvPr>
        </p:nvSpPr>
        <p:spPr>
          <a:solidFill>
            <a:srgbClr val="FFFFFF"/>
          </a:solidFill>
          <a:ln/>
        </p:spPr>
      </p:sp>
      <p:sp>
        <p:nvSpPr>
          <p:cNvPr id="31027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0121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FBBCD17-B043-46B0-945D-AAC13CB08594}" type="slidenum">
              <a:rPr lang="en-GB" altLang="vi-VN" sz="1200">
                <a:solidFill>
                  <a:srgbClr val="FFFFFF"/>
                </a:solidFill>
                <a:latin typeface="Comic Sans MS" panose="030F0702030302020204" pitchFamily="66" charset="0"/>
              </a:rPr>
              <a:pPr/>
              <a:t>30</a:t>
            </a:fld>
            <a:endParaRPr lang="en-GB" altLang="vi-VN" sz="1200">
              <a:solidFill>
                <a:srgbClr val="FFFFFF"/>
              </a:solidFill>
              <a:latin typeface="Comic Sans MS" panose="030F0702030302020204" pitchFamily="66" charset="0"/>
            </a:endParaRPr>
          </a:p>
        </p:txBody>
      </p:sp>
      <p:sp>
        <p:nvSpPr>
          <p:cNvPr id="311299" name="Rectangle 1026"/>
          <p:cNvSpPr>
            <a:spLocks noGrp="1" noRot="1" noChangeAspect="1" noChangeArrowheads="1" noTextEdit="1"/>
          </p:cNvSpPr>
          <p:nvPr>
            <p:ph type="sldImg"/>
          </p:nvPr>
        </p:nvSpPr>
        <p:spPr>
          <a:solidFill>
            <a:srgbClr val="FFFFFF"/>
          </a:solidFill>
          <a:ln/>
        </p:spPr>
      </p:sp>
      <p:sp>
        <p:nvSpPr>
          <p:cNvPr id="31130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368778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9850A353-C726-442D-AEAE-CABCAC4A3D57}" type="slidenum">
              <a:rPr lang="en-GB" altLang="vi-VN" sz="1200">
                <a:solidFill>
                  <a:srgbClr val="FFFFFF"/>
                </a:solidFill>
                <a:latin typeface="Comic Sans MS" panose="030F0702030302020204" pitchFamily="66" charset="0"/>
              </a:rPr>
              <a:pPr/>
              <a:t>31</a:t>
            </a:fld>
            <a:endParaRPr lang="en-GB" altLang="vi-VN" sz="1200">
              <a:solidFill>
                <a:srgbClr val="FFFFFF"/>
              </a:solidFill>
              <a:latin typeface="Comic Sans MS" panose="030F0702030302020204" pitchFamily="66" charset="0"/>
            </a:endParaRPr>
          </a:p>
        </p:txBody>
      </p:sp>
      <p:sp>
        <p:nvSpPr>
          <p:cNvPr id="312323" name="Rectangle 1026"/>
          <p:cNvSpPr>
            <a:spLocks noGrp="1" noRot="1" noChangeAspect="1" noChangeArrowheads="1" noTextEdit="1"/>
          </p:cNvSpPr>
          <p:nvPr>
            <p:ph type="sldImg"/>
          </p:nvPr>
        </p:nvSpPr>
        <p:spPr>
          <a:solidFill>
            <a:srgbClr val="FFFFFF"/>
          </a:solidFill>
          <a:ln/>
        </p:spPr>
      </p:sp>
      <p:sp>
        <p:nvSpPr>
          <p:cNvPr id="31232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017194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2963E1F-4BE6-4EF1-974C-548DEE728984}" type="slidenum">
              <a:rPr lang="en-GB" altLang="vi-VN" sz="1200">
                <a:solidFill>
                  <a:srgbClr val="FFFFFF"/>
                </a:solidFill>
                <a:latin typeface="Comic Sans MS" panose="030F0702030302020204" pitchFamily="66" charset="0"/>
              </a:rPr>
              <a:pPr/>
              <a:t>32</a:t>
            </a:fld>
            <a:endParaRPr lang="en-GB" altLang="vi-VN" sz="1200">
              <a:solidFill>
                <a:srgbClr val="FFFFFF"/>
              </a:solidFill>
              <a:latin typeface="Comic Sans MS" panose="030F0702030302020204" pitchFamily="66" charset="0"/>
            </a:endParaRPr>
          </a:p>
        </p:txBody>
      </p:sp>
      <p:sp>
        <p:nvSpPr>
          <p:cNvPr id="313347" name="Rectangle 1026"/>
          <p:cNvSpPr>
            <a:spLocks noGrp="1" noRot="1" noChangeAspect="1" noChangeArrowheads="1" noTextEdit="1"/>
          </p:cNvSpPr>
          <p:nvPr>
            <p:ph type="sldImg"/>
          </p:nvPr>
        </p:nvSpPr>
        <p:spPr>
          <a:solidFill>
            <a:srgbClr val="FFFFFF"/>
          </a:solidFill>
          <a:ln/>
        </p:spPr>
      </p:sp>
      <p:sp>
        <p:nvSpPr>
          <p:cNvPr id="31334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132809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mtClean="0">
                <a:latin typeface="Times New Roman" panose="02020603050405020304" pitchFamily="18" charset="0"/>
              </a:rPr>
              <a:t>For </a:t>
            </a:r>
            <a:r>
              <a:rPr lang="en-US" altLang="ja-JP" smtClean="0">
                <a:latin typeface="Times New Roman" panose="02020603050405020304" pitchFamily="18" charset="0"/>
              </a:rPr>
              <a:t>"</a:t>
            </a:r>
            <a:r>
              <a:rPr lang="en-US" altLang="vi-VN" smtClean="0">
                <a:latin typeface="Times New Roman" panose="02020603050405020304" pitchFamily="18" charset="0"/>
              </a:rPr>
              <a:t>fleeting</a:t>
            </a:r>
            <a:r>
              <a:rPr lang="en-US" altLang="ja-JP" smtClean="0">
                <a:latin typeface="Times New Roman" panose="02020603050405020304" pitchFamily="18" charset="0"/>
              </a:rPr>
              <a:t>"</a:t>
            </a:r>
            <a:r>
              <a:rPr lang="en-US" altLang="vi-VN" smtClean="0">
                <a:latin typeface="Times New Roman" panose="02020603050405020304" pitchFamily="18" charset="0"/>
              </a:rPr>
              <a:t> meaning, see Tommy Nelson, A</a:t>
            </a:r>
            <a:r>
              <a:rPr lang="en-US" altLang="vi-VN" i="1" smtClean="0">
                <a:latin typeface="Times New Roman" panose="02020603050405020304" pitchFamily="18" charset="0"/>
              </a:rPr>
              <a:t> Life Well Lived: A Study of the Book of Ecclesiastes. </a:t>
            </a:r>
            <a:r>
              <a:rPr lang="en-US" altLang="vi-VN" smtClean="0">
                <a:latin typeface="Times New Roman" panose="02020603050405020304" pitchFamily="18" charset="0"/>
              </a:rPr>
              <a:t>Nashville, TN: B&amp;H Publishing Group, 2005.</a:t>
            </a:r>
          </a:p>
          <a:p>
            <a:r>
              <a:rPr lang="en-US" altLang="vi-VN" smtClean="0">
                <a:latin typeface="Times New Roman" panose="02020603050405020304" pitchFamily="18" charset="0"/>
              </a:rPr>
              <a:t>Radmacher, Earl; Ronald B. Allen &amp; H. Wayne House, eds.  </a:t>
            </a:r>
            <a:r>
              <a:rPr lang="en-US" altLang="vi-VN" i="1" smtClean="0">
                <a:latin typeface="Times New Roman" panose="02020603050405020304" pitchFamily="18" charset="0"/>
              </a:rPr>
              <a:t>Nelson</a:t>
            </a:r>
            <a:r>
              <a:rPr lang="fr-FR" altLang="ja-JP" i="1" smtClean="0">
                <a:latin typeface="Times New Roman" panose="02020603050405020304" pitchFamily="18" charset="0"/>
              </a:rPr>
              <a:t>'</a:t>
            </a:r>
            <a:r>
              <a:rPr lang="en-US" altLang="vi-VN" i="1" smtClean="0">
                <a:latin typeface="Times New Roman" panose="02020603050405020304" pitchFamily="18" charset="0"/>
              </a:rPr>
              <a:t>s New Illustrated Bible Commentary.  </a:t>
            </a:r>
            <a:r>
              <a:rPr lang="en-US" altLang="vi-VN" smtClean="0">
                <a:latin typeface="Times New Roman" panose="02020603050405020304" pitchFamily="18" charset="0"/>
              </a:rPr>
              <a:t>Nashville, TN: Thomas Nelson Publishers, 1999.</a:t>
            </a:r>
          </a:p>
          <a:p>
            <a:endParaRPr lang="en-US" altLang="vi-VN" smtClean="0">
              <a:latin typeface="Times New Roman" panose="02020603050405020304" pitchFamily="18" charset="0"/>
            </a:endParaRPr>
          </a:p>
        </p:txBody>
      </p:sp>
      <p:sp>
        <p:nvSpPr>
          <p:cNvPr id="306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00C137D-B57E-4BBA-9FB1-080BDAA770C1}" type="slidenum">
              <a:rPr lang="en-US" altLang="vi-VN" sz="1200">
                <a:solidFill>
                  <a:srgbClr val="000000"/>
                </a:solidFill>
              </a:rPr>
              <a:pPr/>
              <a:t>33</a:t>
            </a:fld>
            <a:endParaRPr lang="en-US" altLang="vi-VN" sz="1200">
              <a:solidFill>
                <a:srgbClr val="000000"/>
              </a:solidFill>
            </a:endParaRPr>
          </a:p>
        </p:txBody>
      </p:sp>
    </p:spTree>
    <p:extLst>
      <p:ext uri="{BB962C8B-B14F-4D97-AF65-F5344CB8AC3E}">
        <p14:creationId xmlns:p14="http://schemas.microsoft.com/office/powerpoint/2010/main" val="1274597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0E84C5DA-A5A3-41FA-95C3-2B7B80617022}" type="slidenum">
              <a:rPr lang="en-GB" altLang="vi-VN" sz="1200">
                <a:solidFill>
                  <a:srgbClr val="FFFFFF"/>
                </a:solidFill>
                <a:latin typeface="Comic Sans MS" panose="030F0702030302020204" pitchFamily="66" charset="0"/>
              </a:rPr>
              <a:pPr/>
              <a:t>34</a:t>
            </a:fld>
            <a:endParaRPr lang="en-GB" altLang="vi-VN" sz="1200">
              <a:solidFill>
                <a:srgbClr val="FFFFFF"/>
              </a:solidFill>
              <a:latin typeface="Comic Sans MS" panose="030F0702030302020204" pitchFamily="66" charset="0"/>
            </a:endParaRPr>
          </a:p>
        </p:txBody>
      </p:sp>
      <p:sp>
        <p:nvSpPr>
          <p:cNvPr id="315395" name="Rectangle 1026"/>
          <p:cNvSpPr>
            <a:spLocks noGrp="1" noRot="1" noChangeAspect="1" noChangeArrowheads="1" noTextEdit="1"/>
          </p:cNvSpPr>
          <p:nvPr>
            <p:ph type="sldImg"/>
          </p:nvPr>
        </p:nvSpPr>
        <p:spPr>
          <a:solidFill>
            <a:srgbClr val="FFFFFF"/>
          </a:solidFill>
          <a:ln/>
        </p:spPr>
      </p:sp>
      <p:sp>
        <p:nvSpPr>
          <p:cNvPr id="31539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049611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8810CE5-08CF-4A29-9228-CEBF606CBD24}" type="slidenum">
              <a:rPr lang="en-GB" altLang="vi-VN" sz="1200">
                <a:solidFill>
                  <a:srgbClr val="FFFFFF"/>
                </a:solidFill>
                <a:latin typeface="Comic Sans MS" panose="030F0702030302020204" pitchFamily="66" charset="0"/>
              </a:rPr>
              <a:pPr/>
              <a:t>35</a:t>
            </a:fld>
            <a:endParaRPr lang="en-GB" altLang="vi-VN" sz="1200">
              <a:solidFill>
                <a:srgbClr val="FFFFFF"/>
              </a:solidFill>
              <a:latin typeface="Comic Sans MS" panose="030F0702030302020204" pitchFamily="66" charset="0"/>
            </a:endParaRPr>
          </a:p>
        </p:txBody>
      </p:sp>
      <p:sp>
        <p:nvSpPr>
          <p:cNvPr id="316419" name="Rectangle 1026"/>
          <p:cNvSpPr>
            <a:spLocks noGrp="1" noRot="1" noChangeAspect="1" noChangeArrowheads="1" noTextEdit="1"/>
          </p:cNvSpPr>
          <p:nvPr>
            <p:ph type="sldImg"/>
          </p:nvPr>
        </p:nvSpPr>
        <p:spPr>
          <a:solidFill>
            <a:srgbClr val="FFFFFF"/>
          </a:solidFill>
          <a:ln/>
        </p:spPr>
      </p:sp>
      <p:sp>
        <p:nvSpPr>
          <p:cNvPr id="31642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594610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D21DFB4-3B08-4BFF-A0B4-6202574BCA42}" type="slidenum">
              <a:rPr lang="en-GB" altLang="vi-VN" sz="1200">
                <a:solidFill>
                  <a:srgbClr val="FFFFFF"/>
                </a:solidFill>
                <a:latin typeface="Comic Sans MS" panose="030F0702030302020204" pitchFamily="66" charset="0"/>
              </a:rPr>
              <a:pPr/>
              <a:t>36</a:t>
            </a:fld>
            <a:endParaRPr lang="en-GB" altLang="vi-VN" sz="1200">
              <a:solidFill>
                <a:srgbClr val="FFFFFF"/>
              </a:solidFill>
              <a:latin typeface="Comic Sans MS" panose="030F0702030302020204" pitchFamily="66" charset="0"/>
            </a:endParaRPr>
          </a:p>
        </p:txBody>
      </p:sp>
      <p:sp>
        <p:nvSpPr>
          <p:cNvPr id="317443" name="Rectangle 1026"/>
          <p:cNvSpPr>
            <a:spLocks noGrp="1" noRot="1" noChangeAspect="1" noChangeArrowheads="1" noTextEdit="1"/>
          </p:cNvSpPr>
          <p:nvPr>
            <p:ph type="sldImg"/>
          </p:nvPr>
        </p:nvSpPr>
        <p:spPr>
          <a:solidFill>
            <a:srgbClr val="FFFFFF"/>
          </a:solidFill>
          <a:ln/>
        </p:spPr>
      </p:sp>
      <p:sp>
        <p:nvSpPr>
          <p:cNvPr id="31744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262553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EB8ABED-CE09-475E-A21F-5659FB6A3F7D}" type="slidenum">
              <a:rPr lang="en-GB" altLang="vi-VN" sz="1200">
                <a:solidFill>
                  <a:srgbClr val="FFFFFF"/>
                </a:solidFill>
                <a:latin typeface="Comic Sans MS" panose="030F0702030302020204" pitchFamily="66" charset="0"/>
              </a:rPr>
              <a:pPr/>
              <a:t>37</a:t>
            </a:fld>
            <a:endParaRPr lang="en-GB" altLang="vi-VN" sz="1200">
              <a:solidFill>
                <a:srgbClr val="FFFFFF"/>
              </a:solidFill>
              <a:latin typeface="Comic Sans MS" panose="030F0702030302020204" pitchFamily="66" charset="0"/>
            </a:endParaRPr>
          </a:p>
        </p:txBody>
      </p:sp>
      <p:sp>
        <p:nvSpPr>
          <p:cNvPr id="318467" name="Rectangle 1026"/>
          <p:cNvSpPr>
            <a:spLocks noGrp="1" noRot="1" noChangeAspect="1" noChangeArrowheads="1" noTextEdit="1"/>
          </p:cNvSpPr>
          <p:nvPr>
            <p:ph type="sldImg"/>
          </p:nvPr>
        </p:nvSpPr>
        <p:spPr>
          <a:solidFill>
            <a:srgbClr val="FFFFFF"/>
          </a:solidFill>
          <a:ln/>
        </p:spPr>
      </p:sp>
      <p:sp>
        <p:nvSpPr>
          <p:cNvPr id="31846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614464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7CC0010-0313-43F7-BBEF-D6537E2FF1CD}" type="slidenum">
              <a:rPr lang="en-GB" altLang="vi-VN" sz="1200">
                <a:solidFill>
                  <a:srgbClr val="FFFFFF"/>
                </a:solidFill>
                <a:latin typeface="Comic Sans MS" panose="030F0702030302020204" pitchFamily="66" charset="0"/>
              </a:rPr>
              <a:pPr/>
              <a:t>38</a:t>
            </a:fld>
            <a:endParaRPr lang="en-GB" altLang="vi-VN" sz="1200">
              <a:solidFill>
                <a:srgbClr val="FFFFFF"/>
              </a:solidFill>
              <a:latin typeface="Comic Sans MS" panose="030F0702030302020204" pitchFamily="66" charset="0"/>
            </a:endParaRPr>
          </a:p>
        </p:txBody>
      </p:sp>
      <p:sp>
        <p:nvSpPr>
          <p:cNvPr id="319491" name="Rectangle 1026"/>
          <p:cNvSpPr>
            <a:spLocks noGrp="1" noRot="1" noChangeAspect="1" noChangeArrowheads="1" noTextEdit="1"/>
          </p:cNvSpPr>
          <p:nvPr>
            <p:ph type="sldImg"/>
          </p:nvPr>
        </p:nvSpPr>
        <p:spPr>
          <a:solidFill>
            <a:srgbClr val="FFFFFF"/>
          </a:solidFill>
          <a:ln/>
        </p:spPr>
      </p:sp>
      <p:sp>
        <p:nvSpPr>
          <p:cNvPr id="31949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90840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44187363-85AB-4F0C-A21C-C8CBA6005ED8}" type="slidenum">
              <a:rPr lang="en-GB" altLang="vi-VN" sz="1200">
                <a:solidFill>
                  <a:srgbClr val="FFFFFF"/>
                </a:solidFill>
                <a:latin typeface="Comic Sans MS" panose="030F0702030302020204" pitchFamily="66" charset="0"/>
              </a:rPr>
              <a:pPr/>
              <a:t>39</a:t>
            </a:fld>
            <a:endParaRPr lang="en-GB" altLang="vi-VN" sz="1200">
              <a:solidFill>
                <a:srgbClr val="FFFFFF"/>
              </a:solidFill>
              <a:latin typeface="Comic Sans MS" panose="030F0702030302020204" pitchFamily="66" charset="0"/>
            </a:endParaRPr>
          </a:p>
        </p:txBody>
      </p:sp>
      <p:sp>
        <p:nvSpPr>
          <p:cNvPr id="320515" name="Rectangle 1026"/>
          <p:cNvSpPr>
            <a:spLocks noGrp="1" noRot="1" noChangeAspect="1" noChangeArrowheads="1" noTextEdit="1"/>
          </p:cNvSpPr>
          <p:nvPr>
            <p:ph type="sldImg"/>
          </p:nvPr>
        </p:nvSpPr>
        <p:spPr>
          <a:solidFill>
            <a:srgbClr val="FFFFFF"/>
          </a:solidFill>
          <a:ln/>
        </p:spPr>
      </p:sp>
      <p:sp>
        <p:nvSpPr>
          <p:cNvPr id="32051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179796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C02ED51-529D-4BB9-82E5-5B7E891D460C}" type="slidenum">
              <a:rPr lang="en-GB" altLang="vi-VN" sz="1200">
                <a:solidFill>
                  <a:srgbClr val="FFFFFF"/>
                </a:solidFill>
                <a:latin typeface="Comic Sans MS" panose="030F0702030302020204" pitchFamily="66" charset="0"/>
              </a:rPr>
              <a:pPr/>
              <a:t>40</a:t>
            </a:fld>
            <a:endParaRPr lang="en-GB" altLang="vi-VN" sz="1200">
              <a:solidFill>
                <a:srgbClr val="FFFFFF"/>
              </a:solidFill>
              <a:latin typeface="Comic Sans MS" panose="030F0702030302020204" pitchFamily="66" charset="0"/>
            </a:endParaRPr>
          </a:p>
        </p:txBody>
      </p:sp>
      <p:sp>
        <p:nvSpPr>
          <p:cNvPr id="321539" name="Rectangle 1026"/>
          <p:cNvSpPr>
            <a:spLocks noGrp="1" noRot="1" noChangeAspect="1" noChangeArrowheads="1" noTextEdit="1"/>
          </p:cNvSpPr>
          <p:nvPr>
            <p:ph type="sldImg"/>
          </p:nvPr>
        </p:nvSpPr>
        <p:spPr>
          <a:solidFill>
            <a:srgbClr val="FFFFFF"/>
          </a:solidFill>
          <a:ln/>
        </p:spPr>
      </p:sp>
      <p:sp>
        <p:nvSpPr>
          <p:cNvPr id="32154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374781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4ADB3B6C-813D-45D0-AC10-35B3F5656352}" type="slidenum">
              <a:rPr lang="en-GB" altLang="vi-VN" sz="1200">
                <a:solidFill>
                  <a:srgbClr val="FFFFFF"/>
                </a:solidFill>
                <a:latin typeface="Comic Sans MS" panose="030F0702030302020204" pitchFamily="66" charset="0"/>
              </a:rPr>
              <a:pPr/>
              <a:t>41</a:t>
            </a:fld>
            <a:endParaRPr lang="en-GB" altLang="vi-VN" sz="1200">
              <a:solidFill>
                <a:srgbClr val="FFFFFF"/>
              </a:solidFill>
              <a:latin typeface="Comic Sans MS" panose="030F0702030302020204" pitchFamily="66" charset="0"/>
            </a:endParaRPr>
          </a:p>
        </p:txBody>
      </p:sp>
      <p:sp>
        <p:nvSpPr>
          <p:cNvPr id="322563" name="Rectangle 1026"/>
          <p:cNvSpPr>
            <a:spLocks noGrp="1" noRot="1" noChangeAspect="1" noChangeArrowheads="1" noTextEdit="1"/>
          </p:cNvSpPr>
          <p:nvPr>
            <p:ph type="sldImg"/>
          </p:nvPr>
        </p:nvSpPr>
        <p:spPr>
          <a:solidFill>
            <a:srgbClr val="FFFFFF"/>
          </a:solidFill>
          <a:ln/>
        </p:spPr>
      </p:sp>
      <p:sp>
        <p:nvSpPr>
          <p:cNvPr id="322564"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http://churchsermonseriesideas.com/?s=ecclesiastes image</a:t>
            </a:r>
          </a:p>
        </p:txBody>
      </p:sp>
    </p:spTree>
    <p:extLst>
      <p:ext uri="{BB962C8B-B14F-4D97-AF65-F5344CB8AC3E}">
        <p14:creationId xmlns:p14="http://schemas.microsoft.com/office/powerpoint/2010/main" val="130893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91D40FD-A4A8-4E52-92AC-DC7B0CC17BFD}" type="slidenum">
              <a:rPr lang="en-GB" altLang="vi-VN" sz="1200">
                <a:solidFill>
                  <a:srgbClr val="FFFFFF"/>
                </a:solidFill>
                <a:latin typeface="Comic Sans MS" panose="030F0702030302020204" pitchFamily="66" charset="0"/>
              </a:rPr>
              <a:pPr/>
              <a:t>6</a:t>
            </a:fld>
            <a:endParaRPr lang="en-GB" altLang="vi-VN" sz="1200">
              <a:solidFill>
                <a:srgbClr val="FFFFFF"/>
              </a:solidFill>
              <a:latin typeface="Comic Sans MS" panose="030F0702030302020204" pitchFamily="66" charset="0"/>
            </a:endParaRPr>
          </a:p>
        </p:txBody>
      </p:sp>
      <p:sp>
        <p:nvSpPr>
          <p:cNvPr id="286723" name="Rectangle 1026"/>
          <p:cNvSpPr>
            <a:spLocks noGrp="1" noRot="1" noChangeAspect="1" noChangeArrowheads="1" noTextEdit="1"/>
          </p:cNvSpPr>
          <p:nvPr>
            <p:ph type="sldImg"/>
          </p:nvPr>
        </p:nvSpPr>
        <p:spPr>
          <a:solidFill>
            <a:srgbClr val="FFFFFF"/>
          </a:solidFill>
          <a:ln/>
        </p:spPr>
      </p:sp>
      <p:sp>
        <p:nvSpPr>
          <p:cNvPr id="28672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195483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2748878-F866-4B33-967D-076CDD1E698D}" type="slidenum">
              <a:rPr lang="en-GB" altLang="vi-VN" sz="1200">
                <a:solidFill>
                  <a:srgbClr val="FFFFFF"/>
                </a:solidFill>
                <a:latin typeface="Comic Sans MS" panose="030F0702030302020204" pitchFamily="66" charset="0"/>
              </a:rPr>
              <a:pPr/>
              <a:t>42</a:t>
            </a:fld>
            <a:endParaRPr lang="en-GB" altLang="vi-VN" sz="1200">
              <a:solidFill>
                <a:srgbClr val="FFFFFF"/>
              </a:solidFill>
              <a:latin typeface="Comic Sans MS" panose="030F0702030302020204" pitchFamily="66" charset="0"/>
            </a:endParaRPr>
          </a:p>
        </p:txBody>
      </p:sp>
      <p:sp>
        <p:nvSpPr>
          <p:cNvPr id="323587" name="Rectangle 1026"/>
          <p:cNvSpPr>
            <a:spLocks noGrp="1" noRot="1" noChangeAspect="1" noChangeArrowheads="1" noTextEdit="1"/>
          </p:cNvSpPr>
          <p:nvPr>
            <p:ph type="sldImg"/>
          </p:nvPr>
        </p:nvSpPr>
        <p:spPr>
          <a:solidFill>
            <a:srgbClr val="FFFFFF"/>
          </a:solidFill>
          <a:ln/>
        </p:spPr>
      </p:sp>
      <p:sp>
        <p:nvSpPr>
          <p:cNvPr id="32358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971536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B96857A6-1394-4FD0-A0A5-0EE598F51F8E}" type="slidenum">
              <a:rPr lang="en-GB" altLang="vi-VN" sz="1200">
                <a:solidFill>
                  <a:srgbClr val="FFFFFF"/>
                </a:solidFill>
                <a:latin typeface="Comic Sans MS" panose="030F0702030302020204" pitchFamily="66" charset="0"/>
              </a:rPr>
              <a:pPr/>
              <a:t>43</a:t>
            </a:fld>
            <a:endParaRPr lang="en-GB" altLang="vi-VN" sz="1200">
              <a:solidFill>
                <a:srgbClr val="FFFFFF"/>
              </a:solidFill>
              <a:latin typeface="Comic Sans MS" panose="030F0702030302020204" pitchFamily="66" charset="0"/>
            </a:endParaRPr>
          </a:p>
        </p:txBody>
      </p:sp>
      <p:sp>
        <p:nvSpPr>
          <p:cNvPr id="324611" name="Rectangle 1026"/>
          <p:cNvSpPr>
            <a:spLocks noGrp="1" noRot="1" noChangeAspect="1" noChangeArrowheads="1" noTextEdit="1"/>
          </p:cNvSpPr>
          <p:nvPr>
            <p:ph type="sldImg"/>
          </p:nvPr>
        </p:nvSpPr>
        <p:spPr>
          <a:solidFill>
            <a:srgbClr val="FFFFFF"/>
          </a:solidFill>
          <a:ln/>
        </p:spPr>
      </p:sp>
      <p:sp>
        <p:nvSpPr>
          <p:cNvPr id="32461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1490638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4D840D9F-BF04-436B-81C9-CDB2ADB23EC0}" type="slidenum">
              <a:rPr lang="en-US" altLang="vi-VN" sz="1200">
                <a:solidFill>
                  <a:srgbClr val="000000"/>
                </a:solidFill>
              </a:rPr>
              <a:pPr/>
              <a:t>44</a:t>
            </a:fld>
            <a:endParaRPr lang="en-US" altLang="vi-VN" sz="1200">
              <a:solidFill>
                <a:srgbClr val="000000"/>
              </a:solidFill>
            </a:endParaRPr>
          </a:p>
        </p:txBody>
      </p:sp>
      <p:sp>
        <p:nvSpPr>
          <p:cNvPr id="325635" name="Rectangle 2"/>
          <p:cNvSpPr>
            <a:spLocks noGrp="1" noRot="1" noChangeAspect="1" noChangeArrowheads="1" noTextEdit="1"/>
          </p:cNvSpPr>
          <p:nvPr>
            <p:ph type="sldImg"/>
          </p:nvPr>
        </p:nvSpPr>
        <p:spPr>
          <a:solidFill>
            <a:srgbClr val="FFFFFF"/>
          </a:solidFill>
          <a:ln/>
        </p:spPr>
      </p:sp>
      <p:sp>
        <p:nvSpPr>
          <p:cNvPr id="325636"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531175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92512866-0174-4A51-97E6-EA022A0F5CB6}" type="slidenum">
              <a:rPr lang="en-US" altLang="vi-VN" sz="1200">
                <a:solidFill>
                  <a:srgbClr val="000000"/>
                </a:solidFill>
              </a:rPr>
              <a:pPr/>
              <a:t>45</a:t>
            </a:fld>
            <a:endParaRPr lang="en-US" altLang="vi-VN" sz="1200">
              <a:solidFill>
                <a:srgbClr val="000000"/>
              </a:solidFill>
            </a:endParaRPr>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923347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64CF997-A203-4B98-B3EB-DE174CBF435D}" type="slidenum">
              <a:rPr lang="en-GB" altLang="vi-VN" sz="1200">
                <a:solidFill>
                  <a:srgbClr val="FFFFFF"/>
                </a:solidFill>
                <a:latin typeface="Comic Sans MS" panose="030F0702030302020204" pitchFamily="66" charset="0"/>
              </a:rPr>
              <a:pPr/>
              <a:t>46</a:t>
            </a:fld>
            <a:endParaRPr lang="en-GB" altLang="vi-VN" sz="1200">
              <a:solidFill>
                <a:srgbClr val="FFFFFF"/>
              </a:solidFill>
              <a:latin typeface="Comic Sans MS" panose="030F0702030302020204" pitchFamily="66" charset="0"/>
            </a:endParaRPr>
          </a:p>
        </p:txBody>
      </p:sp>
      <p:sp>
        <p:nvSpPr>
          <p:cNvPr id="327683" name="Rectangle 1026"/>
          <p:cNvSpPr>
            <a:spLocks noGrp="1" noRot="1" noChangeAspect="1" noChangeArrowheads="1" noTextEdit="1"/>
          </p:cNvSpPr>
          <p:nvPr>
            <p:ph type="sldImg"/>
          </p:nvPr>
        </p:nvSpPr>
        <p:spPr>
          <a:solidFill>
            <a:srgbClr val="FFFFFF"/>
          </a:solidFill>
          <a:ln/>
        </p:spPr>
      </p:sp>
      <p:sp>
        <p:nvSpPr>
          <p:cNvPr id="32768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570432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05F4D65-BAD7-4D7D-B2DD-66D4CB3C1922}" type="slidenum">
              <a:rPr lang="en-GB" altLang="vi-VN" sz="1200">
                <a:solidFill>
                  <a:srgbClr val="FFFFFF"/>
                </a:solidFill>
                <a:latin typeface="Comic Sans MS" panose="030F0702030302020204" pitchFamily="66" charset="0"/>
              </a:rPr>
              <a:pPr/>
              <a:t>47</a:t>
            </a:fld>
            <a:endParaRPr lang="en-GB" altLang="vi-VN" sz="1200">
              <a:solidFill>
                <a:srgbClr val="FFFFFF"/>
              </a:solidFill>
              <a:latin typeface="Comic Sans MS" panose="030F0702030302020204" pitchFamily="66" charset="0"/>
            </a:endParaRPr>
          </a:p>
        </p:txBody>
      </p:sp>
      <p:sp>
        <p:nvSpPr>
          <p:cNvPr id="328707" name="Rectangle 1026"/>
          <p:cNvSpPr>
            <a:spLocks noGrp="1" noRot="1" noChangeAspect="1" noChangeArrowheads="1" noTextEdit="1"/>
          </p:cNvSpPr>
          <p:nvPr>
            <p:ph type="sldImg"/>
          </p:nvPr>
        </p:nvSpPr>
        <p:spPr>
          <a:solidFill>
            <a:srgbClr val="FFFFFF"/>
          </a:solidFill>
          <a:ln/>
        </p:spPr>
      </p:sp>
      <p:sp>
        <p:nvSpPr>
          <p:cNvPr id="32870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052813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F7042E2-2FE5-409B-B4C2-E581A08E84AB}" type="slidenum">
              <a:rPr lang="en-GB" altLang="vi-VN" sz="1200">
                <a:solidFill>
                  <a:srgbClr val="FFFFFF"/>
                </a:solidFill>
                <a:latin typeface="Comic Sans MS" panose="030F0702030302020204" pitchFamily="66" charset="0"/>
              </a:rPr>
              <a:pPr/>
              <a:t>48</a:t>
            </a:fld>
            <a:endParaRPr lang="en-GB" altLang="vi-VN" sz="1200">
              <a:solidFill>
                <a:srgbClr val="FFFFFF"/>
              </a:solidFill>
              <a:latin typeface="Comic Sans MS" panose="030F0702030302020204" pitchFamily="66" charset="0"/>
            </a:endParaRPr>
          </a:p>
        </p:txBody>
      </p:sp>
      <p:sp>
        <p:nvSpPr>
          <p:cNvPr id="329731" name="Rectangle 1026"/>
          <p:cNvSpPr>
            <a:spLocks noGrp="1" noRot="1" noChangeAspect="1" noChangeArrowheads="1" noTextEdit="1"/>
          </p:cNvSpPr>
          <p:nvPr>
            <p:ph type="sldImg"/>
          </p:nvPr>
        </p:nvSpPr>
        <p:spPr>
          <a:solidFill>
            <a:srgbClr val="FFFFFF"/>
          </a:solidFill>
          <a:ln/>
        </p:spPr>
      </p:sp>
      <p:sp>
        <p:nvSpPr>
          <p:cNvPr id="32973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05276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D3936C2-73E9-450A-B7AF-B3AB9AF56F05}" type="slidenum">
              <a:rPr lang="en-GB" altLang="vi-VN" sz="1200">
                <a:solidFill>
                  <a:srgbClr val="FFFFFF"/>
                </a:solidFill>
                <a:latin typeface="Comic Sans MS" panose="030F0702030302020204" pitchFamily="66" charset="0"/>
              </a:rPr>
              <a:pPr/>
              <a:t>49</a:t>
            </a:fld>
            <a:endParaRPr lang="en-GB" altLang="vi-VN" sz="1200">
              <a:solidFill>
                <a:srgbClr val="FFFFFF"/>
              </a:solidFill>
              <a:latin typeface="Comic Sans MS" panose="030F0702030302020204" pitchFamily="66" charset="0"/>
            </a:endParaRPr>
          </a:p>
        </p:txBody>
      </p:sp>
      <p:sp>
        <p:nvSpPr>
          <p:cNvPr id="330755" name="Rectangle 1026"/>
          <p:cNvSpPr>
            <a:spLocks noGrp="1" noRot="1" noChangeAspect="1" noChangeArrowheads="1" noTextEdit="1"/>
          </p:cNvSpPr>
          <p:nvPr>
            <p:ph type="sldImg"/>
          </p:nvPr>
        </p:nvSpPr>
        <p:spPr>
          <a:solidFill>
            <a:srgbClr val="FFFFFF"/>
          </a:solidFill>
          <a:ln/>
        </p:spPr>
      </p:sp>
      <p:sp>
        <p:nvSpPr>
          <p:cNvPr id="33075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3035245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BCFC7732-305F-4771-8AD4-983388C5441F}" type="slidenum">
              <a:rPr lang="en-GB" altLang="vi-VN" sz="1200">
                <a:solidFill>
                  <a:srgbClr val="FFFFFF"/>
                </a:solidFill>
                <a:latin typeface="Comic Sans MS" panose="030F0702030302020204" pitchFamily="66" charset="0"/>
              </a:rPr>
              <a:pPr/>
              <a:t>50</a:t>
            </a:fld>
            <a:endParaRPr lang="en-GB" altLang="vi-VN" sz="1200">
              <a:solidFill>
                <a:srgbClr val="FFFFFF"/>
              </a:solidFill>
              <a:latin typeface="Comic Sans MS" panose="030F0702030302020204" pitchFamily="66" charset="0"/>
            </a:endParaRPr>
          </a:p>
        </p:txBody>
      </p:sp>
      <p:sp>
        <p:nvSpPr>
          <p:cNvPr id="331779" name="Rectangle 1026"/>
          <p:cNvSpPr>
            <a:spLocks noGrp="1" noRot="1" noChangeAspect="1" noChangeArrowheads="1" noTextEdit="1"/>
          </p:cNvSpPr>
          <p:nvPr>
            <p:ph type="sldImg"/>
          </p:nvPr>
        </p:nvSpPr>
        <p:spPr>
          <a:solidFill>
            <a:srgbClr val="FFFFFF"/>
          </a:solidFill>
          <a:ln/>
        </p:spPr>
      </p:sp>
      <p:sp>
        <p:nvSpPr>
          <p:cNvPr id="33178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690100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2A918E2-8CD3-4752-9C7D-BBEAE6D7AA9E}" type="slidenum">
              <a:rPr lang="en-GB" altLang="vi-VN" sz="1200">
                <a:solidFill>
                  <a:srgbClr val="FFFFFF"/>
                </a:solidFill>
                <a:latin typeface="Comic Sans MS" panose="030F0702030302020204" pitchFamily="66" charset="0"/>
              </a:rPr>
              <a:pPr/>
              <a:t>52</a:t>
            </a:fld>
            <a:endParaRPr lang="en-GB" altLang="vi-VN" sz="1200">
              <a:solidFill>
                <a:srgbClr val="FFFFFF"/>
              </a:solidFill>
              <a:latin typeface="Comic Sans MS" panose="030F0702030302020204" pitchFamily="66" charset="0"/>
            </a:endParaRPr>
          </a:p>
        </p:txBody>
      </p:sp>
      <p:sp>
        <p:nvSpPr>
          <p:cNvPr id="332803" name="Rectangle 1026"/>
          <p:cNvSpPr>
            <a:spLocks noGrp="1" noRot="1" noChangeAspect="1" noChangeArrowheads="1" noTextEdit="1"/>
          </p:cNvSpPr>
          <p:nvPr>
            <p:ph type="sldImg"/>
          </p:nvPr>
        </p:nvSpPr>
        <p:spPr>
          <a:solidFill>
            <a:srgbClr val="FFFFFF"/>
          </a:solidFill>
          <a:ln/>
        </p:spPr>
      </p:sp>
      <p:sp>
        <p:nvSpPr>
          <p:cNvPr id="33280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30581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07B1FD9-3648-472A-B277-11C524F09B04}" type="slidenum">
              <a:rPr lang="en-GB" altLang="vi-VN" sz="1200">
                <a:solidFill>
                  <a:srgbClr val="FFFFFF"/>
                </a:solidFill>
                <a:latin typeface="Comic Sans MS" panose="030F0702030302020204" pitchFamily="66" charset="0"/>
              </a:rPr>
              <a:pPr/>
              <a:t>7</a:t>
            </a:fld>
            <a:endParaRPr lang="en-GB" altLang="vi-VN" sz="1200">
              <a:solidFill>
                <a:srgbClr val="FFFFFF"/>
              </a:solidFill>
              <a:latin typeface="Comic Sans MS" panose="030F0702030302020204" pitchFamily="66" charset="0"/>
            </a:endParaRPr>
          </a:p>
        </p:txBody>
      </p:sp>
      <p:sp>
        <p:nvSpPr>
          <p:cNvPr id="287747" name="Rectangle 1026"/>
          <p:cNvSpPr>
            <a:spLocks noGrp="1" noRot="1" noChangeAspect="1" noChangeArrowheads="1" noTextEdit="1"/>
          </p:cNvSpPr>
          <p:nvPr>
            <p:ph type="sldImg"/>
          </p:nvPr>
        </p:nvSpPr>
        <p:spPr>
          <a:solidFill>
            <a:srgbClr val="FFFFFF"/>
          </a:solidFill>
          <a:ln/>
        </p:spPr>
      </p:sp>
      <p:sp>
        <p:nvSpPr>
          <p:cNvPr id="287748" name="Rectangle 1027"/>
          <p:cNvSpPr>
            <a:spLocks noGrp="1" noChangeArrowheads="1"/>
          </p:cNvSpPr>
          <p:nvPr>
            <p:ph type="body" idx="1"/>
          </p:nvPr>
        </p:nvSpPr>
        <p:spPr>
          <a:solidFill>
            <a:srgbClr val="FFFFFF"/>
          </a:solidFill>
          <a:ln>
            <a:solidFill>
              <a:srgbClr val="000000"/>
            </a:solidFill>
          </a:ln>
        </p:spPr>
        <p:txBody>
          <a:bodyPr/>
          <a:lstStyle/>
          <a:p>
            <a:pPr lvl="2"/>
            <a:r>
              <a:rPr lang="en-US" altLang="vi-VN" b="1" u="sng" smtClean="0">
                <a:latin typeface="Times New Roman" panose="02020603050405020304" pitchFamily="18" charset="0"/>
                <a:ea typeface="Geneva" charset="0"/>
              </a:rPr>
              <a:t>Interest</a:t>
            </a:r>
            <a:r>
              <a:rPr lang="en-US" altLang="vi-VN" b="1" smtClean="0">
                <a:latin typeface="Times New Roman" panose="02020603050405020304" pitchFamily="18" charset="0"/>
                <a:ea typeface="Geneva" charset="0"/>
              </a:rPr>
              <a:t>: People in Singapore walk faster than any other city (</a:t>
            </a:r>
            <a:r>
              <a:rPr lang="en-US" altLang="vi-VN" b="1" u="sng" smtClean="0">
                <a:latin typeface="Times New Roman" panose="02020603050405020304" pitchFamily="18" charset="0"/>
                <a:ea typeface="Geneva" charset="0"/>
                <a:hlinkClick r:id="rId3"/>
              </a:rPr>
              <a:t>http://odb.org/2014/06/21/worlds-fastest-walkers/</a:t>
            </a:r>
            <a:r>
              <a:rPr lang="en-US" altLang="vi-VN" b="1" smtClean="0">
                <a:latin typeface="Times New Roman" panose="02020603050405020304" pitchFamily="18" charset="0"/>
                <a:ea typeface="Geneva" charset="0"/>
              </a:rPr>
              <a:t>).</a:t>
            </a:r>
            <a:endParaRPr lang="en-US" altLang="vi-VN" sz="1400" b="1" smtClean="0">
              <a:latin typeface="Times New Roman" panose="02020603050405020304" pitchFamily="18" charset="0"/>
              <a:ea typeface="Geneva" charset="0"/>
            </a:endParaRPr>
          </a:p>
          <a:p>
            <a:pPr lvl="3"/>
            <a:r>
              <a:rPr lang="en-US" altLang="vi-VN" b="1" smtClean="0">
                <a:latin typeface="Times New Roman" panose="02020603050405020304" pitchFamily="18" charset="0"/>
                <a:ea typeface="Geneva" charset="0"/>
              </a:rPr>
              <a:t>Our Daily Bread notes, "According to a study measuring the pace of life of cities in 32 countries, people in the biggest hurry live here in Singapore. We walk 60 feet in 10:55 seconds, compared to 12:00 seconds for New Yorkers and 31:60 seconds for those living in the African city of Blantyre, Malawi."</a:t>
            </a:r>
            <a:endParaRPr lang="en-US" altLang="ja-JP" sz="1400" b="1" smtClean="0">
              <a:latin typeface="Times New Roman" panose="02020603050405020304" pitchFamily="18" charset="0"/>
              <a:ea typeface="Geneva" charset="0"/>
            </a:endParaRPr>
          </a:p>
          <a:p>
            <a:pPr lvl="3"/>
            <a:r>
              <a:rPr lang="en-US" altLang="vi-VN" b="1" smtClean="0">
                <a:latin typeface="Times New Roman" panose="02020603050405020304" pitchFamily="18" charset="0"/>
                <a:ea typeface="Geneva" charset="0"/>
              </a:rPr>
              <a:t>"But regardless of where you live, the study shows that walking speeds have increased by an average of 10 percent in the past 20 years. And if walking speed is any indicator for the pace of life, we are certainly much busier than before."</a:t>
            </a:r>
            <a:endParaRPr lang="en-US" altLang="vi-VN" sz="1400" b="1" smtClean="0">
              <a:latin typeface="Times New Roman" panose="02020603050405020304" pitchFamily="18" charset="0"/>
              <a:ea typeface="Geneva" charset="0"/>
            </a:endParaRPr>
          </a:p>
        </p:txBody>
      </p:sp>
    </p:spTree>
    <p:extLst>
      <p:ext uri="{BB962C8B-B14F-4D97-AF65-F5344CB8AC3E}">
        <p14:creationId xmlns:p14="http://schemas.microsoft.com/office/powerpoint/2010/main" val="38257472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50B9044-B42F-4410-B31D-7A5B8C57D524}" type="slidenum">
              <a:rPr lang="en-GB" altLang="vi-VN" sz="1200">
                <a:solidFill>
                  <a:srgbClr val="FFFFFF"/>
                </a:solidFill>
                <a:latin typeface="Comic Sans MS" panose="030F0702030302020204" pitchFamily="66" charset="0"/>
              </a:rPr>
              <a:pPr/>
              <a:t>53</a:t>
            </a:fld>
            <a:endParaRPr lang="en-GB" altLang="vi-VN" sz="1200">
              <a:solidFill>
                <a:srgbClr val="FFFFFF"/>
              </a:solidFill>
              <a:latin typeface="Comic Sans MS" panose="030F0702030302020204" pitchFamily="66" charset="0"/>
            </a:endParaRPr>
          </a:p>
        </p:txBody>
      </p:sp>
      <p:sp>
        <p:nvSpPr>
          <p:cNvPr id="333827" name="Rectangle 1026"/>
          <p:cNvSpPr>
            <a:spLocks noGrp="1" noRot="1" noChangeAspect="1" noChangeArrowheads="1" noTextEdit="1"/>
          </p:cNvSpPr>
          <p:nvPr>
            <p:ph type="sldImg"/>
          </p:nvPr>
        </p:nvSpPr>
        <p:spPr>
          <a:solidFill>
            <a:srgbClr val="FFFFFF"/>
          </a:solidFill>
          <a:ln/>
        </p:spPr>
      </p:sp>
      <p:sp>
        <p:nvSpPr>
          <p:cNvPr id="333828"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Howard Hughes, Jr. (December 24, 1905 – April 5, 1976) was an American businessman, investor, aviator, aerospace engineer, film maker and philanthropist. He was one of the wealthiest people in the world.</a:t>
            </a:r>
          </a:p>
        </p:txBody>
      </p:sp>
    </p:spTree>
    <p:extLst>
      <p:ext uri="{BB962C8B-B14F-4D97-AF65-F5344CB8AC3E}">
        <p14:creationId xmlns:p14="http://schemas.microsoft.com/office/powerpoint/2010/main" val="2617692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FE3BAFCF-E044-4282-AD7D-1B4F8F6B73BD}" type="slidenum">
              <a:rPr lang="en-GB" altLang="vi-VN" sz="1200">
                <a:solidFill>
                  <a:srgbClr val="FFFFFF"/>
                </a:solidFill>
                <a:latin typeface="Comic Sans MS" panose="030F0702030302020204" pitchFamily="66" charset="0"/>
              </a:rPr>
              <a:pPr/>
              <a:t>54</a:t>
            </a:fld>
            <a:endParaRPr lang="en-GB" altLang="vi-VN" sz="1200">
              <a:solidFill>
                <a:srgbClr val="FFFFFF"/>
              </a:solidFill>
              <a:latin typeface="Comic Sans MS" panose="030F0702030302020204" pitchFamily="66" charset="0"/>
            </a:endParaRPr>
          </a:p>
        </p:txBody>
      </p:sp>
      <p:sp>
        <p:nvSpPr>
          <p:cNvPr id="334851" name="Rectangle 1026"/>
          <p:cNvSpPr>
            <a:spLocks noGrp="1" noRot="1" noChangeAspect="1" noChangeArrowheads="1" noTextEdit="1"/>
          </p:cNvSpPr>
          <p:nvPr>
            <p:ph type="sldImg"/>
          </p:nvPr>
        </p:nvSpPr>
        <p:spPr>
          <a:solidFill>
            <a:srgbClr val="FFFFFF"/>
          </a:solidFill>
          <a:ln/>
        </p:spPr>
      </p:sp>
      <p:sp>
        <p:nvSpPr>
          <p:cNvPr id="334852"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He is best known for his interest in aviation, having founded Hughes Aircraft.  This company sought to help the WWII effort by making the largest plane in history designed to transport 700 troops across the Atlantic. </a:t>
            </a:r>
          </a:p>
        </p:txBody>
      </p:sp>
    </p:spTree>
    <p:extLst>
      <p:ext uri="{BB962C8B-B14F-4D97-AF65-F5344CB8AC3E}">
        <p14:creationId xmlns:p14="http://schemas.microsoft.com/office/powerpoint/2010/main" val="422353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0742B92-8150-44A3-856B-914818FF3CCD}" type="slidenum">
              <a:rPr lang="en-GB" altLang="vi-VN" sz="1200">
                <a:solidFill>
                  <a:srgbClr val="FFFFFF"/>
                </a:solidFill>
                <a:latin typeface="Comic Sans MS" panose="030F0702030302020204" pitchFamily="66" charset="0"/>
              </a:rPr>
              <a:pPr/>
              <a:t>55</a:t>
            </a:fld>
            <a:endParaRPr lang="en-GB" altLang="vi-VN" sz="1200">
              <a:solidFill>
                <a:srgbClr val="FFFFFF"/>
              </a:solidFill>
              <a:latin typeface="Comic Sans MS" panose="030F0702030302020204" pitchFamily="66" charset="0"/>
            </a:endParaRPr>
          </a:p>
        </p:txBody>
      </p:sp>
      <p:sp>
        <p:nvSpPr>
          <p:cNvPr id="335875" name="Rectangle 1026"/>
          <p:cNvSpPr>
            <a:spLocks noGrp="1" noRot="1" noChangeAspect="1" noChangeArrowheads="1" noTextEdit="1"/>
          </p:cNvSpPr>
          <p:nvPr>
            <p:ph type="sldImg"/>
          </p:nvPr>
        </p:nvSpPr>
        <p:spPr>
          <a:solidFill>
            <a:srgbClr val="FFFFFF"/>
          </a:solidFill>
          <a:ln/>
        </p:spPr>
      </p:sp>
      <p:sp>
        <p:nvSpPr>
          <p:cNvPr id="335876"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Its wingspan was 97 meters, compared to the 80 meters of today</a:t>
            </a:r>
            <a:r>
              <a:rPr lang="fr-FR" altLang="vi-VN" smtClean="0">
                <a:latin typeface="Times New Roman" panose="02020603050405020304" pitchFamily="18" charset="0"/>
              </a:rPr>
              <a:t>'</a:t>
            </a:r>
            <a:r>
              <a:rPr lang="en-US" altLang="vi-VN" smtClean="0">
                <a:latin typeface="Times New Roman" panose="02020603050405020304" pitchFamily="18" charset="0"/>
              </a:rPr>
              <a:t>s A380! </a:t>
            </a:r>
          </a:p>
          <a:p>
            <a:endParaRPr lang="en-US" altLang="vi-VN" smtClean="0">
              <a:latin typeface="Times New Roman" panose="02020603050405020304" pitchFamily="18" charset="0"/>
            </a:endParaRPr>
          </a:p>
          <a:p>
            <a:r>
              <a:rPr lang="en-US" altLang="vi-VN" smtClean="0">
                <a:latin typeface="Times New Roman" panose="02020603050405020304" pitchFamily="18" charset="0"/>
              </a:rPr>
              <a:t>The other three planes are the (longest and heaviest) Russian transport An-225 (1988), A380, and B747.</a:t>
            </a:r>
          </a:p>
        </p:txBody>
      </p:sp>
    </p:spTree>
    <p:extLst>
      <p:ext uri="{BB962C8B-B14F-4D97-AF65-F5344CB8AC3E}">
        <p14:creationId xmlns:p14="http://schemas.microsoft.com/office/powerpoint/2010/main" val="2089988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D082D868-D401-41F5-9779-8A01506A0A5A}" type="slidenum">
              <a:rPr lang="en-GB" altLang="vi-VN" sz="1200">
                <a:solidFill>
                  <a:srgbClr val="FFFFFF"/>
                </a:solidFill>
                <a:latin typeface="Comic Sans MS" panose="030F0702030302020204" pitchFamily="66" charset="0"/>
              </a:rPr>
              <a:pPr/>
              <a:t>56</a:t>
            </a:fld>
            <a:endParaRPr lang="en-GB" altLang="vi-VN" sz="1200">
              <a:solidFill>
                <a:srgbClr val="FFFFFF"/>
              </a:solidFill>
              <a:latin typeface="Comic Sans MS" panose="030F0702030302020204" pitchFamily="66" charset="0"/>
            </a:endParaRPr>
          </a:p>
        </p:txBody>
      </p:sp>
      <p:sp>
        <p:nvSpPr>
          <p:cNvPr id="336899" name="Rectangle 1026"/>
          <p:cNvSpPr>
            <a:spLocks noGrp="1" noRot="1" noChangeAspect="1" noChangeArrowheads="1" noTextEdit="1"/>
          </p:cNvSpPr>
          <p:nvPr>
            <p:ph type="sldImg"/>
          </p:nvPr>
        </p:nvSpPr>
        <p:spPr>
          <a:solidFill>
            <a:srgbClr val="FFFFFF"/>
          </a:solidFill>
          <a:ln/>
        </p:spPr>
      </p:sp>
      <p:sp>
        <p:nvSpPr>
          <p:cNvPr id="336900"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Unfortunately, the prototype wasn</a:t>
            </a:r>
            <a:r>
              <a:rPr lang="fr-FR" altLang="vi-VN" smtClean="0">
                <a:latin typeface="Times New Roman" panose="02020603050405020304" pitchFamily="18" charset="0"/>
              </a:rPr>
              <a:t>'</a:t>
            </a:r>
            <a:r>
              <a:rPr lang="en-US" altLang="vi-VN" smtClean="0">
                <a:latin typeface="Times New Roman" panose="02020603050405020304" pitchFamily="18" charset="0"/>
              </a:rPr>
              <a:t>t finished until 1947—after the War had ended.  It was dubbed "The Spruce Goose" even though it was made out of birch as War laws prohibited aluminum planes. </a:t>
            </a:r>
          </a:p>
        </p:txBody>
      </p:sp>
    </p:spTree>
    <p:extLst>
      <p:ext uri="{BB962C8B-B14F-4D97-AF65-F5344CB8AC3E}">
        <p14:creationId xmlns:p14="http://schemas.microsoft.com/office/powerpoint/2010/main" val="291275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F8E0891-57C4-4685-AE18-689B6215DE3A}" type="slidenum">
              <a:rPr lang="en-GB" altLang="vi-VN" sz="1200">
                <a:solidFill>
                  <a:srgbClr val="FFFFFF"/>
                </a:solidFill>
                <a:latin typeface="Comic Sans MS" panose="030F0702030302020204" pitchFamily="66" charset="0"/>
              </a:rPr>
              <a:pPr/>
              <a:t>57</a:t>
            </a:fld>
            <a:endParaRPr lang="en-GB" altLang="vi-VN" sz="1200">
              <a:solidFill>
                <a:srgbClr val="FFFFFF"/>
              </a:solidFill>
              <a:latin typeface="Comic Sans MS" panose="030F0702030302020204" pitchFamily="66" charset="0"/>
            </a:endParaRPr>
          </a:p>
        </p:txBody>
      </p:sp>
      <p:sp>
        <p:nvSpPr>
          <p:cNvPr id="337923" name="Rectangle 1026"/>
          <p:cNvSpPr>
            <a:spLocks noGrp="1" noRot="1" noChangeAspect="1" noChangeArrowheads="1" noTextEdit="1"/>
          </p:cNvSpPr>
          <p:nvPr>
            <p:ph type="sldImg"/>
          </p:nvPr>
        </p:nvSpPr>
        <p:spPr>
          <a:solidFill>
            <a:srgbClr val="FFFFFF"/>
          </a:solidFill>
          <a:ln/>
        </p:spPr>
      </p:sp>
      <p:sp>
        <p:nvSpPr>
          <p:cNvPr id="337924"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"Hughes dated many famous women, including Billie Dove, Bette Davis, Ava Gardner, Olivia de Havilland, Katharine Hepburn, Ginger Rogers and Gene Tierney. He also proposed to Joan Fontaine several times" (wikipedia).</a:t>
            </a:r>
          </a:p>
        </p:txBody>
      </p:sp>
    </p:spTree>
    <p:extLst>
      <p:ext uri="{BB962C8B-B14F-4D97-AF65-F5344CB8AC3E}">
        <p14:creationId xmlns:p14="http://schemas.microsoft.com/office/powerpoint/2010/main" val="3682560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91EA7A7-60CE-4C06-8D9B-9E55C99A08D5}" type="slidenum">
              <a:rPr lang="en-GB" altLang="vi-VN" sz="1200">
                <a:solidFill>
                  <a:srgbClr val="FFFFFF"/>
                </a:solidFill>
                <a:latin typeface="Comic Sans MS" panose="030F0702030302020204" pitchFamily="66" charset="0"/>
              </a:rPr>
              <a:pPr/>
              <a:t>58</a:t>
            </a:fld>
            <a:endParaRPr lang="en-GB" altLang="vi-VN" sz="1200">
              <a:solidFill>
                <a:srgbClr val="FFFFFF"/>
              </a:solidFill>
              <a:latin typeface="Comic Sans MS" panose="030F0702030302020204" pitchFamily="66" charset="0"/>
            </a:endParaRPr>
          </a:p>
        </p:txBody>
      </p:sp>
      <p:sp>
        <p:nvSpPr>
          <p:cNvPr id="338947" name="Rectangle 1026"/>
          <p:cNvSpPr>
            <a:spLocks noGrp="1" noRot="1" noChangeAspect="1" noChangeArrowheads="1" noTextEdit="1"/>
          </p:cNvSpPr>
          <p:nvPr>
            <p:ph type="sldImg"/>
          </p:nvPr>
        </p:nvSpPr>
        <p:spPr>
          <a:solidFill>
            <a:srgbClr val="FFFFFF"/>
          </a:solidFill>
          <a:ln/>
        </p:spPr>
      </p:sp>
      <p:sp>
        <p:nvSpPr>
          <p:cNvPr id="338948"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Bessie Love was a mistress during his first marriage, but it</a:t>
            </a:r>
            <a:r>
              <a:rPr lang="fr-FR" altLang="vi-VN" smtClean="0">
                <a:latin typeface="Times New Roman" panose="02020603050405020304" pitchFamily="18" charset="0"/>
              </a:rPr>
              <a:t>'</a:t>
            </a:r>
            <a:r>
              <a:rPr lang="en-US" altLang="vi-VN" smtClean="0">
                <a:latin typeface="Times New Roman" panose="02020603050405020304" pitchFamily="18" charset="0"/>
              </a:rPr>
              <a:t>s still unknown whether he was actually married to Terry Moore for 27 years!  Jean Peters, his third wife, refused to talk about their marriage.</a:t>
            </a:r>
          </a:p>
        </p:txBody>
      </p:sp>
    </p:spTree>
    <p:extLst>
      <p:ext uri="{BB962C8B-B14F-4D97-AF65-F5344CB8AC3E}">
        <p14:creationId xmlns:p14="http://schemas.microsoft.com/office/powerpoint/2010/main" val="4180011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279C78E-1A87-4432-80FC-B79E0F813EB1}" type="slidenum">
              <a:rPr lang="en-GB" altLang="vi-VN" sz="1200">
                <a:solidFill>
                  <a:srgbClr val="FFFFFF"/>
                </a:solidFill>
                <a:latin typeface="Comic Sans MS" panose="030F0702030302020204" pitchFamily="66" charset="0"/>
              </a:rPr>
              <a:pPr/>
              <a:t>59</a:t>
            </a:fld>
            <a:endParaRPr lang="en-GB" altLang="vi-VN" sz="1200">
              <a:solidFill>
                <a:srgbClr val="FFFFFF"/>
              </a:solidFill>
              <a:latin typeface="Comic Sans MS" panose="030F0702030302020204" pitchFamily="66" charset="0"/>
            </a:endParaRPr>
          </a:p>
        </p:txBody>
      </p:sp>
      <p:sp>
        <p:nvSpPr>
          <p:cNvPr id="339971" name="Rectangle 1026"/>
          <p:cNvSpPr>
            <a:spLocks noGrp="1" noRot="1" noChangeAspect="1" noChangeArrowheads="1" noTextEdit="1"/>
          </p:cNvSpPr>
          <p:nvPr>
            <p:ph type="sldImg"/>
          </p:nvPr>
        </p:nvSpPr>
        <p:spPr>
          <a:solidFill>
            <a:srgbClr val="FFFFFF"/>
          </a:solidFill>
          <a:ln/>
        </p:spPr>
      </p:sp>
      <p:sp>
        <p:nvSpPr>
          <p:cNvPr id="339972"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His obsessive compulsive behavior especially plagued Hughes in his later years.  "On November 24, 1966 (Thanksgiving Day),</a:t>
            </a:r>
            <a:r>
              <a:rPr lang="en-US" altLang="vi-VN" baseline="30000" smtClean="0">
                <a:latin typeface="Times New Roman" panose="02020603050405020304" pitchFamily="18" charset="0"/>
              </a:rPr>
              <a:t>[58]</a:t>
            </a:r>
            <a:r>
              <a:rPr lang="en-US" altLang="vi-VN" smtClean="0">
                <a:latin typeface="Times New Roman" panose="02020603050405020304" pitchFamily="18" charset="0"/>
              </a:rPr>
              <a:t> Hughes arrived in Las Vegas by railroad car and moved into the Desert Inn.   Because he refused to leave the hotel, and to avoid further conflicts with the owners, Hughes bought the Desert Inn in early 1967" (wikipedia).  </a:t>
            </a:r>
          </a:p>
        </p:txBody>
      </p:sp>
    </p:spTree>
    <p:extLst>
      <p:ext uri="{BB962C8B-B14F-4D97-AF65-F5344CB8AC3E}">
        <p14:creationId xmlns:p14="http://schemas.microsoft.com/office/powerpoint/2010/main" val="1941149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C4EA927-7FD1-4A1B-9610-B60D70EC8520}" type="slidenum">
              <a:rPr lang="en-GB" altLang="vi-VN" sz="1200">
                <a:solidFill>
                  <a:srgbClr val="FFFFFF"/>
                </a:solidFill>
                <a:latin typeface="Comic Sans MS" panose="030F0702030302020204" pitchFamily="66" charset="0"/>
              </a:rPr>
              <a:pPr/>
              <a:t>60</a:t>
            </a:fld>
            <a:endParaRPr lang="en-GB" altLang="vi-VN" sz="1200">
              <a:solidFill>
                <a:srgbClr val="FFFFFF"/>
              </a:solidFill>
              <a:latin typeface="Comic Sans MS" panose="030F0702030302020204" pitchFamily="66" charset="0"/>
            </a:endParaRPr>
          </a:p>
        </p:txBody>
      </p:sp>
      <p:sp>
        <p:nvSpPr>
          <p:cNvPr id="340995" name="Rectangle 1026"/>
          <p:cNvSpPr>
            <a:spLocks noGrp="1" noRot="1" noChangeAspect="1" noChangeArrowheads="1" noTextEdit="1"/>
          </p:cNvSpPr>
          <p:nvPr>
            <p:ph type="sldImg"/>
          </p:nvPr>
        </p:nvSpPr>
        <p:spPr>
          <a:solidFill>
            <a:srgbClr val="FFFFFF"/>
          </a:solidFill>
          <a:ln/>
        </p:spPr>
      </p:sp>
      <p:sp>
        <p:nvSpPr>
          <p:cNvPr id="340996"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He spent most of his days living alone naked in his penthouse watching movies.  He watched one movie 150 times!* "His reclusive activities (and possibly his drug use) made him practically unrecognizable; his hair, beard, fingernails, and toenails were long (possibly caused by [a disease] making him averse to touch), his tall 6 ft 4 in (193 cm) frame now weighed barely 90 pounds (41 kg)" (wikipedia) and he has a fixation with Kleenex boxes that he kept everywhere to keep from collecting germs.</a:t>
            </a:r>
          </a:p>
          <a:p>
            <a:endParaRPr lang="en-US" altLang="vi-VN" smtClean="0">
              <a:latin typeface="Times New Roman" panose="02020603050405020304" pitchFamily="18" charset="0"/>
            </a:endParaRPr>
          </a:p>
          <a:p>
            <a:r>
              <a:rPr lang="en-US" altLang="vi-VN" smtClean="0">
                <a:latin typeface="Times New Roman" panose="02020603050405020304" pitchFamily="18" charset="0"/>
              </a:rPr>
              <a:t>* He became obsessed with the 1968 film </a:t>
            </a:r>
            <a:r>
              <a:rPr lang="en-US" altLang="vi-VN" i="1" smtClean="0">
                <a:latin typeface="Times New Roman" panose="02020603050405020304" pitchFamily="18" charset="0"/>
              </a:rPr>
              <a:t>Ice Station Zebra</a:t>
            </a:r>
            <a:r>
              <a:rPr lang="en-US" altLang="vi-VN" smtClean="0">
                <a:latin typeface="Times New Roman" panose="02020603050405020304" pitchFamily="18" charset="0"/>
              </a:rPr>
              <a:t> and had it running on a continuous loop in his home. According to his aides, he watched it 150 times (Wikipedia)</a:t>
            </a:r>
          </a:p>
        </p:txBody>
      </p:sp>
    </p:spTree>
    <p:extLst>
      <p:ext uri="{BB962C8B-B14F-4D97-AF65-F5344CB8AC3E}">
        <p14:creationId xmlns:p14="http://schemas.microsoft.com/office/powerpoint/2010/main" val="1634292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B044CFB-0D35-47F2-BA05-2857032B13B1}" type="slidenum">
              <a:rPr lang="en-GB" altLang="vi-VN" sz="1200">
                <a:solidFill>
                  <a:srgbClr val="FFFFFF"/>
                </a:solidFill>
                <a:latin typeface="Comic Sans MS" panose="030F0702030302020204" pitchFamily="66" charset="0"/>
              </a:rPr>
              <a:pPr/>
              <a:t>61</a:t>
            </a:fld>
            <a:endParaRPr lang="en-GB" altLang="vi-VN" sz="1200">
              <a:solidFill>
                <a:srgbClr val="FFFFFF"/>
              </a:solidFill>
              <a:latin typeface="Comic Sans MS" panose="030F0702030302020204" pitchFamily="66" charset="0"/>
            </a:endParaRPr>
          </a:p>
        </p:txBody>
      </p:sp>
      <p:sp>
        <p:nvSpPr>
          <p:cNvPr id="342019" name="Rectangle 1026"/>
          <p:cNvSpPr>
            <a:spLocks noGrp="1" noRot="1" noChangeAspect="1" noChangeArrowheads="1" noTextEdit="1"/>
          </p:cNvSpPr>
          <p:nvPr>
            <p:ph type="sldImg"/>
          </p:nvPr>
        </p:nvSpPr>
        <p:spPr>
          <a:solidFill>
            <a:srgbClr val="FFFFFF"/>
          </a:solidFill>
          <a:ln/>
        </p:spPr>
      </p:sp>
      <p:sp>
        <p:nvSpPr>
          <p:cNvPr id="342020"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"The FBI had to resort to fingerprints to identify the body… X-rays revealed five broken-off hypodermic needles in the flesh of his arms" (Wikipedia).</a:t>
            </a:r>
          </a:p>
        </p:txBody>
      </p:sp>
    </p:spTree>
    <p:extLst>
      <p:ext uri="{BB962C8B-B14F-4D97-AF65-F5344CB8AC3E}">
        <p14:creationId xmlns:p14="http://schemas.microsoft.com/office/powerpoint/2010/main" val="17416392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69BA960-EC5B-4BCB-859A-FAF0A9826362}" type="slidenum">
              <a:rPr lang="en-GB" altLang="vi-VN" sz="1200">
                <a:solidFill>
                  <a:srgbClr val="FFFFFF"/>
                </a:solidFill>
                <a:latin typeface="Comic Sans MS" panose="030F0702030302020204" pitchFamily="66" charset="0"/>
              </a:rPr>
              <a:pPr/>
              <a:t>62</a:t>
            </a:fld>
            <a:endParaRPr lang="en-GB" altLang="vi-VN" sz="1200">
              <a:solidFill>
                <a:srgbClr val="FFFFFF"/>
              </a:solidFill>
              <a:latin typeface="Comic Sans MS" panose="030F0702030302020204" pitchFamily="66" charset="0"/>
            </a:endParaRPr>
          </a:p>
        </p:txBody>
      </p:sp>
      <p:sp>
        <p:nvSpPr>
          <p:cNvPr id="294915" name="Rectangle 1026"/>
          <p:cNvSpPr>
            <a:spLocks noGrp="1" noRot="1" noChangeAspect="1" noChangeArrowheads="1" noTextEdit="1"/>
          </p:cNvSpPr>
          <p:nvPr>
            <p:ph type="sldImg"/>
          </p:nvPr>
        </p:nvSpPr>
        <p:spPr>
          <a:solidFill>
            <a:srgbClr val="FFFFFF"/>
          </a:solidFill>
          <a:ln/>
        </p:spPr>
      </p:sp>
      <p:sp>
        <p:nvSpPr>
          <p:cNvPr id="29491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491381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0C07ED7E-DB90-4E71-95F5-CA1EB1096585}" type="slidenum">
              <a:rPr lang="en-GB" altLang="vi-VN" sz="1200">
                <a:solidFill>
                  <a:srgbClr val="FFFFFF"/>
                </a:solidFill>
                <a:latin typeface="Comic Sans MS" panose="030F0702030302020204" pitchFamily="66" charset="0"/>
              </a:rPr>
              <a:pPr/>
              <a:t>8</a:t>
            </a:fld>
            <a:endParaRPr lang="en-GB" altLang="vi-VN" sz="1200">
              <a:solidFill>
                <a:srgbClr val="FFFFFF"/>
              </a:solidFill>
              <a:latin typeface="Comic Sans MS" panose="030F0702030302020204" pitchFamily="66" charset="0"/>
            </a:endParaRPr>
          </a:p>
        </p:txBody>
      </p:sp>
      <p:sp>
        <p:nvSpPr>
          <p:cNvPr id="288771" name="Rectangle 1026"/>
          <p:cNvSpPr>
            <a:spLocks noGrp="1" noRot="1" noChangeAspect="1" noChangeArrowheads="1" noTextEdit="1"/>
          </p:cNvSpPr>
          <p:nvPr>
            <p:ph type="sldImg"/>
          </p:nvPr>
        </p:nvSpPr>
        <p:spPr>
          <a:solidFill>
            <a:srgbClr val="FFFFFF"/>
          </a:solidFill>
          <a:ln/>
        </p:spPr>
      </p:sp>
      <p:sp>
        <p:nvSpPr>
          <p:cNvPr id="28877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2032900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DCF97E9-2758-4231-9570-B64F8CF2743A}" type="slidenum">
              <a:rPr lang="en-GB" altLang="vi-VN" sz="1200">
                <a:solidFill>
                  <a:srgbClr val="FFFFFF"/>
                </a:solidFill>
                <a:latin typeface="Comic Sans MS" panose="030F0702030302020204" pitchFamily="66" charset="0"/>
              </a:rPr>
              <a:pPr/>
              <a:t>63</a:t>
            </a:fld>
            <a:endParaRPr lang="en-GB" altLang="vi-VN" sz="1200">
              <a:solidFill>
                <a:srgbClr val="FFFFFF"/>
              </a:solidFill>
              <a:latin typeface="Comic Sans MS" panose="030F0702030302020204" pitchFamily="66" charset="0"/>
            </a:endParaRPr>
          </a:p>
        </p:txBody>
      </p:sp>
      <p:sp>
        <p:nvSpPr>
          <p:cNvPr id="344067" name="Rectangle 1026"/>
          <p:cNvSpPr>
            <a:spLocks noGrp="1" noRot="1" noChangeAspect="1" noChangeArrowheads="1" noTextEdit="1"/>
          </p:cNvSpPr>
          <p:nvPr>
            <p:ph type="sldImg"/>
          </p:nvPr>
        </p:nvSpPr>
        <p:spPr>
          <a:solidFill>
            <a:srgbClr val="FFFFFF"/>
          </a:solidFill>
          <a:ln/>
        </p:spPr>
      </p:sp>
      <p:sp>
        <p:nvSpPr>
          <p:cNvPr id="34406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867398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3ADF1D6-3419-432C-9A06-ACB3771EAB54}" type="slidenum">
              <a:rPr lang="en-GB" altLang="vi-VN" sz="1200">
                <a:solidFill>
                  <a:srgbClr val="FFFFFF"/>
                </a:solidFill>
                <a:latin typeface="Comic Sans MS" panose="030F0702030302020204" pitchFamily="66" charset="0"/>
              </a:rPr>
              <a:pPr/>
              <a:t>64</a:t>
            </a:fld>
            <a:endParaRPr lang="en-GB" altLang="vi-VN" sz="1200">
              <a:solidFill>
                <a:srgbClr val="FFFFFF"/>
              </a:solidFill>
              <a:latin typeface="Comic Sans MS" panose="030F0702030302020204" pitchFamily="66" charset="0"/>
            </a:endParaRPr>
          </a:p>
        </p:txBody>
      </p:sp>
      <p:sp>
        <p:nvSpPr>
          <p:cNvPr id="345091" name="Rectangle 1026"/>
          <p:cNvSpPr>
            <a:spLocks noGrp="1" noRot="1" noChangeAspect="1" noChangeArrowheads="1" noTextEdit="1"/>
          </p:cNvSpPr>
          <p:nvPr>
            <p:ph type="sldImg"/>
          </p:nvPr>
        </p:nvSpPr>
        <p:spPr>
          <a:solidFill>
            <a:srgbClr val="FFFFFF"/>
          </a:solidFill>
          <a:ln/>
        </p:spPr>
      </p:sp>
      <p:sp>
        <p:nvSpPr>
          <p:cNvPr id="345092"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http://churchsermonseriesideas.com/?s=ecclesiastes image</a:t>
            </a:r>
          </a:p>
        </p:txBody>
      </p:sp>
    </p:spTree>
    <p:extLst>
      <p:ext uri="{BB962C8B-B14F-4D97-AF65-F5344CB8AC3E}">
        <p14:creationId xmlns:p14="http://schemas.microsoft.com/office/powerpoint/2010/main" val="16104377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467D602-FE7B-489D-86A3-C513C6BE8A1E}" type="slidenum">
              <a:rPr lang="en-GB" altLang="vi-VN" sz="1200">
                <a:solidFill>
                  <a:srgbClr val="FFFFFF"/>
                </a:solidFill>
                <a:latin typeface="Comic Sans MS" panose="030F0702030302020204" pitchFamily="66" charset="0"/>
              </a:rPr>
              <a:pPr/>
              <a:t>65</a:t>
            </a:fld>
            <a:endParaRPr lang="en-GB" altLang="vi-VN" sz="1200">
              <a:solidFill>
                <a:srgbClr val="FFFFFF"/>
              </a:solidFill>
              <a:latin typeface="Comic Sans MS" panose="030F0702030302020204" pitchFamily="66" charset="0"/>
            </a:endParaRPr>
          </a:p>
        </p:txBody>
      </p:sp>
      <p:sp>
        <p:nvSpPr>
          <p:cNvPr id="346115" name="Rectangle 1026"/>
          <p:cNvSpPr>
            <a:spLocks noGrp="1" noRot="1" noChangeAspect="1" noChangeArrowheads="1" noTextEdit="1"/>
          </p:cNvSpPr>
          <p:nvPr>
            <p:ph type="sldImg"/>
          </p:nvPr>
        </p:nvSpPr>
        <p:spPr>
          <a:solidFill>
            <a:srgbClr val="FFFFFF"/>
          </a:solidFill>
          <a:ln/>
        </p:spPr>
      </p:sp>
      <p:sp>
        <p:nvSpPr>
          <p:cNvPr id="34611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118883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3BDE088-8BB9-4D4C-936D-0DC4765C7CB6}" type="slidenum">
              <a:rPr lang="en-GB" altLang="vi-VN" sz="1200">
                <a:solidFill>
                  <a:srgbClr val="FFFFFF"/>
                </a:solidFill>
                <a:latin typeface="Comic Sans MS" panose="030F0702030302020204" pitchFamily="66" charset="0"/>
              </a:rPr>
              <a:pPr/>
              <a:t>66</a:t>
            </a:fld>
            <a:endParaRPr lang="en-GB" altLang="vi-VN" sz="1200">
              <a:solidFill>
                <a:srgbClr val="FFFFFF"/>
              </a:solidFill>
              <a:latin typeface="Comic Sans MS" panose="030F0702030302020204" pitchFamily="66" charset="0"/>
            </a:endParaRPr>
          </a:p>
        </p:txBody>
      </p:sp>
      <p:sp>
        <p:nvSpPr>
          <p:cNvPr id="347139" name="Rectangle 1026"/>
          <p:cNvSpPr>
            <a:spLocks noGrp="1" noRot="1" noChangeAspect="1" noChangeArrowheads="1" noTextEdit="1"/>
          </p:cNvSpPr>
          <p:nvPr>
            <p:ph type="sldImg"/>
          </p:nvPr>
        </p:nvSpPr>
        <p:spPr>
          <a:solidFill>
            <a:srgbClr val="FFFFFF"/>
          </a:solidFill>
          <a:ln/>
        </p:spPr>
      </p:sp>
      <p:sp>
        <p:nvSpPr>
          <p:cNvPr id="347140"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http://churchsermonseriesideas.com/?s=ecclesiastes image</a:t>
            </a:r>
          </a:p>
        </p:txBody>
      </p:sp>
    </p:spTree>
    <p:extLst>
      <p:ext uri="{BB962C8B-B14F-4D97-AF65-F5344CB8AC3E}">
        <p14:creationId xmlns:p14="http://schemas.microsoft.com/office/powerpoint/2010/main" val="14824072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0C7E9697-A1C5-4039-828E-77A89BCD6B3E}" type="slidenum">
              <a:rPr lang="en-GB" altLang="vi-VN" sz="1200">
                <a:solidFill>
                  <a:srgbClr val="FFFFFF"/>
                </a:solidFill>
                <a:latin typeface="Comic Sans MS" panose="030F0702030302020204" pitchFamily="66" charset="0"/>
              </a:rPr>
              <a:pPr/>
              <a:t>67</a:t>
            </a:fld>
            <a:endParaRPr lang="en-GB" altLang="vi-VN" sz="1200">
              <a:solidFill>
                <a:srgbClr val="FFFFFF"/>
              </a:solidFill>
              <a:latin typeface="Comic Sans MS" panose="030F0702030302020204" pitchFamily="66" charset="0"/>
            </a:endParaRPr>
          </a:p>
        </p:txBody>
      </p:sp>
      <p:sp>
        <p:nvSpPr>
          <p:cNvPr id="348163" name="Rectangle 1026"/>
          <p:cNvSpPr>
            <a:spLocks noGrp="1" noRot="1" noChangeAspect="1" noChangeArrowheads="1" noTextEdit="1"/>
          </p:cNvSpPr>
          <p:nvPr>
            <p:ph type="sldImg"/>
          </p:nvPr>
        </p:nvSpPr>
        <p:spPr>
          <a:solidFill>
            <a:srgbClr val="FFFFFF"/>
          </a:solidFill>
          <a:ln/>
        </p:spPr>
      </p:sp>
      <p:sp>
        <p:nvSpPr>
          <p:cNvPr id="348164"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http://churchsermonseriesideas.com/?s=ecclesiastes image</a:t>
            </a:r>
          </a:p>
        </p:txBody>
      </p:sp>
    </p:spTree>
    <p:extLst>
      <p:ext uri="{BB962C8B-B14F-4D97-AF65-F5344CB8AC3E}">
        <p14:creationId xmlns:p14="http://schemas.microsoft.com/office/powerpoint/2010/main" val="2859370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0D36B499-EB73-4E63-B16B-F6DA8618630D}" type="slidenum">
              <a:rPr lang="en-GB" altLang="vi-VN" sz="1200">
                <a:solidFill>
                  <a:srgbClr val="FFFFFF"/>
                </a:solidFill>
                <a:latin typeface="Comic Sans MS" panose="030F0702030302020204" pitchFamily="66" charset="0"/>
              </a:rPr>
              <a:pPr/>
              <a:t>68</a:t>
            </a:fld>
            <a:endParaRPr lang="en-GB" altLang="vi-VN" sz="1200">
              <a:solidFill>
                <a:srgbClr val="FFFFFF"/>
              </a:solidFill>
              <a:latin typeface="Comic Sans MS" panose="030F0702030302020204" pitchFamily="66" charset="0"/>
            </a:endParaRPr>
          </a:p>
        </p:txBody>
      </p:sp>
      <p:sp>
        <p:nvSpPr>
          <p:cNvPr id="349187" name="Rectangle 1026"/>
          <p:cNvSpPr>
            <a:spLocks noGrp="1" noRot="1" noChangeAspect="1" noChangeArrowheads="1" noTextEdit="1"/>
          </p:cNvSpPr>
          <p:nvPr>
            <p:ph type="sldImg"/>
          </p:nvPr>
        </p:nvSpPr>
        <p:spPr>
          <a:solidFill>
            <a:srgbClr val="FFFFFF"/>
          </a:solidFill>
          <a:ln/>
        </p:spPr>
      </p:sp>
      <p:sp>
        <p:nvSpPr>
          <p:cNvPr id="349188"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http://churchsermonseriesideas.com/?s=ecclesiastes image</a:t>
            </a:r>
          </a:p>
        </p:txBody>
      </p:sp>
    </p:spTree>
    <p:extLst>
      <p:ext uri="{BB962C8B-B14F-4D97-AF65-F5344CB8AC3E}">
        <p14:creationId xmlns:p14="http://schemas.microsoft.com/office/powerpoint/2010/main" val="13379116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DD88E10-0D58-40A0-88F5-14CBB31F7F72}" type="slidenum">
              <a:rPr lang="en-US" altLang="vi-VN" sz="1200">
                <a:solidFill>
                  <a:srgbClr val="000000"/>
                </a:solidFill>
              </a:rPr>
              <a:pPr/>
              <a:t>69</a:t>
            </a:fld>
            <a:endParaRPr lang="en-US" altLang="vi-VN" sz="1200">
              <a:solidFill>
                <a:srgbClr val="000000"/>
              </a:solidFill>
            </a:endParaRPr>
          </a:p>
        </p:txBody>
      </p:sp>
      <p:sp>
        <p:nvSpPr>
          <p:cNvPr id="350211" name="Rectangle 2"/>
          <p:cNvSpPr>
            <a:spLocks noGrp="1" noRot="1" noChangeAspect="1" noChangeArrowheads="1" noTextEdit="1"/>
          </p:cNvSpPr>
          <p:nvPr>
            <p:ph type="sldImg"/>
          </p:nvPr>
        </p:nvSpPr>
        <p:spPr>
          <a:solidFill>
            <a:srgbClr val="FFFFFF"/>
          </a:solidFill>
          <a:ln/>
        </p:spPr>
      </p:sp>
      <p:sp>
        <p:nvSpPr>
          <p:cNvPr id="350212"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1585932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F6CA5D4-4A62-4983-88BA-82F123556345}" type="slidenum">
              <a:rPr lang="en-GB" altLang="vi-VN" sz="1200">
                <a:solidFill>
                  <a:srgbClr val="FFFFFF"/>
                </a:solidFill>
                <a:latin typeface="Comic Sans MS" panose="030F0702030302020204" pitchFamily="66" charset="0"/>
              </a:rPr>
              <a:pPr/>
              <a:t>70</a:t>
            </a:fld>
            <a:endParaRPr lang="en-GB" altLang="vi-VN" sz="1200">
              <a:solidFill>
                <a:srgbClr val="FFFFFF"/>
              </a:solidFill>
              <a:latin typeface="Comic Sans MS" panose="030F0702030302020204" pitchFamily="66" charset="0"/>
            </a:endParaRPr>
          </a:p>
        </p:txBody>
      </p:sp>
      <p:sp>
        <p:nvSpPr>
          <p:cNvPr id="351235" name="Rectangle 1026"/>
          <p:cNvSpPr>
            <a:spLocks noGrp="1" noRot="1" noChangeAspect="1" noChangeArrowheads="1" noTextEdit="1"/>
          </p:cNvSpPr>
          <p:nvPr>
            <p:ph type="sldImg"/>
          </p:nvPr>
        </p:nvSpPr>
        <p:spPr>
          <a:solidFill>
            <a:srgbClr val="FFFFFF"/>
          </a:solidFill>
          <a:ln/>
        </p:spPr>
      </p:sp>
      <p:sp>
        <p:nvSpPr>
          <p:cNvPr id="351236"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I said to myself, "Look, I am wiser than any of the kings who ruled in Jerusalem before me. I have greater wisdom and knowledge than any of them."  </a:t>
            </a:r>
            <a:r>
              <a:rPr lang="en-US" altLang="vi-VN" b="1" baseline="30000" smtClean="0">
                <a:latin typeface="Times New Roman" panose="02020603050405020304" pitchFamily="18" charset="0"/>
              </a:rPr>
              <a:t>17</a:t>
            </a:r>
            <a:r>
              <a:rPr lang="en-US" altLang="vi-VN" smtClean="0">
                <a:latin typeface="Times New Roman" panose="02020603050405020304" pitchFamily="18" charset="0"/>
              </a:rPr>
              <a:t> So I set out to learn everything from wisdom to madness and folly. But I learned firsthand that pursuing all this is like chasing the wind. </a:t>
            </a:r>
          </a:p>
          <a:p>
            <a:endParaRPr lang="en-US" altLang="vi-VN" smtClean="0">
              <a:latin typeface="Times New Roman" panose="02020603050405020304" pitchFamily="18" charset="0"/>
            </a:endParaRPr>
          </a:p>
          <a:p>
            <a:r>
              <a:rPr lang="en-US" altLang="vi-VN" b="1" smtClean="0">
                <a:latin typeface="Times New Roman" panose="02020603050405020304" pitchFamily="18" charset="0"/>
              </a:rPr>
              <a:t>Eccl. 1:18</a:t>
            </a:r>
            <a:r>
              <a:rPr lang="en-US" altLang="vi-VN" smtClean="0">
                <a:latin typeface="Times New Roman" panose="02020603050405020304" pitchFamily="18" charset="0"/>
              </a:rPr>
              <a:t>    	 The greater my wisdom, the greater my grief. </a:t>
            </a:r>
          </a:p>
          <a:p>
            <a:r>
              <a:rPr lang="en-US" altLang="vi-VN" smtClean="0">
                <a:latin typeface="Times New Roman" panose="02020603050405020304" pitchFamily="18" charset="0"/>
              </a:rPr>
              <a:t>		 To increase knowledge only increases sorrow.</a:t>
            </a:r>
          </a:p>
        </p:txBody>
      </p:sp>
    </p:spTree>
    <p:extLst>
      <p:ext uri="{BB962C8B-B14F-4D97-AF65-F5344CB8AC3E}">
        <p14:creationId xmlns:p14="http://schemas.microsoft.com/office/powerpoint/2010/main" val="2787744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B68979D1-576E-44A0-A3D9-5F1A8F877A91}" type="slidenum">
              <a:rPr lang="en-GB" altLang="vi-VN" sz="1200">
                <a:solidFill>
                  <a:srgbClr val="FFFFFF"/>
                </a:solidFill>
                <a:latin typeface="Comic Sans MS" panose="030F0702030302020204" pitchFamily="66" charset="0"/>
              </a:rPr>
              <a:pPr/>
              <a:t>71</a:t>
            </a:fld>
            <a:endParaRPr lang="en-GB" altLang="vi-VN" sz="1200">
              <a:solidFill>
                <a:srgbClr val="FFFFFF"/>
              </a:solidFill>
              <a:latin typeface="Comic Sans MS" panose="030F0702030302020204" pitchFamily="66" charset="0"/>
            </a:endParaRPr>
          </a:p>
        </p:txBody>
      </p:sp>
      <p:sp>
        <p:nvSpPr>
          <p:cNvPr id="352259" name="Rectangle 1026"/>
          <p:cNvSpPr>
            <a:spLocks noGrp="1" noRot="1" noChangeAspect="1" noChangeArrowheads="1" noTextEdit="1"/>
          </p:cNvSpPr>
          <p:nvPr>
            <p:ph type="sldImg"/>
          </p:nvPr>
        </p:nvSpPr>
        <p:spPr>
          <a:solidFill>
            <a:srgbClr val="FFFFFF"/>
          </a:solidFill>
          <a:ln/>
        </p:spPr>
      </p:sp>
      <p:sp>
        <p:nvSpPr>
          <p:cNvPr id="35226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6613411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6913525-DE37-4CBF-BBCF-D3418AFFD699}" type="slidenum">
              <a:rPr lang="en-GB" altLang="vi-VN" sz="1200">
                <a:solidFill>
                  <a:srgbClr val="FFFFFF"/>
                </a:solidFill>
                <a:latin typeface="Comic Sans MS" panose="030F0702030302020204" pitchFamily="66" charset="0"/>
              </a:rPr>
              <a:pPr/>
              <a:t>73</a:t>
            </a:fld>
            <a:endParaRPr lang="en-GB" altLang="vi-VN" sz="1200">
              <a:solidFill>
                <a:srgbClr val="FFFFFF"/>
              </a:solidFill>
              <a:latin typeface="Comic Sans MS" panose="030F0702030302020204" pitchFamily="66" charset="0"/>
            </a:endParaRPr>
          </a:p>
        </p:txBody>
      </p:sp>
      <p:sp>
        <p:nvSpPr>
          <p:cNvPr id="353283" name="Rectangle 1026"/>
          <p:cNvSpPr>
            <a:spLocks noGrp="1" noRot="1" noChangeAspect="1" noChangeArrowheads="1" noTextEdit="1"/>
          </p:cNvSpPr>
          <p:nvPr>
            <p:ph type="sldImg"/>
          </p:nvPr>
        </p:nvSpPr>
        <p:spPr>
          <a:solidFill>
            <a:srgbClr val="FFFFFF"/>
          </a:solidFill>
          <a:ln/>
        </p:spPr>
      </p:sp>
      <p:sp>
        <p:nvSpPr>
          <p:cNvPr id="35328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009035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ACB3495-5298-40D3-B846-DDC87B9E255E}" type="slidenum">
              <a:rPr lang="en-GB" altLang="vi-VN" sz="1200">
                <a:solidFill>
                  <a:srgbClr val="FFFFFF"/>
                </a:solidFill>
                <a:latin typeface="Comic Sans MS" panose="030F0702030302020204" pitchFamily="66" charset="0"/>
              </a:rPr>
              <a:pPr/>
              <a:t>9</a:t>
            </a:fld>
            <a:endParaRPr lang="en-GB" altLang="vi-VN" sz="1200">
              <a:solidFill>
                <a:srgbClr val="FFFFFF"/>
              </a:solidFill>
              <a:latin typeface="Comic Sans MS" panose="030F0702030302020204" pitchFamily="66" charset="0"/>
            </a:endParaRPr>
          </a:p>
        </p:txBody>
      </p:sp>
      <p:sp>
        <p:nvSpPr>
          <p:cNvPr id="289795" name="Rectangle 1026"/>
          <p:cNvSpPr>
            <a:spLocks noGrp="1" noRot="1" noChangeAspect="1" noChangeArrowheads="1" noTextEdit="1"/>
          </p:cNvSpPr>
          <p:nvPr>
            <p:ph type="sldImg"/>
          </p:nvPr>
        </p:nvSpPr>
        <p:spPr>
          <a:solidFill>
            <a:srgbClr val="FFFFFF"/>
          </a:solidFill>
          <a:ln/>
        </p:spPr>
      </p:sp>
      <p:sp>
        <p:nvSpPr>
          <p:cNvPr id="28979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4416020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2E04CAA-892E-401A-9926-DDFD8E8A7FE1}" type="slidenum">
              <a:rPr lang="en-GB" altLang="vi-VN" sz="1200">
                <a:solidFill>
                  <a:srgbClr val="FFFFFF"/>
                </a:solidFill>
                <a:latin typeface="Comic Sans MS" panose="030F0702030302020204" pitchFamily="66" charset="0"/>
              </a:rPr>
              <a:pPr/>
              <a:t>74</a:t>
            </a:fld>
            <a:endParaRPr lang="en-GB" altLang="vi-VN" sz="1200">
              <a:solidFill>
                <a:srgbClr val="FFFFFF"/>
              </a:solidFill>
              <a:latin typeface="Comic Sans MS" panose="030F0702030302020204" pitchFamily="66" charset="0"/>
            </a:endParaRPr>
          </a:p>
        </p:txBody>
      </p:sp>
      <p:sp>
        <p:nvSpPr>
          <p:cNvPr id="354307" name="Rectangle 1026"/>
          <p:cNvSpPr>
            <a:spLocks noGrp="1" noRot="1" noChangeAspect="1" noChangeArrowheads="1" noTextEdit="1"/>
          </p:cNvSpPr>
          <p:nvPr>
            <p:ph type="sldImg"/>
          </p:nvPr>
        </p:nvSpPr>
        <p:spPr>
          <a:solidFill>
            <a:srgbClr val="FFFFFF"/>
          </a:solidFill>
          <a:ln/>
        </p:spPr>
      </p:sp>
      <p:sp>
        <p:nvSpPr>
          <p:cNvPr id="35430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1759706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314A1359-3004-4083-9FE4-323D51D76514}" type="slidenum">
              <a:rPr lang="en-GB" altLang="vi-VN" sz="1200">
                <a:solidFill>
                  <a:srgbClr val="FFFFFF"/>
                </a:solidFill>
                <a:latin typeface="Comic Sans MS" panose="030F0702030302020204" pitchFamily="66" charset="0"/>
              </a:rPr>
              <a:pPr/>
              <a:t>75</a:t>
            </a:fld>
            <a:endParaRPr lang="en-GB" altLang="vi-VN" sz="1200">
              <a:solidFill>
                <a:srgbClr val="FFFFFF"/>
              </a:solidFill>
              <a:latin typeface="Comic Sans MS" panose="030F0702030302020204" pitchFamily="66" charset="0"/>
            </a:endParaRPr>
          </a:p>
        </p:txBody>
      </p:sp>
      <p:sp>
        <p:nvSpPr>
          <p:cNvPr id="355331" name="Rectangle 1026"/>
          <p:cNvSpPr>
            <a:spLocks noGrp="1" noRot="1" noChangeAspect="1" noChangeArrowheads="1" noTextEdit="1"/>
          </p:cNvSpPr>
          <p:nvPr>
            <p:ph type="sldImg"/>
          </p:nvPr>
        </p:nvSpPr>
        <p:spPr>
          <a:solidFill>
            <a:srgbClr val="FFFFFF"/>
          </a:solidFill>
          <a:ln/>
        </p:spPr>
      </p:sp>
      <p:sp>
        <p:nvSpPr>
          <p:cNvPr id="35533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4248350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443F214D-AB12-4272-8F73-F161DE584602}" type="slidenum">
              <a:rPr lang="en-GB" altLang="vi-VN" sz="1200">
                <a:solidFill>
                  <a:srgbClr val="FFFFFF"/>
                </a:solidFill>
                <a:latin typeface="Comic Sans MS" panose="030F0702030302020204" pitchFamily="66" charset="0"/>
              </a:rPr>
              <a:pPr/>
              <a:t>76</a:t>
            </a:fld>
            <a:endParaRPr lang="en-GB" altLang="vi-VN" sz="1200">
              <a:solidFill>
                <a:srgbClr val="FFFFFF"/>
              </a:solidFill>
              <a:latin typeface="Comic Sans MS" panose="030F0702030302020204" pitchFamily="66" charset="0"/>
            </a:endParaRPr>
          </a:p>
        </p:txBody>
      </p:sp>
      <p:sp>
        <p:nvSpPr>
          <p:cNvPr id="356355" name="Rectangle 1026"/>
          <p:cNvSpPr>
            <a:spLocks noGrp="1" noRot="1" noChangeAspect="1" noChangeArrowheads="1" noTextEdit="1"/>
          </p:cNvSpPr>
          <p:nvPr>
            <p:ph type="sldImg"/>
          </p:nvPr>
        </p:nvSpPr>
        <p:spPr>
          <a:solidFill>
            <a:srgbClr val="FFFFFF"/>
          </a:solidFill>
          <a:ln/>
        </p:spPr>
      </p:sp>
      <p:sp>
        <p:nvSpPr>
          <p:cNvPr id="35635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0885676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EE5B486-B952-4E7B-BFD5-D43F3547A4B1}" type="slidenum">
              <a:rPr lang="en-GB" altLang="vi-VN" sz="1200">
                <a:solidFill>
                  <a:srgbClr val="FFFFFF"/>
                </a:solidFill>
                <a:latin typeface="Comic Sans MS" panose="030F0702030302020204" pitchFamily="66" charset="0"/>
              </a:rPr>
              <a:pPr/>
              <a:t>77</a:t>
            </a:fld>
            <a:endParaRPr lang="en-GB" altLang="vi-VN" sz="1200">
              <a:solidFill>
                <a:srgbClr val="FFFFFF"/>
              </a:solidFill>
              <a:latin typeface="Comic Sans MS" panose="030F0702030302020204" pitchFamily="66" charset="0"/>
            </a:endParaRPr>
          </a:p>
        </p:txBody>
      </p:sp>
      <p:sp>
        <p:nvSpPr>
          <p:cNvPr id="357379" name="Rectangle 1026"/>
          <p:cNvSpPr>
            <a:spLocks noGrp="1" noRot="1" noChangeAspect="1" noChangeArrowheads="1" noTextEdit="1"/>
          </p:cNvSpPr>
          <p:nvPr>
            <p:ph type="sldImg"/>
          </p:nvPr>
        </p:nvSpPr>
        <p:spPr>
          <a:solidFill>
            <a:srgbClr val="FFFFFF"/>
          </a:solidFill>
          <a:ln/>
        </p:spPr>
      </p:sp>
      <p:sp>
        <p:nvSpPr>
          <p:cNvPr id="35738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6523660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E875FD7F-9397-43C5-848D-8BA53EEF1C05}" type="slidenum">
              <a:rPr lang="en-GB" altLang="vi-VN" sz="1200">
                <a:solidFill>
                  <a:srgbClr val="FFFFFF"/>
                </a:solidFill>
                <a:latin typeface="Comic Sans MS" panose="030F0702030302020204" pitchFamily="66" charset="0"/>
              </a:rPr>
              <a:pPr/>
              <a:t>78</a:t>
            </a:fld>
            <a:endParaRPr lang="en-GB" altLang="vi-VN" sz="1200">
              <a:solidFill>
                <a:srgbClr val="FFFFFF"/>
              </a:solidFill>
              <a:latin typeface="Comic Sans MS" panose="030F0702030302020204" pitchFamily="66" charset="0"/>
            </a:endParaRPr>
          </a:p>
        </p:txBody>
      </p:sp>
      <p:sp>
        <p:nvSpPr>
          <p:cNvPr id="358403" name="Rectangle 1026"/>
          <p:cNvSpPr>
            <a:spLocks noGrp="1" noRot="1" noChangeAspect="1" noChangeArrowheads="1" noTextEdit="1"/>
          </p:cNvSpPr>
          <p:nvPr>
            <p:ph type="sldImg"/>
          </p:nvPr>
        </p:nvSpPr>
        <p:spPr>
          <a:solidFill>
            <a:srgbClr val="FFFFFF"/>
          </a:solidFill>
          <a:ln/>
        </p:spPr>
      </p:sp>
      <p:sp>
        <p:nvSpPr>
          <p:cNvPr id="35840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877456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3E54B3F-978A-4F35-9E26-5A070D7A1161}" type="slidenum">
              <a:rPr lang="en-GB" altLang="vi-VN" sz="1200">
                <a:solidFill>
                  <a:srgbClr val="FFFFFF"/>
                </a:solidFill>
                <a:latin typeface="Comic Sans MS" panose="030F0702030302020204" pitchFamily="66" charset="0"/>
              </a:rPr>
              <a:pPr/>
              <a:t>79</a:t>
            </a:fld>
            <a:endParaRPr lang="en-GB" altLang="vi-VN" sz="1200">
              <a:solidFill>
                <a:srgbClr val="FFFFFF"/>
              </a:solidFill>
              <a:latin typeface="Comic Sans MS" panose="030F0702030302020204" pitchFamily="66" charset="0"/>
            </a:endParaRPr>
          </a:p>
        </p:txBody>
      </p:sp>
      <p:sp>
        <p:nvSpPr>
          <p:cNvPr id="359427" name="Rectangle 1026"/>
          <p:cNvSpPr>
            <a:spLocks noGrp="1" noRot="1" noChangeAspect="1" noChangeArrowheads="1" noTextEdit="1"/>
          </p:cNvSpPr>
          <p:nvPr>
            <p:ph type="sldImg"/>
          </p:nvPr>
        </p:nvSpPr>
        <p:spPr>
          <a:solidFill>
            <a:srgbClr val="FFFFFF"/>
          </a:solidFill>
          <a:ln/>
        </p:spPr>
      </p:sp>
      <p:sp>
        <p:nvSpPr>
          <p:cNvPr id="35942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1064612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6971C2BC-0463-4B0F-9DF6-A4C8FDA8FAA4}" type="slidenum">
              <a:rPr lang="en-GB" altLang="vi-VN" sz="1200">
                <a:solidFill>
                  <a:srgbClr val="FFFFFF"/>
                </a:solidFill>
                <a:latin typeface="Comic Sans MS" panose="030F0702030302020204" pitchFamily="66" charset="0"/>
              </a:rPr>
              <a:pPr/>
              <a:t>80</a:t>
            </a:fld>
            <a:endParaRPr lang="en-GB" altLang="vi-VN" sz="1200">
              <a:solidFill>
                <a:srgbClr val="FFFFFF"/>
              </a:solidFill>
              <a:latin typeface="Comic Sans MS" panose="030F0702030302020204" pitchFamily="66" charset="0"/>
            </a:endParaRPr>
          </a:p>
        </p:txBody>
      </p:sp>
      <p:sp>
        <p:nvSpPr>
          <p:cNvPr id="360451" name="Rectangle 1026"/>
          <p:cNvSpPr>
            <a:spLocks noGrp="1" noRot="1" noChangeAspect="1" noChangeArrowheads="1" noTextEdit="1"/>
          </p:cNvSpPr>
          <p:nvPr>
            <p:ph type="sldImg"/>
          </p:nvPr>
        </p:nvSpPr>
        <p:spPr>
          <a:solidFill>
            <a:srgbClr val="FFFFFF"/>
          </a:solidFill>
          <a:ln/>
        </p:spPr>
      </p:sp>
      <p:sp>
        <p:nvSpPr>
          <p:cNvPr id="36045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9294051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60EB00C-B515-4AB7-AC2E-0E8590522C61}" type="slidenum">
              <a:rPr lang="en-GB" altLang="vi-VN" sz="1200">
                <a:solidFill>
                  <a:srgbClr val="FFFFFF"/>
                </a:solidFill>
                <a:latin typeface="Comic Sans MS" panose="030F0702030302020204" pitchFamily="66" charset="0"/>
              </a:rPr>
              <a:pPr/>
              <a:t>81</a:t>
            </a:fld>
            <a:endParaRPr lang="en-GB" altLang="vi-VN" sz="1200">
              <a:solidFill>
                <a:srgbClr val="FFFFFF"/>
              </a:solidFill>
              <a:latin typeface="Comic Sans MS" panose="030F0702030302020204" pitchFamily="66" charset="0"/>
            </a:endParaRPr>
          </a:p>
        </p:txBody>
      </p:sp>
      <p:sp>
        <p:nvSpPr>
          <p:cNvPr id="361475" name="Rectangle 1026"/>
          <p:cNvSpPr>
            <a:spLocks noGrp="1" noRot="1" noChangeAspect="1" noChangeArrowheads="1" noTextEdit="1"/>
          </p:cNvSpPr>
          <p:nvPr>
            <p:ph type="sldImg"/>
          </p:nvPr>
        </p:nvSpPr>
        <p:spPr>
          <a:solidFill>
            <a:srgbClr val="FFFFFF"/>
          </a:solidFill>
          <a:ln/>
        </p:spPr>
      </p:sp>
      <p:sp>
        <p:nvSpPr>
          <p:cNvPr id="36147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94224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017CB826-CB5F-4F08-9B82-CF2255EAFBB2}" type="slidenum">
              <a:rPr lang="en-GB" altLang="vi-VN" sz="1200">
                <a:solidFill>
                  <a:srgbClr val="FFFFFF"/>
                </a:solidFill>
                <a:latin typeface="Comic Sans MS" panose="030F0702030302020204" pitchFamily="66" charset="0"/>
              </a:rPr>
              <a:pPr/>
              <a:t>82</a:t>
            </a:fld>
            <a:endParaRPr lang="en-GB" altLang="vi-VN" sz="1200">
              <a:solidFill>
                <a:srgbClr val="FFFFFF"/>
              </a:solidFill>
              <a:latin typeface="Comic Sans MS" panose="030F0702030302020204" pitchFamily="66" charset="0"/>
            </a:endParaRPr>
          </a:p>
        </p:txBody>
      </p:sp>
      <p:sp>
        <p:nvSpPr>
          <p:cNvPr id="362499" name="Rectangle 1026"/>
          <p:cNvSpPr>
            <a:spLocks noGrp="1" noRot="1" noChangeAspect="1" noChangeArrowheads="1" noTextEdit="1"/>
          </p:cNvSpPr>
          <p:nvPr>
            <p:ph type="sldImg"/>
          </p:nvPr>
        </p:nvSpPr>
        <p:spPr>
          <a:solidFill>
            <a:srgbClr val="FFFFFF"/>
          </a:solidFill>
          <a:ln/>
        </p:spPr>
      </p:sp>
      <p:sp>
        <p:nvSpPr>
          <p:cNvPr id="36250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0929541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2F234B62-01EC-454B-A394-C32152F00478}" type="slidenum">
              <a:rPr lang="en-GB" altLang="vi-VN" sz="1200">
                <a:solidFill>
                  <a:srgbClr val="FFFFFF"/>
                </a:solidFill>
                <a:latin typeface="Comic Sans MS" panose="030F0702030302020204" pitchFamily="66" charset="0"/>
              </a:rPr>
              <a:pPr/>
              <a:t>83</a:t>
            </a:fld>
            <a:endParaRPr lang="en-GB" altLang="vi-VN" sz="1200">
              <a:solidFill>
                <a:srgbClr val="FFFFFF"/>
              </a:solidFill>
              <a:latin typeface="Comic Sans MS" panose="030F0702030302020204" pitchFamily="66" charset="0"/>
            </a:endParaRPr>
          </a:p>
        </p:txBody>
      </p:sp>
      <p:sp>
        <p:nvSpPr>
          <p:cNvPr id="363523" name="Rectangle 1026"/>
          <p:cNvSpPr>
            <a:spLocks noGrp="1" noRot="1" noChangeAspect="1" noChangeArrowheads="1" noTextEdit="1"/>
          </p:cNvSpPr>
          <p:nvPr>
            <p:ph type="sldImg"/>
          </p:nvPr>
        </p:nvSpPr>
        <p:spPr>
          <a:solidFill>
            <a:srgbClr val="FFFFFF"/>
          </a:solidFill>
          <a:ln/>
        </p:spPr>
      </p:sp>
      <p:sp>
        <p:nvSpPr>
          <p:cNvPr id="36352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59223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96C3D0A7-BDE0-46A2-99AA-D7CE0A89A82F}" type="slidenum">
              <a:rPr lang="en-GB" altLang="vi-VN" sz="1200">
                <a:solidFill>
                  <a:srgbClr val="FFFFFF"/>
                </a:solidFill>
                <a:latin typeface="Comic Sans MS" panose="030F0702030302020204" pitchFamily="66" charset="0"/>
              </a:rPr>
              <a:pPr/>
              <a:t>10</a:t>
            </a:fld>
            <a:endParaRPr lang="en-GB" altLang="vi-VN" sz="1200">
              <a:solidFill>
                <a:srgbClr val="FFFFFF"/>
              </a:solidFill>
              <a:latin typeface="Comic Sans MS" panose="030F0702030302020204" pitchFamily="66" charset="0"/>
            </a:endParaRPr>
          </a:p>
        </p:txBody>
      </p:sp>
      <p:sp>
        <p:nvSpPr>
          <p:cNvPr id="290819" name="Rectangle 1026"/>
          <p:cNvSpPr>
            <a:spLocks noGrp="1" noRot="1" noChangeAspect="1" noChangeArrowheads="1" noTextEdit="1"/>
          </p:cNvSpPr>
          <p:nvPr>
            <p:ph type="sldImg"/>
          </p:nvPr>
        </p:nvSpPr>
        <p:spPr>
          <a:solidFill>
            <a:srgbClr val="FFFFFF"/>
          </a:solidFill>
          <a:ln/>
        </p:spPr>
      </p:sp>
      <p:sp>
        <p:nvSpPr>
          <p:cNvPr id="29082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2367201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93FC7581-D35C-4A06-B2B0-214872CBD38B}" type="slidenum">
              <a:rPr lang="en-GB" altLang="vi-VN" sz="1200">
                <a:solidFill>
                  <a:srgbClr val="FFFFFF"/>
                </a:solidFill>
                <a:latin typeface="Comic Sans MS" panose="030F0702030302020204" pitchFamily="66" charset="0"/>
              </a:rPr>
              <a:pPr/>
              <a:t>84</a:t>
            </a:fld>
            <a:endParaRPr lang="en-GB" altLang="vi-VN" sz="1200">
              <a:solidFill>
                <a:srgbClr val="FFFFFF"/>
              </a:solidFill>
              <a:latin typeface="Comic Sans MS" panose="030F0702030302020204" pitchFamily="66" charset="0"/>
            </a:endParaRPr>
          </a:p>
        </p:txBody>
      </p:sp>
      <p:sp>
        <p:nvSpPr>
          <p:cNvPr id="364547" name="Rectangle 1026"/>
          <p:cNvSpPr>
            <a:spLocks noGrp="1" noRot="1" noChangeAspect="1" noChangeArrowheads="1" noTextEdit="1"/>
          </p:cNvSpPr>
          <p:nvPr>
            <p:ph type="sldImg"/>
          </p:nvPr>
        </p:nvSpPr>
        <p:spPr>
          <a:solidFill>
            <a:srgbClr val="FFFFFF"/>
          </a:solidFill>
          <a:ln/>
        </p:spPr>
      </p:sp>
      <p:sp>
        <p:nvSpPr>
          <p:cNvPr id="36454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8633792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9C11E58-3D72-4743-B918-B409790C8F86}" type="slidenum">
              <a:rPr lang="en-GB" altLang="vi-VN" sz="1200">
                <a:solidFill>
                  <a:srgbClr val="FFFFFF"/>
                </a:solidFill>
                <a:latin typeface="Comic Sans MS" panose="030F0702030302020204" pitchFamily="66" charset="0"/>
              </a:rPr>
              <a:pPr/>
              <a:t>85</a:t>
            </a:fld>
            <a:endParaRPr lang="en-GB" altLang="vi-VN" sz="1200">
              <a:solidFill>
                <a:srgbClr val="FFFFFF"/>
              </a:solidFill>
              <a:latin typeface="Comic Sans MS" panose="030F0702030302020204" pitchFamily="66" charset="0"/>
            </a:endParaRPr>
          </a:p>
        </p:txBody>
      </p:sp>
      <p:sp>
        <p:nvSpPr>
          <p:cNvPr id="365571" name="Rectangle 1026"/>
          <p:cNvSpPr>
            <a:spLocks noGrp="1" noRot="1" noChangeAspect="1" noChangeArrowheads="1" noTextEdit="1"/>
          </p:cNvSpPr>
          <p:nvPr>
            <p:ph type="sldImg"/>
          </p:nvPr>
        </p:nvSpPr>
        <p:spPr>
          <a:solidFill>
            <a:srgbClr val="FFFFFF"/>
          </a:solidFill>
          <a:ln/>
        </p:spPr>
      </p:sp>
      <p:sp>
        <p:nvSpPr>
          <p:cNvPr id="36557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9733623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7909462-4482-4A1C-8C6B-76FA7F12BBA9}" type="slidenum">
              <a:rPr lang="en-GB" altLang="vi-VN" sz="1200">
                <a:solidFill>
                  <a:srgbClr val="FFFFFF"/>
                </a:solidFill>
                <a:latin typeface="Comic Sans MS" panose="030F0702030302020204" pitchFamily="66" charset="0"/>
              </a:rPr>
              <a:pPr/>
              <a:t>86</a:t>
            </a:fld>
            <a:endParaRPr lang="en-GB" altLang="vi-VN" sz="1200">
              <a:solidFill>
                <a:srgbClr val="FFFFFF"/>
              </a:solidFill>
              <a:latin typeface="Comic Sans MS" panose="030F0702030302020204" pitchFamily="66" charset="0"/>
            </a:endParaRPr>
          </a:p>
        </p:txBody>
      </p:sp>
      <p:sp>
        <p:nvSpPr>
          <p:cNvPr id="366595" name="Rectangle 1026"/>
          <p:cNvSpPr>
            <a:spLocks noGrp="1" noRot="1" noChangeAspect="1" noChangeArrowheads="1" noTextEdit="1"/>
          </p:cNvSpPr>
          <p:nvPr>
            <p:ph type="sldImg"/>
          </p:nvPr>
        </p:nvSpPr>
        <p:spPr>
          <a:solidFill>
            <a:srgbClr val="FFFFFF"/>
          </a:solidFill>
          <a:ln/>
        </p:spPr>
      </p:sp>
      <p:sp>
        <p:nvSpPr>
          <p:cNvPr id="36659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34059020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A40A418-717D-431C-AE21-4E4D77118CCC}" type="slidenum">
              <a:rPr lang="en-GB" altLang="vi-VN" sz="1200">
                <a:solidFill>
                  <a:srgbClr val="FFFFFF"/>
                </a:solidFill>
                <a:latin typeface="Comic Sans MS" panose="030F0702030302020204" pitchFamily="66" charset="0"/>
              </a:rPr>
              <a:pPr/>
              <a:t>87</a:t>
            </a:fld>
            <a:endParaRPr lang="en-GB" altLang="vi-VN" sz="1200">
              <a:solidFill>
                <a:srgbClr val="FFFFFF"/>
              </a:solidFill>
              <a:latin typeface="Comic Sans MS" panose="030F0702030302020204" pitchFamily="66" charset="0"/>
            </a:endParaRPr>
          </a:p>
        </p:txBody>
      </p:sp>
      <p:sp>
        <p:nvSpPr>
          <p:cNvPr id="367619" name="Rectangle 1026"/>
          <p:cNvSpPr>
            <a:spLocks noGrp="1" noRot="1" noChangeAspect="1" noChangeArrowheads="1" noTextEdit="1"/>
          </p:cNvSpPr>
          <p:nvPr>
            <p:ph type="sldImg"/>
          </p:nvPr>
        </p:nvSpPr>
        <p:spPr>
          <a:solidFill>
            <a:srgbClr val="FFFFFF"/>
          </a:solidFill>
          <a:ln/>
        </p:spPr>
      </p:sp>
      <p:sp>
        <p:nvSpPr>
          <p:cNvPr id="36762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9249692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AD7988D-702E-4FF6-8576-D10928D8769C}" type="slidenum">
              <a:rPr lang="en-GB" altLang="vi-VN" sz="1200">
                <a:solidFill>
                  <a:srgbClr val="FFFFFF"/>
                </a:solidFill>
                <a:latin typeface="Comic Sans MS" panose="030F0702030302020204" pitchFamily="66" charset="0"/>
              </a:rPr>
              <a:pPr/>
              <a:t>88</a:t>
            </a:fld>
            <a:endParaRPr lang="en-GB" altLang="vi-VN" sz="1200">
              <a:solidFill>
                <a:srgbClr val="FFFFFF"/>
              </a:solidFill>
              <a:latin typeface="Comic Sans MS" panose="030F0702030302020204" pitchFamily="66" charset="0"/>
            </a:endParaRPr>
          </a:p>
        </p:txBody>
      </p:sp>
      <p:sp>
        <p:nvSpPr>
          <p:cNvPr id="368643" name="Rectangle 1026"/>
          <p:cNvSpPr>
            <a:spLocks noGrp="1" noRot="1" noChangeAspect="1" noChangeArrowheads="1" noTextEdit="1"/>
          </p:cNvSpPr>
          <p:nvPr>
            <p:ph type="sldImg"/>
          </p:nvPr>
        </p:nvSpPr>
        <p:spPr>
          <a:solidFill>
            <a:srgbClr val="FFFFFF"/>
          </a:solidFill>
          <a:ln/>
        </p:spPr>
      </p:sp>
      <p:sp>
        <p:nvSpPr>
          <p:cNvPr id="36864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8648537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fld id="{D409D30F-0E6B-4A79-868D-61DFD156E2C9}" type="slidenum">
              <a:rPr lang="en-US" altLang="vi-VN" sz="1200">
                <a:solidFill>
                  <a:srgbClr val="000000"/>
                </a:solidFill>
                <a:latin typeface="Tahoma" panose="020B0604030504040204" pitchFamily="34" charset="0"/>
              </a:rPr>
              <a:pPr eaLnBrk="1" hangingPunct="1"/>
              <a:t>89</a:t>
            </a:fld>
            <a:endParaRPr lang="en-US" altLang="vi-VN" sz="1200">
              <a:solidFill>
                <a:srgbClr val="000000"/>
              </a:solidFill>
              <a:latin typeface="Tahoma" panose="020B0604030504040204" pitchFamily="34" charset="0"/>
            </a:endParaRPr>
          </a:p>
        </p:txBody>
      </p:sp>
      <p:sp>
        <p:nvSpPr>
          <p:cNvPr id="369667" name="Rectangle 2"/>
          <p:cNvSpPr>
            <a:spLocks noGrp="1" noRot="1" noChangeAspect="1" noChangeArrowheads="1" noTextEdit="1"/>
          </p:cNvSpPr>
          <p:nvPr>
            <p:ph type="sldImg"/>
          </p:nvPr>
        </p:nvSpPr>
        <p:spPr>
          <a:solidFill>
            <a:srgbClr val="FFFFFF"/>
          </a:solidFill>
          <a:ln/>
        </p:spPr>
      </p:sp>
      <p:sp>
        <p:nvSpPr>
          <p:cNvPr id="3696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vi-VN" altLang="vi-VN" smtClean="0">
              <a:latin typeface="Arial" panose="020B0604020202020204" pitchFamily="34" charset="0"/>
            </a:endParaRPr>
          </a:p>
        </p:txBody>
      </p:sp>
    </p:spTree>
    <p:extLst>
      <p:ext uri="{BB962C8B-B14F-4D97-AF65-F5344CB8AC3E}">
        <p14:creationId xmlns:p14="http://schemas.microsoft.com/office/powerpoint/2010/main" val="25467721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596FCD23-E3C9-4828-8CD8-280645550E69}" type="slidenum">
              <a:rPr lang="en-GB" altLang="vi-VN" sz="1200">
                <a:solidFill>
                  <a:srgbClr val="FFFFFF"/>
                </a:solidFill>
                <a:latin typeface="Comic Sans MS" panose="030F0702030302020204" pitchFamily="66" charset="0"/>
              </a:rPr>
              <a:pPr/>
              <a:t>90</a:t>
            </a:fld>
            <a:endParaRPr lang="en-GB" altLang="vi-VN" sz="1200">
              <a:solidFill>
                <a:srgbClr val="FFFFFF"/>
              </a:solidFill>
              <a:latin typeface="Comic Sans MS" panose="030F0702030302020204" pitchFamily="66" charset="0"/>
            </a:endParaRPr>
          </a:p>
        </p:txBody>
      </p:sp>
      <p:sp>
        <p:nvSpPr>
          <p:cNvPr id="370691" name="Rectangle 1026"/>
          <p:cNvSpPr>
            <a:spLocks noGrp="1" noRot="1" noChangeAspect="1" noChangeArrowheads="1" noTextEdit="1"/>
          </p:cNvSpPr>
          <p:nvPr>
            <p:ph type="sldImg"/>
          </p:nvPr>
        </p:nvSpPr>
        <p:spPr>
          <a:solidFill>
            <a:srgbClr val="FFFFFF"/>
          </a:solidFill>
          <a:ln/>
        </p:spPr>
      </p:sp>
      <p:sp>
        <p:nvSpPr>
          <p:cNvPr id="370692"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Solomon built homes for himself (2:4a; 1 Kings 7:1-12) </a:t>
            </a:r>
          </a:p>
        </p:txBody>
      </p:sp>
    </p:spTree>
    <p:extLst>
      <p:ext uri="{BB962C8B-B14F-4D97-AF65-F5344CB8AC3E}">
        <p14:creationId xmlns:p14="http://schemas.microsoft.com/office/powerpoint/2010/main" val="27422455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CCA5C95-DEB1-4B9D-9EC2-FE2B29565351}" type="slidenum">
              <a:rPr lang="en-GB" altLang="vi-VN" sz="1200">
                <a:solidFill>
                  <a:srgbClr val="FFFFFF"/>
                </a:solidFill>
                <a:latin typeface="Comic Sans MS" panose="030F0702030302020204" pitchFamily="66" charset="0"/>
              </a:rPr>
              <a:pPr/>
              <a:t>91</a:t>
            </a:fld>
            <a:endParaRPr lang="en-GB" altLang="vi-VN" sz="1200">
              <a:solidFill>
                <a:srgbClr val="FFFFFF"/>
              </a:solidFill>
              <a:latin typeface="Comic Sans MS" panose="030F0702030302020204" pitchFamily="66" charset="0"/>
            </a:endParaRPr>
          </a:p>
        </p:txBody>
      </p:sp>
      <p:sp>
        <p:nvSpPr>
          <p:cNvPr id="371715" name="Rectangle 1026"/>
          <p:cNvSpPr>
            <a:spLocks noGrp="1" noRot="1" noChangeAspect="1" noChangeArrowheads="1" noTextEdit="1"/>
          </p:cNvSpPr>
          <p:nvPr>
            <p:ph type="sldImg"/>
          </p:nvPr>
        </p:nvSpPr>
        <p:spPr>
          <a:solidFill>
            <a:srgbClr val="FFFFFF"/>
          </a:solidFill>
          <a:ln/>
        </p:spPr>
      </p:sp>
      <p:sp>
        <p:nvSpPr>
          <p:cNvPr id="371716"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Solomon built homes for himself (2:4a; 1 Kings 7:1-12) </a:t>
            </a:r>
          </a:p>
        </p:txBody>
      </p:sp>
    </p:spTree>
    <p:extLst>
      <p:ext uri="{BB962C8B-B14F-4D97-AF65-F5344CB8AC3E}">
        <p14:creationId xmlns:p14="http://schemas.microsoft.com/office/powerpoint/2010/main" val="9191734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9939608F-39D3-4F49-9E5C-434FE2FC740C}" type="slidenum">
              <a:rPr lang="en-GB" altLang="vi-VN" sz="1200">
                <a:solidFill>
                  <a:srgbClr val="FFFFFF"/>
                </a:solidFill>
                <a:latin typeface="Comic Sans MS" panose="030F0702030302020204" pitchFamily="66" charset="0"/>
              </a:rPr>
              <a:pPr/>
              <a:t>92</a:t>
            </a:fld>
            <a:endParaRPr lang="en-GB" altLang="vi-VN" sz="1200">
              <a:solidFill>
                <a:srgbClr val="FFFFFF"/>
              </a:solidFill>
              <a:latin typeface="Comic Sans MS" panose="030F0702030302020204" pitchFamily="66" charset="0"/>
            </a:endParaRPr>
          </a:p>
        </p:txBody>
      </p:sp>
      <p:sp>
        <p:nvSpPr>
          <p:cNvPr id="372739" name="Rectangle 1026"/>
          <p:cNvSpPr>
            <a:spLocks noGrp="1" noRot="1" noChangeAspect="1" noChangeArrowheads="1" noTextEdit="1"/>
          </p:cNvSpPr>
          <p:nvPr>
            <p:ph type="sldImg"/>
          </p:nvPr>
        </p:nvSpPr>
        <p:spPr>
          <a:solidFill>
            <a:srgbClr val="FFFFFF"/>
          </a:solidFill>
          <a:ln/>
        </p:spPr>
      </p:sp>
      <p:sp>
        <p:nvSpPr>
          <p:cNvPr id="372740"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Solomon planted vineyards for himself (2:4b; Song of Solomon 8:10-11) </a:t>
            </a:r>
          </a:p>
        </p:txBody>
      </p:sp>
    </p:spTree>
    <p:extLst>
      <p:ext uri="{BB962C8B-B14F-4D97-AF65-F5344CB8AC3E}">
        <p14:creationId xmlns:p14="http://schemas.microsoft.com/office/powerpoint/2010/main" val="3753345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FF1C159F-0DEB-45B2-A7A5-83BA018655F6}" type="slidenum">
              <a:rPr lang="en-GB" altLang="vi-VN" sz="1200">
                <a:solidFill>
                  <a:srgbClr val="FFFFFF"/>
                </a:solidFill>
                <a:latin typeface="Comic Sans MS" panose="030F0702030302020204" pitchFamily="66" charset="0"/>
              </a:rPr>
              <a:pPr/>
              <a:t>93</a:t>
            </a:fld>
            <a:endParaRPr lang="en-GB" altLang="vi-VN" sz="1200">
              <a:solidFill>
                <a:srgbClr val="FFFFFF"/>
              </a:solidFill>
              <a:latin typeface="Comic Sans MS" panose="030F0702030302020204" pitchFamily="66" charset="0"/>
            </a:endParaRPr>
          </a:p>
        </p:txBody>
      </p:sp>
      <p:sp>
        <p:nvSpPr>
          <p:cNvPr id="373763" name="Rectangle 1026"/>
          <p:cNvSpPr>
            <a:spLocks noGrp="1" noRot="1" noChangeAspect="1" noChangeArrowheads="1" noTextEdit="1"/>
          </p:cNvSpPr>
          <p:nvPr>
            <p:ph type="sldImg"/>
          </p:nvPr>
        </p:nvSpPr>
        <p:spPr>
          <a:solidFill>
            <a:srgbClr val="FFFFFF"/>
          </a:solidFill>
          <a:ln/>
        </p:spPr>
      </p:sp>
      <p:sp>
        <p:nvSpPr>
          <p:cNvPr id="373764"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Solomon made gardens and parks for himself (2:5a) </a:t>
            </a:r>
          </a:p>
        </p:txBody>
      </p:sp>
    </p:spTree>
    <p:extLst>
      <p:ext uri="{BB962C8B-B14F-4D97-AF65-F5344CB8AC3E}">
        <p14:creationId xmlns:p14="http://schemas.microsoft.com/office/powerpoint/2010/main" val="424752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F14FDAF7-C60A-45E0-982A-D2C4DF177EB6}" type="slidenum">
              <a:rPr lang="en-GB" altLang="vi-VN" sz="1200">
                <a:solidFill>
                  <a:srgbClr val="FFFFFF"/>
                </a:solidFill>
                <a:latin typeface="Comic Sans MS" panose="030F0702030302020204" pitchFamily="66" charset="0"/>
              </a:rPr>
              <a:pPr/>
              <a:t>11</a:t>
            </a:fld>
            <a:endParaRPr lang="en-GB" altLang="vi-VN" sz="1200">
              <a:solidFill>
                <a:srgbClr val="FFFFFF"/>
              </a:solidFill>
              <a:latin typeface="Comic Sans MS" panose="030F0702030302020204" pitchFamily="66" charset="0"/>
            </a:endParaRPr>
          </a:p>
        </p:txBody>
      </p:sp>
      <p:sp>
        <p:nvSpPr>
          <p:cNvPr id="291843" name="Rectangle 1026"/>
          <p:cNvSpPr>
            <a:spLocks noGrp="1" noRot="1" noChangeAspect="1" noChangeArrowheads="1" noTextEdit="1"/>
          </p:cNvSpPr>
          <p:nvPr>
            <p:ph type="sldImg"/>
          </p:nvPr>
        </p:nvSpPr>
        <p:spPr>
          <a:solidFill>
            <a:srgbClr val="FFFFFF"/>
          </a:solidFill>
          <a:ln/>
        </p:spPr>
      </p:sp>
      <p:sp>
        <p:nvSpPr>
          <p:cNvPr id="29184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1758298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E290E77-FBB9-40E1-93C7-6B5320A77CB5}" type="slidenum">
              <a:rPr lang="en-GB" altLang="vi-VN" sz="1200">
                <a:solidFill>
                  <a:srgbClr val="FFFFFF"/>
                </a:solidFill>
                <a:latin typeface="Comic Sans MS" panose="030F0702030302020204" pitchFamily="66" charset="0"/>
              </a:rPr>
              <a:pPr/>
              <a:t>94</a:t>
            </a:fld>
            <a:endParaRPr lang="en-GB" altLang="vi-VN" sz="1200">
              <a:solidFill>
                <a:srgbClr val="FFFFFF"/>
              </a:solidFill>
              <a:latin typeface="Comic Sans MS" panose="030F0702030302020204" pitchFamily="66" charset="0"/>
            </a:endParaRPr>
          </a:p>
        </p:txBody>
      </p:sp>
      <p:sp>
        <p:nvSpPr>
          <p:cNvPr id="374787" name="Rectangle 1026"/>
          <p:cNvSpPr>
            <a:spLocks noGrp="1" noRot="1" noChangeAspect="1" noChangeArrowheads="1" noTextEdit="1"/>
          </p:cNvSpPr>
          <p:nvPr>
            <p:ph type="sldImg"/>
          </p:nvPr>
        </p:nvSpPr>
        <p:spPr>
          <a:solidFill>
            <a:srgbClr val="FFFFFF"/>
          </a:solidFill>
          <a:ln/>
        </p:spPr>
      </p:sp>
      <p:sp>
        <p:nvSpPr>
          <p:cNvPr id="374788"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Solomon produced food for himself (2:5b) </a:t>
            </a:r>
          </a:p>
        </p:txBody>
      </p:sp>
    </p:spTree>
    <p:extLst>
      <p:ext uri="{BB962C8B-B14F-4D97-AF65-F5344CB8AC3E}">
        <p14:creationId xmlns:p14="http://schemas.microsoft.com/office/powerpoint/2010/main" val="30370730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85C9C83E-8449-419B-9BFA-9A67C5DE8C85}" type="slidenum">
              <a:rPr lang="en-GB" altLang="vi-VN" sz="1200">
                <a:solidFill>
                  <a:srgbClr val="FFFFFF"/>
                </a:solidFill>
                <a:latin typeface="Comic Sans MS" panose="030F0702030302020204" pitchFamily="66" charset="0"/>
              </a:rPr>
              <a:pPr/>
              <a:t>95</a:t>
            </a:fld>
            <a:endParaRPr lang="en-GB" altLang="vi-VN" sz="1200">
              <a:solidFill>
                <a:srgbClr val="FFFFFF"/>
              </a:solidFill>
              <a:latin typeface="Comic Sans MS" panose="030F0702030302020204" pitchFamily="66" charset="0"/>
            </a:endParaRPr>
          </a:p>
        </p:txBody>
      </p:sp>
      <p:sp>
        <p:nvSpPr>
          <p:cNvPr id="375811" name="Rectangle 1026"/>
          <p:cNvSpPr>
            <a:spLocks noGrp="1" noRot="1" noChangeAspect="1" noChangeArrowheads="1" noTextEdit="1"/>
          </p:cNvSpPr>
          <p:nvPr>
            <p:ph type="sldImg"/>
          </p:nvPr>
        </p:nvSpPr>
        <p:spPr>
          <a:solidFill>
            <a:srgbClr val="FFFFFF"/>
          </a:solidFill>
          <a:ln/>
        </p:spPr>
      </p:sp>
      <p:sp>
        <p:nvSpPr>
          <p:cNvPr id="375812" name="Rectangle 1027"/>
          <p:cNvSpPr>
            <a:spLocks noGrp="1" noChangeArrowheads="1"/>
          </p:cNvSpPr>
          <p:nvPr>
            <p:ph type="body" idx="1"/>
          </p:nvPr>
        </p:nvSpPr>
        <p:spPr>
          <a:solidFill>
            <a:srgbClr val="FFFFFF"/>
          </a:solidFill>
          <a:ln>
            <a:solidFill>
              <a:srgbClr val="000000"/>
            </a:solidFill>
          </a:ln>
        </p:spPr>
        <p:txBody>
          <a:bodyPr/>
          <a:lstStyle/>
          <a:p>
            <a:r>
              <a:rPr lang="en-US" altLang="vi-VN" smtClean="0">
                <a:latin typeface="Times New Roman" panose="02020603050405020304" pitchFamily="18" charset="0"/>
              </a:rPr>
              <a:t>Solomon built irrigation ponds for himself (2:6; Neh. 2:14; 3:15,16) </a:t>
            </a:r>
          </a:p>
        </p:txBody>
      </p:sp>
    </p:spTree>
    <p:extLst>
      <p:ext uri="{BB962C8B-B14F-4D97-AF65-F5344CB8AC3E}">
        <p14:creationId xmlns:p14="http://schemas.microsoft.com/office/powerpoint/2010/main" val="37203447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9BF723A-C58A-4104-BFA8-8B989B84166F}" type="slidenum">
              <a:rPr lang="en-GB" altLang="vi-VN" sz="1200">
                <a:solidFill>
                  <a:srgbClr val="FFFFFF"/>
                </a:solidFill>
                <a:latin typeface="Comic Sans MS" panose="030F0702030302020204" pitchFamily="66" charset="0"/>
              </a:rPr>
              <a:pPr/>
              <a:t>96</a:t>
            </a:fld>
            <a:endParaRPr lang="en-GB" altLang="vi-VN" sz="1200">
              <a:solidFill>
                <a:srgbClr val="FFFFFF"/>
              </a:solidFill>
              <a:latin typeface="Comic Sans MS" panose="030F0702030302020204" pitchFamily="66" charset="0"/>
            </a:endParaRPr>
          </a:p>
        </p:txBody>
      </p:sp>
      <p:sp>
        <p:nvSpPr>
          <p:cNvPr id="376835" name="Rectangle 1026"/>
          <p:cNvSpPr>
            <a:spLocks noGrp="1" noRot="1" noChangeAspect="1" noChangeArrowheads="1" noTextEdit="1"/>
          </p:cNvSpPr>
          <p:nvPr>
            <p:ph type="sldImg"/>
          </p:nvPr>
        </p:nvSpPr>
        <p:spPr>
          <a:solidFill>
            <a:srgbClr val="FFFFFF"/>
          </a:solidFill>
          <a:ln/>
        </p:spPr>
      </p:sp>
      <p:sp>
        <p:nvSpPr>
          <p:cNvPr id="37683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2284910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DAD1457B-1294-4EF5-A44F-D5666344667C}" type="slidenum">
              <a:rPr lang="en-GB" altLang="vi-VN" sz="1200">
                <a:solidFill>
                  <a:srgbClr val="FFFFFF"/>
                </a:solidFill>
                <a:latin typeface="Comic Sans MS" panose="030F0702030302020204" pitchFamily="66" charset="0"/>
              </a:rPr>
              <a:pPr/>
              <a:t>97</a:t>
            </a:fld>
            <a:endParaRPr lang="en-GB" altLang="vi-VN" sz="1200">
              <a:solidFill>
                <a:srgbClr val="FFFFFF"/>
              </a:solidFill>
              <a:latin typeface="Comic Sans MS" panose="030F0702030302020204" pitchFamily="66" charset="0"/>
            </a:endParaRPr>
          </a:p>
        </p:txBody>
      </p:sp>
      <p:sp>
        <p:nvSpPr>
          <p:cNvPr id="377859" name="Rectangle 1026"/>
          <p:cNvSpPr>
            <a:spLocks noGrp="1" noRot="1" noChangeAspect="1" noChangeArrowheads="1" noTextEdit="1"/>
          </p:cNvSpPr>
          <p:nvPr>
            <p:ph type="sldImg"/>
          </p:nvPr>
        </p:nvSpPr>
        <p:spPr>
          <a:solidFill>
            <a:srgbClr val="FFFFFF"/>
          </a:solidFill>
          <a:ln/>
        </p:spPr>
      </p:sp>
      <p:sp>
        <p:nvSpPr>
          <p:cNvPr id="37786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4890917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F1320170-809E-4B6A-8373-FCDE5996EA0A}" type="slidenum">
              <a:rPr lang="en-GB" altLang="vi-VN" sz="1200">
                <a:solidFill>
                  <a:srgbClr val="FFFFFF"/>
                </a:solidFill>
                <a:latin typeface="Comic Sans MS" panose="030F0702030302020204" pitchFamily="66" charset="0"/>
              </a:rPr>
              <a:pPr/>
              <a:t>98</a:t>
            </a:fld>
            <a:endParaRPr lang="en-GB" altLang="vi-VN" sz="1200">
              <a:solidFill>
                <a:srgbClr val="FFFFFF"/>
              </a:solidFill>
              <a:latin typeface="Comic Sans MS" panose="030F0702030302020204" pitchFamily="66" charset="0"/>
            </a:endParaRPr>
          </a:p>
        </p:txBody>
      </p:sp>
      <p:sp>
        <p:nvSpPr>
          <p:cNvPr id="378883" name="Rectangle 1026"/>
          <p:cNvSpPr>
            <a:spLocks noGrp="1" noRot="1" noChangeAspect="1" noChangeArrowheads="1" noTextEdit="1"/>
          </p:cNvSpPr>
          <p:nvPr>
            <p:ph type="sldImg"/>
          </p:nvPr>
        </p:nvSpPr>
        <p:spPr>
          <a:solidFill>
            <a:srgbClr val="FFFFFF"/>
          </a:solidFill>
          <a:ln/>
        </p:spPr>
      </p:sp>
      <p:sp>
        <p:nvSpPr>
          <p:cNvPr id="37888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6594609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141A7287-07E9-472F-BA88-4F73894871D7}" type="slidenum">
              <a:rPr lang="en-GB" altLang="vi-VN" sz="1200">
                <a:solidFill>
                  <a:srgbClr val="FFFFFF"/>
                </a:solidFill>
                <a:latin typeface="Comic Sans MS" panose="030F0702030302020204" pitchFamily="66" charset="0"/>
              </a:rPr>
              <a:pPr/>
              <a:t>99</a:t>
            </a:fld>
            <a:endParaRPr lang="en-GB" altLang="vi-VN" sz="1200">
              <a:solidFill>
                <a:srgbClr val="FFFFFF"/>
              </a:solidFill>
              <a:latin typeface="Comic Sans MS" panose="030F0702030302020204" pitchFamily="66" charset="0"/>
            </a:endParaRPr>
          </a:p>
        </p:txBody>
      </p:sp>
      <p:sp>
        <p:nvSpPr>
          <p:cNvPr id="379907" name="Rectangle 1026"/>
          <p:cNvSpPr>
            <a:spLocks noGrp="1" noRot="1" noChangeAspect="1" noChangeArrowheads="1" noTextEdit="1"/>
          </p:cNvSpPr>
          <p:nvPr>
            <p:ph type="sldImg"/>
          </p:nvPr>
        </p:nvSpPr>
        <p:spPr>
          <a:solidFill>
            <a:srgbClr val="FFFFFF"/>
          </a:solidFill>
          <a:ln/>
        </p:spPr>
      </p:sp>
      <p:sp>
        <p:nvSpPr>
          <p:cNvPr id="379908"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7015118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AEF540C4-B940-4749-8ACC-E517063CF882}" type="slidenum">
              <a:rPr lang="en-GB" altLang="vi-VN" sz="1200">
                <a:solidFill>
                  <a:srgbClr val="FFFFFF"/>
                </a:solidFill>
                <a:latin typeface="Comic Sans MS" panose="030F0702030302020204" pitchFamily="66" charset="0"/>
              </a:rPr>
              <a:pPr/>
              <a:t>100</a:t>
            </a:fld>
            <a:endParaRPr lang="en-GB" altLang="vi-VN" sz="1200">
              <a:solidFill>
                <a:srgbClr val="FFFFFF"/>
              </a:solidFill>
              <a:latin typeface="Comic Sans MS" panose="030F0702030302020204" pitchFamily="66" charset="0"/>
            </a:endParaRPr>
          </a:p>
        </p:txBody>
      </p:sp>
      <p:sp>
        <p:nvSpPr>
          <p:cNvPr id="380931" name="Rectangle 1026"/>
          <p:cNvSpPr>
            <a:spLocks noGrp="1" noRot="1" noChangeAspect="1" noChangeArrowheads="1" noTextEdit="1"/>
          </p:cNvSpPr>
          <p:nvPr>
            <p:ph type="sldImg"/>
          </p:nvPr>
        </p:nvSpPr>
        <p:spPr>
          <a:solidFill>
            <a:srgbClr val="FFFFFF"/>
          </a:solidFill>
          <a:ln/>
        </p:spPr>
      </p:sp>
      <p:sp>
        <p:nvSpPr>
          <p:cNvPr id="380932"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11511198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C46DA1BF-1A21-49DA-8945-FBC1523B67D0}" type="slidenum">
              <a:rPr lang="en-GB" altLang="vi-VN" sz="1200">
                <a:solidFill>
                  <a:srgbClr val="FFFFFF"/>
                </a:solidFill>
                <a:latin typeface="Comic Sans MS" panose="030F0702030302020204" pitchFamily="66" charset="0"/>
              </a:rPr>
              <a:pPr/>
              <a:t>101</a:t>
            </a:fld>
            <a:endParaRPr lang="en-GB" altLang="vi-VN" sz="1200">
              <a:solidFill>
                <a:srgbClr val="FFFFFF"/>
              </a:solidFill>
              <a:latin typeface="Comic Sans MS" panose="030F0702030302020204" pitchFamily="66" charset="0"/>
            </a:endParaRPr>
          </a:p>
        </p:txBody>
      </p:sp>
      <p:sp>
        <p:nvSpPr>
          <p:cNvPr id="381955" name="Rectangle 1026"/>
          <p:cNvSpPr>
            <a:spLocks noGrp="1" noRot="1" noChangeAspect="1" noChangeArrowheads="1" noTextEdit="1"/>
          </p:cNvSpPr>
          <p:nvPr>
            <p:ph type="sldImg"/>
          </p:nvPr>
        </p:nvSpPr>
        <p:spPr>
          <a:solidFill>
            <a:srgbClr val="FFFFFF"/>
          </a:solidFill>
          <a:ln/>
        </p:spPr>
      </p:sp>
      <p:sp>
        <p:nvSpPr>
          <p:cNvPr id="381956"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5037357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4F9F43B8-4226-4C76-9E27-594BEDF65017}" type="slidenum">
              <a:rPr lang="en-GB" altLang="vi-VN" sz="1200">
                <a:solidFill>
                  <a:srgbClr val="FFFFFF"/>
                </a:solidFill>
                <a:latin typeface="Comic Sans MS" panose="030F0702030302020204" pitchFamily="66" charset="0"/>
              </a:rPr>
              <a:pPr/>
              <a:t>102</a:t>
            </a:fld>
            <a:endParaRPr lang="en-GB" altLang="vi-VN" sz="1200">
              <a:solidFill>
                <a:srgbClr val="FFFFFF"/>
              </a:solidFill>
              <a:latin typeface="Comic Sans MS" panose="030F0702030302020204" pitchFamily="66" charset="0"/>
            </a:endParaRPr>
          </a:p>
        </p:txBody>
      </p:sp>
      <p:sp>
        <p:nvSpPr>
          <p:cNvPr id="382979" name="Rectangle 1026"/>
          <p:cNvSpPr>
            <a:spLocks noGrp="1" noRot="1" noChangeAspect="1" noChangeArrowheads="1" noTextEdit="1"/>
          </p:cNvSpPr>
          <p:nvPr>
            <p:ph type="sldImg"/>
          </p:nvPr>
        </p:nvSpPr>
        <p:spPr>
          <a:solidFill>
            <a:srgbClr val="FFFFFF"/>
          </a:solidFill>
          <a:ln/>
        </p:spPr>
      </p:sp>
      <p:sp>
        <p:nvSpPr>
          <p:cNvPr id="382980"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5162851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fld id="{70196F5E-59B5-4D3F-A023-E477D285194C}" type="slidenum">
              <a:rPr lang="en-GB" altLang="vi-VN" sz="1200">
                <a:solidFill>
                  <a:srgbClr val="FFFFFF"/>
                </a:solidFill>
                <a:latin typeface="Comic Sans MS" panose="030F0702030302020204" pitchFamily="66" charset="0"/>
              </a:rPr>
              <a:pPr/>
              <a:t>103</a:t>
            </a:fld>
            <a:endParaRPr lang="en-GB" altLang="vi-VN" sz="1200">
              <a:solidFill>
                <a:srgbClr val="FFFFFF"/>
              </a:solidFill>
              <a:latin typeface="Comic Sans MS" panose="030F0702030302020204" pitchFamily="66" charset="0"/>
            </a:endParaRPr>
          </a:p>
        </p:txBody>
      </p:sp>
      <p:sp>
        <p:nvSpPr>
          <p:cNvPr id="384003" name="Rectangle 1026"/>
          <p:cNvSpPr>
            <a:spLocks noGrp="1" noRot="1" noChangeAspect="1" noChangeArrowheads="1" noTextEdit="1"/>
          </p:cNvSpPr>
          <p:nvPr>
            <p:ph type="sldImg"/>
          </p:nvPr>
        </p:nvSpPr>
        <p:spPr>
          <a:solidFill>
            <a:srgbClr val="FFFFFF"/>
          </a:solidFill>
          <a:ln/>
        </p:spPr>
      </p:sp>
      <p:sp>
        <p:nvSpPr>
          <p:cNvPr id="38400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Times New Roman" panose="02020603050405020304" pitchFamily="18" charset="0"/>
            </a:endParaRPr>
          </a:p>
        </p:txBody>
      </p:sp>
    </p:spTree>
    <p:extLst>
      <p:ext uri="{BB962C8B-B14F-4D97-AF65-F5344CB8AC3E}">
        <p14:creationId xmlns:p14="http://schemas.microsoft.com/office/powerpoint/2010/main" val="2246246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BE0EAE9-FA75-42B1-994E-048B588492D3}" type="slidenum">
              <a:rPr lang="en-US" altLang="vi-VN"/>
              <a:pPr/>
              <a:t>‹#›</a:t>
            </a:fld>
            <a:endParaRPr lang="en-US" altLang="vi-VN"/>
          </a:p>
        </p:txBody>
      </p:sp>
    </p:spTree>
    <p:extLst>
      <p:ext uri="{BB962C8B-B14F-4D97-AF65-F5344CB8AC3E}">
        <p14:creationId xmlns:p14="http://schemas.microsoft.com/office/powerpoint/2010/main" val="4025614764"/>
      </p:ext>
    </p:extLst>
  </p:cSld>
  <p:clrMapOvr>
    <a:masterClrMapping/>
  </p:clrMapOvr>
  <p:transition xmlns:p14="http://schemas.microsoft.com/office/powerpoint/2010/mai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806AA9E-B228-423B-AD9D-0BF11396C4D8}" type="slidenum">
              <a:rPr lang="en-US" altLang="vi-VN"/>
              <a:pPr/>
              <a:t>‹#›</a:t>
            </a:fld>
            <a:endParaRPr lang="en-US" altLang="vi-VN"/>
          </a:p>
        </p:txBody>
      </p:sp>
    </p:spTree>
    <p:extLst>
      <p:ext uri="{BB962C8B-B14F-4D97-AF65-F5344CB8AC3E}">
        <p14:creationId xmlns:p14="http://schemas.microsoft.com/office/powerpoint/2010/main" val="2599164807"/>
      </p:ext>
    </p:extLst>
  </p:cSld>
  <p:clrMapOvr>
    <a:masterClrMapping/>
  </p:clrMapOvr>
  <p:transition xmlns:p14="http://schemas.microsoft.com/office/powerpoint/2010/main" spd="slow">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D17FB1A-B328-4E2E-8358-8B5F4F389557}" type="slidenum">
              <a:rPr lang="en-US" altLang="vi-VN"/>
              <a:pPr/>
              <a:t>‹#›</a:t>
            </a:fld>
            <a:endParaRPr lang="en-US" altLang="vi-VN"/>
          </a:p>
        </p:txBody>
      </p:sp>
    </p:spTree>
    <p:extLst>
      <p:ext uri="{BB962C8B-B14F-4D97-AF65-F5344CB8AC3E}">
        <p14:creationId xmlns:p14="http://schemas.microsoft.com/office/powerpoint/2010/main" val="3206412805"/>
      </p:ext>
    </p:extLst>
  </p:cSld>
  <p:clrMapOvr>
    <a:masterClrMapping/>
  </p:clrMapOvr>
  <p:transition xmlns:p14="http://schemas.microsoft.com/office/powerpoint/2010/main" spd="slow">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69F87A1-C15F-4B94-8340-5B0291346762}" type="slidenum">
              <a:rPr lang="en-US" altLang="vi-VN"/>
              <a:pPr/>
              <a:t>‹#›</a:t>
            </a:fld>
            <a:endParaRPr lang="en-US" altLang="vi-VN"/>
          </a:p>
        </p:txBody>
      </p:sp>
    </p:spTree>
    <p:extLst>
      <p:ext uri="{BB962C8B-B14F-4D97-AF65-F5344CB8AC3E}">
        <p14:creationId xmlns:p14="http://schemas.microsoft.com/office/powerpoint/2010/main" val="652951840"/>
      </p:ext>
    </p:extLst>
  </p:cSld>
  <p:clrMapOvr>
    <a:masterClrMapping/>
  </p:clrMapOvr>
  <p:transition xmlns:p14="http://schemas.microsoft.com/office/powerpoint/2010/main" spd="slow">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48544A7-D841-4FD0-BFA3-052D79E1B5F1}" type="slidenum">
              <a:rPr lang="en-US" altLang="vi-VN"/>
              <a:pPr/>
              <a:t>‹#›</a:t>
            </a:fld>
            <a:endParaRPr lang="en-US" altLang="vi-VN"/>
          </a:p>
        </p:txBody>
      </p:sp>
    </p:spTree>
    <p:extLst>
      <p:ext uri="{BB962C8B-B14F-4D97-AF65-F5344CB8AC3E}">
        <p14:creationId xmlns:p14="http://schemas.microsoft.com/office/powerpoint/2010/main" val="1107143459"/>
      </p:ext>
    </p:extLst>
  </p:cSld>
  <p:clrMapOvr>
    <a:masterClrMapping/>
  </p:clrMapOvr>
  <p:transition xmlns:p14="http://schemas.microsoft.com/office/powerpoint/2010/main" spd="slow">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12A68CA-7017-4E85-B67D-99B2E0CD2F58}" type="slidenum">
              <a:rPr lang="en-US" altLang="vi-VN"/>
              <a:pPr/>
              <a:t>‹#›</a:t>
            </a:fld>
            <a:endParaRPr lang="en-US" altLang="vi-VN"/>
          </a:p>
        </p:txBody>
      </p:sp>
    </p:spTree>
    <p:extLst>
      <p:ext uri="{BB962C8B-B14F-4D97-AF65-F5344CB8AC3E}">
        <p14:creationId xmlns:p14="http://schemas.microsoft.com/office/powerpoint/2010/main" val="1940298214"/>
      </p:ext>
    </p:extLst>
  </p:cSld>
  <p:clrMapOvr>
    <a:masterClrMapping/>
  </p:clrMapOvr>
  <p:transition xmlns:p14="http://schemas.microsoft.com/office/powerpoint/2010/main" spd="slow">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5099D9D-5DA5-40D1-8A5B-7CD7B7A8525C}" type="slidenum">
              <a:rPr lang="en-US" altLang="vi-VN"/>
              <a:pPr/>
              <a:t>‹#›</a:t>
            </a:fld>
            <a:endParaRPr lang="en-US" altLang="vi-VN"/>
          </a:p>
        </p:txBody>
      </p:sp>
    </p:spTree>
    <p:extLst>
      <p:ext uri="{BB962C8B-B14F-4D97-AF65-F5344CB8AC3E}">
        <p14:creationId xmlns:p14="http://schemas.microsoft.com/office/powerpoint/2010/main" val="4143384811"/>
      </p:ext>
    </p:extLst>
  </p:cSld>
  <p:clrMapOvr>
    <a:masterClrMapping/>
  </p:clrMapOvr>
  <p:transition xmlns:p14="http://schemas.microsoft.com/office/powerpoint/2010/main" spd="slow">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D8457B-74C1-4C6C-B6D1-F622E62C46D2}" type="slidenum">
              <a:rPr lang="en-US" altLang="vi-VN"/>
              <a:pPr/>
              <a:t>‹#›</a:t>
            </a:fld>
            <a:endParaRPr lang="en-US" altLang="vi-VN"/>
          </a:p>
        </p:txBody>
      </p:sp>
    </p:spTree>
    <p:extLst>
      <p:ext uri="{BB962C8B-B14F-4D97-AF65-F5344CB8AC3E}">
        <p14:creationId xmlns:p14="http://schemas.microsoft.com/office/powerpoint/2010/main" val="2241912267"/>
      </p:ext>
    </p:extLst>
  </p:cSld>
  <p:clrMapOvr>
    <a:masterClrMapping/>
  </p:clrMapOvr>
  <p:transition xmlns:p14="http://schemas.microsoft.com/office/powerpoint/2010/main" spd="slow">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4A8E67-F40C-4A04-994D-17563BDFE8B6}" type="slidenum">
              <a:rPr lang="en-US" altLang="vi-VN"/>
              <a:pPr/>
              <a:t>‹#›</a:t>
            </a:fld>
            <a:endParaRPr lang="en-US" altLang="vi-VN"/>
          </a:p>
        </p:txBody>
      </p:sp>
    </p:spTree>
    <p:extLst>
      <p:ext uri="{BB962C8B-B14F-4D97-AF65-F5344CB8AC3E}">
        <p14:creationId xmlns:p14="http://schemas.microsoft.com/office/powerpoint/2010/main" val="2595822982"/>
      </p:ext>
    </p:extLst>
  </p:cSld>
  <p:clrMapOvr>
    <a:masterClrMapping/>
  </p:clrMapOvr>
  <p:transition xmlns:p14="http://schemas.microsoft.com/office/powerpoint/2010/main" spd="slow">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86"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fld id="{2B7B6C85-EFB7-45CE-8AC4-EDE1B304C0BA}" type="slidenum">
              <a:rPr lang="en-US" altLang="vi-VN"/>
              <a:pPr/>
              <a:t>‹#›</a:t>
            </a:fld>
            <a:endParaRPr lang="en-US" altLang="vi-VN"/>
          </a:p>
        </p:txBody>
      </p:sp>
    </p:spTree>
    <p:extLst>
      <p:ext uri="{BB962C8B-B14F-4D97-AF65-F5344CB8AC3E}">
        <p14:creationId xmlns:p14="http://schemas.microsoft.com/office/powerpoint/2010/main" val="34073301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6CE98556-4C41-4F74-952A-9F58664AE6C6}"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15766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939E48EF-FE75-45C5-B161-5AF6AA46658A}"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2924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8D1A051-F038-4199-A972-7122C36DE184}" type="slidenum">
              <a:rPr lang="en-US" altLang="vi-VN"/>
              <a:pPr/>
              <a:t>‹#›</a:t>
            </a:fld>
            <a:endParaRPr lang="en-US" altLang="vi-VN"/>
          </a:p>
        </p:txBody>
      </p:sp>
    </p:spTree>
    <p:extLst>
      <p:ext uri="{BB962C8B-B14F-4D97-AF65-F5344CB8AC3E}">
        <p14:creationId xmlns:p14="http://schemas.microsoft.com/office/powerpoint/2010/main" val="2609737453"/>
      </p:ext>
    </p:extLst>
  </p:cSld>
  <p:clrMapOvr>
    <a:masterClrMapping/>
  </p:clrMapOvr>
  <p:transition xmlns:p14="http://schemas.microsoft.com/office/powerpoint/2010/main" spd="slow">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fld id="{E90DEC22-F2E8-450A-99A6-FA625FD44C94}" type="slidenum">
              <a:rPr lang="en-US" altLang="vi-VN"/>
              <a:pPr/>
              <a:t>‹#›</a:t>
            </a:fld>
            <a:endParaRPr lang="en-US" altLang="vi-VN"/>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16636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fld id="{21ADEA99-393C-4299-A549-B8831737C113}" type="slidenum">
              <a:rPr lang="en-US" altLang="vi-VN"/>
              <a:pPr/>
              <a:t>‹#›</a:t>
            </a:fld>
            <a:endParaRPr lang="en-US" altLang="vi-VN"/>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88357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fld id="{4A9CC40F-422C-45D1-8286-9EFA1B7CBE4D}" type="slidenum">
              <a:rPr lang="en-US" altLang="vi-VN"/>
              <a:pPr/>
              <a:t>‹#›</a:t>
            </a:fld>
            <a:endParaRPr lang="en-US" altLang="vi-VN"/>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79774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98AF5337-61B8-4A1E-9D68-FE465B9BB795}" type="slidenum">
              <a:rPr lang="en-US" altLang="vi-VN"/>
              <a:pPr/>
              <a:t>‹#›</a:t>
            </a:fld>
            <a:endParaRPr lang="en-US" altLang="vi-VN"/>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48014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73FFC9BB-40F0-44F9-A2F2-B0E35311BACA}" type="slidenum">
              <a:rPr lang="en-US" altLang="vi-VN"/>
              <a:pPr/>
              <a:t>‹#›</a:t>
            </a:fld>
            <a:endParaRPr lang="en-US" altLang="vi-VN"/>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92236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D07B9AD2-FA02-46F1-AF81-9155618A7F9C}" type="slidenum">
              <a:rPr lang="en-US" altLang="vi-VN"/>
              <a:pPr/>
              <a:t>‹#›</a:t>
            </a:fld>
            <a:endParaRPr lang="en-US" altLang="vi-VN"/>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3150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F0BC62BD-AD8F-4371-BC20-08E749A06C8B}"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04689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D2364264-CC91-4F47-AD29-12E6F89F29E8}"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3764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fld id="{ABAE2DFD-7242-4E9D-B6CB-AB637486B1D5}" type="slidenum">
              <a:rPr lang="en-US" altLang="vi-VN"/>
              <a:pPr/>
              <a:t>‹#›</a:t>
            </a:fld>
            <a:endParaRPr lang="en-US" altLang="vi-VN"/>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11179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9AF720E3-007C-424E-B4E6-44B471741FAF}" type="slidenum">
              <a:rPr lang="en-US" altLang="vi-VN"/>
              <a:pPr/>
              <a:t>‹#›</a:t>
            </a:fld>
            <a:endParaRPr lang="en-US" altLang="vi-VN"/>
          </a:p>
        </p:txBody>
      </p:sp>
    </p:spTree>
    <p:extLst>
      <p:ext uri="{BB962C8B-B14F-4D97-AF65-F5344CB8AC3E}">
        <p14:creationId xmlns:p14="http://schemas.microsoft.com/office/powerpoint/2010/main" val="3385288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latin typeface="Arial" charset="0"/>
                <a:ea typeface="+mn-ea"/>
              </a:endParaRPr>
            </a:p>
          </p:txBody>
        </p:sp>
        <p:sp>
          <p:nvSpPr>
            <p:cNvPr id="20" name="Rectangle 18"/>
            <p:cNvSpPr>
              <a:spLocks noChangeArrowheads="1"/>
            </p:cNvSpPr>
            <p:nvPr userDrawn="1"/>
          </p:nvSpPr>
          <p:spPr bwMode="hidden">
            <a:xfrm rot="39991575" flipH="1" flipV="1">
              <a:off x="5382"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latin typeface="Arial" charset="0"/>
                <a:ea typeface="+mn-ea"/>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latin typeface="Arial" charset="0"/>
                <a:ea typeface="+mn-ea"/>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latin typeface="Arial" charset="0"/>
                <a:ea typeface="+mn-ea"/>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fld id="{7FCDA810-44D3-4E3D-AFAA-E516F9AA7392}" type="slidenum">
              <a:rPr lang="en-US" altLang="vi-VN"/>
              <a:pPr/>
              <a:t>‹#›</a:t>
            </a:fld>
            <a:endParaRPr lang="en-US" altLang="vi-VN"/>
          </a:p>
        </p:txBody>
      </p:sp>
    </p:spTree>
    <p:extLst>
      <p:ext uri="{BB962C8B-B14F-4D97-AF65-F5344CB8AC3E}">
        <p14:creationId xmlns:p14="http://schemas.microsoft.com/office/powerpoint/2010/main" val="8819954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436016E6-F203-4B63-AE4F-30D3EE1AEF2F}" type="slidenum">
              <a:rPr lang="en-US" altLang="vi-VN"/>
              <a:pPr/>
              <a:t>‹#›</a:t>
            </a:fld>
            <a:endParaRPr lang="en-US" altLang="vi-VN"/>
          </a:p>
        </p:txBody>
      </p:sp>
    </p:spTree>
    <p:extLst>
      <p:ext uri="{BB962C8B-B14F-4D97-AF65-F5344CB8AC3E}">
        <p14:creationId xmlns:p14="http://schemas.microsoft.com/office/powerpoint/2010/main" val="38512502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F537C8E2-BBF6-4A81-AA52-E19FE8B28733}" type="slidenum">
              <a:rPr lang="en-US" altLang="vi-VN"/>
              <a:pPr/>
              <a:t>‹#›</a:t>
            </a:fld>
            <a:endParaRPr lang="en-US" altLang="vi-VN"/>
          </a:p>
        </p:txBody>
      </p:sp>
    </p:spTree>
    <p:extLst>
      <p:ext uri="{BB962C8B-B14F-4D97-AF65-F5344CB8AC3E}">
        <p14:creationId xmlns:p14="http://schemas.microsoft.com/office/powerpoint/2010/main" val="7245332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EE2C8ACD-E571-45D5-A51C-F294C1C79187}" type="slidenum">
              <a:rPr lang="en-US" altLang="vi-VN"/>
              <a:pPr/>
              <a:t>‹#›</a:t>
            </a:fld>
            <a:endParaRPr lang="en-US" altLang="vi-VN"/>
          </a:p>
        </p:txBody>
      </p:sp>
    </p:spTree>
    <p:extLst>
      <p:ext uri="{BB962C8B-B14F-4D97-AF65-F5344CB8AC3E}">
        <p14:creationId xmlns:p14="http://schemas.microsoft.com/office/powerpoint/2010/main" val="34093449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30D6DBA8-D5FF-447B-97FC-DC5F532D9BF2}" type="slidenum">
              <a:rPr lang="en-US" altLang="vi-VN"/>
              <a:pPr/>
              <a:t>‹#›</a:t>
            </a:fld>
            <a:endParaRPr lang="en-US" altLang="vi-VN"/>
          </a:p>
        </p:txBody>
      </p:sp>
    </p:spTree>
    <p:extLst>
      <p:ext uri="{BB962C8B-B14F-4D97-AF65-F5344CB8AC3E}">
        <p14:creationId xmlns:p14="http://schemas.microsoft.com/office/powerpoint/2010/main" val="17804974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1FCC6101-0F90-43CD-A1D8-6E928739993B}" type="slidenum">
              <a:rPr lang="en-US" altLang="vi-VN"/>
              <a:pPr/>
              <a:t>‹#›</a:t>
            </a:fld>
            <a:endParaRPr lang="en-US" altLang="vi-VN"/>
          </a:p>
        </p:txBody>
      </p:sp>
    </p:spTree>
    <p:extLst>
      <p:ext uri="{BB962C8B-B14F-4D97-AF65-F5344CB8AC3E}">
        <p14:creationId xmlns:p14="http://schemas.microsoft.com/office/powerpoint/2010/main" val="20737451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36C6E490-7F3C-4CBE-BCFC-C55648C8166B}" type="slidenum">
              <a:rPr lang="en-US" altLang="vi-VN"/>
              <a:pPr/>
              <a:t>‹#›</a:t>
            </a:fld>
            <a:endParaRPr lang="en-US" altLang="vi-VN"/>
          </a:p>
        </p:txBody>
      </p:sp>
    </p:spTree>
    <p:extLst>
      <p:ext uri="{BB962C8B-B14F-4D97-AF65-F5344CB8AC3E}">
        <p14:creationId xmlns:p14="http://schemas.microsoft.com/office/powerpoint/2010/main" val="41226845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B3BCD395-DB86-41CB-926A-E3EB956B3BA2}" type="slidenum">
              <a:rPr lang="en-US" altLang="vi-VN"/>
              <a:pPr/>
              <a:t>‹#›</a:t>
            </a:fld>
            <a:endParaRPr lang="en-US" altLang="vi-VN"/>
          </a:p>
        </p:txBody>
      </p:sp>
    </p:spTree>
    <p:extLst>
      <p:ext uri="{BB962C8B-B14F-4D97-AF65-F5344CB8AC3E}">
        <p14:creationId xmlns:p14="http://schemas.microsoft.com/office/powerpoint/2010/main" val="3463043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0B7A8060-1023-4AC7-AD03-440561AC8CFA}" type="slidenum">
              <a:rPr lang="en-US" altLang="vi-VN"/>
              <a:pPr/>
              <a:t>‹#›</a:t>
            </a:fld>
            <a:endParaRPr lang="en-US" altLang="vi-VN"/>
          </a:p>
        </p:txBody>
      </p:sp>
    </p:spTree>
    <p:extLst>
      <p:ext uri="{BB962C8B-B14F-4D97-AF65-F5344CB8AC3E}">
        <p14:creationId xmlns:p14="http://schemas.microsoft.com/office/powerpoint/2010/main" val="1119035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937A23E2-D8C2-4F46-B85F-646586435058}" type="slidenum">
              <a:rPr lang="en-US" altLang="vi-VN"/>
              <a:pPr/>
              <a:t>‹#›</a:t>
            </a:fld>
            <a:endParaRPr lang="en-US" altLang="vi-VN"/>
          </a:p>
        </p:txBody>
      </p:sp>
    </p:spTree>
    <p:extLst>
      <p:ext uri="{BB962C8B-B14F-4D97-AF65-F5344CB8AC3E}">
        <p14:creationId xmlns:p14="http://schemas.microsoft.com/office/powerpoint/2010/main" val="27570039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fld id="{E5DE873D-7DDF-4878-8C86-BDFEA710195E}" type="slidenum">
              <a:rPr lang="en-US" altLang="vi-VN"/>
              <a:pPr/>
              <a:t>‹#›</a:t>
            </a:fld>
            <a:endParaRPr lang="en-US" altLang="vi-VN"/>
          </a:p>
        </p:txBody>
      </p:sp>
    </p:spTree>
    <p:extLst>
      <p:ext uri="{BB962C8B-B14F-4D97-AF65-F5344CB8AC3E}">
        <p14:creationId xmlns:p14="http://schemas.microsoft.com/office/powerpoint/2010/main" val="4209353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0D52A32E-D656-44B1-82CE-C817E33B5EC8}"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85191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79188398"/>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8755194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9619733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22305768"/>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57990155"/>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78757960"/>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0035934"/>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9665437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91805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739927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F60BA42D-6605-453C-ABBB-82639254FD6F}"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80526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58943375"/>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2644752803"/>
      </p:ext>
    </p:extLst>
  </p:cSld>
  <p:clrMapOvr>
    <a:masterClrMapping/>
  </p:clrMapOvr>
  <p:transition xmlns:p14="http://schemas.microsoft.com/office/powerpoint/2010/mai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1420917404"/>
      </p:ext>
    </p:extLst>
  </p:cSld>
  <p:clrMapOvr>
    <a:masterClrMapping/>
  </p:clrMapOvr>
  <p:transition xmlns:p14="http://schemas.microsoft.com/office/powerpoint/2010/mai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1840609686"/>
      </p:ext>
    </p:extLst>
  </p:cSld>
  <p:clrMapOvr>
    <a:masterClrMapping/>
  </p:clrMapOvr>
  <p:transition xmlns:p14="http://schemas.microsoft.com/office/powerpoint/2010/mai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4100536275"/>
      </p:ext>
    </p:extLst>
  </p:cSld>
  <p:clrMapOvr>
    <a:masterClrMapping/>
  </p:clrMapOvr>
  <p:transition xmlns:p14="http://schemas.microsoft.com/office/powerpoint/2010/mai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800228463"/>
      </p:ext>
    </p:extLst>
  </p:cSld>
  <p:clrMapOvr>
    <a:masterClrMapping/>
  </p:clrMapOvr>
  <p:transition xmlns:p14="http://schemas.microsoft.com/office/powerpoint/2010/mai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4217278976"/>
      </p:ext>
    </p:extLst>
  </p:cSld>
  <p:clrMapOvr>
    <a:masterClrMapping/>
  </p:clrMapOvr>
  <p:transition xmlns:p14="http://schemas.microsoft.com/office/powerpoint/2010/mai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59586648"/>
      </p:ext>
    </p:extLst>
  </p:cSld>
  <p:clrMapOvr>
    <a:masterClrMapping/>
  </p:clrMapOvr>
  <p:transition xmlns:p14="http://schemas.microsoft.com/office/powerpoint/2010/mai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2837418094"/>
      </p:ext>
    </p:extLst>
  </p:cSld>
  <p:clrMapOvr>
    <a:masterClrMapping/>
  </p:clrMapOvr>
  <p:transition xmlns:p14="http://schemas.microsoft.com/office/powerpoint/2010/mai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2103945173"/>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fld id="{CA4A7A2E-6524-49E7-9437-3175EC346665}" type="slidenum">
              <a:rPr lang="en-US" altLang="vi-VN"/>
              <a:pPr/>
              <a:t>‹#›</a:t>
            </a:fld>
            <a:endParaRPr lang="en-US" altLang="vi-VN"/>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218896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3437748331"/>
      </p:ext>
    </p:extLst>
  </p:cSld>
  <p:clrMapOvr>
    <a:masterClrMapping/>
  </p:clrMapOvr>
  <p:transition xmlns:p14="http://schemas.microsoft.com/office/powerpoint/2010/mai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3026940978"/>
      </p:ext>
    </p:extLst>
  </p:cSld>
  <p:clrMapOvr>
    <a:masterClrMapping/>
  </p:clrMapOvr>
  <p:transition xmlns:p14="http://schemas.microsoft.com/office/powerpoint/2010/mai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984441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615877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937692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025043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24357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18698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262110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57664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fld id="{EBEC1434-A5AE-466E-8C1B-1A7B6003EEBD}" type="slidenum">
              <a:rPr lang="en-US" altLang="vi-VN"/>
              <a:pPr/>
              <a:t>‹#›</a:t>
            </a:fld>
            <a:endParaRPr lang="en-US" altLang="vi-VN"/>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8799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954710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324943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347468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995189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17547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16/9/15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3023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16/9/15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96136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16/9/15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698014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16/9/15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95247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16/9/15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3680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fld id="{C4289456-CFC3-4987-AB66-5F4D417B9686}" type="slidenum">
              <a:rPr lang="en-US" altLang="vi-VN"/>
              <a:pPr/>
              <a:t>‹#›</a:t>
            </a:fld>
            <a:endParaRPr lang="en-US" altLang="vi-VN"/>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52937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16/9/15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20805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16/9/15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135543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16/9/15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01012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16/9/15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906207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16/9/15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53234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16/9/15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531869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07473344"/>
      </p:ext>
    </p:extLst>
  </p:cSld>
  <p:clrMapOvr>
    <a:masterClrMapping/>
  </p:clrMapOvr>
  <p:transition xmlns:p14="http://schemas.microsoft.com/office/powerpoint/2010/mai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8007116"/>
      </p:ext>
    </p:extLst>
  </p:cSld>
  <p:clrMapOvr>
    <a:masterClrMapping/>
  </p:clrMapOvr>
  <p:transition xmlns:p14="http://schemas.microsoft.com/office/powerpoint/2010/mai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61567259"/>
      </p:ext>
    </p:extLst>
  </p:cSld>
  <p:clrMapOvr>
    <a:masterClrMapping/>
  </p:clrMapOvr>
  <p:transition xmlns:p14="http://schemas.microsoft.com/office/powerpoint/2010/mai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6710174"/>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2D93E22D-9D59-4AFD-9B91-6D100E6610EF}" type="slidenum">
              <a:rPr lang="en-US" altLang="vi-VN"/>
              <a:pPr/>
              <a:t>‹#›</a:t>
            </a:fld>
            <a:endParaRPr lang="en-US" altLang="vi-VN"/>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00720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506524"/>
      </p:ext>
    </p:extLst>
  </p:cSld>
  <p:clrMapOvr>
    <a:masterClrMapping/>
  </p:clrMapOvr>
  <p:transition xmlns:p14="http://schemas.microsoft.com/office/powerpoint/2010/mai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97391068"/>
      </p:ext>
    </p:extLst>
  </p:cSld>
  <p:clrMapOvr>
    <a:masterClrMapping/>
  </p:clrMapOvr>
  <p:transition xmlns:p14="http://schemas.microsoft.com/office/powerpoint/2010/mai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620837"/>
      </p:ext>
    </p:extLst>
  </p:cSld>
  <p:clrMapOvr>
    <a:masterClrMapping/>
  </p:clrMapOvr>
  <p:transition xmlns:p14="http://schemas.microsoft.com/office/powerpoint/2010/mai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2003012"/>
      </p:ext>
    </p:extLst>
  </p:cSld>
  <p:clrMapOvr>
    <a:masterClrMapping/>
  </p:clrMapOvr>
  <p:transition xmlns:p14="http://schemas.microsoft.com/office/powerpoint/2010/mai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4356075"/>
      </p:ext>
    </p:extLst>
  </p:cSld>
  <p:clrMapOvr>
    <a:masterClrMapping/>
  </p:clrMapOvr>
  <p:transition xmlns:p14="http://schemas.microsoft.com/office/powerpoint/2010/mai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3352417"/>
      </p:ext>
    </p:extLst>
  </p:cSld>
  <p:clrMapOvr>
    <a:masterClrMapping/>
  </p:clrMapOvr>
  <p:transition xmlns:p14="http://schemas.microsoft.com/office/powerpoint/2010/mai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894535"/>
      </p:ext>
    </p:extLst>
  </p:cSld>
  <p:clrMapOvr>
    <a:masterClrMapping/>
  </p:clrMapOvr>
  <p:transition xmlns:p14="http://schemas.microsoft.com/office/powerpoint/2010/mai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lgn="l"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algn="l"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03219831"/>
      </p:ext>
    </p:extLst>
  </p:cSld>
  <p:clrMapOvr>
    <a:masterClrMapping/>
  </p:clrMapOvr>
  <p:transition xmlns:p14="http://schemas.microsoft.com/office/powerpoint/2010/main" spd="med">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47217E23-9F95-4DA3-8340-19F426C596C6}" type="slidenum">
              <a:rPr lang="en-US" altLang="vi-VN"/>
              <a:pPr/>
              <a:t>‹#›</a:t>
            </a:fld>
            <a:endParaRPr lang="en-US" altLang="vi-VN"/>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3261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2A2214-D7CE-4E6F-9EFA-CC6299309EF1}" type="slidenum">
              <a:rPr lang="en-US" altLang="vi-VN"/>
              <a:pPr/>
              <a:t>‹#›</a:t>
            </a:fld>
            <a:endParaRPr lang="en-US" altLang="vi-VN"/>
          </a:p>
        </p:txBody>
      </p:sp>
    </p:spTree>
    <p:extLst>
      <p:ext uri="{BB962C8B-B14F-4D97-AF65-F5344CB8AC3E}">
        <p14:creationId xmlns:p14="http://schemas.microsoft.com/office/powerpoint/2010/main" val="1697678977"/>
      </p:ext>
    </p:extLst>
  </p:cSld>
  <p:clrMapOvr>
    <a:masterClrMapping/>
  </p:clrMapOvr>
  <p:transition xmlns:p14="http://schemas.microsoft.com/office/powerpoint/2010/mai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CDD449F-A67B-40E4-8104-34BFB6C62005}" type="slidenum">
              <a:rPr lang="en-US" altLang="vi-VN"/>
              <a:pPr/>
              <a:t>‹#›</a:t>
            </a:fld>
            <a:endParaRPr lang="en-US" altLang="vi-VN"/>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0119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4FF618A0-EE09-4FB0-956B-C3594A99FA16}"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413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B1F306D2-A4C8-4DD2-B021-FAE5013CCFFA}"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419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fld id="{94D7CF57-E114-4460-AC57-59CCCC449A7C}" type="slidenum">
              <a:rPr lang="en-US" altLang="vi-VN"/>
              <a:pPr/>
              <a:t>‹#›</a:t>
            </a:fld>
            <a:endParaRPr lang="en-US" altLang="vi-VN"/>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4524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88419"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D7AD3225-BD2D-4F6C-B621-0170224CB0AC}" type="slidenum">
              <a:rPr lang="en-US" altLang="vi-VN"/>
              <a:pPr/>
              <a:t>‹#›</a:t>
            </a:fld>
            <a:endParaRPr lang="en-US" altLang="vi-VN"/>
          </a:p>
        </p:txBody>
      </p:sp>
    </p:spTree>
    <p:extLst>
      <p:ext uri="{BB962C8B-B14F-4D97-AF65-F5344CB8AC3E}">
        <p14:creationId xmlns:p14="http://schemas.microsoft.com/office/powerpoint/2010/main" val="2911823491"/>
      </p:ext>
    </p:extLst>
  </p:cSld>
  <p:clrMapOvr>
    <a:masterClrMapping/>
  </p:clrMapOvr>
  <p:transition xmlns:p14="http://schemas.microsoft.com/office/powerpoint/2010/mai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DBB48060-25F2-4FE7-BA34-671D530CD039}" type="slidenum">
              <a:rPr lang="en-US" altLang="vi-VN"/>
              <a:pPr/>
              <a:t>‹#›</a:t>
            </a:fld>
            <a:endParaRPr lang="en-US" altLang="vi-VN"/>
          </a:p>
        </p:txBody>
      </p:sp>
    </p:spTree>
    <p:extLst>
      <p:ext uri="{BB962C8B-B14F-4D97-AF65-F5344CB8AC3E}">
        <p14:creationId xmlns:p14="http://schemas.microsoft.com/office/powerpoint/2010/main" val="1246712656"/>
      </p:ext>
    </p:extLst>
  </p:cSld>
  <p:clrMapOvr>
    <a:masterClrMapping/>
  </p:clrMapOvr>
  <p:transition xmlns:p14="http://schemas.microsoft.com/office/powerpoint/2010/mai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9ED0803D-1427-45DA-A2C9-9F9D2BD100B3}" type="slidenum">
              <a:rPr lang="en-US" altLang="vi-VN"/>
              <a:pPr/>
              <a:t>‹#›</a:t>
            </a:fld>
            <a:endParaRPr lang="en-US" altLang="vi-VN"/>
          </a:p>
        </p:txBody>
      </p:sp>
    </p:spTree>
    <p:extLst>
      <p:ext uri="{BB962C8B-B14F-4D97-AF65-F5344CB8AC3E}">
        <p14:creationId xmlns:p14="http://schemas.microsoft.com/office/powerpoint/2010/main" val="1226577551"/>
      </p:ext>
    </p:extLst>
  </p:cSld>
  <p:clrMapOvr>
    <a:masterClrMapping/>
  </p:clrMapOvr>
  <p:transition xmlns:p14="http://schemas.microsoft.com/office/powerpoint/2010/mai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957CB4A1-41BA-4D65-A3DD-2E7DD3F6CAB7}" type="slidenum">
              <a:rPr lang="en-US" altLang="vi-VN"/>
              <a:pPr/>
              <a:t>‹#›</a:t>
            </a:fld>
            <a:endParaRPr lang="en-US" altLang="vi-VN"/>
          </a:p>
        </p:txBody>
      </p:sp>
    </p:spTree>
    <p:extLst>
      <p:ext uri="{BB962C8B-B14F-4D97-AF65-F5344CB8AC3E}">
        <p14:creationId xmlns:p14="http://schemas.microsoft.com/office/powerpoint/2010/main" val="2017813670"/>
      </p:ext>
    </p:extLst>
  </p:cSld>
  <p:clrMapOvr>
    <a:masterClrMapping/>
  </p:clrMapOvr>
  <p:transition xmlns:p14="http://schemas.microsoft.com/office/powerpoint/2010/mai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fld id="{A3BBA279-E8A6-4EE1-956B-79E88FB98FC4}" type="slidenum">
              <a:rPr lang="en-US" altLang="vi-VN"/>
              <a:pPr/>
              <a:t>‹#›</a:t>
            </a:fld>
            <a:endParaRPr lang="en-US" altLang="vi-VN"/>
          </a:p>
        </p:txBody>
      </p:sp>
    </p:spTree>
    <p:extLst>
      <p:ext uri="{BB962C8B-B14F-4D97-AF65-F5344CB8AC3E}">
        <p14:creationId xmlns:p14="http://schemas.microsoft.com/office/powerpoint/2010/main" val="1152357543"/>
      </p:ext>
    </p:extLst>
  </p:cSld>
  <p:clrMapOvr>
    <a:masterClrMapping/>
  </p:clrMapOvr>
  <p:transition xmlns:p14="http://schemas.microsoft.com/office/powerpoint/2010/mai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fld id="{552AF02A-D5A8-4ED4-A5D3-07CD52EF8874}" type="slidenum">
              <a:rPr lang="en-US" altLang="vi-VN"/>
              <a:pPr/>
              <a:t>‹#›</a:t>
            </a:fld>
            <a:endParaRPr lang="en-US" altLang="vi-VN"/>
          </a:p>
        </p:txBody>
      </p:sp>
    </p:spTree>
    <p:extLst>
      <p:ext uri="{BB962C8B-B14F-4D97-AF65-F5344CB8AC3E}">
        <p14:creationId xmlns:p14="http://schemas.microsoft.com/office/powerpoint/2010/main" val="3365265980"/>
      </p:ext>
    </p:extLst>
  </p:cSld>
  <p:clrMapOvr>
    <a:masterClrMapping/>
  </p:clrMapOvr>
  <p:transition xmlns:p14="http://schemas.microsoft.com/office/powerpoint/2010/mai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1EB996-F7DB-427D-ABF7-F2619193272D}" type="slidenum">
              <a:rPr lang="en-US" altLang="vi-VN"/>
              <a:pPr/>
              <a:t>‹#›</a:t>
            </a:fld>
            <a:endParaRPr lang="en-US" altLang="vi-VN"/>
          </a:p>
        </p:txBody>
      </p:sp>
    </p:spTree>
    <p:extLst>
      <p:ext uri="{BB962C8B-B14F-4D97-AF65-F5344CB8AC3E}">
        <p14:creationId xmlns:p14="http://schemas.microsoft.com/office/powerpoint/2010/main" val="3725515795"/>
      </p:ext>
    </p:extLst>
  </p:cSld>
  <p:clrMapOvr>
    <a:masterClrMapping/>
  </p:clrMapOvr>
  <p:transition xmlns:p14="http://schemas.microsoft.com/office/powerpoint/2010/mai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fld id="{33870C80-CF25-4D66-9481-96D41BC02FFD}" type="slidenum">
              <a:rPr lang="en-US" altLang="vi-VN"/>
              <a:pPr/>
              <a:t>‹#›</a:t>
            </a:fld>
            <a:endParaRPr lang="en-US" altLang="vi-VN"/>
          </a:p>
        </p:txBody>
      </p:sp>
    </p:spTree>
    <p:extLst>
      <p:ext uri="{BB962C8B-B14F-4D97-AF65-F5344CB8AC3E}">
        <p14:creationId xmlns:p14="http://schemas.microsoft.com/office/powerpoint/2010/main" val="3480973415"/>
      </p:ext>
    </p:extLst>
  </p:cSld>
  <p:clrMapOvr>
    <a:masterClrMapping/>
  </p:clrMapOvr>
  <p:transition xmlns:p14="http://schemas.microsoft.com/office/powerpoint/2010/mai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58652D89-4A87-42AA-B865-9A9B93DF13C7}" type="slidenum">
              <a:rPr lang="en-US" altLang="vi-VN"/>
              <a:pPr/>
              <a:t>‹#›</a:t>
            </a:fld>
            <a:endParaRPr lang="en-US" altLang="vi-VN"/>
          </a:p>
        </p:txBody>
      </p:sp>
    </p:spTree>
    <p:extLst>
      <p:ext uri="{BB962C8B-B14F-4D97-AF65-F5344CB8AC3E}">
        <p14:creationId xmlns:p14="http://schemas.microsoft.com/office/powerpoint/2010/main" val="3061799989"/>
      </p:ext>
    </p:extLst>
  </p:cSld>
  <p:clrMapOvr>
    <a:masterClrMapping/>
  </p:clrMapOvr>
  <p:transition xmlns:p14="http://schemas.microsoft.com/office/powerpoint/2010/mai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CA6BECFA-B54D-4FD1-A86B-B7B582260450}" type="slidenum">
              <a:rPr lang="en-US" altLang="vi-VN"/>
              <a:pPr/>
              <a:t>‹#›</a:t>
            </a:fld>
            <a:endParaRPr lang="en-US" altLang="vi-VN"/>
          </a:p>
        </p:txBody>
      </p:sp>
    </p:spTree>
    <p:extLst>
      <p:ext uri="{BB962C8B-B14F-4D97-AF65-F5344CB8AC3E}">
        <p14:creationId xmlns:p14="http://schemas.microsoft.com/office/powerpoint/2010/main" val="4219094665"/>
      </p:ext>
    </p:extLst>
  </p:cSld>
  <p:clrMapOvr>
    <a:masterClrMapping/>
  </p:clrMapOvr>
  <p:transition xmlns:p14="http://schemas.microsoft.com/office/powerpoint/2010/mai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83A89D4A-EC5F-456F-AB3A-BB515A6BD4BE}" type="slidenum">
              <a:rPr lang="en-US" altLang="vi-VN"/>
              <a:pPr/>
              <a:t>‹#›</a:t>
            </a:fld>
            <a:endParaRPr lang="en-US" altLang="vi-VN"/>
          </a:p>
        </p:txBody>
      </p:sp>
    </p:spTree>
    <p:extLst>
      <p:ext uri="{BB962C8B-B14F-4D97-AF65-F5344CB8AC3E}">
        <p14:creationId xmlns:p14="http://schemas.microsoft.com/office/powerpoint/2010/main" val="1730179168"/>
      </p:ext>
    </p:extLst>
  </p:cSld>
  <p:clrMapOvr>
    <a:masterClrMapping/>
  </p:clrMapOvr>
  <p:transition xmlns:p14="http://schemas.microsoft.com/office/powerpoint/2010/mai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61D9CF31-6C91-4DF1-9DC9-002EFD98957E}" type="slidenum">
              <a:rPr lang="en-US" altLang="vi-VN"/>
              <a:pPr/>
              <a:t>‹#›</a:t>
            </a:fld>
            <a:endParaRPr lang="en-US" altLang="vi-VN"/>
          </a:p>
        </p:txBody>
      </p:sp>
    </p:spTree>
    <p:extLst>
      <p:ext uri="{BB962C8B-B14F-4D97-AF65-F5344CB8AC3E}">
        <p14:creationId xmlns:p14="http://schemas.microsoft.com/office/powerpoint/2010/main" val="2017990156"/>
      </p:ext>
    </p:extLst>
  </p:cSld>
  <p:clrMapOvr>
    <a:masterClrMapping/>
  </p:clrMapOvr>
  <p:transition xmlns:p14="http://schemas.microsoft.com/office/powerpoint/2010/mai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8DCD7B6-F977-42A5-AC85-0A7D6B75BB53}" type="slidenum">
              <a:rPr lang="en-US" altLang="vi-VN"/>
              <a:pPr/>
              <a:t>‹#›</a:t>
            </a:fld>
            <a:endParaRPr lang="en-US" altLang="vi-VN"/>
          </a:p>
        </p:txBody>
      </p:sp>
    </p:spTree>
    <p:extLst>
      <p:ext uri="{BB962C8B-B14F-4D97-AF65-F5344CB8AC3E}">
        <p14:creationId xmlns:p14="http://schemas.microsoft.com/office/powerpoint/2010/main" val="2168715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46EF827-8116-4EA9-B530-5B9445B5C618}" type="slidenum">
              <a:rPr lang="en-US" altLang="vi-VN"/>
              <a:pPr/>
              <a:t>‹#›</a:t>
            </a:fld>
            <a:endParaRPr lang="en-US" altLang="vi-VN"/>
          </a:p>
        </p:txBody>
      </p:sp>
    </p:spTree>
    <p:extLst>
      <p:ext uri="{BB962C8B-B14F-4D97-AF65-F5344CB8AC3E}">
        <p14:creationId xmlns:p14="http://schemas.microsoft.com/office/powerpoint/2010/main" val="236893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9E96D4C-14EE-4CE2-A899-5F0BD233DA8C}" type="slidenum">
              <a:rPr lang="en-US" altLang="vi-VN"/>
              <a:pPr/>
              <a:t>‹#›</a:t>
            </a:fld>
            <a:endParaRPr lang="en-US" altLang="vi-VN"/>
          </a:p>
        </p:txBody>
      </p:sp>
    </p:spTree>
    <p:extLst>
      <p:ext uri="{BB962C8B-B14F-4D97-AF65-F5344CB8AC3E}">
        <p14:creationId xmlns:p14="http://schemas.microsoft.com/office/powerpoint/2010/main" val="3507267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20ECA55-1BCF-4694-9EB7-23865F56A4A0}" type="slidenum">
              <a:rPr lang="en-US" altLang="vi-VN"/>
              <a:pPr/>
              <a:t>‹#›</a:t>
            </a:fld>
            <a:endParaRPr lang="en-US" altLang="vi-VN"/>
          </a:p>
        </p:txBody>
      </p:sp>
    </p:spTree>
    <p:extLst>
      <p:ext uri="{BB962C8B-B14F-4D97-AF65-F5344CB8AC3E}">
        <p14:creationId xmlns:p14="http://schemas.microsoft.com/office/powerpoint/2010/main" val="3925293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C4C0E731-CAA1-4EDB-A29B-4E2C0320F37A}" type="slidenum">
              <a:rPr lang="en-US" altLang="vi-VN"/>
              <a:pPr/>
              <a:t>‹#›</a:t>
            </a:fld>
            <a:endParaRPr lang="en-US" altLang="vi-VN"/>
          </a:p>
        </p:txBody>
      </p:sp>
    </p:spTree>
    <p:extLst>
      <p:ext uri="{BB962C8B-B14F-4D97-AF65-F5344CB8AC3E}">
        <p14:creationId xmlns:p14="http://schemas.microsoft.com/office/powerpoint/2010/main" val="21382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6BC3BDB-D94F-4AAF-ADA1-4C26DCCEF852}" type="slidenum">
              <a:rPr lang="en-US" altLang="vi-VN"/>
              <a:pPr/>
              <a:t>‹#›</a:t>
            </a:fld>
            <a:endParaRPr lang="en-US" altLang="vi-VN"/>
          </a:p>
        </p:txBody>
      </p:sp>
    </p:spTree>
    <p:extLst>
      <p:ext uri="{BB962C8B-B14F-4D97-AF65-F5344CB8AC3E}">
        <p14:creationId xmlns:p14="http://schemas.microsoft.com/office/powerpoint/2010/main" val="2918252026"/>
      </p:ext>
    </p:extLst>
  </p:cSld>
  <p:clrMapOvr>
    <a:masterClrMapping/>
  </p:clrMapOvr>
  <p:transition xmlns:p14="http://schemas.microsoft.com/office/powerpoint/2010/mai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0F4A867-7779-4E44-B6EB-D22A26820774}" type="slidenum">
              <a:rPr lang="en-US" altLang="vi-VN"/>
              <a:pPr/>
              <a:t>‹#›</a:t>
            </a:fld>
            <a:endParaRPr lang="en-US" altLang="vi-VN"/>
          </a:p>
        </p:txBody>
      </p:sp>
    </p:spTree>
    <p:extLst>
      <p:ext uri="{BB962C8B-B14F-4D97-AF65-F5344CB8AC3E}">
        <p14:creationId xmlns:p14="http://schemas.microsoft.com/office/powerpoint/2010/main" val="2990408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99D96EF9-5BCA-4D37-AC0B-BB5B19F06773}" type="slidenum">
              <a:rPr lang="en-US" altLang="vi-VN"/>
              <a:pPr/>
              <a:t>‹#›</a:t>
            </a:fld>
            <a:endParaRPr lang="en-US" altLang="vi-VN"/>
          </a:p>
        </p:txBody>
      </p:sp>
    </p:spTree>
    <p:extLst>
      <p:ext uri="{BB962C8B-B14F-4D97-AF65-F5344CB8AC3E}">
        <p14:creationId xmlns:p14="http://schemas.microsoft.com/office/powerpoint/2010/main" val="3645088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4BA8B92-76BC-4BCA-944E-BB9DE73D143C}" type="slidenum">
              <a:rPr lang="en-US" altLang="vi-VN"/>
              <a:pPr/>
              <a:t>‹#›</a:t>
            </a:fld>
            <a:endParaRPr lang="en-US" altLang="vi-VN"/>
          </a:p>
        </p:txBody>
      </p:sp>
    </p:spTree>
    <p:extLst>
      <p:ext uri="{BB962C8B-B14F-4D97-AF65-F5344CB8AC3E}">
        <p14:creationId xmlns:p14="http://schemas.microsoft.com/office/powerpoint/2010/main" val="212162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F509387-128B-4ED6-9318-0846AD8A893F}" type="slidenum">
              <a:rPr lang="en-US" altLang="vi-VN"/>
              <a:pPr/>
              <a:t>‹#›</a:t>
            </a:fld>
            <a:endParaRPr lang="en-US" altLang="vi-VN"/>
          </a:p>
        </p:txBody>
      </p:sp>
    </p:spTree>
    <p:extLst>
      <p:ext uri="{BB962C8B-B14F-4D97-AF65-F5344CB8AC3E}">
        <p14:creationId xmlns:p14="http://schemas.microsoft.com/office/powerpoint/2010/main" val="2073254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20E6BAC-D130-4BAC-8683-C94110091722}" type="slidenum">
              <a:rPr lang="en-US" altLang="vi-VN"/>
              <a:pPr/>
              <a:t>‹#›</a:t>
            </a:fld>
            <a:endParaRPr lang="en-US" altLang="vi-VN"/>
          </a:p>
        </p:txBody>
      </p:sp>
    </p:spTree>
    <p:extLst>
      <p:ext uri="{BB962C8B-B14F-4D97-AF65-F5344CB8AC3E}">
        <p14:creationId xmlns:p14="http://schemas.microsoft.com/office/powerpoint/2010/main" val="687220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C8EDC85-8CEB-493F-859C-A26FFF248BF6}" type="slidenum">
              <a:rPr lang="en-US" altLang="vi-VN"/>
              <a:pPr/>
              <a:t>‹#›</a:t>
            </a:fld>
            <a:endParaRPr lang="en-US" altLang="vi-VN"/>
          </a:p>
        </p:txBody>
      </p:sp>
    </p:spTree>
    <p:extLst>
      <p:ext uri="{BB962C8B-B14F-4D97-AF65-F5344CB8AC3E}">
        <p14:creationId xmlns:p14="http://schemas.microsoft.com/office/powerpoint/2010/main" val="3924431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BCA7357C-F600-4E0E-B9F3-2D6E9A946EB3}" type="slidenum">
              <a:rPr lang="en-US" altLang="vi-VN"/>
              <a:pPr/>
              <a:t>‹#›</a:t>
            </a:fld>
            <a:endParaRPr lang="en-US" altLang="vi-VN"/>
          </a:p>
        </p:txBody>
      </p:sp>
    </p:spTree>
    <p:extLst>
      <p:ext uri="{BB962C8B-B14F-4D97-AF65-F5344CB8AC3E}">
        <p14:creationId xmlns:p14="http://schemas.microsoft.com/office/powerpoint/2010/main" val="1034565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20EC1E0B-562B-4C88-9801-138F7DF2028E}" type="slidenum">
              <a:rPr lang="en-US" altLang="vi-VN"/>
              <a:pPr/>
              <a:t>‹#›</a:t>
            </a:fld>
            <a:endParaRPr lang="en-US" altLang="vi-VN"/>
          </a:p>
        </p:txBody>
      </p:sp>
    </p:spTree>
    <p:extLst>
      <p:ext uri="{BB962C8B-B14F-4D97-AF65-F5344CB8AC3E}">
        <p14:creationId xmlns:p14="http://schemas.microsoft.com/office/powerpoint/2010/main" val="13538013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91"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fld id="{6FE9AC67-B606-49A9-A5C5-7E6CC85B5C19}" type="slidenum">
              <a:rPr lang="en-US" altLang="vi-VN"/>
              <a:pPr/>
              <a:t>‹#›</a:t>
            </a:fld>
            <a:endParaRPr lang="en-US" altLang="vi-VN"/>
          </a:p>
        </p:txBody>
      </p:sp>
    </p:spTree>
    <p:extLst>
      <p:ext uri="{BB962C8B-B14F-4D97-AF65-F5344CB8AC3E}">
        <p14:creationId xmlns:p14="http://schemas.microsoft.com/office/powerpoint/2010/main" val="3750844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FD778E25-0709-4E1D-B9A5-539C2B6DBAA1}"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889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3267E39-9671-4E85-A8AB-5C073436E396}" type="slidenum">
              <a:rPr lang="en-US" altLang="vi-VN"/>
              <a:pPr/>
              <a:t>‹#›</a:t>
            </a:fld>
            <a:endParaRPr lang="en-US" altLang="vi-VN"/>
          </a:p>
        </p:txBody>
      </p:sp>
    </p:spTree>
    <p:extLst>
      <p:ext uri="{BB962C8B-B14F-4D97-AF65-F5344CB8AC3E}">
        <p14:creationId xmlns:p14="http://schemas.microsoft.com/office/powerpoint/2010/main" val="1577620898"/>
      </p:ext>
    </p:extLst>
  </p:cSld>
  <p:clrMapOvr>
    <a:masterClrMapping/>
  </p:clrMapOvr>
  <p:transition xmlns:p14="http://schemas.microsoft.com/office/powerpoint/2010/mai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E42BECF8-69FE-494D-82CC-DDF59D696231}"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3715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fld id="{E78DCEBF-F42D-481E-B05A-9CFD7F39FB8E}" type="slidenum">
              <a:rPr lang="en-US" altLang="vi-VN"/>
              <a:pPr/>
              <a:t>‹#›</a:t>
            </a:fld>
            <a:endParaRPr lang="en-US" altLang="vi-VN"/>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607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fld id="{7ED2DB28-D1AF-4C00-BF9A-804A32468AAB}" type="slidenum">
              <a:rPr lang="en-US" altLang="vi-VN"/>
              <a:pPr/>
              <a:t>‹#›</a:t>
            </a:fld>
            <a:endParaRPr lang="en-US" altLang="vi-VN"/>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4986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fld id="{F65FE9DB-84C3-4A53-934A-2CAA5732EA6A}" type="slidenum">
              <a:rPr lang="en-US" altLang="vi-VN"/>
              <a:pPr/>
              <a:t>‹#›</a:t>
            </a:fld>
            <a:endParaRPr lang="en-US" altLang="vi-VN"/>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41165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EB7D5FC4-345C-401F-9662-EBE2D820A142}" type="slidenum">
              <a:rPr lang="en-US" altLang="vi-VN"/>
              <a:pPr/>
              <a:t>‹#›</a:t>
            </a:fld>
            <a:endParaRPr lang="en-US" altLang="vi-VN"/>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8320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9478B327-B847-4476-8042-BB16B44A6B81}" type="slidenum">
              <a:rPr lang="en-US" altLang="vi-VN"/>
              <a:pPr/>
              <a:t>‹#›</a:t>
            </a:fld>
            <a:endParaRPr lang="en-US" altLang="vi-VN"/>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5526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BB6AF071-8339-4A3D-BA00-7B17E9CFA9E9}" type="slidenum">
              <a:rPr lang="en-US" altLang="vi-VN"/>
              <a:pPr/>
              <a:t>‹#›</a:t>
            </a:fld>
            <a:endParaRPr lang="en-US" altLang="vi-VN"/>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0657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A9BB4F3C-5CF1-4033-BBC3-3071F35C94A9}"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4425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40014B8F-FCA4-4903-B86F-12925A4FDF75}" type="slidenum">
              <a:rPr lang="en-US" altLang="vi-VN"/>
              <a:pPr/>
              <a:t>‹#›</a:t>
            </a:fld>
            <a:endParaRPr lang="en-US" altLang="vi-VN"/>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4506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fld id="{4FDE0349-0AEE-4149-9FCF-73C298E44F44}" type="slidenum">
              <a:rPr lang="en-US" altLang="vi-VN"/>
              <a:pPr/>
              <a:t>‹#›</a:t>
            </a:fld>
            <a:endParaRPr lang="en-US" altLang="vi-VN"/>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946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32BEFA1-0A92-4A14-82BA-5FEA8CAD650A}" type="slidenum">
              <a:rPr lang="en-US" altLang="vi-VN"/>
              <a:pPr/>
              <a:t>‹#›</a:t>
            </a:fld>
            <a:endParaRPr lang="en-US" altLang="vi-VN"/>
          </a:p>
        </p:txBody>
      </p:sp>
    </p:spTree>
    <p:extLst>
      <p:ext uri="{BB962C8B-B14F-4D97-AF65-F5344CB8AC3E}">
        <p14:creationId xmlns:p14="http://schemas.microsoft.com/office/powerpoint/2010/main" val="1593954094"/>
      </p:ext>
    </p:extLst>
  </p:cSld>
  <p:clrMapOvr>
    <a:masterClrMapping/>
  </p:clrMapOvr>
  <p:transition xmlns:p14="http://schemas.microsoft.com/office/powerpoint/2010/main" spd="slow">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19492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a:defRPr/>
              </a:pPr>
              <a:endParaRPr lang="en-US" sz="1800">
                <a:solidFill>
                  <a:srgbClr val="FFFFFF"/>
                </a:solidFill>
                <a:latin typeface="Tahoma" pitchFamily="-112" charset="-52"/>
                <a:ea typeface="ＭＳ Ｐゴシック" charset="0"/>
                <a:cs typeface="ＭＳ Ｐゴシック"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lgn="ctr">
              <a:spcBef>
                <a:spcPct val="50000"/>
              </a:spcBef>
              <a:defRPr/>
            </a:lvl1pPr>
          </a:lstStyle>
          <a:p>
            <a:pPr>
              <a:defRPr/>
            </a:pPr>
            <a:endParaRPr lang="en-US"/>
          </a:p>
        </p:txBody>
      </p:sp>
      <p:sp>
        <p:nvSpPr>
          <p:cNvPr id="8" name="Rectangle 1031"/>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2"/>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8D3E33B5-38F1-4296-B10B-3B62D19826B8}" type="slidenum">
              <a:rPr lang="en-US" altLang="vi-VN"/>
              <a:pPr/>
              <a:t>‹#›</a:t>
            </a:fld>
            <a:endParaRPr lang="en-US" altLang="vi-VN"/>
          </a:p>
        </p:txBody>
      </p:sp>
    </p:spTree>
    <p:extLst>
      <p:ext uri="{BB962C8B-B14F-4D97-AF65-F5344CB8AC3E}">
        <p14:creationId xmlns:p14="http://schemas.microsoft.com/office/powerpoint/2010/main" val="614240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8DE659B1-D0E3-4AF5-A01B-75970B9564F8}" type="slidenum">
              <a:rPr lang="en-US" altLang="vi-VN"/>
              <a:pPr/>
              <a:t>‹#›</a:t>
            </a:fld>
            <a:endParaRPr lang="en-US" altLang="vi-VN"/>
          </a:p>
        </p:txBody>
      </p:sp>
    </p:spTree>
    <p:extLst>
      <p:ext uri="{BB962C8B-B14F-4D97-AF65-F5344CB8AC3E}">
        <p14:creationId xmlns:p14="http://schemas.microsoft.com/office/powerpoint/2010/main" val="797766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279F234B-BEF9-43C7-87FA-03F0CA5BF161}" type="slidenum">
              <a:rPr lang="en-US" altLang="vi-VN"/>
              <a:pPr/>
              <a:t>‹#›</a:t>
            </a:fld>
            <a:endParaRPr lang="en-US" altLang="vi-VN"/>
          </a:p>
        </p:txBody>
      </p:sp>
    </p:spTree>
    <p:extLst>
      <p:ext uri="{BB962C8B-B14F-4D97-AF65-F5344CB8AC3E}">
        <p14:creationId xmlns:p14="http://schemas.microsoft.com/office/powerpoint/2010/main" val="7439495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D0AF5405-FFB9-45C2-978F-064C9C04B305}" type="slidenum">
              <a:rPr lang="en-US" altLang="vi-VN"/>
              <a:pPr/>
              <a:t>‹#›</a:t>
            </a:fld>
            <a:endParaRPr lang="en-US" altLang="vi-VN"/>
          </a:p>
        </p:txBody>
      </p:sp>
    </p:spTree>
    <p:extLst>
      <p:ext uri="{BB962C8B-B14F-4D97-AF65-F5344CB8AC3E}">
        <p14:creationId xmlns:p14="http://schemas.microsoft.com/office/powerpoint/2010/main" val="31378355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8"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90AB4B83-8124-4DB1-A39B-2618EB28324D}" type="slidenum">
              <a:rPr lang="en-US" altLang="vi-VN"/>
              <a:pPr/>
              <a:t>‹#›</a:t>
            </a:fld>
            <a:endParaRPr lang="en-US" altLang="vi-VN"/>
          </a:p>
        </p:txBody>
      </p:sp>
    </p:spTree>
    <p:extLst>
      <p:ext uri="{BB962C8B-B14F-4D97-AF65-F5344CB8AC3E}">
        <p14:creationId xmlns:p14="http://schemas.microsoft.com/office/powerpoint/2010/main" val="20340976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4"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DA09AED0-A772-4510-9E4C-9A0F0D46AB24}" type="slidenum">
              <a:rPr lang="en-US" altLang="vi-VN"/>
              <a:pPr/>
              <a:t>‹#›</a:t>
            </a:fld>
            <a:endParaRPr lang="en-US" altLang="vi-VN"/>
          </a:p>
        </p:txBody>
      </p:sp>
    </p:spTree>
    <p:extLst>
      <p:ext uri="{BB962C8B-B14F-4D97-AF65-F5344CB8AC3E}">
        <p14:creationId xmlns:p14="http://schemas.microsoft.com/office/powerpoint/2010/main" val="1979641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3"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ED765F20-172F-47DE-932D-53EAAC6FBFCB}" type="slidenum">
              <a:rPr lang="en-US" altLang="vi-VN"/>
              <a:pPr/>
              <a:t>‹#›</a:t>
            </a:fld>
            <a:endParaRPr lang="en-US" altLang="vi-VN"/>
          </a:p>
        </p:txBody>
      </p:sp>
    </p:spTree>
    <p:extLst>
      <p:ext uri="{BB962C8B-B14F-4D97-AF65-F5344CB8AC3E}">
        <p14:creationId xmlns:p14="http://schemas.microsoft.com/office/powerpoint/2010/main" val="2312127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AEDAE497-87D7-4E5E-A2E9-6BBA8421F61A}" type="slidenum">
              <a:rPr lang="en-US" altLang="vi-VN"/>
              <a:pPr/>
              <a:t>‹#›</a:t>
            </a:fld>
            <a:endParaRPr lang="en-US" altLang="vi-VN"/>
          </a:p>
        </p:txBody>
      </p:sp>
    </p:spTree>
    <p:extLst>
      <p:ext uri="{BB962C8B-B14F-4D97-AF65-F5344CB8AC3E}">
        <p14:creationId xmlns:p14="http://schemas.microsoft.com/office/powerpoint/2010/main" val="59883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02BA1225-F10F-4DB9-A404-7FBCD2D52892}" type="slidenum">
              <a:rPr lang="en-US" altLang="vi-VN"/>
              <a:pPr/>
              <a:t>‹#›</a:t>
            </a:fld>
            <a:endParaRPr lang="en-US" altLang="vi-VN"/>
          </a:p>
        </p:txBody>
      </p:sp>
    </p:spTree>
    <p:extLst>
      <p:ext uri="{BB962C8B-B14F-4D97-AF65-F5344CB8AC3E}">
        <p14:creationId xmlns:p14="http://schemas.microsoft.com/office/powerpoint/2010/main" val="295857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C0DB590-64F4-4119-8E54-85804DF63803}" type="slidenum">
              <a:rPr lang="en-US" altLang="vi-VN"/>
              <a:pPr/>
              <a:t>‹#›</a:t>
            </a:fld>
            <a:endParaRPr lang="en-US" altLang="vi-VN"/>
          </a:p>
        </p:txBody>
      </p:sp>
    </p:spTree>
    <p:extLst>
      <p:ext uri="{BB962C8B-B14F-4D97-AF65-F5344CB8AC3E}">
        <p14:creationId xmlns:p14="http://schemas.microsoft.com/office/powerpoint/2010/main" val="1391938498"/>
      </p:ext>
    </p:extLst>
  </p:cSld>
  <p:clrMapOvr>
    <a:masterClrMapping/>
  </p:clrMapOvr>
  <p:transition xmlns:p14="http://schemas.microsoft.com/office/powerpoint/2010/main" spd="slow">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CA492B63-F819-44A3-BF2E-43206BEAEBF5}" type="slidenum">
              <a:rPr lang="en-US" altLang="vi-VN"/>
              <a:pPr/>
              <a:t>‹#›</a:t>
            </a:fld>
            <a:endParaRPr lang="en-US" altLang="vi-VN"/>
          </a:p>
        </p:txBody>
      </p:sp>
    </p:spTree>
    <p:extLst>
      <p:ext uri="{BB962C8B-B14F-4D97-AF65-F5344CB8AC3E}">
        <p14:creationId xmlns:p14="http://schemas.microsoft.com/office/powerpoint/2010/main" val="1556348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panose="02020603050405020304" pitchFamily="18" charset="0"/>
              </a:defRPr>
            </a:lvl1pPr>
          </a:lstStyle>
          <a:p>
            <a:fld id="{300C46EC-04F5-4AE3-8E0D-8EA13926972C}" type="slidenum">
              <a:rPr lang="en-US" altLang="vi-VN"/>
              <a:pPr/>
              <a:t>‹#›</a:t>
            </a:fld>
            <a:endParaRPr lang="en-US" altLang="vi-VN"/>
          </a:p>
        </p:txBody>
      </p:sp>
    </p:spTree>
    <p:extLst>
      <p:ext uri="{BB962C8B-B14F-4D97-AF65-F5344CB8AC3E}">
        <p14:creationId xmlns:p14="http://schemas.microsoft.com/office/powerpoint/2010/main" val="29241811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A94DC2E0-7EA8-43AA-A5C9-54450492926F}" type="slidenum">
              <a:rPr lang="en-US" altLang="vi-VN"/>
              <a:pPr/>
              <a:t>‹#›</a:t>
            </a:fld>
            <a:endParaRPr lang="en-US" altLang="vi-VN"/>
          </a:p>
        </p:txBody>
      </p:sp>
    </p:spTree>
    <p:extLst>
      <p:ext uri="{BB962C8B-B14F-4D97-AF65-F5344CB8AC3E}">
        <p14:creationId xmlns:p14="http://schemas.microsoft.com/office/powerpoint/2010/main" val="2945809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62C32F8E-7A6A-4ADE-B878-8E07C2245C57}" type="slidenum">
              <a:rPr lang="en-US" altLang="vi-VN"/>
              <a:pPr/>
              <a:t>‹#›</a:t>
            </a:fld>
            <a:endParaRPr lang="en-US" altLang="vi-VN"/>
          </a:p>
        </p:txBody>
      </p:sp>
    </p:spTree>
    <p:extLst>
      <p:ext uri="{BB962C8B-B14F-4D97-AF65-F5344CB8AC3E}">
        <p14:creationId xmlns:p14="http://schemas.microsoft.com/office/powerpoint/2010/main" val="31140258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C15245C0-7036-4268-8659-2E1F3380045D}" type="slidenum">
              <a:rPr lang="en-US" altLang="vi-VN"/>
              <a:pPr/>
              <a:t>‹#›</a:t>
            </a:fld>
            <a:endParaRPr lang="en-US" altLang="vi-VN"/>
          </a:p>
        </p:txBody>
      </p:sp>
    </p:spTree>
    <p:extLst>
      <p:ext uri="{BB962C8B-B14F-4D97-AF65-F5344CB8AC3E}">
        <p14:creationId xmlns:p14="http://schemas.microsoft.com/office/powerpoint/2010/main" val="2598274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29D275FB-A9F9-40B1-98CF-C3D2311257B3}" type="slidenum">
              <a:rPr lang="en-US" altLang="vi-VN"/>
              <a:pPr/>
              <a:t>‹#›</a:t>
            </a:fld>
            <a:endParaRPr lang="en-US" altLang="vi-VN"/>
          </a:p>
        </p:txBody>
      </p:sp>
    </p:spTree>
    <p:extLst>
      <p:ext uri="{BB962C8B-B14F-4D97-AF65-F5344CB8AC3E}">
        <p14:creationId xmlns:p14="http://schemas.microsoft.com/office/powerpoint/2010/main" val="19211765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fld id="{D4AB69C4-F3F4-45A2-B894-C70421491A61}" type="slidenum">
              <a:rPr lang="en-US" altLang="vi-VN"/>
              <a:pPr/>
              <a:t>‹#›</a:t>
            </a:fld>
            <a:endParaRPr lang="en-US" altLang="vi-VN"/>
          </a:p>
        </p:txBody>
      </p:sp>
    </p:spTree>
    <p:extLst>
      <p:ext uri="{BB962C8B-B14F-4D97-AF65-F5344CB8AC3E}">
        <p14:creationId xmlns:p14="http://schemas.microsoft.com/office/powerpoint/2010/main" val="679816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fld id="{F5CC3B1B-C5CB-4F76-85A8-AC6EB28ECF05}" type="slidenum">
              <a:rPr lang="en-US" altLang="vi-VN"/>
              <a:pPr/>
              <a:t>‹#›</a:t>
            </a:fld>
            <a:endParaRPr lang="en-US" altLang="vi-VN"/>
          </a:p>
        </p:txBody>
      </p:sp>
    </p:spTree>
    <p:extLst>
      <p:ext uri="{BB962C8B-B14F-4D97-AF65-F5344CB8AC3E}">
        <p14:creationId xmlns:p14="http://schemas.microsoft.com/office/powerpoint/2010/main" val="1026928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fld id="{190DF17D-35CF-4FC2-8B16-56920D53C050}" type="slidenum">
              <a:rPr lang="en-US" altLang="vi-VN"/>
              <a:pPr/>
              <a:t>‹#›</a:t>
            </a:fld>
            <a:endParaRPr lang="en-US" altLang="vi-VN"/>
          </a:p>
        </p:txBody>
      </p:sp>
    </p:spTree>
    <p:extLst>
      <p:ext uri="{BB962C8B-B14F-4D97-AF65-F5344CB8AC3E}">
        <p14:creationId xmlns:p14="http://schemas.microsoft.com/office/powerpoint/2010/main" val="3650750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5684849B-724B-4482-A26B-D12A9020194B}" type="slidenum">
              <a:rPr lang="en-US" altLang="vi-VN"/>
              <a:pPr/>
              <a:t>‹#›</a:t>
            </a:fld>
            <a:endParaRPr lang="en-US" altLang="vi-VN"/>
          </a:p>
        </p:txBody>
      </p:sp>
    </p:spTree>
    <p:extLst>
      <p:ext uri="{BB962C8B-B14F-4D97-AF65-F5344CB8AC3E}">
        <p14:creationId xmlns:p14="http://schemas.microsoft.com/office/powerpoint/2010/main" val="52529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40766D-59AC-4E72-A2FB-206A6E9FBC40}" type="slidenum">
              <a:rPr lang="en-US" altLang="vi-VN"/>
              <a:pPr/>
              <a:t>‹#›</a:t>
            </a:fld>
            <a:endParaRPr lang="en-US" altLang="vi-VN"/>
          </a:p>
        </p:txBody>
      </p:sp>
    </p:spTree>
    <p:extLst>
      <p:ext uri="{BB962C8B-B14F-4D97-AF65-F5344CB8AC3E}">
        <p14:creationId xmlns:p14="http://schemas.microsoft.com/office/powerpoint/2010/main" val="4290176045"/>
      </p:ext>
    </p:extLst>
  </p:cSld>
  <p:clrMapOvr>
    <a:masterClrMapping/>
  </p:clrMapOvr>
  <p:transition xmlns:p14="http://schemas.microsoft.com/office/powerpoint/2010/main" spd="slow">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B0D98049-B605-4C13-9C43-2D2C6D2E96F6}" type="slidenum">
              <a:rPr lang="en-US" altLang="vi-VN"/>
              <a:pPr/>
              <a:t>‹#›</a:t>
            </a:fld>
            <a:endParaRPr lang="en-US" altLang="vi-VN"/>
          </a:p>
        </p:txBody>
      </p:sp>
    </p:spTree>
    <p:extLst>
      <p:ext uri="{BB962C8B-B14F-4D97-AF65-F5344CB8AC3E}">
        <p14:creationId xmlns:p14="http://schemas.microsoft.com/office/powerpoint/2010/main" val="3140926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0C2A883B-46CC-4DBF-888D-9BDC0ABD2BF1}" type="slidenum">
              <a:rPr lang="en-US" altLang="vi-VN"/>
              <a:pPr/>
              <a:t>‹#›</a:t>
            </a:fld>
            <a:endParaRPr lang="en-US" altLang="vi-VN"/>
          </a:p>
        </p:txBody>
      </p:sp>
    </p:spTree>
    <p:extLst>
      <p:ext uri="{BB962C8B-B14F-4D97-AF65-F5344CB8AC3E}">
        <p14:creationId xmlns:p14="http://schemas.microsoft.com/office/powerpoint/2010/main" val="1743469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CB08EC9B-4FB4-4465-AD0F-315E4268D531}" type="slidenum">
              <a:rPr lang="en-US" altLang="vi-VN"/>
              <a:pPr/>
              <a:t>‹#›</a:t>
            </a:fld>
            <a:endParaRPr lang="en-US" altLang="vi-VN"/>
          </a:p>
        </p:txBody>
      </p:sp>
    </p:spTree>
    <p:extLst>
      <p:ext uri="{BB962C8B-B14F-4D97-AF65-F5344CB8AC3E}">
        <p14:creationId xmlns:p14="http://schemas.microsoft.com/office/powerpoint/2010/main" val="2680454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C7F01FDC-632C-4B58-B7C5-3516199D3A93}" type="slidenum">
              <a:rPr lang="en-US" altLang="vi-VN"/>
              <a:pPr/>
              <a:t>‹#›</a:t>
            </a:fld>
            <a:endParaRPr lang="en-US" altLang="vi-VN"/>
          </a:p>
        </p:txBody>
      </p:sp>
    </p:spTree>
    <p:extLst>
      <p:ext uri="{BB962C8B-B14F-4D97-AF65-F5344CB8AC3E}">
        <p14:creationId xmlns:p14="http://schemas.microsoft.com/office/powerpoint/2010/main" val="32672485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27972BD6-712F-439B-8F16-AA0761F3E7DC}" type="slidenum">
              <a:rPr lang="en-US" altLang="vi-VN"/>
              <a:pPr/>
              <a:t>‹#›</a:t>
            </a:fld>
            <a:endParaRPr lang="en-US" altLang="vi-VN"/>
          </a:p>
        </p:txBody>
      </p:sp>
    </p:spTree>
    <p:extLst>
      <p:ext uri="{BB962C8B-B14F-4D97-AF65-F5344CB8AC3E}">
        <p14:creationId xmlns:p14="http://schemas.microsoft.com/office/powerpoint/2010/main" val="17715192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EA1D0487-F231-45B1-8E49-3BD62C7FECC0}" type="datetimeFigureOut">
              <a:rPr lang="en-US"/>
              <a:pPr>
                <a:defRPr/>
              </a:pPr>
              <a:t>16/9/15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07567CB5-305A-4479-84C8-EC211458B4B4}" type="slidenum">
              <a:rPr lang="en-US" altLang="vi-VN"/>
              <a:pPr/>
              <a:t>‹#›</a:t>
            </a:fld>
            <a:endParaRPr lang="en-US" altLang="vi-VN"/>
          </a:p>
        </p:txBody>
      </p:sp>
    </p:spTree>
    <p:extLst>
      <p:ext uri="{BB962C8B-B14F-4D97-AF65-F5344CB8AC3E}">
        <p14:creationId xmlns:p14="http://schemas.microsoft.com/office/powerpoint/2010/main" val="38110767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659C9820-84D7-4184-B24F-43DA77B3E8C0}" type="datetimeFigureOut">
              <a:rPr lang="en-US"/>
              <a:pPr>
                <a:defRPr/>
              </a:pPr>
              <a:t>16/9/15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D8D744F0-2B06-4952-9BA6-7805B056E766}" type="slidenum">
              <a:rPr lang="en-US" altLang="vi-VN"/>
              <a:pPr/>
              <a:t>‹#›</a:t>
            </a:fld>
            <a:endParaRPr lang="en-US" altLang="vi-VN"/>
          </a:p>
        </p:txBody>
      </p:sp>
    </p:spTree>
    <p:extLst>
      <p:ext uri="{BB962C8B-B14F-4D97-AF65-F5344CB8AC3E}">
        <p14:creationId xmlns:p14="http://schemas.microsoft.com/office/powerpoint/2010/main" val="5699716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38833055-D5D3-4EE8-9211-FC14E5D686BA}" type="datetimeFigureOut">
              <a:rPr lang="en-US"/>
              <a:pPr>
                <a:defRPr/>
              </a:pPr>
              <a:t>16/9/15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EA8027C6-746A-493C-88EC-A5ED7D32E572}" type="slidenum">
              <a:rPr lang="en-US" altLang="vi-VN"/>
              <a:pPr/>
              <a:t>‹#›</a:t>
            </a:fld>
            <a:endParaRPr lang="en-US" altLang="vi-VN"/>
          </a:p>
        </p:txBody>
      </p:sp>
    </p:spTree>
    <p:extLst>
      <p:ext uri="{BB962C8B-B14F-4D97-AF65-F5344CB8AC3E}">
        <p14:creationId xmlns:p14="http://schemas.microsoft.com/office/powerpoint/2010/main" val="14502086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48FD283B-B37D-4237-A3EE-61E759C01ACC}" type="datetimeFigureOut">
              <a:rPr lang="en-US"/>
              <a:pPr>
                <a:defRPr/>
              </a:pPr>
              <a:t>16/9/15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B8DCB078-6FA6-42E2-9B38-36777168625D}" type="slidenum">
              <a:rPr lang="en-US" altLang="vi-VN"/>
              <a:pPr/>
              <a:t>‹#›</a:t>
            </a:fld>
            <a:endParaRPr lang="en-US" altLang="vi-VN"/>
          </a:p>
        </p:txBody>
      </p:sp>
    </p:spTree>
    <p:extLst>
      <p:ext uri="{BB962C8B-B14F-4D97-AF65-F5344CB8AC3E}">
        <p14:creationId xmlns:p14="http://schemas.microsoft.com/office/powerpoint/2010/main" val="22742595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1D9462AF-CD7A-4D31-9052-4C7F4F6AA19A}" type="datetimeFigureOut">
              <a:rPr lang="en-US"/>
              <a:pPr>
                <a:defRPr/>
              </a:pPr>
              <a:t>16/9/15</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29607FBD-1021-4D50-A539-4B8FCE571B1E}" type="slidenum">
              <a:rPr lang="en-US" altLang="vi-VN"/>
              <a:pPr/>
              <a:t>‹#›</a:t>
            </a:fld>
            <a:endParaRPr lang="en-US" altLang="vi-VN"/>
          </a:p>
        </p:txBody>
      </p:sp>
    </p:spTree>
    <p:extLst>
      <p:ext uri="{BB962C8B-B14F-4D97-AF65-F5344CB8AC3E}">
        <p14:creationId xmlns:p14="http://schemas.microsoft.com/office/powerpoint/2010/main" val="1893120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459E17-3D36-4782-AB59-FD77328707BB}" type="slidenum">
              <a:rPr lang="en-US" altLang="vi-VN"/>
              <a:pPr/>
              <a:t>‹#›</a:t>
            </a:fld>
            <a:endParaRPr lang="en-US" altLang="vi-VN"/>
          </a:p>
        </p:txBody>
      </p:sp>
    </p:spTree>
    <p:extLst>
      <p:ext uri="{BB962C8B-B14F-4D97-AF65-F5344CB8AC3E}">
        <p14:creationId xmlns:p14="http://schemas.microsoft.com/office/powerpoint/2010/main" val="2952456891"/>
      </p:ext>
    </p:extLst>
  </p:cSld>
  <p:clrMapOvr>
    <a:masterClrMapping/>
  </p:clrMapOvr>
  <p:transition xmlns:p14="http://schemas.microsoft.com/office/powerpoint/2010/main" spd="slow">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4FEB3F25-D234-4A83-B588-BF0A8B9EC530}" type="datetimeFigureOut">
              <a:rPr lang="en-US"/>
              <a:pPr>
                <a:defRPr/>
              </a:pPr>
              <a:t>16/9/15</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6E46FCA0-377C-4DB1-9FFE-B53CE289E52F}" type="slidenum">
              <a:rPr lang="en-US" altLang="vi-VN"/>
              <a:pPr/>
              <a:t>‹#›</a:t>
            </a:fld>
            <a:endParaRPr lang="en-US" altLang="vi-VN"/>
          </a:p>
        </p:txBody>
      </p:sp>
    </p:spTree>
    <p:extLst>
      <p:ext uri="{BB962C8B-B14F-4D97-AF65-F5344CB8AC3E}">
        <p14:creationId xmlns:p14="http://schemas.microsoft.com/office/powerpoint/2010/main" val="18985956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4DA5B64D-DC44-426D-A18B-AD6B14044026}" type="datetimeFigureOut">
              <a:rPr lang="en-US"/>
              <a:pPr>
                <a:defRPr/>
              </a:pPr>
              <a:t>16/9/15</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C6C39460-65D2-4E81-A914-D56B711F9299}" type="slidenum">
              <a:rPr lang="en-US" altLang="vi-VN"/>
              <a:pPr/>
              <a:t>‹#›</a:t>
            </a:fld>
            <a:endParaRPr lang="en-US" altLang="vi-VN"/>
          </a:p>
        </p:txBody>
      </p:sp>
    </p:spTree>
    <p:extLst>
      <p:ext uri="{BB962C8B-B14F-4D97-AF65-F5344CB8AC3E}">
        <p14:creationId xmlns:p14="http://schemas.microsoft.com/office/powerpoint/2010/main" val="3870621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9B2D8643-87A7-4AA4-84D4-2145BAC3132B}" type="datetimeFigureOut">
              <a:rPr lang="en-US"/>
              <a:pPr>
                <a:defRPr/>
              </a:pPr>
              <a:t>16/9/15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2B589A66-2E4F-47CC-B21D-8AF67D8D28DF}" type="slidenum">
              <a:rPr lang="en-US" altLang="vi-VN"/>
              <a:pPr/>
              <a:t>‹#›</a:t>
            </a:fld>
            <a:endParaRPr lang="en-US" altLang="vi-VN"/>
          </a:p>
        </p:txBody>
      </p:sp>
    </p:spTree>
    <p:extLst>
      <p:ext uri="{BB962C8B-B14F-4D97-AF65-F5344CB8AC3E}">
        <p14:creationId xmlns:p14="http://schemas.microsoft.com/office/powerpoint/2010/main" val="7430080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CFC713C2-1486-4430-90A8-51864306A506}" type="datetimeFigureOut">
              <a:rPr lang="en-US"/>
              <a:pPr>
                <a:defRPr/>
              </a:pPr>
              <a:t>16/9/15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8BC999D7-4D22-4F1B-A522-00FF69E93882}" type="slidenum">
              <a:rPr lang="en-US" altLang="vi-VN"/>
              <a:pPr/>
              <a:t>‹#›</a:t>
            </a:fld>
            <a:endParaRPr lang="en-US" altLang="vi-VN"/>
          </a:p>
        </p:txBody>
      </p:sp>
    </p:spTree>
    <p:extLst>
      <p:ext uri="{BB962C8B-B14F-4D97-AF65-F5344CB8AC3E}">
        <p14:creationId xmlns:p14="http://schemas.microsoft.com/office/powerpoint/2010/main" val="29299215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CFAB6B2D-5103-4805-9637-67231993832F}" type="datetimeFigureOut">
              <a:rPr lang="en-US"/>
              <a:pPr>
                <a:defRPr/>
              </a:pPr>
              <a:t>16/9/15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DF58D512-BD08-4F75-9025-365716A79633}" type="slidenum">
              <a:rPr lang="en-US" altLang="vi-VN"/>
              <a:pPr/>
              <a:t>‹#›</a:t>
            </a:fld>
            <a:endParaRPr lang="en-US" altLang="vi-VN"/>
          </a:p>
        </p:txBody>
      </p:sp>
    </p:spTree>
    <p:extLst>
      <p:ext uri="{BB962C8B-B14F-4D97-AF65-F5344CB8AC3E}">
        <p14:creationId xmlns:p14="http://schemas.microsoft.com/office/powerpoint/2010/main" val="10634590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smtClean="0">
                <a:latin typeface="Times New Roman" pitchFamily="18" charset="0"/>
              </a:defRPr>
            </a:lvl1pPr>
          </a:lstStyle>
          <a:p>
            <a:pPr>
              <a:defRPr/>
            </a:pPr>
            <a:fld id="{AD1DC2F0-6CDF-45B0-BB14-0F94BDEB8646}" type="datetimeFigureOut">
              <a:rPr lang="en-US"/>
              <a:pPr>
                <a:defRPr/>
              </a:pPr>
              <a:t>16/9/15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3103D01B-D106-4233-97E4-0299A76FECA3}" type="slidenum">
              <a:rPr lang="en-US" altLang="vi-VN"/>
              <a:pPr/>
              <a:t>‹#›</a:t>
            </a:fld>
            <a:endParaRPr lang="en-US" altLang="vi-VN"/>
          </a:p>
        </p:txBody>
      </p:sp>
    </p:spTree>
    <p:extLst>
      <p:ext uri="{BB962C8B-B14F-4D97-AF65-F5344CB8AC3E}">
        <p14:creationId xmlns:p14="http://schemas.microsoft.com/office/powerpoint/2010/main" val="4088534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8958EA-42C9-45E3-968B-2427620DC66C}" type="slidenum">
              <a:rPr lang="en-US" altLang="vi-VN"/>
              <a:pPr/>
              <a:t>‹#›</a:t>
            </a:fld>
            <a:endParaRPr lang="en-US" altLang="vi-VN"/>
          </a:p>
        </p:txBody>
      </p:sp>
    </p:spTree>
    <p:extLst>
      <p:ext uri="{BB962C8B-B14F-4D97-AF65-F5344CB8AC3E}">
        <p14:creationId xmlns:p14="http://schemas.microsoft.com/office/powerpoint/2010/main" val="1238179306"/>
      </p:ext>
    </p:extLst>
  </p:cSld>
  <p:clrMapOvr>
    <a:masterClrMapping/>
  </p:clrMapOvr>
  <p:transition xmlns:p14="http://schemas.microsoft.com/office/powerpoint/2010/main" spd="slow">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D06B2AC-9C96-4537-8E3B-A6851DB8C223}" type="slidenum">
              <a:rPr lang="en-US" altLang="vi-VN"/>
              <a:pPr/>
              <a:t>‹#›</a:t>
            </a:fld>
            <a:endParaRPr lang="en-US" altLang="vi-VN"/>
          </a:p>
        </p:txBody>
      </p:sp>
    </p:spTree>
    <p:extLst>
      <p:ext uri="{BB962C8B-B14F-4D97-AF65-F5344CB8AC3E}">
        <p14:creationId xmlns:p14="http://schemas.microsoft.com/office/powerpoint/2010/main" val="2012835747"/>
      </p:ext>
    </p:extLst>
  </p:cSld>
  <p:clrMapOvr>
    <a:masterClrMapping/>
  </p:clrMapOvr>
  <p:transition xmlns:p14="http://schemas.microsoft.com/office/powerpoint/2010/main" spd="slow">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77D83F7-E983-4692-81BE-3CAA058A9944}" type="slidenum">
              <a:rPr lang="en-US" altLang="vi-VN"/>
              <a:pPr/>
              <a:t>‹#›</a:t>
            </a:fld>
            <a:endParaRPr lang="en-US" altLang="vi-VN"/>
          </a:p>
        </p:txBody>
      </p:sp>
    </p:spTree>
    <p:extLst>
      <p:ext uri="{BB962C8B-B14F-4D97-AF65-F5344CB8AC3E}">
        <p14:creationId xmlns:p14="http://schemas.microsoft.com/office/powerpoint/2010/main" val="1577162397"/>
      </p:ext>
    </p:extLst>
  </p:cSld>
  <p:clrMapOvr>
    <a:masterClrMapping/>
  </p:clrMapOvr>
  <p:transition xmlns:p14="http://schemas.microsoft.com/office/powerpoint/2010/main" spd="slow">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D719B13-7087-4F8A-832B-9D084EE964B0}" type="slidenum">
              <a:rPr lang="en-US" altLang="vi-VN"/>
              <a:pPr/>
              <a:t>‹#›</a:t>
            </a:fld>
            <a:endParaRPr lang="en-US" altLang="vi-VN"/>
          </a:p>
        </p:txBody>
      </p:sp>
    </p:spTree>
    <p:extLst>
      <p:ext uri="{BB962C8B-B14F-4D97-AF65-F5344CB8AC3E}">
        <p14:creationId xmlns:p14="http://schemas.microsoft.com/office/powerpoint/2010/main" val="1688309103"/>
      </p:ext>
    </p:extLst>
  </p:cSld>
  <p:clrMapOvr>
    <a:masterClrMapping/>
  </p:clrMapOvr>
  <p:transition xmlns:p14="http://schemas.microsoft.com/office/powerpoint/2010/mai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10.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theme" Target="../theme/theme11.xml"/><Relationship Id="rId14" Type="http://schemas.openxmlformats.org/officeDocument/2006/relationships/image" Target="../media/image1.png"/><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9.xml"/><Relationship Id="rId12" Type="http://schemas.openxmlformats.org/officeDocument/2006/relationships/theme" Target="../theme/theme12.xml"/><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theme" Target="../theme/theme13.xml"/><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theme" Target="../theme/theme14.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slideLayout" Target="../slideLayouts/slideLayout163.xml"/><Relationship Id="rId13" Type="http://schemas.openxmlformats.org/officeDocument/2006/relationships/slideLayout" Target="../slideLayouts/slideLayout164.xml"/><Relationship Id="rId14" Type="http://schemas.openxmlformats.org/officeDocument/2006/relationships/theme" Target="../theme/theme15.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theme" Target="../theme/theme16.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slideLayout" Target="../slideLayouts/slideLayout187.xml"/><Relationship Id="rId13" Type="http://schemas.openxmlformats.org/officeDocument/2006/relationships/theme" Target="../theme/theme17.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7.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theme" Target="../theme/theme8.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9.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88ECF91-6E71-4B73-B643-B41255F43621}"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ransition xmlns:p14="http://schemas.microsoft.com/office/powerpoint/2010/mai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Arial" panose="020B0604020202020204" pitchFamily="34" charset="0"/>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Arial" panose="020B0604020202020204" pitchFamily="34" charset="0"/>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Arial" panose="020B0604020202020204" pitchFamily="34" charset="0"/>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1DACFF87-6EFC-4EEE-9504-98ED73BA3F1C}"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transition xmlns:p14="http://schemas.microsoft.com/office/powerpoint/2010/mai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Arial" panose="020B0604020202020204" pitchFamily="34" charset="0"/>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Arial" panose="020B0604020202020204" pitchFamily="34" charset="0"/>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Arial" panose="020B0604020202020204" pitchFamily="34" charset="0"/>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panose="020B0604020202020204" pitchFamily="34" charset="0"/>
              </a:defRPr>
            </a:lvl1pPr>
          </a:lstStyle>
          <a:p>
            <a:fld id="{1A1D2B78-3142-40DF-B059-824748ECD50C}" type="slidenum">
              <a:rPr lang="en-US" altLang="vi-VN"/>
              <a:pPr/>
              <a:t>‹#›</a:t>
            </a:fld>
            <a:endParaRPr lang="en-US" altLang="vi-VN"/>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122"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S PGothic" pitchFamily="34" charset="-128"/>
          <a:cs typeface="Geneva" charset="0"/>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FC04E855-0871-4432-91A2-3826DC9E2997}"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087368950"/>
      </p:ext>
    </p:extLst>
  </p:cSld>
  <p:clrMap bg1="dk2" tx1="lt1" bg2="dk1" tx2="lt2" accent1="accent1" accent2="accent2" accent3="accent3" accent4="accent4" accent5="accent5" accent6="accent6" hlink="hlink" folHlink="folHlink"/>
  <p:sldLayoutIdLst>
    <p:sldLayoutId id="2147485135" r:id="rId1"/>
    <p:sldLayoutId id="2147485136" r:id="rId2"/>
    <p:sldLayoutId id="2147485137" r:id="rId3"/>
    <p:sldLayoutId id="2147485138" r:id="rId4"/>
    <p:sldLayoutId id="2147485139" r:id="rId5"/>
    <p:sldLayoutId id="2147485140" r:id="rId6"/>
    <p:sldLayoutId id="2147485141" r:id="rId7"/>
    <p:sldLayoutId id="2147485142" r:id="rId8"/>
    <p:sldLayoutId id="2147485143" r:id="rId9"/>
    <p:sldLayoutId id="2147485144" r:id="rId10"/>
    <p:sldLayoutId id="214748514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lgn="l">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9528652"/>
      </p:ext>
    </p:extLst>
  </p:cSld>
  <p:clrMap bg1="lt1" tx1="dk1" bg2="lt2" tx2="dk2" accent1="accent1" accent2="accent2" accent3="accent3" accent4="accent4" accent5="accent5" accent6="accent6" hlink="hlink" folHlink="folHlink"/>
  <p:sldLayoutIdLst>
    <p:sldLayoutId id="2147485147" r:id="rId1"/>
    <p:sldLayoutId id="2147485148" r:id="rId2"/>
    <p:sldLayoutId id="2147485149" r:id="rId3"/>
    <p:sldLayoutId id="2147485150" r:id="rId4"/>
    <p:sldLayoutId id="2147485151" r:id="rId5"/>
    <p:sldLayoutId id="2147485152" r:id="rId6"/>
    <p:sldLayoutId id="2147485153" r:id="rId7"/>
    <p:sldLayoutId id="2147485154" r:id="rId8"/>
    <p:sldLayoutId id="2147485155" r:id="rId9"/>
    <p:sldLayoutId id="2147485156" r:id="rId10"/>
    <p:sldLayoutId id="214748515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1621905"/>
      </p:ext>
    </p:extLst>
  </p:cSld>
  <p:clrMap bg1="lt1" tx1="dk1" bg2="lt2" tx2="dk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 id="2147485170" r:id="rId12"/>
    <p:sldLayoutId id="21474851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eaLnBrk="1" hangingPunct="1">
              <a:defRPr/>
            </a:pPr>
            <a:fld id="{C16A198B-9034-4749-8A8D-B90A5F5B90A3}" type="datetimeFigureOut">
              <a:rPr lang="en-US">
                <a:latin typeface="Calibri" charset="0"/>
                <a:ea typeface="ＭＳ Ｐゴシック" charset="0"/>
              </a:rPr>
              <a:pPr algn="l" eaLnBrk="1" hangingPunct="1">
                <a:defRPr/>
              </a:pPr>
              <a:t>16/9/15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2176415202"/>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1" hangingPunct="1"/>
                <a:endParaRPr lang="en-US">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978585"/>
      </p:ext>
    </p:extLst>
  </p:cSld>
  <p:clrMap bg1="dk2" tx1="lt1" bg2="dk1" tx2="lt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 id="2147485196"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effectLst>
                  <a:outerShdw blurRad="38100" dist="38100" dir="2700000" algn="tl">
                    <a:srgbClr val="000000"/>
                  </a:outerShdw>
                </a:effectLst>
                <a:latin typeface="Arial" charset="0"/>
                <a:ea typeface="+mn-ea"/>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latin typeface="Times New Roman" charset="0"/>
                <a:ea typeface="+mn-ea"/>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fld id="{AB511DE5-F606-44E9-9BA1-5D80B7A3039F}" type="slidenum">
              <a:rPr lang="en-US" altLang="vi-VN"/>
              <a:pPr/>
              <a:t>‹#›</a:t>
            </a:fld>
            <a:endParaRPr lang="en-US" altLang="vi-VN"/>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071"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S PGothic" pitchFamily="34" charset="-128"/>
          <a:cs typeface="Geneva" charset="0"/>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vi-VN" smtClean="0"/>
              <a:t>Click to edit Master title style</a:t>
            </a:r>
          </a:p>
        </p:txBody>
      </p:sp>
      <p:sp>
        <p:nvSpPr>
          <p:cNvPr id="18739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latin typeface="Times New Roman" charset="0"/>
                <a:ea typeface="+mn-ea"/>
                <a:cs typeface="+mn-cs"/>
              </a:defRPr>
            </a:lvl1pPr>
          </a:lstStyle>
          <a:p>
            <a:pPr>
              <a:defRPr/>
            </a:pPr>
            <a:endParaRPr lang="en-US"/>
          </a:p>
        </p:txBody>
      </p:sp>
      <p:sp>
        <p:nvSpPr>
          <p:cNvPr id="18739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Times New Roman" charset="0"/>
                <a:ea typeface="+mn-ea"/>
                <a:cs typeface="+mn-cs"/>
              </a:defRPr>
            </a:lvl1pPr>
          </a:lstStyle>
          <a:p>
            <a:pPr>
              <a:defRPr/>
            </a:pPr>
            <a:endParaRPr lang="en-US"/>
          </a:p>
        </p:txBody>
      </p:sp>
      <p:sp>
        <p:nvSpPr>
          <p:cNvPr id="18739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62776855-E5CE-4C19-ABEB-A3E736F029C5}" type="slidenum">
              <a:rPr lang="en-US" altLang="vi-VN"/>
              <a:pPr/>
              <a:t>‹#›</a:t>
            </a:fld>
            <a:endParaRPr lang="en-US" altLang="vi-VN"/>
          </a:p>
        </p:txBody>
      </p:sp>
      <p:pic>
        <p:nvPicPr>
          <p:cNvPr id="27654"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Tree>
  </p:cSld>
  <p:clrMap bg1="lt1" tx1="dk1" bg2="lt2" tx2="dk2" accent1="accent1" accent2="accent2" accent3="accent3" accent4="accent4" accent5="accent5" accent6="accent6" hlink="hlink" folHlink="folHlink"/>
  <p:sldLayoutIdLst>
    <p:sldLayoutId id="2147485072"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3548F7A-8B37-46DF-87A6-CEB55117DF87}"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 id="2147485084" r:id="rId12"/>
    <p:sldLayoutId id="21474850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anose="020B0604020202020204"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anose="020B0604020202020204"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anose="020B0604020202020204"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panose="020B0604020202020204" pitchFamily="34" charset="0"/>
              </a:defRPr>
            </a:lvl1pPr>
          </a:lstStyle>
          <a:p>
            <a:fld id="{416124A5-EF03-42D7-B7C7-3F71EEC53830}" type="slidenum">
              <a:rPr lang="en-US" altLang="vi-VN"/>
              <a:pPr/>
              <a:t>‹#›</a:t>
            </a:fld>
            <a:endParaRPr lang="en-US" altLang="vi-VN"/>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08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4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S PGothic" pitchFamily="34" charset="-128"/>
          <a:cs typeface="Geneva" charset="0"/>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30722" name="Group 2"/>
          <p:cNvGrpSpPr>
            <a:grpSpLocks/>
          </p:cNvGrpSpPr>
          <p:nvPr/>
        </p:nvGrpSpPr>
        <p:grpSpPr bwMode="auto">
          <a:xfrm>
            <a:off x="0" y="0"/>
            <a:ext cx="9145588" cy="6845300"/>
            <a:chOff x="0" y="0"/>
            <a:chExt cx="5761" cy="4312"/>
          </a:xfrm>
        </p:grpSpPr>
        <p:sp>
          <p:nvSpPr>
            <p:cNvPr id="665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w="12700">
              <a:noFill/>
              <a:miter lim="800000"/>
              <a:headEnd/>
              <a:tailEnd/>
            </a:ln>
          </p:spPr>
          <p:txBody>
            <a:bodyPr wrap="none" anchor="ctr"/>
            <a:lstStyle/>
            <a:p>
              <a:pPr algn="l" eaLnBrk="1" hangingPunct="1">
                <a:defRPr/>
              </a:pPr>
              <a:endParaRPr lang="en-US">
                <a:solidFill>
                  <a:srgbClr val="FFFFFF"/>
                </a:solidFill>
              </a:endParaRPr>
            </a:p>
          </p:txBody>
        </p:sp>
        <p:sp useBgFill="1">
          <p:nvSpPr>
            <p:cNvPr id="665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w="12700" cap="rnd" cmpd="sng">
              <a:noFill/>
              <a:prstDash val="solid"/>
              <a:round/>
              <a:headEnd type="none" w="med" len="med"/>
              <a:tailEnd type="none" w="med" len="med"/>
            </a:ln>
          </p:spPr>
          <p:txBody>
            <a:bodyPr/>
            <a:lstStyle/>
            <a:p>
              <a:pPr>
                <a:defRPr/>
              </a:pPr>
              <a:endParaRPr lang="en-US"/>
            </a:p>
          </p:txBody>
        </p:sp>
      </p:grpSp>
      <p:sp>
        <p:nvSpPr>
          <p:cNvPr id="3072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vi-VN" smtClean="0"/>
              <a:t>Click to edit Master title style</a:t>
            </a:r>
          </a:p>
        </p:txBody>
      </p:sp>
      <p:sp>
        <p:nvSpPr>
          <p:cNvPr id="3072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Tree>
  </p:cSld>
  <p:clrMap bg1="dk2" tx1="lt1" bg2="dk1" tx2="lt2" accent1="accent1" accent2="accent2" accent3="accent3" accent4="accent4" accent5="accent5" accent6="accent6" hlink="hlink" folHlink="folHlink"/>
  <p:sldLayoutIdLst>
    <p:sldLayoutId id="214748504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a:defRPr/>
              </a:pPr>
              <a:endParaRPr lang="en-US" sz="1800">
                <a:solidFill>
                  <a:srgbClr val="FFFFFF"/>
                </a:solidFill>
                <a:latin typeface="Tahoma" pitchFamily="-112" charset="-52"/>
                <a:ea typeface="ＭＳ Ｐゴシック" charset="0"/>
                <a:cs typeface="ＭＳ Ｐゴシック" charset="0"/>
              </a:endParaRPr>
            </a:p>
          </p:txBody>
        </p:sp>
        <p:sp>
          <p:nvSpPr>
            <p:cNvPr id="6759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5FF5A252-2FA2-4981-83D1-2454C8E1195C}"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087" r:id="rId1"/>
    <p:sldLayoutId id="2147485088" r:id="rId2"/>
    <p:sldLayoutId id="2147485089" r:id="rId3"/>
    <p:sldLayoutId id="2147485090" r:id="rId4"/>
    <p:sldLayoutId id="2147485091" r:id="rId5"/>
    <p:sldLayoutId id="2147485092" r:id="rId6"/>
    <p:sldLayoutId id="2147485093" r:id="rId7"/>
    <p:sldLayoutId id="2147485094" r:id="rId8"/>
    <p:sldLayoutId id="2147485095" r:id="rId9"/>
    <p:sldLayoutId id="2147485096" r:id="rId10"/>
    <p:sldLayoutId id="2147485097"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6AF1545A-DF27-4B87-A35F-42B0A9C62D85}"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 id="2147485109" r:id="rId12"/>
    <p:sldLayoutId id="2147485110" r:id="rId13"/>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smtClean="0">
                <a:solidFill>
                  <a:srgbClr val="898989"/>
                </a:solidFill>
                <a:latin typeface="Calibri" pitchFamily="34" charset="0"/>
                <a:cs typeface="Arial" pitchFamily="34" charset="0"/>
              </a:defRPr>
            </a:lvl1pPr>
          </a:lstStyle>
          <a:p>
            <a:pPr>
              <a:defRPr/>
            </a:pPr>
            <a:fld id="{3F5D89B4-E243-4A1A-A20F-74C954D45C49}" type="datetimeFigureOut">
              <a:rPr lang="en-US"/>
              <a:pPr>
                <a:defRPr/>
              </a:pPr>
              <a:t>16/9/15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84F9FB2A-0BBF-4698-A969-6B57246E1346}"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111" r:id="rId1"/>
    <p:sldLayoutId id="2147485112" r:id="rId2"/>
    <p:sldLayoutId id="2147485113" r:id="rId3"/>
    <p:sldLayoutId id="2147485114" r:id="rId4"/>
    <p:sldLayoutId id="2147485115" r:id="rId5"/>
    <p:sldLayoutId id="2147485116" r:id="rId6"/>
    <p:sldLayoutId id="2147485117" r:id="rId7"/>
    <p:sldLayoutId id="2147485118" r:id="rId8"/>
    <p:sldLayoutId id="2147485119" r:id="rId9"/>
    <p:sldLayoutId id="2147485120" r:id="rId10"/>
    <p:sldLayoutId id="2147485121"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6.xml"/><Relationship Id="rId3"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35.xml"/><Relationship Id="rId2" Type="http://schemas.openxmlformats.org/officeDocument/2006/relationships/notesSlide" Target="../notesSlides/notesSlide9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8.xml"/><Relationship Id="rId3" Type="http://schemas.openxmlformats.org/officeDocument/2006/relationships/image" Target="../media/image11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9.xml"/><Relationship Id="rId3" Type="http://schemas.openxmlformats.org/officeDocument/2006/relationships/image" Target="../media/image11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0.xml"/><Relationship Id="rId3" Type="http://schemas.openxmlformats.org/officeDocument/2006/relationships/image" Target="../media/image11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1.xml"/><Relationship Id="rId3" Type="http://schemas.openxmlformats.org/officeDocument/2006/relationships/image" Target="../media/image11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2.xml"/><Relationship Id="rId3" Type="http://schemas.openxmlformats.org/officeDocument/2006/relationships/image" Target="../media/image12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3.xml"/><Relationship Id="rId3" Type="http://schemas.openxmlformats.org/officeDocument/2006/relationships/image" Target="../media/image12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22.jpeg"/><Relationship Id="rId3" Type="http://schemas.openxmlformats.org/officeDocument/2006/relationships/image" Target="../media/image123.png"/></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35.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5.xml"/><Relationship Id="rId3" Type="http://schemas.openxmlformats.org/officeDocument/2006/relationships/image" Target="../media/image12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6.xml"/><Relationship Id="rId3" Type="http://schemas.openxmlformats.org/officeDocument/2006/relationships/image" Target="../media/image3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7.xml"/><Relationship Id="rId3" Type="http://schemas.openxmlformats.org/officeDocument/2006/relationships/image" Target="../media/image12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8.xml"/><Relationship Id="rId3" Type="http://schemas.openxmlformats.org/officeDocument/2006/relationships/image" Target="../media/image32.png"/></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1.png"/><Relationship Id="rId1" Type="http://schemas.openxmlformats.org/officeDocument/2006/relationships/slideLayout" Target="../slideLayouts/slideLayout54.xml"/><Relationship Id="rId2" Type="http://schemas.openxmlformats.org/officeDocument/2006/relationships/notesSlide" Target="../notesSlides/notesSlide10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0.xml"/><Relationship Id="rId3" Type="http://schemas.openxmlformats.org/officeDocument/2006/relationships/image" Target="../media/image2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1.xml"/><Relationship Id="rId3" Type="http://schemas.openxmlformats.org/officeDocument/2006/relationships/image" Target="../media/image2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2.xml"/><Relationship Id="rId3" Type="http://schemas.openxmlformats.org/officeDocument/2006/relationships/image" Target="../media/image3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3.xml"/><Relationship Id="rId3" Type="http://schemas.openxmlformats.org/officeDocument/2006/relationships/image" Target="../media/image1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3.png"/><Relationship Id="rId1" Type="http://schemas.openxmlformats.org/officeDocument/2006/relationships/themeOverride" Target="../theme/themeOverride1.xml"/><Relationship Id="rId2"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4.xml"/><Relationship Id="rId3" Type="http://schemas.openxmlformats.org/officeDocument/2006/relationships/image" Target="../media/image12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5.xml"/><Relationship Id="rId3" Type="http://schemas.openxmlformats.org/officeDocument/2006/relationships/image" Target="../media/image130.png"/></Relationships>
</file>

<file path=ppt/slides/_rels/slide122.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35.xml"/><Relationship Id="rId2" Type="http://schemas.openxmlformats.org/officeDocument/2006/relationships/notesSlide" Target="../notesSlides/notesSlide1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7.xml"/><Relationship Id="rId3" Type="http://schemas.openxmlformats.org/officeDocument/2006/relationships/image" Target="../media/image13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8.xml"/><Relationship Id="rId3" Type="http://schemas.openxmlformats.org/officeDocument/2006/relationships/image" Target="../media/image13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9.xml"/><Relationship Id="rId3" Type="http://schemas.openxmlformats.org/officeDocument/2006/relationships/image" Target="../media/image136.png"/></Relationships>
</file>

<file path=ppt/slides/_rels/slide126.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1" Type="http://schemas.openxmlformats.org/officeDocument/2006/relationships/slideLayout" Target="../slideLayouts/slideLayout35.xml"/><Relationship Id="rId2" Type="http://schemas.openxmlformats.org/officeDocument/2006/relationships/notesSlide" Target="../notesSlides/notesSlide12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2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emf"/><Relationship Id="rId1" Type="http://schemas.openxmlformats.org/officeDocument/2006/relationships/slideLayout" Target="../slideLayouts/slideLayout15.xml"/><Relationship Id="rId2" Type="http://schemas.openxmlformats.org/officeDocument/2006/relationships/notesSlide" Target="../notesSlides/notesSlide12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3.xml"/><Relationship Id="rId3" Type="http://schemas.openxmlformats.org/officeDocument/2006/relationships/image" Target="../media/image14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15.xml"/><Relationship Id="rId2" Type="http://schemas.openxmlformats.org/officeDocument/2006/relationships/notesSlide" Target="../notesSlides/notesSlide12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5.xml"/><Relationship Id="rId3" Type="http://schemas.openxmlformats.org/officeDocument/2006/relationships/image" Target="../media/image145.jpeg"/></Relationships>
</file>

<file path=ppt/slides/_rels/slide132.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gif"/><Relationship Id="rId1" Type="http://schemas.openxmlformats.org/officeDocument/2006/relationships/slideLayout" Target="../slideLayouts/slideLayout23.xml"/><Relationship Id="rId2" Type="http://schemas.openxmlformats.org/officeDocument/2006/relationships/notesSlide" Target="../notesSlides/notesSlide12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7.xml"/><Relationship Id="rId3" Type="http://schemas.openxmlformats.org/officeDocument/2006/relationships/image" Target="../media/image149.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8.xml"/><Relationship Id="rId3" Type="http://schemas.openxmlformats.org/officeDocument/2006/relationships/image" Target="../media/image150.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gif"/><Relationship Id="rId1" Type="http://schemas.openxmlformats.org/officeDocument/2006/relationships/slideLayout" Target="../slideLayouts/slideLayout15.xml"/><Relationship Id="rId2" Type="http://schemas.openxmlformats.org/officeDocument/2006/relationships/notesSlide" Target="../notesSlides/notesSlide1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0.xml"/><Relationship Id="rId3" Type="http://schemas.openxmlformats.org/officeDocument/2006/relationships/image" Target="../media/image152.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1.xml"/><Relationship Id="rId3" Type="http://schemas.openxmlformats.org/officeDocument/2006/relationships/image" Target="../media/image153.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2.xml"/><Relationship Id="rId3" Type="http://schemas.openxmlformats.org/officeDocument/2006/relationships/image" Target="../media/image153.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3.xml"/><Relationship Id="rId3" Type="http://schemas.openxmlformats.org/officeDocument/2006/relationships/image" Target="../media/image15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4.xml"/><Relationship Id="rId3" Type="http://schemas.openxmlformats.org/officeDocument/2006/relationships/image" Target="../media/image153.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5.xml"/><Relationship Id="rId3" Type="http://schemas.openxmlformats.org/officeDocument/2006/relationships/image" Target="../media/image15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6.xml"/><Relationship Id="rId3" Type="http://schemas.openxmlformats.org/officeDocument/2006/relationships/image" Target="../media/image154.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7.xml"/><Relationship Id="rId3" Type="http://schemas.openxmlformats.org/officeDocument/2006/relationships/image" Target="../media/image154.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8.xml"/><Relationship Id="rId3" Type="http://schemas.openxmlformats.org/officeDocument/2006/relationships/image" Target="../media/image154.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9.xml"/><Relationship Id="rId3" Type="http://schemas.openxmlformats.org/officeDocument/2006/relationships/image" Target="../media/image154.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0.xml"/><Relationship Id="rId3" Type="http://schemas.openxmlformats.org/officeDocument/2006/relationships/image" Target="../media/image15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1.xml"/><Relationship Id="rId3" Type="http://schemas.openxmlformats.org/officeDocument/2006/relationships/image" Target="../media/image154.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2.xml"/><Relationship Id="rId3" Type="http://schemas.openxmlformats.org/officeDocument/2006/relationships/image" Target="../media/image154.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35.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4.xml"/><Relationship Id="rId3" Type="http://schemas.openxmlformats.org/officeDocument/2006/relationships/image" Target="../media/image28.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5.xml"/><Relationship Id="rId3" Type="http://schemas.openxmlformats.org/officeDocument/2006/relationships/image" Target="../media/image155.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146.xml"/><Relationship Id="rId5" Type="http://schemas.openxmlformats.org/officeDocument/2006/relationships/image" Target="../media/image25.png"/><Relationship Id="rId1" Type="http://schemas.microsoft.com/office/2007/relationships/media" Target="\Users\griffith\Documents\All%20PPT\DVDs%20&amp;%20CDs%20Burned\DVD%207%20NTB%20OTS\OT%20Survey%20PPT%20(63)\OT%20Survey%202%20Job-Malachi%20PPT%20(32%20pres%201368%20slides)\21-Ecclesiastes-203\elastic_band.wmv" TargetMode="External"/><Relationship Id="rId2" Type="http://schemas.openxmlformats.org/officeDocument/2006/relationships/video" Target="\Users\griffith\Documents\All%20PPT\DVDs%20&amp;%20CDs%20Burned\DVD%207%20NTB%20OTS\OT%20Survey%20PPT%20(63)\OT%20Survey%202%20Job-Malachi%20PPT%20(32%20pres%201368%20slides)\21-Ecclesiastes-203\elastic_band.wmv"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jpeg"/><Relationship Id="rId1" Type="http://schemas.openxmlformats.org/officeDocument/2006/relationships/slideLayout" Target="../slideLayouts/slideLayout1.xml"/><Relationship Id="rId2" Type="http://schemas.openxmlformats.org/officeDocument/2006/relationships/notesSlide" Target="../notesSlides/notesSlide147.xml"/></Relationships>
</file>

<file path=ppt/slides/_rels/slide15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14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9.xml"/><Relationship Id="rId3" Type="http://schemas.openxmlformats.org/officeDocument/2006/relationships/image" Target="../media/image158.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4.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55.xml"/><Relationship Id="rId4" Type="http://schemas.openxmlformats.org/officeDocument/2006/relationships/oleObject" Target="../embeddings/oleObject1.bin"/><Relationship Id="rId5" Type="http://schemas.openxmlformats.org/officeDocument/2006/relationships/image" Target="../media/image159.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9.xml"/></Relationships>
</file>

<file path=ppt/slides/_rels/slide167.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jpeg"/><Relationship Id="rId1" Type="http://schemas.openxmlformats.org/officeDocument/2006/relationships/slideLayout" Target="../slideLayouts/slideLayout1.xml"/><Relationship Id="rId2" Type="http://schemas.openxmlformats.org/officeDocument/2006/relationships/notesSlide" Target="../notesSlides/notesSlide160.xml"/></Relationships>
</file>

<file path=ppt/slides/_rels/slide168.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jpeg"/><Relationship Id="rId1" Type="http://schemas.openxmlformats.org/officeDocument/2006/relationships/slideLayout" Target="../slideLayouts/slideLayout1.xml"/><Relationship Id="rId2" Type="http://schemas.openxmlformats.org/officeDocument/2006/relationships/notesSlide" Target="../notesSlides/notesSlide16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70.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jpeg"/><Relationship Id="rId1" Type="http://schemas.openxmlformats.org/officeDocument/2006/relationships/slideLayout" Target="../slideLayouts/slideLayout1.xml"/><Relationship Id="rId2" Type="http://schemas.openxmlformats.org/officeDocument/2006/relationships/notesSlide" Target="../notesSlides/notesSlide163.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64.xml"/><Relationship Id="rId4" Type="http://schemas.openxmlformats.org/officeDocument/2006/relationships/oleObject" Target="../embeddings/oleObject2.bin"/><Relationship Id="rId5" Type="http://schemas.openxmlformats.org/officeDocument/2006/relationships/oleObject" Target="../embeddings/Microsoft_Word_97_-_2004_Document1.doc"/><Relationship Id="rId6" Type="http://schemas.openxmlformats.org/officeDocument/2006/relationships/image" Target="../media/image16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65.xml"/><Relationship Id="rId4" Type="http://schemas.openxmlformats.org/officeDocument/2006/relationships/oleObject" Target="../embeddings/oleObject3.bin"/><Relationship Id="rId5" Type="http://schemas.openxmlformats.org/officeDocument/2006/relationships/image" Target="../media/image167.emf"/><Relationship Id="rId6" Type="http://schemas.openxmlformats.org/officeDocument/2006/relationships/oleObject" Target="../embeddings/oleObject4.bin"/><Relationship Id="rId7" Type="http://schemas.openxmlformats.org/officeDocument/2006/relationships/image" Target="../media/image159.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66.xml"/><Relationship Id="rId4" Type="http://schemas.openxmlformats.org/officeDocument/2006/relationships/oleObject" Target="../embeddings/oleObject5.bin"/><Relationship Id="rId5" Type="http://schemas.openxmlformats.org/officeDocument/2006/relationships/image" Target="../media/image167.e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67.xml"/><Relationship Id="rId4" Type="http://schemas.openxmlformats.org/officeDocument/2006/relationships/oleObject" Target="../embeddings/oleObject6.bin"/><Relationship Id="rId5" Type="http://schemas.openxmlformats.org/officeDocument/2006/relationships/image" Target="../media/image167.emf"/><Relationship Id="rId6" Type="http://schemas.openxmlformats.org/officeDocument/2006/relationships/oleObject" Target="../embeddings/oleObject7.bin"/><Relationship Id="rId7" Type="http://schemas.openxmlformats.org/officeDocument/2006/relationships/image" Target="../media/image159.e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68.xml"/><Relationship Id="rId4" Type="http://schemas.openxmlformats.org/officeDocument/2006/relationships/oleObject" Target="../embeddings/oleObject8.bin"/><Relationship Id="rId5" Type="http://schemas.openxmlformats.org/officeDocument/2006/relationships/image" Target="../media/image167.emf"/><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69.xml"/><Relationship Id="rId4" Type="http://schemas.openxmlformats.org/officeDocument/2006/relationships/oleObject" Target="../embeddings/oleObject9.bin"/><Relationship Id="rId5" Type="http://schemas.openxmlformats.org/officeDocument/2006/relationships/image" Target="../media/image167.emf"/><Relationship Id="rId6" Type="http://schemas.openxmlformats.org/officeDocument/2006/relationships/oleObject" Target="../embeddings/oleObject10.bin"/><Relationship Id="rId7" Type="http://schemas.openxmlformats.org/officeDocument/2006/relationships/image" Target="../media/image159.emf"/><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0.xml"/><Relationship Id="rId4" Type="http://schemas.openxmlformats.org/officeDocument/2006/relationships/oleObject" Target="../embeddings/oleObject11.bin"/><Relationship Id="rId5" Type="http://schemas.openxmlformats.org/officeDocument/2006/relationships/image" Target="../media/image167.emf"/><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1.xml"/><Relationship Id="rId4" Type="http://schemas.openxmlformats.org/officeDocument/2006/relationships/oleObject" Target="../embeddings/oleObject12.bin"/><Relationship Id="rId5" Type="http://schemas.openxmlformats.org/officeDocument/2006/relationships/image" Target="../media/image167.emf"/><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2.xml"/><Relationship Id="rId4" Type="http://schemas.openxmlformats.org/officeDocument/2006/relationships/oleObject" Target="../embeddings/oleObject13.bin"/><Relationship Id="rId5" Type="http://schemas.openxmlformats.org/officeDocument/2006/relationships/image" Target="../media/image167.emf"/><Relationship Id="rId6" Type="http://schemas.openxmlformats.org/officeDocument/2006/relationships/oleObject" Target="../embeddings/oleObject14.bin"/><Relationship Id="rId7" Type="http://schemas.openxmlformats.org/officeDocument/2006/relationships/image" Target="../media/image159.emf"/><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3.xml"/><Relationship Id="rId4" Type="http://schemas.openxmlformats.org/officeDocument/2006/relationships/oleObject" Target="../embeddings/oleObject15.bin"/><Relationship Id="rId5" Type="http://schemas.openxmlformats.org/officeDocument/2006/relationships/image" Target="../media/image167.emf"/><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74.xml"/><Relationship Id="rId4" Type="http://schemas.openxmlformats.org/officeDocument/2006/relationships/oleObject" Target="../embeddings/oleObject16.bin"/><Relationship Id="rId5" Type="http://schemas.openxmlformats.org/officeDocument/2006/relationships/image" Target="../media/image167.emf"/><Relationship Id="rId6" Type="http://schemas.openxmlformats.org/officeDocument/2006/relationships/oleObject" Target="../embeddings/oleObject17.bin"/><Relationship Id="rId7" Type="http://schemas.openxmlformats.org/officeDocument/2006/relationships/image" Target="../media/image159.emf"/><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75.xml"/><Relationship Id="rId4" Type="http://schemas.openxmlformats.org/officeDocument/2006/relationships/oleObject" Target="../embeddings/oleObject18.bin"/><Relationship Id="rId5" Type="http://schemas.openxmlformats.org/officeDocument/2006/relationships/image" Target="../media/image167.emf"/><Relationship Id="rId1" Type="http://schemas.openxmlformats.org/officeDocument/2006/relationships/vmlDrawing" Target="../drawings/vmlDrawing13.vml"/><Relationship Id="rId2"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76.xml"/><Relationship Id="rId4" Type="http://schemas.openxmlformats.org/officeDocument/2006/relationships/oleObject" Target="../embeddings/oleObject19.bin"/><Relationship Id="rId5" Type="http://schemas.openxmlformats.org/officeDocument/2006/relationships/image" Target="../media/image167.emf"/><Relationship Id="rId1" Type="http://schemas.openxmlformats.org/officeDocument/2006/relationships/vmlDrawing" Target="../drawings/vmlDrawing14.vml"/><Relationship Id="rId2"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77.xml"/><Relationship Id="rId4" Type="http://schemas.openxmlformats.org/officeDocument/2006/relationships/oleObject" Target="../embeddings/oleObject20.bin"/><Relationship Id="rId5" Type="http://schemas.openxmlformats.org/officeDocument/2006/relationships/image" Target="../media/image167.emf"/><Relationship Id="rId1" Type="http://schemas.openxmlformats.org/officeDocument/2006/relationships/vmlDrawing" Target="../drawings/vmlDrawing15.vml"/><Relationship Id="rId2"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78.xml"/><Relationship Id="rId4" Type="http://schemas.openxmlformats.org/officeDocument/2006/relationships/oleObject" Target="../embeddings/oleObject21.bin"/><Relationship Id="rId5" Type="http://schemas.openxmlformats.org/officeDocument/2006/relationships/image" Target="../media/image167.emf"/><Relationship Id="rId1" Type="http://schemas.openxmlformats.org/officeDocument/2006/relationships/vmlDrawing" Target="../drawings/vmlDrawing16.vml"/><Relationship Id="rId2"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79.xml"/><Relationship Id="rId4" Type="http://schemas.openxmlformats.org/officeDocument/2006/relationships/oleObject" Target="../embeddings/oleObject22.bin"/><Relationship Id="rId5" Type="http://schemas.openxmlformats.org/officeDocument/2006/relationships/image" Target="../media/image167.emf"/><Relationship Id="rId1" Type="http://schemas.openxmlformats.org/officeDocument/2006/relationships/vmlDrawing" Target="../drawings/vmlDrawing17.vml"/><Relationship Id="rId2"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1" Type="http://schemas.openxmlformats.org/officeDocument/2006/relationships/slideLayout" Target="../slideLayouts/slideLayout125.xml"/><Relationship Id="rId2" Type="http://schemas.openxmlformats.org/officeDocument/2006/relationships/notesSlide" Target="../notesSlides/notesSlide18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1.xml"/><Relationship Id="rId3" Type="http://schemas.openxmlformats.org/officeDocument/2006/relationships/image" Target="../media/image17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2.xml"/><Relationship Id="rId4" Type="http://schemas.openxmlformats.org/officeDocument/2006/relationships/image" Target="../media/image172.png"/><Relationship Id="rId5" Type="http://schemas.openxmlformats.org/officeDocument/2006/relationships/oleObject" Target="../embeddings/oleObject23.bin"/><Relationship Id="rId6" Type="http://schemas.openxmlformats.org/officeDocument/2006/relationships/image" Target="../media/image167.emf"/><Relationship Id="rId1" Type="http://schemas.openxmlformats.org/officeDocument/2006/relationships/vmlDrawing" Target="../drawings/vmlDrawing18.vml"/><Relationship Id="rId2"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83.xml"/><Relationship Id="rId4" Type="http://schemas.openxmlformats.org/officeDocument/2006/relationships/oleObject" Target="../embeddings/oleObject24.bin"/><Relationship Id="rId5" Type="http://schemas.openxmlformats.org/officeDocument/2006/relationships/image" Target="../media/image167.emf"/><Relationship Id="rId1" Type="http://schemas.openxmlformats.org/officeDocument/2006/relationships/vmlDrawing" Target="../drawings/vmlDrawing19.vml"/><Relationship Id="rId2"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84.xml"/><Relationship Id="rId4" Type="http://schemas.openxmlformats.org/officeDocument/2006/relationships/oleObject" Target="../embeddings/oleObject25.bin"/><Relationship Id="rId5" Type="http://schemas.openxmlformats.org/officeDocument/2006/relationships/image" Target="../media/image173.emf"/><Relationship Id="rId6" Type="http://schemas.openxmlformats.org/officeDocument/2006/relationships/oleObject" Target="../embeddings/oleObject26.bin"/><Relationship Id="rId7" Type="http://schemas.openxmlformats.org/officeDocument/2006/relationships/oleObject" Target="../embeddings/oleObject27.bin"/><Relationship Id="rId8" Type="http://schemas.openxmlformats.org/officeDocument/2006/relationships/oleObject" Target="../embeddings/oleObject28.bin"/><Relationship Id="rId9" Type="http://schemas.openxmlformats.org/officeDocument/2006/relationships/oleObject" Target="../embeddings/oleObject29.bin"/><Relationship Id="rId10" Type="http://schemas.openxmlformats.org/officeDocument/2006/relationships/image" Target="../media/image174.emf"/><Relationship Id="rId1" Type="http://schemas.openxmlformats.org/officeDocument/2006/relationships/vmlDrawing" Target="../drawings/vmlDrawing20.vml"/><Relationship Id="rId2"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5.xml"/><Relationship Id="rId4" Type="http://schemas.openxmlformats.org/officeDocument/2006/relationships/oleObject" Target="../embeddings/oleObject30.bin"/><Relationship Id="rId5" Type="http://schemas.openxmlformats.org/officeDocument/2006/relationships/image" Target="../media/image174.emf"/><Relationship Id="rId1" Type="http://schemas.openxmlformats.org/officeDocument/2006/relationships/vmlDrawing" Target="../drawings/vmlDrawing21.vml"/><Relationship Id="rId2"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86.xml"/><Relationship Id="rId4" Type="http://schemas.openxmlformats.org/officeDocument/2006/relationships/oleObject" Target="../embeddings/oleObject31.bin"/><Relationship Id="rId5" Type="http://schemas.openxmlformats.org/officeDocument/2006/relationships/image" Target="../media/image174.emf"/><Relationship Id="rId1" Type="http://schemas.openxmlformats.org/officeDocument/2006/relationships/vmlDrawing" Target="../drawings/vmlDrawing22.vml"/><Relationship Id="rId2"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87.xml"/><Relationship Id="rId4" Type="http://schemas.openxmlformats.org/officeDocument/2006/relationships/oleObject" Target="../embeddings/oleObject32.bin"/><Relationship Id="rId5" Type="http://schemas.openxmlformats.org/officeDocument/2006/relationships/image" Target="../media/image174.emf"/><Relationship Id="rId1" Type="http://schemas.openxmlformats.org/officeDocument/2006/relationships/vmlDrawing" Target="../drawings/vmlDrawing23.vml"/><Relationship Id="rId2"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8.xml"/><Relationship Id="rId3" Type="http://schemas.openxmlformats.org/officeDocument/2006/relationships/image" Target="../media/image175.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9.xml"/><Relationship Id="rId3" Type="http://schemas.openxmlformats.org/officeDocument/2006/relationships/image" Target="../media/image44.emf"/></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0.xml"/><Relationship Id="rId3" Type="http://schemas.openxmlformats.org/officeDocument/2006/relationships/image" Target="../media/image176.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1.xml"/><Relationship Id="rId3" Type="http://schemas.openxmlformats.org/officeDocument/2006/relationships/image" Target="../media/image4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200.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png"/><Relationship Id="rId1" Type="http://schemas.openxmlformats.org/officeDocument/2006/relationships/slideLayout" Target="../slideLayouts/slideLayout18.xml"/><Relationship Id="rId2" Type="http://schemas.openxmlformats.org/officeDocument/2006/relationships/notesSlide" Target="../notesSlides/notesSlide19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3.xml"/></Relationships>
</file>

<file path=ppt/slides/_rels/slide202.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gif"/><Relationship Id="rId1" Type="http://schemas.openxmlformats.org/officeDocument/2006/relationships/slideLayout" Target="../slideLayouts/slideLayout18.xml"/><Relationship Id="rId2" Type="http://schemas.openxmlformats.org/officeDocument/2006/relationships/notesSlide" Target="../notesSlides/notesSlide19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5.xml"/><Relationship Id="rId3" Type="http://schemas.openxmlformats.org/officeDocument/2006/relationships/image" Target="../media/image4.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98.xml"/><Relationship Id="rId4" Type="http://schemas.openxmlformats.org/officeDocument/2006/relationships/oleObject" Target="../embeddings/oleObject33.bin"/><Relationship Id="rId5" Type="http://schemas.openxmlformats.org/officeDocument/2006/relationships/image" Target="../media/image181.emf"/><Relationship Id="rId6" Type="http://schemas.openxmlformats.org/officeDocument/2006/relationships/oleObject" Target="../embeddings/oleObject34.bin"/><Relationship Id="rId7" Type="http://schemas.openxmlformats.org/officeDocument/2006/relationships/image" Target="../media/image182.emf"/><Relationship Id="rId8" Type="http://schemas.openxmlformats.org/officeDocument/2006/relationships/oleObject" Target="../embeddings/oleObject35.bin"/><Relationship Id="rId9" Type="http://schemas.openxmlformats.org/officeDocument/2006/relationships/image" Target="../media/image183.emf"/><Relationship Id="rId1" Type="http://schemas.openxmlformats.org/officeDocument/2006/relationships/vmlDrawing" Target="../drawings/vmlDrawing24.vml"/><Relationship Id="rId2"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00.xml"/><Relationship Id="rId3" Type="http://schemas.openxmlformats.org/officeDocument/2006/relationships/image" Target="../media/image18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notesSlide" Target="../notesSlides/notesSlide19.xml"/><Relationship Id="rId5" Type="http://schemas.openxmlformats.org/officeDocument/2006/relationships/image" Target="../media/image25.png"/><Relationship Id="rId1" Type="http://schemas.microsoft.com/office/2007/relationships/media" Target="\Users\griffith\Documents\All%20PPT\DVDs%20&amp;%20CDs%20Burned\DVD%207%20NTB%20OTS\OT%20Survey%20PPT%20(63)\OT%20Survey%202%20Job-Malachi%20PPT%20(32%20pres%201368%20slides)\21-Ecclesiastes-203\elastic_band.wmv" TargetMode="External"/><Relationship Id="rId2" Type="http://schemas.openxmlformats.org/officeDocument/2006/relationships/video" Target="\Users\griffith\Documents\All%20PPT\DVDs%20&amp;%20CDs%20Burned\DVD%207%20NTB%20OTS\OT%20Survey%20PPT%20(63)\OT%20Survey%202%20Job-Malachi%20PPT%20(32%20pres%201368%20slides)\21-Ecclesiastes-203\elastic_band.wm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2.xml"/><Relationship Id="rId3" Type="http://schemas.openxmlformats.org/officeDocument/2006/relationships/image" Target="../media/image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 Id="rId3" Type="http://schemas.openxmlformats.org/officeDocument/2006/relationships/image" Target="../media/image44.emf"/></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35.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 Id="rId3"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35.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2.xml"/><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3.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 Type="http://schemas.openxmlformats.org/officeDocument/2006/relationships/slideLayout" Target="../slideLayouts/slideLayout35.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35.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5.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8.xml"/><Relationship Id="rId3"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9.xml"/><Relationship Id="rId3" Type="http://schemas.openxmlformats.org/officeDocument/2006/relationships/image" Target="../media/image1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0.xml"/><Relationship Id="rId3"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1.xml"/><Relationship Id="rId3"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 Id="rId3" Type="http://schemas.openxmlformats.org/officeDocument/2006/relationships/image" Target="../media/image2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 Id="rId3" Type="http://schemas.openxmlformats.org/officeDocument/2006/relationships/image" Target="../media/image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5.xml"/><Relationship Id="rId3" Type="http://schemas.openxmlformats.org/officeDocument/2006/relationships/image" Target="../media/image2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6.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7.xml"/><Relationship Id="rId3"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35.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35.xml"/><Relationship Id="rId2" Type="http://schemas.openxmlformats.org/officeDocument/2006/relationships/notesSlide" Target="../notesSlides/notesSlide69.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35.xml"/><Relationship Id="rId2" Type="http://schemas.openxmlformats.org/officeDocument/2006/relationships/notesSlide" Target="../notesSlides/notesSlide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1.xml"/><Relationship Id="rId3" Type="http://schemas.openxmlformats.org/officeDocument/2006/relationships/image" Target="../media/image8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2.xml"/><Relationship Id="rId3" Type="http://schemas.openxmlformats.org/officeDocument/2006/relationships/image" Target="../media/image8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3.xml"/><Relationship Id="rId3" Type="http://schemas.openxmlformats.org/officeDocument/2006/relationships/image" Target="../media/image8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4.xml"/><Relationship Id="rId3" Type="http://schemas.openxmlformats.org/officeDocument/2006/relationships/image" Target="../media/image8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5.xml"/><Relationship Id="rId3"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6.xml"/><Relationship Id="rId3" Type="http://schemas.openxmlformats.org/officeDocument/2006/relationships/image" Target="../media/image8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7.xml"/><Relationship Id="rId3" Type="http://schemas.openxmlformats.org/officeDocument/2006/relationships/image" Target="../media/image8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8.xml"/><Relationship Id="rId3" Type="http://schemas.openxmlformats.org/officeDocument/2006/relationships/image" Target="../media/image9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9.xml"/><Relationship Id="rId3"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1" Type="http://schemas.openxmlformats.org/officeDocument/2006/relationships/slideLayout" Target="../slideLayouts/slideLayout35.xml"/><Relationship Id="rId2" Type="http://schemas.openxmlformats.org/officeDocument/2006/relationships/notesSlide" Target="../notesSlides/notesSlide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1.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35.xml"/><Relationship Id="rId2" Type="http://schemas.openxmlformats.org/officeDocument/2006/relationships/notesSlide" Target="../notesSlides/notesSlide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3.xml"/><Relationship Id="rId3" Type="http://schemas.openxmlformats.org/officeDocument/2006/relationships/image" Target="../media/image96.png"/></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35.xml"/><Relationship Id="rId2" Type="http://schemas.openxmlformats.org/officeDocument/2006/relationships/notesSlide" Target="../notesSlides/notesSlide8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5.xml"/><Relationship Id="rId3" Type="http://schemas.openxmlformats.org/officeDocument/2006/relationships/image" Target="../media/image9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6.xml"/><Relationship Id="rId3"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35.xml"/><Relationship Id="rId2" Type="http://schemas.openxmlformats.org/officeDocument/2006/relationships/notesSlide" Target="../notesSlides/notesSlide87.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35.xml"/><Relationship Id="rId2" Type="http://schemas.openxmlformats.org/officeDocument/2006/relationships/notesSlide" Target="../notesSlides/notesSlide8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9.xml"/><Relationship Id="rId3"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35.xml"/><Relationship Id="rId2" Type="http://schemas.openxmlformats.org/officeDocument/2006/relationships/notesSlide" Target="../notesSlides/notesSlide9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1.xml"/><Relationship Id="rId3" Type="http://schemas.openxmlformats.org/officeDocument/2006/relationships/image" Target="../media/image11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3.xml"/><Relationship Id="rId3" Type="http://schemas.openxmlformats.org/officeDocument/2006/relationships/image" Target="../media/image11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4.xml"/><Relationship Id="rId3" Type="http://schemas.openxmlformats.org/officeDocument/2006/relationships/image" Target="../media/image11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5.xml"/><Relationship Id="rId3"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smtClean="0"/>
              <a:t>Cover</a:t>
            </a:r>
          </a:p>
        </p:txBody>
      </p:sp>
      <p:pic>
        <p:nvPicPr>
          <p:cNvPr id="102403" name="Picture 3" descr="seriesUnder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25400" y="0"/>
            <a:ext cx="6059488" cy="765175"/>
          </a:xfrm>
          <a:prstGeom prst="rect">
            <a:avLst/>
          </a:prstGeom>
          <a:solidFill>
            <a:srgbClr val="050A00"/>
          </a:solidFill>
          <a:ln w="9525">
            <a:noFill/>
            <a:miter lim="800000"/>
            <a:headEnd/>
            <a:tailEnd/>
          </a:ln>
          <a:effectLst/>
        </p:spPr>
        <p:txBody>
          <a:bodyPr anchor="ctr"/>
          <a:lstStyle/>
          <a:p>
            <a:pPr>
              <a:defRPr/>
            </a:pPr>
            <a:r>
              <a:rPr lang="en-US" sz="2000" b="1">
                <a:solidFill>
                  <a:srgbClr val="FFFFFF"/>
                </a:solidFill>
                <a:effectLst>
                  <a:outerShdw blurRad="38100" dist="38100" dir="2700000" algn="tl">
                    <a:srgbClr val="5B5B89"/>
                  </a:outerShdw>
                </a:effectLst>
                <a:latin typeface="Arial" pitchFamily="34" charset="0"/>
                <a:cs typeface="Arial" pitchFamily="34" charset="0"/>
              </a:rPr>
              <a:t>Dr. Rick Griffith, Singapore Bible College</a:t>
            </a:r>
          </a:p>
          <a:p>
            <a:pPr>
              <a:defRPr/>
            </a:pPr>
            <a:r>
              <a:rPr lang="en-US" sz="2000" b="1">
                <a:solidFill>
                  <a:srgbClr val="FFFFFF"/>
                </a:solidFill>
                <a:effectLst>
                  <a:outerShdw blurRad="38100" dist="38100" dir="2700000" algn="tl">
                    <a:srgbClr val="5B5B89"/>
                  </a:outerShdw>
                </a:effectLst>
                <a:latin typeface="Arial" pitchFamily="34" charset="0"/>
                <a:cs typeface="Arial" pitchFamily="34" charset="0"/>
              </a:rPr>
              <a:t>www.biblestudydownloads.com</a:t>
            </a:r>
          </a:p>
        </p:txBody>
      </p:sp>
      <p:sp>
        <p:nvSpPr>
          <p:cNvPr id="102405" name="Rectangle 5"/>
          <p:cNvSpPr>
            <a:spLocks noChangeArrowheads="1"/>
          </p:cNvSpPr>
          <p:nvPr/>
        </p:nvSpPr>
        <p:spPr bwMode="auto">
          <a:xfrm>
            <a:off x="2484438" y="3645197"/>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sz="2500" b="1">
              <a:solidFill>
                <a:srgbClr val="CC0000"/>
              </a:solidFill>
            </a:endParaRPr>
          </a:p>
        </p:txBody>
      </p:sp>
      <p:sp>
        <p:nvSpPr>
          <p:cNvPr id="102406" name="WordArt 6"/>
          <p:cNvSpPr>
            <a:spLocks noChangeArrowheads="1" noChangeShapeType="1" noTextEdit="1"/>
          </p:cNvSpPr>
          <p:nvPr/>
        </p:nvSpPr>
        <p:spPr bwMode="auto">
          <a:xfrm>
            <a:off x="2700338" y="3860081"/>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Bodoni-u-ExtraBold" panose="02020500000000000000" pitchFamily="18" charset="0"/>
                <a:ea typeface="Bodoni-u-ExtraBold" panose="02020500000000000000" pitchFamily="18" charset="0"/>
                <a:cs typeface="Bodoni-u-ExtraBold" panose="02020500000000000000" pitchFamily="18" charset="0"/>
              </a:rPr>
              <a:t>Ở Dưới Trời</a:t>
            </a:r>
          </a:p>
        </p:txBody>
      </p:sp>
      <p:sp>
        <p:nvSpPr>
          <p:cNvPr id="102407" name="Rectangle 7"/>
          <p:cNvSpPr>
            <a:spLocks noChangeArrowheads="1"/>
          </p:cNvSpPr>
          <p:nvPr/>
        </p:nvSpPr>
        <p:spPr bwMode="auto">
          <a:xfrm>
            <a:off x="2484438" y="4867746"/>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sz="2500" b="1">
              <a:solidFill>
                <a:srgbClr val="CC0000"/>
              </a:solidFill>
            </a:endParaRPr>
          </a:p>
        </p:txBody>
      </p:sp>
      <p:sp>
        <p:nvSpPr>
          <p:cNvPr id="102408" name="WordArt 6"/>
          <p:cNvSpPr>
            <a:spLocks noChangeArrowheads="1" noChangeShapeType="1" noTextEdit="1"/>
          </p:cNvSpPr>
          <p:nvPr/>
        </p:nvSpPr>
        <p:spPr bwMode="auto">
          <a:xfrm>
            <a:off x="2627313" y="4868416"/>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ptima-u" panose="02020500000000000000" pitchFamily="18" charset="0"/>
                <a:ea typeface="Aptima-u" panose="02020500000000000000" pitchFamily="18" charset="0"/>
                <a:cs typeface="Aptima-u" panose="02020500000000000000" pitchFamily="18" charset="0"/>
              </a:rPr>
              <a:t>Một Nghiên Cứu Về Sách Truyền Đạo</a:t>
            </a:r>
          </a:p>
        </p:txBody>
      </p:sp>
      <p:sp>
        <p:nvSpPr>
          <p:cNvPr id="9" name="Text Box 5"/>
          <p:cNvSpPr txBox="1">
            <a:spLocks noChangeArrowheads="1"/>
          </p:cNvSpPr>
          <p:nvPr/>
        </p:nvSpPr>
        <p:spPr bwMode="auto">
          <a:xfrm>
            <a:off x="-58738" y="6092825"/>
            <a:ext cx="9167813" cy="765175"/>
          </a:xfrm>
          <a:prstGeom prst="rect">
            <a:avLst/>
          </a:prstGeom>
          <a:solidFill>
            <a:srgbClr val="050A00"/>
          </a:solidFill>
          <a:ln w="9525">
            <a:noFill/>
            <a:miter lim="800000"/>
            <a:headEnd/>
            <a:tailEnd/>
          </a:ln>
          <a:effectLst/>
        </p:spPr>
        <p:txBody>
          <a:bodyPr anchor="ctr"/>
          <a:lstStyle/>
          <a:p>
            <a:pPr>
              <a:defRPr/>
            </a:pPr>
            <a:r>
              <a:rPr lang="en-US" sz="2000" b="1" dirty="0">
                <a:solidFill>
                  <a:srgbClr val="FFFFFF"/>
                </a:solidFill>
                <a:latin typeface="Arial" pitchFamily="34" charset="0"/>
                <a:cs typeface="Arial" pitchFamily="34" charset="0"/>
              </a:rPr>
              <a:t>Dr. Rick Griffith, Crossroads International Church</a:t>
            </a:r>
          </a:p>
          <a:p>
            <a:pPr>
              <a:defRPr/>
            </a:pPr>
            <a:r>
              <a:rPr lang="en-US" sz="2000" b="1" dirty="0">
                <a:solidFill>
                  <a:srgbClr val="FFFFFF"/>
                </a:solidFill>
                <a:latin typeface="Arial" pitchFamily="34" charset="0"/>
                <a:cs typeface="Arial" pitchFamily="34" charset="0"/>
              </a:rPr>
              <a:t>www.biblestudydownloads.com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313"/>
          </a:xfrm>
          <a:ln>
            <a:miter lim="800000"/>
            <a:headEnd/>
            <a:tailEnd/>
          </a:ln>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Con </a:t>
            </a:r>
            <a:r>
              <a:rPr lang="en-US" sz="4000" b="1" dirty="0" err="1" smtClean="0">
                <a:effectLst>
                  <a:glow rad="127000">
                    <a:schemeClr val="tx1"/>
                  </a:glow>
                </a:effectLst>
                <a:latin typeface="Arial" charset="0"/>
                <a:ea typeface="ＭＳ Ｐゴシック" charset="0"/>
                <a:cs typeface="ＭＳ Ｐゴシック" charset="0"/>
              </a:rPr>
              <a:t>chuột</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thường</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chạy</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theo</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vòng</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tròn</a:t>
            </a:r>
            <a:endParaRPr lang="en-US" sz="4000" b="1" dirty="0">
              <a:effectLst>
                <a:glow rad="127000">
                  <a:schemeClr val="tx1"/>
                </a:glow>
              </a:effectLst>
              <a:latin typeface="Arial" charset="0"/>
              <a:ea typeface="ＭＳ Ｐゴシック" charset="0"/>
              <a:cs typeface="ＭＳ Ｐゴシック" charset="0"/>
            </a:endParaRPr>
          </a:p>
        </p:txBody>
      </p:sp>
      <p:pic>
        <p:nvPicPr>
          <p:cNvPr id="1075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317625"/>
            <a:ext cx="5300663"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 y="-4185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Bầy</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bò</a:t>
            </a:r>
            <a:r>
              <a:rPr lang="en-US" b="1" dirty="0" smtClean="0">
                <a:effectLst>
                  <a:glow rad="127000">
                    <a:schemeClr val="tx1"/>
                  </a:glow>
                </a:effectLst>
                <a:latin typeface="Arial" charset="0"/>
                <a:ea typeface="ＭＳ Ｐゴシック" charset="0"/>
                <a:cs typeface="ＭＳ Ｐゴシック" charset="0"/>
              </a:rPr>
              <a:t> &amp; </a:t>
            </a:r>
            <a:r>
              <a:rPr lang="en-US" b="1" dirty="0" err="1" smtClean="0">
                <a:effectLst>
                  <a:glow rad="127000">
                    <a:schemeClr val="tx1"/>
                  </a:glow>
                </a:effectLst>
                <a:latin typeface="Arial" charset="0"/>
                <a:ea typeface="ＭＳ Ｐゴシック" charset="0"/>
                <a:cs typeface="ＭＳ Ｐゴシック" charset="0"/>
              </a:rPr>
              <a:t>chiên</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852936"/>
            <a:ext cx="9144000" cy="3239889"/>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vi-VN" sz="4000" b="1" dirty="0">
                <a:solidFill>
                  <a:srgbClr val="FFFFFF"/>
                </a:solidFill>
                <a:effectLst>
                  <a:glow rad="127000">
                    <a:srgbClr val="000000"/>
                  </a:glow>
                </a:effectLst>
                <a:latin typeface="Arial" charset="0"/>
                <a:ea typeface="ＭＳ Ｐゴシック" charset="0"/>
                <a:cs typeface="ＭＳ Ｐゴシック" charset="0"/>
              </a:rPr>
              <a:t>Ta có bầy bò và chiên nhiều hơn tất cả những người sống trước ta tại </a:t>
            </a:r>
            <a:r>
              <a:rPr lang="vi-VN" sz="4000" b="1" dirty="0" smtClean="0">
                <a:solidFill>
                  <a:srgbClr val="FFFFFF"/>
                </a:solidFill>
                <a:effectLst>
                  <a:glow rad="127000">
                    <a:srgbClr val="000000"/>
                  </a:glow>
                </a:effectLst>
                <a:latin typeface="Arial" charset="0"/>
                <a:ea typeface="ＭＳ Ｐゴシック" charset="0"/>
                <a:cs typeface="ＭＳ Ｐゴシック" charset="0"/>
              </a:rPr>
              <a:t>Giê-ru-sa-lem</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(2:7b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Tài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sản</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0"/>
            <a:ext cx="47244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47244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3" y="3357563"/>
            <a:ext cx="4819651"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0863" y="3357563"/>
            <a:ext cx="48196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Bầy</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chiên</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700213"/>
            <a:ext cx="9145588"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3644"/>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Tiền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bạc</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362" y="1124744"/>
            <a:ext cx="9144000" cy="237579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"Ta </a:t>
            </a:r>
            <a:r>
              <a:rPr lang="en-US" sz="4000" b="1" dirty="0" err="1">
                <a:solidFill>
                  <a:srgbClr val="FFFFFF"/>
                </a:solidFill>
                <a:effectLst>
                  <a:glow rad="127000">
                    <a:srgbClr val="000000"/>
                  </a:glow>
                </a:effectLst>
                <a:latin typeface="Arial" charset="0"/>
                <a:ea typeface="ＭＳ Ｐゴシック" charset="0"/>
                <a:cs typeface="ＭＳ Ｐゴシック" charset="0"/>
              </a:rPr>
              <a:t>cũng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thu</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chứa</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bạc</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vàng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và</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những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báu</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vật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của</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các</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vua</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và</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từ</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các</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tỉnh</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(2:8a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Tài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sản</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3644"/>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Tiền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bạc</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362" y="1124744"/>
            <a:ext cx="9144000" cy="46085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vi-VN" sz="3600" b="1" dirty="0">
                <a:solidFill>
                  <a:srgbClr val="FFFFFF"/>
                </a:solidFill>
                <a:effectLst>
                  <a:glow rad="127000">
                    <a:srgbClr val="000000"/>
                  </a:glow>
                </a:effectLst>
                <a:latin typeface="Arial" charset="0"/>
                <a:ea typeface="ＭＳ Ｐゴシック" charset="0"/>
                <a:cs typeface="ＭＳ Ｐゴシック" charset="0"/>
              </a:rPr>
              <a:t>Vàng mà vua Sa-lô-môn thâu nhận mỗi năm cân đến sáu trăm bảy mươi sáu ta-lâng</a:t>
            </a:r>
            <a:r>
              <a:rPr lang="vi-VN" sz="3600" b="1" dirty="0" smtClean="0">
                <a:solidFill>
                  <a:srgbClr val="FFFFFF"/>
                </a:solidFill>
                <a:effectLst>
                  <a:glow rad="127000">
                    <a:srgbClr val="000000"/>
                  </a:glow>
                </a:effectLst>
                <a:latin typeface="Arial" charset="0"/>
                <a:ea typeface="ＭＳ Ｐゴシック" charset="0"/>
                <a:cs typeface="ＭＳ Ｐゴシック" charset="0"/>
              </a:rPr>
              <a:t>, </a:t>
            </a:r>
            <a:r>
              <a:rPr lang="vi-VN" sz="3600" b="1" dirty="0">
                <a:solidFill>
                  <a:srgbClr val="FFFFFF"/>
                </a:solidFill>
                <a:effectLst>
                  <a:glow rad="127000">
                    <a:srgbClr val="000000"/>
                  </a:glow>
                </a:effectLst>
                <a:latin typeface="Arial" charset="0"/>
                <a:ea typeface="ＭＳ Ｐゴシック" charset="0"/>
                <a:cs typeface="ＭＳ Ｐゴシック" charset="0"/>
              </a:rPr>
              <a:t>không kể vàng người thâu lấy nơi người buôn bán rong, và nơi sự đổi chác của kẻ thương mại, cùng vàng mà các vua A-ra-bi, và các quan tổng đốc của xứ đem nộp.</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1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Các</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vua</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10:14-15).</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Tài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sản</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027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60350"/>
            <a:ext cx="73152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5949950"/>
            <a:ext cx="9144001" cy="908050"/>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Nhiều</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tiền</a:t>
            </a:r>
            <a:r>
              <a:rPr lang="en-US" b="1" dirty="0" smtClean="0">
                <a:effectLst>
                  <a:glow rad="127000">
                    <a:schemeClr val="tx1"/>
                  </a:glow>
                </a:effectLst>
                <a:latin typeface="Arial" charset="0"/>
                <a:ea typeface="ＭＳ Ｐゴシック" charset="0"/>
                <a:cs typeface="ＭＳ Ｐゴシック" charset="0"/>
              </a:rPr>
              <a:t> = </a:t>
            </a:r>
            <a:r>
              <a:rPr lang="en-US" b="1" dirty="0" err="1" smtClean="0">
                <a:effectLst>
                  <a:glow rad="127000">
                    <a:schemeClr val="tx1"/>
                  </a:glow>
                </a:effectLst>
                <a:latin typeface="Arial" charset="0"/>
                <a:ea typeface="ＭＳ Ｐゴシック" charset="0"/>
                <a:cs typeface="ＭＳ Ｐゴシック" charset="0"/>
              </a:rPr>
              <a:t>Nhiều</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hạnh</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phúc</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1098418">
            <a:off x="3752850" y="3262313"/>
            <a:ext cx="869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b="1" dirty="0" smtClean="0">
                <a:solidFill>
                  <a:srgbClr val="000000"/>
                </a:solidFill>
                <a:latin typeface="Arial" panose="020B0604020202020204" pitchFamily="34" charset="0"/>
              </a:rPr>
              <a:t>MỸ</a:t>
            </a:r>
            <a:endParaRPr lang="en-US" altLang="vi-VN" b="1" dirty="0">
              <a:solidFill>
                <a:srgbClr val="000000"/>
              </a:solidFill>
              <a:latin typeface="Arial" panose="020B0604020202020204" pitchFamily="34" charset="0"/>
            </a:endParaRPr>
          </a:p>
        </p:txBody>
      </p:sp>
      <p:sp>
        <p:nvSpPr>
          <p:cNvPr id="7" name="Rectangle 2"/>
          <p:cNvSpPr txBox="1">
            <a:spLocks noChangeArrowheads="1"/>
          </p:cNvSpPr>
          <p:nvPr/>
        </p:nvSpPr>
        <p:spPr bwMode="auto">
          <a:xfrm>
            <a:off x="6061075" y="765175"/>
            <a:ext cx="1895475" cy="1195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2800" b="1" dirty="0" err="1" smtClean="0">
                <a:solidFill>
                  <a:srgbClr val="000000"/>
                </a:solidFill>
                <a:latin typeface="Arial" panose="020B0604020202020204" pitchFamily="34" charset="0"/>
              </a:rPr>
              <a:t>Thêm</a:t>
            </a:r>
            <a:r>
              <a:rPr lang="en-US" altLang="vi-VN" sz="2800" b="1" dirty="0" smtClean="0">
                <a:solidFill>
                  <a:srgbClr val="000000"/>
                </a:solidFill>
                <a:latin typeface="Arial" panose="020B0604020202020204" pitchFamily="34" charset="0"/>
              </a:rPr>
              <a:t> </a:t>
            </a:r>
            <a:r>
              <a:rPr lang="en-US" altLang="vi-VN" sz="2800" b="1" dirty="0" err="1" smtClean="0">
                <a:solidFill>
                  <a:srgbClr val="000000"/>
                </a:solidFill>
                <a:latin typeface="Arial" panose="020B0604020202020204" pitchFamily="34" charset="0"/>
              </a:rPr>
              <a:t>nữa</a:t>
            </a:r>
            <a:r>
              <a:rPr lang="en-US" altLang="vi-VN" sz="2800" b="1" dirty="0" smtClean="0">
                <a:solidFill>
                  <a:srgbClr val="000000"/>
                </a:solidFill>
                <a:latin typeface="Arial" panose="020B0604020202020204" pitchFamily="34" charset="0"/>
              </a:rPr>
              <a:t>, </a:t>
            </a:r>
            <a:r>
              <a:rPr lang="en-US" altLang="vi-VN" sz="2800" b="1" dirty="0" err="1" smtClean="0">
                <a:solidFill>
                  <a:srgbClr val="000000"/>
                </a:solidFill>
                <a:latin typeface="Arial" panose="020B0604020202020204" pitchFamily="34" charset="0"/>
              </a:rPr>
              <a:t>thêm</a:t>
            </a:r>
            <a:r>
              <a:rPr lang="en-US" altLang="vi-VN" sz="2800" b="1" dirty="0" smtClean="0">
                <a:solidFill>
                  <a:srgbClr val="000000"/>
                </a:solidFill>
                <a:latin typeface="Arial" panose="020B0604020202020204" pitchFamily="34" charset="0"/>
              </a:rPr>
              <a:t> </a:t>
            </a:r>
            <a:r>
              <a:rPr lang="en-US" altLang="vi-VN" sz="2800" b="1" dirty="0" err="1" smtClean="0">
                <a:solidFill>
                  <a:srgbClr val="000000"/>
                </a:solidFill>
                <a:latin typeface="Arial" panose="020B0604020202020204" pitchFamily="34" charset="0"/>
              </a:rPr>
              <a:t>nữa</a:t>
            </a:r>
            <a:endParaRPr lang="en-US" altLang="vi-VN" sz="2800" b="1" dirty="0">
              <a:solidFill>
                <a:srgbClr val="000000"/>
              </a:solidFill>
              <a:latin typeface="Arial" panose="020B0604020202020204" pitchFamily="34" charset="0"/>
            </a:endParaRPr>
          </a:p>
        </p:txBody>
      </p:sp>
      <p:sp>
        <p:nvSpPr>
          <p:cNvPr id="8" name="Rectangle 2"/>
          <p:cNvSpPr txBox="1">
            <a:spLocks noChangeArrowheads="1"/>
          </p:cNvSpPr>
          <p:nvPr/>
        </p:nvSpPr>
        <p:spPr bwMode="auto">
          <a:xfrm rot="21026803">
            <a:off x="1454150" y="2036763"/>
            <a:ext cx="1838325" cy="400050"/>
          </a:xfrm>
          <a:prstGeom prst="rect">
            <a:avLst/>
          </a:prstGeom>
          <a:solidFill>
            <a:schemeClr val="bg1"/>
          </a:solidFill>
          <a:ln>
            <a:noFill/>
          </a:ln>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400" b="1" spc="-100" dirty="0" smtClean="0">
                <a:solidFill>
                  <a:srgbClr val="000000"/>
                </a:solidFill>
                <a:latin typeface="Arial" charset="0"/>
              </a:rPr>
              <a:t>CÀNG MẮC NỢ NHIỀU HƠN</a:t>
            </a:r>
          </a:p>
        </p:txBody>
      </p:sp>
      <p:sp>
        <p:nvSpPr>
          <p:cNvPr id="202760" name="Rounded Rectangle 1"/>
          <p:cNvSpPr>
            <a:spLocks noChangeArrowheads="1"/>
          </p:cNvSpPr>
          <p:nvPr/>
        </p:nvSpPr>
        <p:spPr bwMode="auto">
          <a:xfrm rot="-512527">
            <a:off x="1341438" y="1193800"/>
            <a:ext cx="1958975" cy="792163"/>
          </a:xfrm>
          <a:prstGeom prst="roundRect">
            <a:avLst>
              <a:gd name="adj" fmla="val 16667"/>
            </a:avLst>
          </a:prstGeom>
          <a:solidFill>
            <a:schemeClr val="tx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vi-VN" altLang="vi-VN">
              <a:solidFill>
                <a:srgbClr val="000000"/>
              </a:solidFill>
              <a:latin typeface="Comic Sans MS" panose="030F0702030302020204" pitchFamily="66" charset="0"/>
            </a:endParaRPr>
          </a:p>
        </p:txBody>
      </p:sp>
      <p:sp>
        <p:nvSpPr>
          <p:cNvPr id="9" name="Rectangle 2"/>
          <p:cNvSpPr txBox="1">
            <a:spLocks noChangeArrowheads="1"/>
          </p:cNvSpPr>
          <p:nvPr/>
        </p:nvSpPr>
        <p:spPr bwMode="auto">
          <a:xfrm rot="21109395">
            <a:off x="1320800" y="1379538"/>
            <a:ext cx="1943100" cy="401637"/>
          </a:xfrm>
          <a:prstGeom prst="rect">
            <a:avLst/>
          </a:prstGeom>
          <a:noFill/>
          <a:ln>
            <a:noFill/>
          </a:ln>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spc="-100" dirty="0" smtClean="0">
                <a:solidFill>
                  <a:srgbClr val="FFFFFF"/>
                </a:solidFill>
                <a:latin typeface="Arial" charset="0"/>
              </a:rPr>
              <a:t>THẺ TÍN DỤNG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8613"/>
            <a:ext cx="9180513"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9939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Musicians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79512" y="836713"/>
            <a:ext cx="8820472" cy="1584175"/>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hired wonderful singers, both men and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women…" (2:8b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3765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5011" y="11663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1000 </a:t>
            </a:r>
            <a:r>
              <a:rPr lang="en-US" b="1" dirty="0" err="1" smtClean="0">
                <a:effectLst>
                  <a:glow rad="127000">
                    <a:schemeClr val="tx1"/>
                  </a:glow>
                </a:effectLst>
                <a:latin typeface="Arial" charset="0"/>
                <a:ea typeface="ＭＳ Ｐゴシック" charset="0"/>
                <a:cs typeface="ＭＳ Ｐゴシック" charset="0"/>
              </a:rPr>
              <a:t>người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nữ</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005064"/>
            <a:ext cx="9144000" cy="2232248"/>
          </a:xfrm>
          <a:prstGeom prst="rect">
            <a:avLst/>
          </a:prstGeom>
          <a:noFill/>
          <a:ln>
            <a:noFill/>
          </a:ln>
          <a:effectLst>
            <a:outerShdw blurRad="63500" dist="35921" dir="2700000" algn="ctr" rotWithShape="0">
              <a:schemeClr val="tx2">
                <a:alpha val="74998"/>
              </a:scheme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"…Ta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có</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nhiều</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vợ</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lẽ</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Ta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có</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mọi</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thứ</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mà</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một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người</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ao</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ước</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2:8c).</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Tài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sản</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altLang="vi-VN" smtClean="0">
                <a:latin typeface="Arial" panose="020B0604020202020204" pitchFamily="34" charset="0"/>
                <a:cs typeface="Arial" panose="020B0604020202020204" pitchFamily="34" charset="0"/>
              </a:rPr>
              <a:t>Solomon</a:t>
            </a:r>
            <a:r>
              <a:rPr lang="fr-FR" altLang="vi-VN" smtClean="0">
                <a:latin typeface="Arial" panose="020B0604020202020204" pitchFamily="34" charset="0"/>
                <a:cs typeface="Arial" panose="020B0604020202020204" pitchFamily="34" charset="0"/>
              </a:rPr>
              <a:t>'</a:t>
            </a:r>
            <a:r>
              <a:rPr lang="en-US" altLang="vi-VN" smtClean="0">
                <a:latin typeface="Arial" panose="020B0604020202020204" pitchFamily="34" charset="0"/>
                <a:cs typeface="Arial" panose="020B0604020202020204" pitchFamily="34" charset="0"/>
              </a:rPr>
              <a:t>s Wives</a:t>
            </a:r>
          </a:p>
        </p:txBody>
      </p:sp>
      <p:pic>
        <p:nvPicPr>
          <p:cNvPr id="2058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0"/>
            <a:ext cx="887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 Kings"/>
          <p:cNvPicPr>
            <a:picLocks noChangeAspect="1" noChangeArrowheads="1"/>
          </p:cNvPicPr>
          <p:nvPr/>
        </p:nvPicPr>
        <p:blipFill>
          <a:blip r:embed="rId2">
            <a:extLst>
              <a:ext uri="{28A0092B-C50C-407E-A947-70E740481C1C}">
                <a14:useLocalDpi xmlns:a14="http://schemas.microsoft.com/office/drawing/2010/main" val="0"/>
              </a:ext>
            </a:extLst>
          </a:blip>
          <a:srcRect l="10684" t="2" r="3752" b="9224"/>
          <a:stretch>
            <a:fillRect/>
          </a:stretch>
        </p:blipFill>
        <p:spPr bwMode="auto">
          <a:xfrm>
            <a:off x="0" y="1268413"/>
            <a:ext cx="7024688"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4"/>
          <p:cNvSpPr>
            <a:spLocks noGrp="1" noChangeArrowheads="1"/>
          </p:cNvSpPr>
          <p:nvPr>
            <p:ph type="title" idx="4294967295"/>
          </p:nvPr>
        </p:nvSpPr>
        <p:spPr>
          <a:xfrm>
            <a:off x="34925" y="188913"/>
            <a:ext cx="3024188" cy="2052637"/>
          </a:xfrm>
        </p:spPr>
        <p:txBody>
          <a:bodyPr/>
          <a:lstStyle/>
          <a:p>
            <a:pPr eaLnBrk="1" hangingPunct="1"/>
            <a:r>
              <a:rPr lang="en-US" altLang="vi-VN" sz="3200" b="1" dirty="0" err="1" smtClean="0">
                <a:latin typeface="Arial" panose="020B0604020202020204" pitchFamily="34" charset="0"/>
                <a:cs typeface="Arial" panose="020B0604020202020204" pitchFamily="34" charset="0"/>
              </a:rPr>
              <a:t>Phụ</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nữ</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và</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tiền</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bạc</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đã</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thay</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đổi</a:t>
            </a:r>
            <a:r>
              <a:rPr lang="en-US" altLang="vi-VN" sz="3200" b="1" dirty="0" smtClean="0">
                <a:latin typeface="Arial" panose="020B0604020202020204" pitchFamily="34" charset="0"/>
                <a:cs typeface="Arial" panose="020B0604020202020204" pitchFamily="34" charset="0"/>
              </a:rPr>
              <a:t> </a:t>
            </a:r>
            <a:r>
              <a:rPr lang="en-US" altLang="vi-VN" sz="3200" b="1" dirty="0" err="1" smtClean="0">
                <a:latin typeface="Arial" panose="020B0604020202020204" pitchFamily="34" charset="0"/>
                <a:cs typeface="Arial" panose="020B0604020202020204" pitchFamily="34" charset="0"/>
              </a:rPr>
              <a:t>lòng</a:t>
            </a:r>
            <a:r>
              <a:rPr lang="en-US" altLang="vi-VN" sz="3200" b="1" dirty="0" smtClean="0">
                <a:latin typeface="Arial" panose="020B0604020202020204" pitchFamily="34" charset="0"/>
                <a:cs typeface="Arial" panose="020B0604020202020204" pitchFamily="34" charset="0"/>
              </a:rPr>
              <a:t> Sa-</a:t>
            </a:r>
            <a:r>
              <a:rPr lang="en-US" altLang="vi-VN" sz="3200" b="1" dirty="0" err="1" smtClean="0">
                <a:latin typeface="Arial" panose="020B0604020202020204" pitchFamily="34" charset="0"/>
                <a:cs typeface="Arial" panose="020B0604020202020204" pitchFamily="34" charset="0"/>
              </a:rPr>
              <a:t>mô</a:t>
            </a:r>
            <a:r>
              <a:rPr lang="en-US" altLang="vi-VN" sz="3200" b="1" dirty="0" smtClean="0">
                <a:latin typeface="Arial" panose="020B0604020202020204" pitchFamily="34" charset="0"/>
                <a:cs typeface="Arial" panose="020B0604020202020204" pitchFamily="34" charset="0"/>
              </a:rPr>
              <a:t>-</a:t>
            </a:r>
            <a:r>
              <a:rPr lang="en-US" altLang="vi-VN" sz="3200" b="1" dirty="0" err="1" smtClean="0">
                <a:latin typeface="Arial" panose="020B0604020202020204" pitchFamily="34" charset="0"/>
                <a:cs typeface="Arial" panose="020B0604020202020204" pitchFamily="34" charset="0"/>
              </a:rPr>
              <a:t>môn</a:t>
            </a:r>
            <a:endParaRPr lang="en-US" altLang="vi-VN" sz="3200" b="1" dirty="0" smtClean="0">
              <a:latin typeface="Arial" panose="020B0604020202020204" pitchFamily="34" charset="0"/>
              <a:cs typeface="Arial" panose="020B0604020202020204" pitchFamily="34" charset="0"/>
            </a:endParaRPr>
          </a:p>
        </p:txBody>
      </p:sp>
      <p:pic>
        <p:nvPicPr>
          <p:cNvPr id="2068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6275" y="188913"/>
            <a:ext cx="316706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 calcmode="lin" valueType="num">
                                      <p:cBhvr>
                                        <p:cTn id="9" dur="500" fill="hold"/>
                                        <p:tgtEl>
                                          <p:spTgt spid="66562"/>
                                        </p:tgtEl>
                                        <p:attrNameLst>
                                          <p:attrName>ppt_x</p:attrName>
                                        </p:attrNameLst>
                                      </p:cBhvr>
                                      <p:tavLst>
                                        <p:tav tm="0">
                                          <p:val>
                                            <p:fltVal val="0.5"/>
                                          </p:val>
                                        </p:tav>
                                        <p:tav tm="100000">
                                          <p:val>
                                            <p:strVal val="#ppt_x"/>
                                          </p:val>
                                        </p:tav>
                                      </p:tavLst>
                                    </p:anim>
                                    <p:anim calcmode="lin" valueType="num">
                                      <p:cBhvr>
                                        <p:cTn id="10" dur="500" fill="hold"/>
                                        <p:tgtEl>
                                          <p:spTgt spid="665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8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72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5949950"/>
            <a:ext cx="9144001" cy="908050"/>
          </a:xfrm>
          <a:ln>
            <a:miter lim="800000"/>
            <a:headEnd/>
            <a:tailEnd/>
          </a:ln>
          <a:effectLst>
            <a:outerShdw blurRad="63500" dist="35921" dir="2700000" algn="ctr" rotWithShape="0">
              <a:schemeClr val="tx2">
                <a:alpha val="74998"/>
              </a:schemeClr>
            </a:outerShdw>
          </a:effectLst>
          <a:extLst/>
        </p:spPr>
        <p:txBody>
          <a:bodyPr/>
          <a:lstStyle/>
          <a:p>
            <a:pPr>
              <a:defRPr/>
            </a:pPr>
            <a:r>
              <a:rPr lang="en-US" sz="4000" b="1" dirty="0" err="1" smtClean="0">
                <a:effectLst>
                  <a:glow rad="127000">
                    <a:schemeClr val="tx1"/>
                  </a:glow>
                </a:effectLst>
                <a:latin typeface="Arial" charset="0"/>
                <a:ea typeface="ＭＳ Ｐゴシック" charset="0"/>
                <a:cs typeface="ＭＳ Ｐゴシック" charset="0"/>
              </a:rPr>
              <a:t>Nhiều</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phụ</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nữ</a:t>
            </a:r>
            <a:r>
              <a:rPr lang="en-US" sz="4000" b="1" dirty="0" smtClean="0">
                <a:effectLst>
                  <a:glow rad="127000">
                    <a:schemeClr val="tx1"/>
                  </a:glow>
                </a:effectLst>
                <a:latin typeface="Arial" charset="0"/>
                <a:ea typeface="ＭＳ Ｐゴシック" charset="0"/>
                <a:cs typeface="ＭＳ Ｐゴシック" charset="0"/>
              </a:rPr>
              <a:t> = </a:t>
            </a:r>
            <a:r>
              <a:rPr lang="en-US" sz="4000" b="1" dirty="0" err="1" smtClean="0">
                <a:effectLst>
                  <a:glow rad="127000">
                    <a:schemeClr val="tx1"/>
                  </a:glow>
                </a:effectLst>
                <a:latin typeface="Arial" charset="0"/>
                <a:ea typeface="ＭＳ Ｐゴシック" charset="0"/>
                <a:cs typeface="ＭＳ Ｐゴシック" charset="0"/>
              </a:rPr>
              <a:t>nhiều</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hạnh</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phúc</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20787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700213"/>
            <a:ext cx="4543425"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5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1282700"/>
            <a:ext cx="9144000" cy="1296988"/>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Rats climb the ladder</a:t>
            </a:r>
            <a:endParaRPr lang="en-US" sz="54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p:cNvPicPr>
            <a:picLocks noChangeAspect="1"/>
          </p:cNvPicPr>
          <p:nvPr/>
        </p:nvPicPr>
        <p:blipFill>
          <a:blip r:embed="rId3">
            <a:extLst>
              <a:ext uri="{28A0092B-C50C-407E-A947-70E740481C1C}">
                <a14:useLocalDpi xmlns:a14="http://schemas.microsoft.com/office/drawing/2010/main" val="0"/>
              </a:ext>
            </a:extLst>
          </a:blip>
          <a:srcRect t="16325"/>
          <a:stretch>
            <a:fillRect/>
          </a:stretch>
        </p:blipFill>
        <p:spPr bwMode="auto">
          <a:xfrm>
            <a:off x="-31750" y="1712913"/>
            <a:ext cx="9223375"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188913"/>
            <a:ext cx="8980487" cy="1295400"/>
          </a:xfrm>
          <a:ln>
            <a:miter lim="800000"/>
            <a:headEnd/>
            <a:tailEnd/>
          </a:ln>
          <a:effectLst>
            <a:outerShdw blurRad="63500" dist="35921" dir="2700000" algn="ctr" rotWithShape="0">
              <a:schemeClr val="tx2">
                <a:alpha val="74998"/>
              </a:schemeClr>
            </a:outerShdw>
          </a:effectLst>
          <a:extLst/>
        </p:spPr>
        <p:txBody>
          <a:bodyPr/>
          <a:lstStyle/>
          <a:p>
            <a:pPr marL="803275" indent="-803275" algn="l">
              <a:defRPr/>
            </a:pPr>
            <a:r>
              <a:rPr lang="en-US" b="1" dirty="0">
                <a:effectLst>
                  <a:glow rad="127000">
                    <a:schemeClr val="tx1"/>
                  </a:glow>
                </a:effectLst>
                <a:latin typeface="Arial" charset="0"/>
                <a:ea typeface="ＭＳ Ｐゴシック" charset="0"/>
                <a:cs typeface="ＭＳ Ｐゴシック" charset="0"/>
              </a:rPr>
              <a:t>V.  </a:t>
            </a:r>
            <a:r>
              <a:rPr lang="en-US" b="1" dirty="0" err="1" smtClean="0">
                <a:solidFill>
                  <a:srgbClr val="FFFF00"/>
                </a:solidFill>
                <a:effectLst>
                  <a:glow rad="127000">
                    <a:schemeClr val="tx1"/>
                  </a:glow>
                </a:effectLst>
                <a:latin typeface="Arial" charset="0"/>
                <a:ea typeface="ＭＳ Ｐゴシック" charset="0"/>
                <a:cs typeface="ＭＳ Ｐゴシック" charset="0"/>
              </a:rPr>
              <a:t>Quyền</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lực</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không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làm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thỏa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mãn</a:t>
            </a:r>
            <a:r>
              <a:rPr lang="en-US" b="1" dirty="0" smtClean="0">
                <a:effectLst>
                  <a:glow rad="127000">
                    <a:schemeClr val="tx1"/>
                  </a:glow>
                </a:effectLst>
                <a:latin typeface="Arial" charset="0"/>
                <a:ea typeface="ＭＳ Ｐゴシック" charset="0"/>
                <a:cs typeface="ＭＳ Ｐゴシック" charset="0"/>
              </a:rPr>
              <a:t> (2:9).</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417" y="4797152"/>
            <a:ext cx="9144000" cy="2044607"/>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a:t>
            </a:r>
            <a:r>
              <a:rPr lang="vi-VN" sz="3200" b="1" dirty="0">
                <a:solidFill>
                  <a:srgbClr val="FFFFFF"/>
                </a:solidFill>
                <a:effectLst>
                  <a:glow rad="127000">
                    <a:srgbClr val="000000"/>
                  </a:glow>
                </a:effectLst>
                <a:latin typeface="Arial" charset="0"/>
                <a:ea typeface="ＭＳ Ｐゴシック" charset="0"/>
                <a:cs typeface="ＭＳ Ｐゴシック" charset="0"/>
              </a:rPr>
              <a:t>Như vậy ta trở nên cao trọng hơn hết thảy những người ở trước ta tại Giê-ru-sa-lem; dầu vậy, sự khôn ngoan vẫn còn ở cùng ta</a:t>
            </a:r>
            <a:r>
              <a:rPr lang="en-US" sz="32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9922" name="Group 2"/>
          <p:cNvGrpSpPr>
            <a:grpSpLocks/>
          </p:cNvGrpSpPr>
          <p:nvPr/>
        </p:nvGrpSpPr>
        <p:grpSpPr bwMode="auto">
          <a:xfrm>
            <a:off x="0" y="2830513"/>
            <a:ext cx="9144000" cy="4027487"/>
            <a:chOff x="0" y="2830513"/>
            <a:chExt cx="9144000" cy="4027487"/>
          </a:xfrm>
        </p:grpSpPr>
        <p:pic>
          <p:nvPicPr>
            <p:cNvPr id="209925" name="Picture 1"/>
            <p:cNvPicPr>
              <a:picLocks noChangeAspect="1"/>
            </p:cNvPicPr>
            <p:nvPr/>
          </p:nvPicPr>
          <p:blipFill>
            <a:blip r:embed="rId3">
              <a:extLst>
                <a:ext uri="{28A0092B-C50C-407E-A947-70E740481C1C}">
                  <a14:useLocalDpi xmlns:a14="http://schemas.microsoft.com/office/drawing/2010/main" val="0"/>
                </a:ext>
              </a:extLst>
            </a:blip>
            <a:srcRect t="33867"/>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6" name="Rectangle 1"/>
            <p:cNvSpPr>
              <a:spLocks noChangeArrowheads="1"/>
            </p:cNvSpPr>
            <p:nvPr/>
          </p:nvSpPr>
          <p:spPr bwMode="auto">
            <a:xfrm>
              <a:off x="0" y="6093296"/>
              <a:ext cx="3131840" cy="576064"/>
            </a:xfrm>
            <a:prstGeom prst="rect">
              <a:avLst/>
            </a:prstGeom>
            <a:solidFill>
              <a:schemeClr val="tx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vi-VN" altLang="vi-VN">
                <a:solidFill>
                  <a:srgbClr val="000000"/>
                </a:solidFill>
                <a:latin typeface="Comic Sans MS" panose="030F0702030302020204" pitchFamily="66" charset="0"/>
              </a:endParaRPr>
            </a:p>
          </p:txBody>
        </p:sp>
      </p:grpSp>
      <p:sp>
        <p:nvSpPr>
          <p:cNvPr id="900098" name="Rectangle 2"/>
          <p:cNvSpPr>
            <a:spLocks noGrp="1" noChangeArrowheads="1"/>
          </p:cNvSpPr>
          <p:nvPr>
            <p:ph type="ctrTitle"/>
          </p:nvPr>
        </p:nvSpPr>
        <p:spPr>
          <a:xfrm>
            <a:off x="0" y="188640"/>
            <a:ext cx="9144000" cy="4680520"/>
          </a:xfrm>
          <a:ln>
            <a:miter lim="800000"/>
            <a:headEnd/>
            <a:tailEnd/>
          </a:ln>
          <a:effectLst>
            <a:outerShdw blurRad="63500" dist="35921" dir="2700000" algn="ctr" rotWithShape="0">
              <a:schemeClr val="tx2">
                <a:alpha val="74998"/>
              </a:schemeClr>
            </a:outerShdw>
          </a:effectLst>
          <a:extLst/>
        </p:spPr>
        <p:txBody>
          <a:bodyPr/>
          <a:lstStyle/>
          <a:p>
            <a:pPr>
              <a:defRPr/>
            </a:pPr>
            <a:r>
              <a:rPr lang="en-US" sz="3200" b="1" kern="1200" dirty="0" smtClean="0">
                <a:solidFill>
                  <a:srgbClr val="FFFFFF"/>
                </a:solidFill>
                <a:effectLst>
                  <a:glow rad="127000">
                    <a:srgbClr val="000000"/>
                  </a:glow>
                </a:effectLst>
                <a:latin typeface="Arial" charset="0"/>
                <a:ea typeface="ＭＳ Ｐゴシック" charset="0"/>
                <a:cs typeface="ＭＳ Ｐゴシック" charset="0"/>
              </a:rPr>
              <a:t>"</a:t>
            </a:r>
            <a:r>
              <a:rPr lang="vi-VN" sz="3200" b="1" kern="1200" dirty="0">
                <a:solidFill>
                  <a:srgbClr val="FFFFFF"/>
                </a:solidFill>
                <a:effectLst>
                  <a:glow rad="127000">
                    <a:srgbClr val="000000"/>
                  </a:glow>
                </a:effectLst>
                <a:latin typeface="Arial" charset="0"/>
                <a:ea typeface="ＭＳ Ｐゴシック" charset="0"/>
                <a:cs typeface="ＭＳ Ｐゴシック" charset="0"/>
              </a:rPr>
              <a:t>10 Ta chẳng từ điều gì mắt mình ước ao, cũng chẳng cấm điều gì lòng mình ưa thích; vì lòng ta vui vẻ vì mọi công lao của ta; và đó là phần ta đã được trong mọi công lao ta. </a:t>
            </a:r>
            <a:br>
              <a:rPr lang="vi-VN" sz="3200" b="1" kern="1200" dirty="0">
                <a:solidFill>
                  <a:srgbClr val="FFFFFF"/>
                </a:solidFill>
                <a:effectLst>
                  <a:glow rad="127000">
                    <a:srgbClr val="000000"/>
                  </a:glow>
                </a:effectLst>
                <a:latin typeface="Arial" charset="0"/>
                <a:ea typeface="ＭＳ Ｐゴシック" charset="0"/>
                <a:cs typeface="ＭＳ Ｐゴシック" charset="0"/>
              </a:rPr>
            </a:br>
            <a:r>
              <a:rPr lang="vi-VN" sz="3200" b="1" kern="1200" dirty="0">
                <a:solidFill>
                  <a:srgbClr val="FFFFFF"/>
                </a:solidFill>
                <a:effectLst>
                  <a:glow rad="127000">
                    <a:srgbClr val="000000"/>
                  </a:glow>
                </a:effectLst>
                <a:latin typeface="Arial" charset="0"/>
                <a:ea typeface="ＭＳ Ｐゴシック" charset="0"/>
                <a:cs typeface="ＭＳ Ｐゴシック" charset="0"/>
              </a:rPr>
              <a:t>11 Đoạn ta xem xét các công việc tay mình đã làm, và sự lao khổ mình đã chịu để làm nó; kìa, mọi điều đó là sự </a:t>
            </a:r>
            <a:r>
              <a:rPr lang="vi-VN" sz="3200" b="1" kern="1200" dirty="0">
                <a:solidFill>
                  <a:srgbClr val="FFC000"/>
                </a:solidFill>
                <a:effectLst>
                  <a:glow rad="127000">
                    <a:srgbClr val="000000"/>
                  </a:glow>
                </a:effectLst>
                <a:latin typeface="Arial" charset="0"/>
                <a:ea typeface="ＭＳ Ｐゴシック" charset="0"/>
                <a:cs typeface="ＭＳ Ｐゴシック" charset="0"/>
              </a:rPr>
              <a:t>hư không </a:t>
            </a:r>
            <a:r>
              <a:rPr lang="vi-VN" sz="3200" b="1" kern="1200" dirty="0">
                <a:solidFill>
                  <a:srgbClr val="FFFFFF"/>
                </a:solidFill>
                <a:effectLst>
                  <a:glow rad="127000">
                    <a:srgbClr val="000000"/>
                  </a:glow>
                </a:effectLst>
                <a:latin typeface="Arial" charset="0"/>
                <a:ea typeface="ＭＳ Ｐゴシック" charset="0"/>
                <a:cs typeface="ＭＳ Ｐゴシック" charset="0"/>
              </a:rPr>
              <a:t>và theo luồng gió thổi, chẳng có ích lợi gì hết dưới mặt trời.</a:t>
            </a:r>
            <a:r>
              <a:rPr lang="en-US" sz="3200" b="1" kern="1200" dirty="0" smtClean="0">
                <a:solidFill>
                  <a:srgbClr val="FFFFFF"/>
                </a:solidFill>
                <a:effectLst>
                  <a:glow rad="127000">
                    <a:srgbClr val="000000"/>
                  </a:glow>
                </a:effectLst>
                <a:latin typeface="Arial" charset="0"/>
                <a:ea typeface="ＭＳ Ｐゴシック" charset="0"/>
                <a:cs typeface="ＭＳ Ｐゴシック" charset="0"/>
              </a:rPr>
              <a:t>."</a:t>
            </a:r>
            <a:endParaRPr lang="en-US" sz="32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10" y="5517232"/>
            <a:ext cx="9141199" cy="1124744"/>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Kết</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luận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về</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theo</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đuổi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vô</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ích</a:t>
            </a:r>
            <a:r>
              <a:rPr lang="en-US" b="1" dirty="0" smtClean="0">
                <a:solidFill>
                  <a:srgbClr val="FFFFFF"/>
                </a:solidFill>
                <a:effectLst>
                  <a:glow rad="127000">
                    <a:srgbClr val="000000"/>
                  </a:glow>
                </a:effectLst>
                <a:latin typeface="Arial" charset="0"/>
                <a:ea typeface="ＭＳ Ｐゴシック" charset="0"/>
                <a:cs typeface="ＭＳ Ｐゴシック" charset="0"/>
              </a:rPr>
              <a:t> (2:10-11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NLT</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1"/>
          <p:cNvPicPr>
            <a:picLocks noChangeAspect="1"/>
          </p:cNvPicPr>
          <p:nvPr/>
        </p:nvPicPr>
        <p:blipFill>
          <a:blip r:embed="rId3">
            <a:extLst>
              <a:ext uri="{28A0092B-C50C-407E-A947-70E740481C1C}">
                <a14:useLocalDpi xmlns:a14="http://schemas.microsoft.com/office/drawing/2010/main" val="0"/>
              </a:ext>
            </a:extLst>
          </a:blip>
          <a:srcRect b="6252"/>
          <a:stretch>
            <a:fillRect/>
          </a:stretch>
        </p:blipFill>
        <p:spPr bwMode="auto">
          <a:xfrm>
            <a:off x="444500" y="1047750"/>
            <a:ext cx="82550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086350"/>
            <a:ext cx="9144000" cy="1295400"/>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dirty="0" err="1" smtClean="0">
                <a:effectLst>
                  <a:glow rad="127000">
                    <a:schemeClr val="tx1"/>
                  </a:glow>
                </a:effectLst>
                <a:latin typeface="Arial" charset="0"/>
                <a:ea typeface="ＭＳ Ｐゴシック" charset="0"/>
                <a:cs typeface="ＭＳ Ｐゴシック" charset="0"/>
              </a:rPr>
              <a:t>Những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theo</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đuổi</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của</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chúng</a:t>
            </a:r>
            <a:r>
              <a:rPr lang="en-US" sz="4800" b="1" dirty="0" smtClean="0">
                <a:effectLst>
                  <a:glow rad="127000">
                    <a:schemeClr val="tx1"/>
                  </a:glow>
                </a:effectLst>
                <a:latin typeface="Arial" charset="0"/>
                <a:ea typeface="ＭＳ Ｐゴシック" charset="0"/>
                <a:cs typeface="ＭＳ Ｐゴシック" charset="0"/>
              </a:rPr>
              <a:t> ta </a:t>
            </a:r>
            <a:r>
              <a:rPr lang="en-US" sz="4800" b="1" dirty="0" err="1" smtClean="0">
                <a:effectLst>
                  <a:glow rad="127000">
                    <a:schemeClr val="tx1"/>
                  </a:glow>
                </a:effectLst>
                <a:latin typeface="Arial" charset="0"/>
                <a:ea typeface="ＭＳ Ｐゴシック" charset="0"/>
                <a:cs typeface="ＭＳ Ｐゴシック" charset="0"/>
              </a:rPr>
              <a:t>không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bao</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giờ</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có</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ích</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Ý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chính</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1:12–2:11</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1970" name="Picture 1"/>
          <p:cNvPicPr>
            <a:picLocks noChangeAspect="1"/>
          </p:cNvPicPr>
          <p:nvPr/>
        </p:nvPicPr>
        <p:blipFill>
          <a:blip r:embed="rId3">
            <a:extLst>
              <a:ext uri="{28A0092B-C50C-407E-A947-70E740481C1C}">
                <a14:useLocalDpi xmlns:a14="http://schemas.microsoft.com/office/drawing/2010/main" val="0"/>
              </a:ext>
            </a:extLst>
          </a:blip>
          <a:srcRect t="33867"/>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i="1" dirty="0" smtClean="0">
                <a:ea typeface="ＭＳ Ｐゴシック" pitchFamily="-108" charset="-128"/>
              </a:rPr>
              <a:t>Hebel </a:t>
            </a:r>
            <a:r>
              <a:rPr lang="en-US" sz="4800" b="1" dirty="0" err="1" smtClean="0">
                <a:ea typeface="ＭＳ Ｐゴシック" pitchFamily="-108" charset="-128"/>
              </a:rPr>
              <a:t>nghĩa</a:t>
            </a:r>
            <a:r>
              <a:rPr lang="en-US" sz="4800" b="1" dirty="0" smtClean="0">
                <a:ea typeface="ＭＳ Ｐゴシック" pitchFamily="-108" charset="-128"/>
              </a:rPr>
              <a:t> </a:t>
            </a:r>
            <a:r>
              <a:rPr lang="en-US" sz="4800" b="1" dirty="0" err="1" smtClean="0">
                <a:ea typeface="ＭＳ Ｐゴシック" pitchFamily="-108" charset="-128"/>
              </a:rPr>
              <a:t>đen</a:t>
            </a:r>
            <a:r>
              <a:rPr lang="en-US" sz="4800" b="1" dirty="0" smtClean="0">
                <a:ea typeface="ＭＳ Ｐゴシック" pitchFamily="-108" charset="-128"/>
              </a:rPr>
              <a:t> </a:t>
            </a:r>
            <a:r>
              <a:rPr lang="en-US" sz="4800" b="1" dirty="0" err="1" smtClean="0">
                <a:ea typeface="ＭＳ Ｐゴシック" pitchFamily="-108" charset="-128"/>
              </a:rPr>
              <a:t>nghĩa</a:t>
            </a:r>
            <a:r>
              <a:rPr lang="en-US" sz="4800" b="1" dirty="0" smtClean="0">
                <a:ea typeface="ＭＳ Ｐゴシック" pitchFamily="-108" charset="-128"/>
              </a:rPr>
              <a:t> </a:t>
            </a:r>
            <a:r>
              <a:rPr lang="en-US" sz="4800" b="1" dirty="0" err="1" smtClean="0">
                <a:ea typeface="ＭＳ Ｐゴシック" pitchFamily="-108" charset="-128"/>
              </a:rPr>
              <a:t>là</a:t>
            </a:r>
            <a:r>
              <a:rPr lang="en-US" sz="4800" b="1" dirty="0" smtClean="0">
                <a:ea typeface="ＭＳ Ｐゴシック" pitchFamily="-108" charset="-128"/>
              </a:rPr>
              <a:t/>
            </a:r>
            <a:br>
              <a:rPr lang="en-US" sz="4800" b="1" dirty="0" smtClean="0">
                <a:ea typeface="ＭＳ Ｐゴシック" pitchFamily="-108" charset="-128"/>
              </a:rPr>
            </a:br>
            <a:r>
              <a:rPr lang="en-US" sz="4800" b="1" dirty="0" smtClean="0">
                <a:solidFill>
                  <a:srgbClr val="FFFF00"/>
                </a:solidFill>
                <a:ea typeface="ＭＳ Ｐゴシック" pitchFamily="-108" charset="-128"/>
              </a:rPr>
              <a:t>“</a:t>
            </a:r>
            <a:r>
              <a:rPr lang="en-US" sz="4800" b="1" dirty="0" err="1" smtClean="0">
                <a:solidFill>
                  <a:srgbClr val="FFFF00"/>
                </a:solidFill>
                <a:ea typeface="ＭＳ Ｐゴシック" pitchFamily="-108" charset="-128"/>
              </a:rPr>
              <a:t>hơi</a:t>
            </a:r>
            <a:r>
              <a:rPr lang="en-US" sz="4800" b="1" dirty="0" smtClean="0">
                <a:solidFill>
                  <a:srgbClr val="FFFF00"/>
                </a:solidFill>
                <a:ea typeface="ＭＳ Ｐゴシック" pitchFamily="-108" charset="-128"/>
              </a:rPr>
              <a:t> </a:t>
            </a:r>
            <a:r>
              <a:rPr lang="en-US" sz="4800" b="1" dirty="0" err="1" smtClean="0">
                <a:solidFill>
                  <a:srgbClr val="FFFF00"/>
                </a:solidFill>
                <a:ea typeface="ＭＳ Ｐゴシック" pitchFamily="-108" charset="-128"/>
              </a:rPr>
              <a:t>thở</a:t>
            </a:r>
            <a:r>
              <a:rPr lang="en-US" sz="4800" b="1" dirty="0" smtClean="0">
                <a:solidFill>
                  <a:srgbClr val="FFFF00"/>
                </a:solidFill>
                <a:ea typeface="ＭＳ Ｐゴシック" pitchFamily="-108" charset="-128"/>
              </a:rPr>
              <a:t>, </a:t>
            </a:r>
            <a:r>
              <a:rPr lang="en-US" sz="4800" b="1" dirty="0" err="1" smtClean="0">
                <a:solidFill>
                  <a:srgbClr val="FFFF00"/>
                </a:solidFill>
                <a:ea typeface="ＭＳ Ｐゴシック" pitchFamily="-108" charset="-128"/>
              </a:rPr>
              <a:t>gió</a:t>
            </a:r>
            <a:r>
              <a:rPr lang="en-US" sz="4800" b="1" dirty="0" smtClean="0">
                <a:solidFill>
                  <a:srgbClr val="FFFF00"/>
                </a:solidFill>
                <a:ea typeface="ＭＳ Ｐゴシック" pitchFamily="-108" charset="-128"/>
              </a:rPr>
              <a:t>, </a:t>
            </a:r>
            <a:r>
              <a:rPr lang="en-US" sz="4800" b="1" dirty="0" err="1" smtClean="0">
                <a:solidFill>
                  <a:srgbClr val="FFFF00"/>
                </a:solidFill>
                <a:ea typeface="ＭＳ Ｐゴシック" pitchFamily="-108" charset="-128"/>
              </a:rPr>
              <a:t>hơi</a:t>
            </a:r>
            <a:r>
              <a:rPr lang="en-US" sz="4800" b="1" dirty="0" smtClean="0">
                <a:solidFill>
                  <a:srgbClr val="FFFF00"/>
                </a:solidFill>
                <a:ea typeface="ＭＳ Ｐゴシック" pitchFamily="-108" charset="-128"/>
              </a:rPr>
              <a:t> </a:t>
            </a:r>
            <a:r>
              <a:rPr lang="en-US" sz="4800" b="1" dirty="0" err="1" smtClean="0">
                <a:solidFill>
                  <a:srgbClr val="FFFF00"/>
                </a:solidFill>
                <a:ea typeface="ＭＳ Ｐゴシック" pitchFamily="-108" charset="-128"/>
              </a:rPr>
              <a:t>nước</a:t>
            </a:r>
            <a:r>
              <a:rPr lang="en-US" sz="4800" b="1" dirty="0" smtClean="0">
                <a:solidFill>
                  <a:srgbClr val="FFFF00"/>
                </a:solidFill>
                <a:ea typeface="ＭＳ Ｐゴシック" pitchFamily="-108" charset="-128"/>
              </a:rPr>
              <a:t>" </a:t>
            </a:r>
            <a:br>
              <a:rPr lang="en-US" sz="4800" b="1" dirty="0" smtClean="0">
                <a:solidFill>
                  <a:srgbClr val="FFFF00"/>
                </a:solidFill>
                <a:ea typeface="ＭＳ Ｐゴシック" pitchFamily="-108" charset="-128"/>
              </a:rPr>
            </a:br>
            <a:r>
              <a:rPr lang="en-US" sz="4800" b="1" dirty="0" smtClean="0">
                <a:ea typeface="ＭＳ Ｐゴシック" pitchFamily="-108" charset="-128"/>
              </a:rPr>
              <a:t>(</a:t>
            </a:r>
            <a:r>
              <a:rPr lang="en-US" sz="4800" b="1" dirty="0" err="1" smtClean="0">
                <a:ea typeface="ＭＳ Ｐゴシック" pitchFamily="-108" charset="-128"/>
              </a:rPr>
              <a:t>Châm</a:t>
            </a:r>
            <a:r>
              <a:rPr lang="en-US" sz="4800" b="1" dirty="0" smtClean="0">
                <a:ea typeface="ＭＳ Ｐゴシック" pitchFamily="-108" charset="-128"/>
              </a:rPr>
              <a:t> </a:t>
            </a:r>
            <a:r>
              <a:rPr lang="en-US" sz="4800" b="1" dirty="0">
                <a:ea typeface="ＭＳ Ｐゴシック" pitchFamily="-108" charset="-128"/>
              </a:rPr>
              <a:t>21:6; </a:t>
            </a:r>
            <a:r>
              <a:rPr lang="en-US" sz="4800" b="1" dirty="0" smtClean="0">
                <a:ea typeface="ＭＳ Ｐゴシック" pitchFamily="-108" charset="-128"/>
              </a:rPr>
              <a:t>Ê-</a:t>
            </a:r>
            <a:r>
              <a:rPr lang="en-US" sz="4800" b="1" dirty="0" err="1" smtClean="0">
                <a:ea typeface="ＭＳ Ｐゴシック" pitchFamily="-108" charset="-128"/>
              </a:rPr>
              <a:t>sai</a:t>
            </a:r>
            <a:r>
              <a:rPr lang="en-US" sz="4800" b="1" dirty="0" smtClean="0">
                <a:ea typeface="ＭＳ Ｐゴシック" pitchFamily="-108" charset="-128"/>
              </a:rPr>
              <a:t> 57:13).</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Từ</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khóa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smtClean="0"/>
              <a:t>Cover</a:t>
            </a:r>
          </a:p>
        </p:txBody>
      </p:sp>
      <p:pic>
        <p:nvPicPr>
          <p:cNvPr id="212995" name="Picture 3" descr="seriesUnder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sz="2500" b="1">
              <a:solidFill>
                <a:srgbClr val="CC0000"/>
              </a:solidFill>
            </a:endParaRPr>
          </a:p>
        </p:txBody>
      </p:sp>
      <p:sp>
        <p:nvSpPr>
          <p:cNvPr id="212997"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sz="2500" b="1">
              <a:solidFill>
                <a:srgbClr val="CC0000"/>
              </a:solidFill>
            </a:endParaRPr>
          </a:p>
        </p:txBody>
      </p:sp>
      <p:sp>
        <p:nvSpPr>
          <p:cNvPr id="212998"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rPr>
              <a:t>Những theo đuổi vô ích</a:t>
            </a:r>
            <a:endParaRPr lang="vi-VN" sz="3600" kern="10" dirty="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endParaRPr>
          </a:p>
        </p:txBody>
      </p:sp>
      <p:sp>
        <p:nvSpPr>
          <p:cNvPr id="9" name="Rectangle 2"/>
          <p:cNvSpPr txBox="1">
            <a:spLocks noChangeArrowheads="1"/>
          </p:cNvSpPr>
          <p:nvPr/>
        </p:nvSpPr>
        <p:spPr bwMode="auto">
          <a:xfrm>
            <a:off x="179511" y="44624"/>
            <a:ext cx="4680521" cy="4104456"/>
          </a:xfrm>
          <a:prstGeom prst="rect">
            <a:avLst/>
          </a:prstGeom>
          <a:noFill/>
          <a:ln>
            <a:noFill/>
          </a:ln>
          <a:effectLst>
            <a:outerShdw blurRad="63500" dist="35921" dir="2700000" algn="ctr" rotWithShape="0">
              <a:srgbClr val="000000">
                <a:alpha val="74998"/>
              </a:srgb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khôn</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ngoan</a:t>
            </a:r>
            <a:endParaRPr lang="en-US" b="1" kern="0" dirty="0" smtClean="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khoái</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lạc</a:t>
            </a:r>
            <a:endParaRPr lang="en-US" b="1" kern="0" dirty="0" smtClean="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Các</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dự</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án</a:t>
            </a:r>
            <a:endParaRPr lang="en-US" b="1" kern="0" dirty="0" smtClean="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Tài</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sản</a:t>
            </a:r>
            <a:endParaRPr lang="en-US" b="1" kern="0" dirty="0" smtClean="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Quyền</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lực</a:t>
            </a:r>
            <a:endParaRPr lang="en-US" b="1" kern="0" dirty="0" smtClean="0">
              <a:solidFill>
                <a:srgbClr val="FFFFFF"/>
              </a:solidFill>
              <a:effectLst>
                <a:glow rad="127000">
                  <a:srgbClr val="000000"/>
                </a:glow>
              </a:effectLst>
              <a:latin typeface="Arial" charset="0"/>
              <a:ea typeface="ＭＳ Ｐゴシック" charset="0"/>
              <a:cs typeface="ＭＳ Ｐゴシック" charset="0"/>
            </a:endParaRPr>
          </a:p>
        </p:txBody>
      </p:sp>
      <p:sp>
        <p:nvSpPr>
          <p:cNvPr id="213000"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rPr>
              <a:t>Dưới mặt trời</a:t>
            </a:r>
            <a:endParaRPr lang="vi-VN" sz="3600" kern="10" dirty="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endParaRPr>
          </a:p>
        </p:txBody>
      </p:sp>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42875"/>
            <a:ext cx="39338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40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 y="809625"/>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5400" y="6059488"/>
            <a:ext cx="9144000" cy="792162"/>
          </a:xfrm>
          <a:ln>
            <a:miter lim="800000"/>
            <a:headEnd/>
            <a:tailEnd/>
          </a:ln>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1:2 KJV</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400" y="-26988"/>
            <a:ext cx="9144000" cy="100806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Từ</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Hê-bơ-rơ</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i="1" dirty="0" smtClean="0">
                <a:solidFill>
                  <a:srgbClr val="FFFFFF"/>
                </a:solidFill>
                <a:effectLst>
                  <a:glow rad="127000">
                    <a:srgbClr val="000000"/>
                  </a:glow>
                </a:effectLst>
                <a:latin typeface="Arial" charset="0"/>
                <a:ea typeface="ＭＳ Ｐゴシック" charset="0"/>
                <a:cs typeface="ＭＳ Ｐゴシック" charset="0"/>
              </a:rPr>
              <a:t>Hebel</a:t>
            </a:r>
            <a:endParaRPr lang="en-US" sz="6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187624" y="5301134"/>
            <a:ext cx="6408712" cy="792162"/>
          </a:xfrm>
          <a:prstGeom prst="rect">
            <a:avLst/>
          </a:prstGeom>
          <a:solidFill>
            <a:schemeClr val="tx1"/>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Tất</a:t>
            </a:r>
            <a:r>
              <a:rPr lang="en-US" sz="4800" b="1" dirty="0"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cả</a:t>
            </a:r>
            <a:r>
              <a:rPr lang="en-US" sz="4800" b="1" dirty="0"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đều</a:t>
            </a:r>
            <a:r>
              <a:rPr lang="en-US" sz="4800" b="1" dirty="0"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hư</a:t>
            </a:r>
            <a:r>
              <a:rPr lang="en-US" sz="4800" b="1" dirty="0"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không</a:t>
            </a:r>
            <a:endParaRPr lang="en-US" sz="4800" b="1" dirty="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14022" name="Rectangle 2"/>
          <p:cNvSpPr txBox="1">
            <a:spLocks noChangeArrowheads="1"/>
          </p:cNvSpPr>
          <p:nvPr/>
        </p:nvSpPr>
        <p:spPr bwMode="auto">
          <a:xfrm>
            <a:off x="1258888" y="1052513"/>
            <a:ext cx="3025775" cy="201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4000" b="1" dirty="0" err="1" smtClean="0">
                <a:solidFill>
                  <a:srgbClr val="000000"/>
                </a:solidFill>
                <a:latin typeface="Arial" panose="020B0604020202020204" pitchFamily="34" charset="0"/>
                <a:cs typeface="Arial" panose="020B0604020202020204" pitchFamily="34" charset="0"/>
              </a:rPr>
              <a:t>Hư</a:t>
            </a:r>
            <a:r>
              <a:rPr lang="en-US" altLang="vi-VN" sz="4000" b="1" dirty="0" smtClean="0">
                <a:solidFill>
                  <a:srgbClr val="000000"/>
                </a:solidFill>
                <a:latin typeface="Arial" panose="020B0604020202020204" pitchFamily="34" charset="0"/>
                <a:cs typeface="Arial" panose="020B0604020202020204" pitchFamily="34" charset="0"/>
              </a:rPr>
              <a:t> </a:t>
            </a:r>
            <a:r>
              <a:rPr lang="en-US" altLang="vi-VN" sz="4000" b="1" dirty="0" err="1" smtClean="0">
                <a:solidFill>
                  <a:srgbClr val="000000"/>
                </a:solidFill>
                <a:latin typeface="Arial" panose="020B0604020202020204" pitchFamily="34" charset="0"/>
                <a:cs typeface="Arial" panose="020B0604020202020204" pitchFamily="34" charset="0"/>
              </a:rPr>
              <a:t>không</a:t>
            </a:r>
            <a:r>
              <a:rPr lang="en-US" altLang="vi-VN" sz="4000" b="1" dirty="0" smtClean="0">
                <a:solidFill>
                  <a:srgbClr val="000000"/>
                </a:solidFill>
                <a:latin typeface="Arial" panose="020B0604020202020204" pitchFamily="34" charset="0"/>
                <a:cs typeface="Arial" panose="020B0604020202020204" pitchFamily="34" charset="0"/>
              </a:rPr>
              <a:t> </a:t>
            </a:r>
            <a:r>
              <a:rPr lang="en-US" altLang="vi-VN" sz="4000" b="1" dirty="0" err="1" smtClean="0">
                <a:solidFill>
                  <a:srgbClr val="000000"/>
                </a:solidFill>
                <a:latin typeface="Arial" panose="020B0604020202020204" pitchFamily="34" charset="0"/>
                <a:cs typeface="Arial" panose="020B0604020202020204" pitchFamily="34" charset="0"/>
              </a:rPr>
              <a:t>của</a:t>
            </a:r>
            <a:r>
              <a:rPr lang="en-US" altLang="vi-VN" sz="4000" b="1" dirty="0" smtClean="0">
                <a:solidFill>
                  <a:srgbClr val="000000"/>
                </a:solidFill>
                <a:latin typeface="Arial" panose="020B0604020202020204" pitchFamily="34" charset="0"/>
                <a:cs typeface="Arial" panose="020B0604020202020204" pitchFamily="34" charset="0"/>
              </a:rPr>
              <a:t> </a:t>
            </a:r>
            <a:r>
              <a:rPr lang="en-US" altLang="vi-VN" sz="4000" b="1" dirty="0" err="1" smtClean="0">
                <a:solidFill>
                  <a:srgbClr val="000000"/>
                </a:solidFill>
                <a:latin typeface="Arial" panose="020B0604020202020204" pitchFamily="34" charset="0"/>
                <a:cs typeface="Arial" panose="020B0604020202020204" pitchFamily="34" charset="0"/>
              </a:rPr>
              <a:t>sự</a:t>
            </a:r>
            <a:r>
              <a:rPr lang="en-US" altLang="vi-VN" sz="4000" b="1" dirty="0" smtClean="0">
                <a:solidFill>
                  <a:srgbClr val="000000"/>
                </a:solidFill>
                <a:latin typeface="Arial" panose="020B0604020202020204" pitchFamily="34" charset="0"/>
                <a:cs typeface="Arial" panose="020B0604020202020204" pitchFamily="34" charset="0"/>
              </a:rPr>
              <a:t> </a:t>
            </a:r>
            <a:r>
              <a:rPr lang="en-US" altLang="vi-VN" sz="4000" b="1" dirty="0" err="1" smtClean="0">
                <a:solidFill>
                  <a:srgbClr val="000000"/>
                </a:solidFill>
                <a:latin typeface="Arial" panose="020B0604020202020204" pitchFamily="34" charset="0"/>
                <a:cs typeface="Arial" panose="020B0604020202020204" pitchFamily="34" charset="0"/>
              </a:rPr>
              <a:t>hư</a:t>
            </a:r>
            <a:r>
              <a:rPr lang="en-US" altLang="vi-VN" sz="4000" b="1" dirty="0" smtClean="0">
                <a:solidFill>
                  <a:srgbClr val="000000"/>
                </a:solidFill>
                <a:latin typeface="Arial" panose="020B0604020202020204" pitchFamily="34" charset="0"/>
                <a:cs typeface="Arial" panose="020B0604020202020204" pitchFamily="34" charset="0"/>
              </a:rPr>
              <a:t> </a:t>
            </a:r>
            <a:r>
              <a:rPr lang="en-US" altLang="vi-VN" sz="4000" b="1" dirty="0" err="1" smtClean="0">
                <a:solidFill>
                  <a:srgbClr val="000000"/>
                </a:solidFill>
                <a:latin typeface="Arial" panose="020B0604020202020204" pitchFamily="34" charset="0"/>
                <a:cs typeface="Arial" panose="020B0604020202020204" pitchFamily="34" charset="0"/>
              </a:rPr>
              <a:t>không</a:t>
            </a:r>
            <a:endParaRPr lang="en-US" altLang="vi-VN" sz="40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450"/>
            <a:ext cx="9144000" cy="1296988"/>
          </a:xfrm>
          <a:solidFill>
            <a:srgbClr val="3333CC"/>
          </a:solidFill>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Ý </a:t>
            </a:r>
            <a:r>
              <a:rPr lang="en-US" sz="5400" b="1" dirty="0" err="1" smtClean="0">
                <a:effectLst>
                  <a:glow rad="127000">
                    <a:schemeClr val="tx1"/>
                  </a:glow>
                </a:effectLst>
                <a:latin typeface="Arial" charset="0"/>
                <a:ea typeface="ＭＳ Ｐゴシック" charset="0"/>
                <a:cs typeface="ＭＳ Ｐゴシック" charset="0"/>
              </a:rPr>
              <a:t>nghĩa</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của</a:t>
            </a:r>
            <a:r>
              <a:rPr lang="en-US" sz="5400" b="1" dirty="0" smtClean="0">
                <a:effectLst>
                  <a:glow rad="127000">
                    <a:schemeClr val="tx1"/>
                  </a:glow>
                </a:effectLst>
                <a:latin typeface="Arial" charset="0"/>
                <a:ea typeface="ＭＳ Ｐゴシック" charset="0"/>
                <a:cs typeface="ＭＳ Ｐゴシック" charset="0"/>
              </a:rPr>
              <a:t> </a:t>
            </a:r>
            <a:r>
              <a:rPr lang="en-US" sz="5400" b="1" i="1" dirty="0" smtClean="0">
                <a:effectLst>
                  <a:glow rad="127000">
                    <a:schemeClr val="tx1"/>
                  </a:glow>
                </a:effectLst>
                <a:latin typeface="Arial" charset="0"/>
                <a:ea typeface="ＭＳ Ｐゴシック" charset="0"/>
                <a:cs typeface="ＭＳ Ｐゴシック" charset="0"/>
              </a:rPr>
              <a:t>Hebel</a:t>
            </a:r>
            <a:endParaRPr lang="en-US" sz="5400" b="1" i="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88" y="6093296"/>
            <a:ext cx="9142411" cy="692150"/>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Từ</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khóa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sách</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636838"/>
            <a:ext cx="9144000" cy="338455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rPr>
              <a:t>“</a:t>
            </a:r>
            <a:r>
              <a:rPr lang="en-US" b="1" dirty="0" err="1" smtClean="0">
                <a:solidFill>
                  <a:srgbClr val="FFFFFF"/>
                </a:solidFill>
              </a:rPr>
              <a:t>hư</a:t>
            </a:r>
            <a:r>
              <a:rPr lang="en-US" b="1" dirty="0" smtClean="0">
                <a:solidFill>
                  <a:srgbClr val="FFFFFF"/>
                </a:solidFill>
              </a:rPr>
              <a:t> </a:t>
            </a:r>
            <a:r>
              <a:rPr lang="en-US" b="1" dirty="0" err="1" smtClean="0">
                <a:solidFill>
                  <a:srgbClr val="FFFFFF"/>
                </a:solidFill>
              </a:rPr>
              <a:t>không</a:t>
            </a:r>
            <a:r>
              <a:rPr lang="en-US" b="1" dirty="0" smtClean="0">
                <a:solidFill>
                  <a:srgbClr val="FFFFFF"/>
                </a:solidFill>
              </a:rPr>
              <a:t>" </a:t>
            </a:r>
            <a:r>
              <a:rPr lang="en-US" b="1" dirty="0">
                <a:solidFill>
                  <a:srgbClr val="FFFFFF"/>
                </a:solidFill>
              </a:rPr>
              <a:t>(KJV, ESV, NAU), </a:t>
            </a:r>
            <a:r>
              <a:rPr lang="en-US" b="1" dirty="0" smtClean="0">
                <a:solidFill>
                  <a:srgbClr val="FFFFFF"/>
                </a:solidFill>
              </a:rPr>
              <a:t>“</a:t>
            </a:r>
            <a:r>
              <a:rPr lang="en-US" b="1" dirty="0" err="1" smtClean="0">
                <a:solidFill>
                  <a:srgbClr val="FFFFFF"/>
                </a:solidFill>
              </a:rPr>
              <a:t>vô</a:t>
            </a:r>
            <a:r>
              <a:rPr lang="en-US" b="1" dirty="0" smtClean="0">
                <a:solidFill>
                  <a:srgbClr val="FFFFFF"/>
                </a:solidFill>
              </a:rPr>
              <a:t> </a:t>
            </a:r>
            <a:r>
              <a:rPr lang="en-US" b="1" dirty="0" err="1" smtClean="0">
                <a:solidFill>
                  <a:srgbClr val="FFFFFF"/>
                </a:solidFill>
              </a:rPr>
              <a:t>nghĩa</a:t>
            </a:r>
            <a:r>
              <a:rPr lang="en-US" b="1" dirty="0" smtClean="0">
                <a:solidFill>
                  <a:srgbClr val="FFFFFF"/>
                </a:solidFill>
              </a:rPr>
              <a:t>" </a:t>
            </a:r>
            <a:r>
              <a:rPr lang="en-US" b="1" dirty="0">
                <a:solidFill>
                  <a:srgbClr val="FFFFFF"/>
                </a:solidFill>
              </a:rPr>
              <a:t>(NIV, NLT), </a:t>
            </a:r>
            <a:r>
              <a:rPr lang="en-US" b="1" dirty="0" smtClean="0">
                <a:solidFill>
                  <a:srgbClr val="FFFFFF"/>
                </a:solidFill>
              </a:rPr>
              <a:t>“</a:t>
            </a:r>
            <a:r>
              <a:rPr lang="en-US" b="1" dirty="0" err="1" smtClean="0">
                <a:solidFill>
                  <a:srgbClr val="FFFFFF"/>
                </a:solidFill>
              </a:rPr>
              <a:t>vô</a:t>
            </a:r>
            <a:r>
              <a:rPr lang="en-US" b="1" dirty="0" smtClean="0">
                <a:solidFill>
                  <a:srgbClr val="FFFFFF"/>
                </a:solidFill>
              </a:rPr>
              <a:t> </a:t>
            </a:r>
            <a:r>
              <a:rPr lang="en-US" b="1" dirty="0" err="1" smtClean="0">
                <a:solidFill>
                  <a:srgbClr val="FFFFFF"/>
                </a:solidFill>
              </a:rPr>
              <a:t>ích</a:t>
            </a:r>
            <a:r>
              <a:rPr lang="en-US" b="1" dirty="0" smtClean="0">
                <a:solidFill>
                  <a:srgbClr val="FFFFFF"/>
                </a:solidFill>
              </a:rPr>
              <a:t>" </a:t>
            </a:r>
            <a:r>
              <a:rPr lang="en-US" b="1" dirty="0">
                <a:solidFill>
                  <a:srgbClr val="FFFFFF"/>
                </a:solidFill>
              </a:rPr>
              <a:t>(NET, TLB, </a:t>
            </a:r>
            <a:r>
              <a:rPr lang="en-US" b="1" dirty="0" smtClean="0">
                <a:solidFill>
                  <a:srgbClr val="FFFFFF"/>
                </a:solidFill>
              </a:rPr>
              <a:t>BKC)</a:t>
            </a:r>
            <a:endParaRPr lang="en-US" b="1" dirty="0">
              <a:solidFill>
                <a:srgbClr val="FFFFFF"/>
              </a:solidFill>
            </a:endParaRPr>
          </a:p>
          <a:p>
            <a:pPr>
              <a:defRPr/>
            </a:pPr>
            <a:r>
              <a:rPr lang="en-US" b="1" dirty="0" smtClean="0">
                <a:solidFill>
                  <a:srgbClr val="FFFFFF"/>
                </a:solidFill>
              </a:rPr>
              <a:t>“</a:t>
            </a:r>
            <a:r>
              <a:rPr lang="en-US" b="1" dirty="0" err="1" smtClean="0">
                <a:solidFill>
                  <a:srgbClr val="FFFFFF"/>
                </a:solidFill>
              </a:rPr>
              <a:t>thoáng</a:t>
            </a:r>
            <a:r>
              <a:rPr lang="en-US" b="1" dirty="0" smtClean="0">
                <a:solidFill>
                  <a:srgbClr val="FFFFFF"/>
                </a:solidFill>
              </a:rPr>
              <a:t> qua"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1125538"/>
            <a:ext cx="9144000" cy="1655762"/>
          </a:xfrm>
          <a:prstGeom prst="rect">
            <a:avLst/>
          </a:prstGeom>
          <a:solidFill>
            <a:srgbClr val="3333CC"/>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smtClean="0">
                <a:solidFill>
                  <a:srgbClr val="FFFFFF"/>
                </a:solidFill>
                <a:effectLst>
                  <a:glow rad="127000">
                    <a:srgbClr val="000000"/>
                  </a:glow>
                </a:effectLst>
                <a:latin typeface="Bwhebb"/>
                <a:ea typeface="ＭＳ Ｐゴシック" charset="0"/>
                <a:cs typeface="Bwhebb"/>
              </a:rPr>
              <a:t>lbh</a:t>
            </a:r>
            <a:endParaRPr lang="en-US" sz="11500" b="1" dirty="0">
              <a:solidFill>
                <a:srgbClr val="FFFFFF"/>
              </a:solidFill>
              <a:effectLst>
                <a:glow rad="127000">
                  <a:srgbClr val="000000"/>
                </a:glow>
              </a:effectLst>
              <a:latin typeface="Bwhebb"/>
              <a:ea typeface="ＭＳ Ｐゴシック" charset="0"/>
              <a:cs typeface="Bwhebb"/>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869160"/>
            <a:ext cx="922338"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09075"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dirty="0" err="1" smtClean="0">
                <a:effectLst>
                  <a:glow rad="127000">
                    <a:schemeClr val="tx1"/>
                  </a:glow>
                </a:effectLst>
                <a:latin typeface="Arial" charset="0"/>
                <a:ea typeface="ＭＳ Ｐゴシック" charset="0"/>
                <a:cs typeface="ＭＳ Ｐゴシック" charset="0"/>
              </a:rPr>
              <a:t>Một</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bản</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dịch</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theo</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nghĩa</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đen</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79512" y="476672"/>
            <a:ext cx="6372200" cy="5328592"/>
          </a:xfrm>
          <a:prstGeom prst="rect">
            <a:avLst/>
          </a:prstGeom>
          <a:noFill/>
          <a:ln>
            <a:noFill/>
          </a:ln>
          <a:effectLst>
            <a:outerShdw blurRad="63500" dist="35921" dir="2700000" algn="ctr" rotWithShape="0">
              <a:schemeClr val="tx2">
                <a:alpha val="74998"/>
              </a:scheme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Ẩn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dụ</a:t>
            </a:r>
            <a:r>
              <a:rPr lang="en-US" b="1" dirty="0" smtClean="0">
                <a:solidFill>
                  <a:srgbClr val="FFFFFF"/>
                </a:solidFill>
                <a:effectLst>
                  <a:glow rad="127000">
                    <a:srgbClr val="000000"/>
                  </a:glow>
                </a:effectLst>
                <a:latin typeface="Arial" charset="0"/>
                <a:ea typeface="ＭＳ Ｐゴシック" charset="0"/>
                <a:cs typeface="ＭＳ Ｐゴシック" charset="0"/>
              </a:rPr>
              <a:t>:</a:t>
            </a:r>
          </a:p>
          <a:p>
            <a:pPr algn="l">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Cái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kéo</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dài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cái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có</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chắc</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chắn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có</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giá</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trị</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thật</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lâu</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dài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quan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trọng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và</a:t>
            </a:r>
            <a:r>
              <a:rPr lang="en-US" b="1" dirty="0" smtClean="0">
                <a:solidFill>
                  <a:srgbClr val="FFFFFF"/>
                </a:solidFill>
                <a:effectLst>
                  <a:glow rad="127000">
                    <a:srgbClr val="000000"/>
                  </a:glow>
                </a:effectLst>
                <a:latin typeface="Arial" charset="0"/>
                <a:ea typeface="ＭＳ Ｐゴシック" charset="0"/>
                <a:cs typeface="ＭＳ Ｐゴシック" charset="0"/>
              </a:rPr>
              <a:t> ý </a:t>
            </a:r>
            <a:r>
              <a:rPr lang="en-US" b="1" dirty="0" err="1" smtClean="0">
                <a:solidFill>
                  <a:srgbClr val="FFFFFF"/>
                </a:solidFill>
                <a:effectLst>
                  <a:glow rad="127000">
                    <a:srgbClr val="000000"/>
                  </a:glow>
                </a:effectLst>
                <a:latin typeface="Arial" charset="0"/>
                <a:ea typeface="ＭＳ Ｐゴシック" charset="0"/>
                <a:cs typeface="ＭＳ Ｐゴシック" charset="0"/>
              </a:rPr>
              <a:t>nghĩa</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thật</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i="1" dirty="0" smtClean="0">
                <a:solidFill>
                  <a:srgbClr val="FFFFFF"/>
                </a:solidFill>
                <a:effectLst>
                  <a:glow rad="127000">
                    <a:srgbClr val="000000"/>
                  </a:glow>
                </a:effectLst>
                <a:latin typeface="Arial" charset="0"/>
                <a:ea typeface="ＭＳ Ｐゴシック" charset="0"/>
                <a:cs typeface="ＭＳ Ｐゴシック" charset="0"/>
              </a:rPr>
              <a:t>BKC</a:t>
            </a:r>
            <a:r>
              <a:rPr lang="en-US" b="1" dirty="0">
                <a:solidFill>
                  <a:srgbClr val="FFFFFF"/>
                </a:solidFill>
                <a:effectLst>
                  <a:glow rad="127000">
                    <a:srgbClr val="000000"/>
                  </a:glow>
                </a:effectLst>
                <a:latin typeface="Arial" charset="0"/>
                <a:ea typeface="ＭＳ Ｐゴシック" charset="0"/>
                <a:cs typeface="ＭＳ Ｐゴシック" charset="0"/>
              </a:rPr>
              <a:t>, 1:976) </a:t>
            </a:r>
          </a:p>
        </p:txBody>
      </p:sp>
    </p:spTree>
    <p:extLst>
      <p:ext uri="{BB962C8B-B14F-4D97-AF65-F5344CB8AC3E}">
        <p14:creationId xmlns:p14="http://schemas.microsoft.com/office/powerpoint/2010/main" val="2355862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Picture 2"/>
          <p:cNvSpPr>
            <a:spLocks noChangeAspect="1"/>
          </p:cNvSpPr>
          <p:nvPr/>
        </p:nvSpPr>
        <p:spPr bwMode="auto">
          <a:xfrm>
            <a:off x="0" y="850900"/>
            <a:ext cx="9144000" cy="5143500"/>
          </a:xfrm>
          <a:prstGeom prst="rect">
            <a:avLst/>
          </a:prstGeom>
          <a:noFill/>
          <a:ln>
            <a:noFill/>
          </a:ln>
          <a:extLst/>
        </p:spPr>
        <p:txBody>
          <a:bodyPr/>
          <a:lstStyle/>
          <a:p>
            <a:pPr eaLnBrk="1" fontAlgn="auto" hangingPunct="1">
              <a:spcBef>
                <a:spcPts val="0"/>
              </a:spcBef>
              <a:spcAft>
                <a:spcPts val="0"/>
              </a:spcAft>
              <a:defRPr/>
            </a:pPr>
            <a:endParaRPr lang="en-US" sz="1800" kern="0">
              <a:solidFill>
                <a:srgbClr val="000000"/>
              </a:solidFill>
              <a:latin typeface="Arial"/>
              <a:ea typeface="ＭＳ Ｐゴシック" charset="0"/>
              <a:cs typeface="Arial"/>
            </a:endParaRPr>
          </a:p>
        </p:txBody>
      </p:sp>
      <p:sp>
        <p:nvSpPr>
          <p:cNvPr id="10" name="Rectangle 2"/>
          <p:cNvSpPr>
            <a:spLocks noGrp="1" noChangeArrowheads="1"/>
          </p:cNvSpPr>
          <p:nvPr>
            <p:ph type="ctrTitle"/>
          </p:nvPr>
        </p:nvSpPr>
        <p:spPr>
          <a:xfrm>
            <a:off x="0" y="44450"/>
            <a:ext cx="9144000" cy="792163"/>
          </a:xfrm>
          <a:extLst/>
        </p:spPr>
        <p:txBody>
          <a:bodyPr/>
          <a:lstStyle/>
          <a:p>
            <a:pPr eaLnBrk="1" hangingPunct="1">
              <a:defRPr/>
            </a:pPr>
            <a:r>
              <a:rPr lang="en-US" sz="3600" b="1" dirty="0" err="1" smtClean="0">
                <a:solidFill>
                  <a:schemeClr val="bg1"/>
                </a:solidFill>
                <a:effectLst>
                  <a:outerShdw blurRad="38100" dist="38100" dir="2700000" algn="tl">
                    <a:srgbClr val="C0C0C0"/>
                  </a:outerShdw>
                </a:effectLst>
                <a:latin typeface="Arial" pitchFamily="34" charset="0"/>
                <a:cs typeface="Arial" pitchFamily="34" charset="0"/>
              </a:rPr>
              <a:t>Chiều</a:t>
            </a:r>
            <a:r>
              <a:rPr lang="en-US" sz="36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3600" b="1" dirty="0" err="1" smtClean="0">
                <a:solidFill>
                  <a:schemeClr val="bg1"/>
                </a:solidFill>
                <a:effectLst>
                  <a:outerShdw blurRad="38100" dist="38100" dir="2700000" algn="tl">
                    <a:srgbClr val="C0C0C0"/>
                  </a:outerShdw>
                </a:effectLst>
                <a:latin typeface="Arial" pitchFamily="34" charset="0"/>
                <a:cs typeface="Arial" pitchFamily="34" charset="0"/>
              </a:rPr>
              <a:t>hướng</a:t>
            </a:r>
            <a:r>
              <a:rPr lang="en-US" sz="36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3600" b="1" dirty="0" err="1" smtClean="0">
                <a:solidFill>
                  <a:schemeClr val="bg1"/>
                </a:solidFill>
                <a:effectLst>
                  <a:outerShdw blurRad="38100" dist="38100" dir="2700000" algn="tl">
                    <a:srgbClr val="C0C0C0"/>
                  </a:outerShdw>
                </a:effectLst>
                <a:latin typeface="Arial" pitchFamily="34" charset="0"/>
                <a:cs typeface="Arial" pitchFamily="34" charset="0"/>
              </a:rPr>
              <a:t>đối</a:t>
            </a:r>
            <a:r>
              <a:rPr lang="en-US" sz="36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3600" b="1" dirty="0" err="1" smtClean="0">
                <a:solidFill>
                  <a:schemeClr val="bg1"/>
                </a:solidFill>
                <a:effectLst>
                  <a:outerShdw blurRad="38100" dist="38100" dir="2700000" algn="tl">
                    <a:srgbClr val="C0C0C0"/>
                  </a:outerShdw>
                </a:effectLst>
                <a:latin typeface="Arial" pitchFamily="34" charset="0"/>
                <a:cs typeface="Arial" pitchFamily="34" charset="0"/>
              </a:rPr>
              <a:t>lập</a:t>
            </a:r>
            <a:r>
              <a:rPr lang="en-US" sz="3600" b="1" dirty="0" smtClean="0">
                <a:solidFill>
                  <a:schemeClr val="bg1"/>
                </a:solidFill>
                <a:effectLst>
                  <a:outerShdw blurRad="38100" dist="38100" dir="2700000" algn="tl">
                    <a:srgbClr val="C0C0C0"/>
                  </a:outerShdw>
                </a:effectLst>
                <a:latin typeface="Arial" pitchFamily="34" charset="0"/>
                <a:cs typeface="Arial" pitchFamily="34" charset="0"/>
              </a:rPr>
              <a:t> ở 29:13</a:t>
            </a:r>
          </a:p>
        </p:txBody>
      </p:sp>
      <p:sp>
        <p:nvSpPr>
          <p:cNvPr id="11" name="Rectangle 2"/>
          <p:cNvSpPr txBox="1">
            <a:spLocks noChangeArrowheads="1"/>
          </p:cNvSpPr>
          <p:nvPr/>
        </p:nvSpPr>
        <p:spPr bwMode="auto">
          <a:xfrm>
            <a:off x="71438" y="936625"/>
            <a:ext cx="4429125" cy="4108450"/>
          </a:xfrm>
          <a:prstGeom prst="rect">
            <a:avLst/>
          </a:prstGeom>
          <a:noFill/>
          <a:ln>
            <a:noFill/>
          </a:ln>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u="sng" kern="0" dirty="0" smtClean="0">
                <a:solidFill>
                  <a:srgbClr val="FFFFFF"/>
                </a:solidFill>
                <a:effectLst>
                  <a:glow rad="101600">
                    <a:prstClr val="black">
                      <a:alpha val="75000"/>
                    </a:prstClr>
                  </a:glow>
                  <a:outerShdw blurRad="57150" dist="76200" dir="2700000" algn="tl" rotWithShape="0">
                    <a:srgbClr val="000000">
                      <a:alpha val="96000"/>
                    </a:srgbClr>
                  </a:outerShdw>
                </a:effectLst>
              </a:rPr>
              <a:t>Ê-</a:t>
            </a:r>
            <a:r>
              <a:rPr lang="en-US" sz="3200" b="1" u="sng" kern="0" dirty="0" err="1" smtClean="0">
                <a:solidFill>
                  <a:srgbClr val="FFFFFF"/>
                </a:solidFill>
                <a:effectLst>
                  <a:glow rad="101600">
                    <a:prstClr val="black">
                      <a:alpha val="75000"/>
                    </a:prstClr>
                  </a:glow>
                  <a:outerShdw blurRad="57150" dist="76200" dir="2700000" algn="tl" rotWithShape="0">
                    <a:srgbClr val="000000">
                      <a:alpha val="96000"/>
                    </a:srgbClr>
                  </a:outerShdw>
                </a:effectLst>
              </a:rPr>
              <a:t>sai</a:t>
            </a:r>
            <a:r>
              <a:rPr lang="en-US" sz="3200" b="1" u="sng" kern="0" dirty="0" smtClean="0">
                <a:solidFill>
                  <a:srgbClr val="FFFFFF"/>
                </a:solidFill>
                <a:effectLst>
                  <a:glow rad="101600">
                    <a:prstClr val="black">
                      <a:alpha val="75000"/>
                    </a:prstClr>
                  </a:glow>
                  <a:outerShdw blurRad="57150" dist="76200" dir="2700000" algn="tl" rotWithShape="0">
                    <a:srgbClr val="000000">
                      <a:alpha val="96000"/>
                    </a:srgbClr>
                  </a:outerShdw>
                </a:effectLst>
              </a:rPr>
              <a:t> 29:13</a:t>
            </a:r>
            <a:r>
              <a:rPr lang="en-US" sz="3200" b="1" u="sng" kern="0" dirty="0" smtClean="0">
                <a:solidFill>
                  <a:srgbClr val="FFFF00"/>
                </a:solidFill>
                <a:effectLst>
                  <a:glow rad="101600">
                    <a:prstClr val="black">
                      <a:alpha val="75000"/>
                    </a:prstClr>
                  </a:glow>
                  <a:outerShdw blurRad="57150" dist="76200" dir="2700000" algn="tl" rotWithShape="0">
                    <a:srgbClr val="000000">
                      <a:alpha val="96000"/>
                    </a:srgbClr>
                  </a:outerShdw>
                </a:effectLst>
              </a:rPr>
              <a:t/>
            </a:r>
            <a:br>
              <a:rPr lang="en-US" sz="3200" b="1" u="sng" kern="0" dirty="0" smtClean="0">
                <a:solidFill>
                  <a:srgbClr val="FFFF00"/>
                </a:solidFill>
                <a:effectLst>
                  <a:glow rad="101600">
                    <a:prstClr val="black">
                      <a:alpha val="75000"/>
                    </a:prstClr>
                  </a:glow>
                  <a:outerShdw blurRad="57150" dist="76200" dir="2700000" algn="tl" rotWithShape="0">
                    <a:srgbClr val="000000">
                      <a:alpha val="96000"/>
                    </a:srgbClr>
                  </a:outerShdw>
                </a:effectLst>
              </a:rPr>
            </a:br>
            <a:r>
              <a:rPr lang="en-US" sz="2400" b="1" kern="0" dirty="0" smtClean="0">
                <a:solidFill>
                  <a:srgbClr val="FFFFFF"/>
                </a:solidFill>
                <a:effectLst>
                  <a:glow rad="101600">
                    <a:prstClr val="black">
                      <a:alpha val="75000"/>
                    </a:prstClr>
                  </a:glow>
                  <a:outerShdw blurRad="57150" dist="76200" dir="2700000" algn="tl" rotWithShape="0">
                    <a:srgbClr val="000000">
                      <a:alpha val="96000"/>
                    </a:srgbClr>
                  </a:outerShdw>
                </a:effectLst>
              </a:rPr>
              <a:t>"</a:t>
            </a:r>
            <a:r>
              <a:rPr lang="vi-VN" sz="2400" b="1" kern="0" dirty="0">
                <a:solidFill>
                  <a:srgbClr val="FFFFFF"/>
                </a:solidFill>
                <a:effectLst>
                  <a:glow rad="101600">
                    <a:prstClr val="black">
                      <a:alpha val="75000"/>
                    </a:prstClr>
                  </a:glow>
                  <a:outerShdw blurRad="57150" dist="76200" dir="2700000" algn="tl" rotWithShape="0">
                    <a:srgbClr val="000000">
                      <a:alpha val="96000"/>
                    </a:srgbClr>
                  </a:outerShdw>
                </a:effectLst>
              </a:rPr>
              <a:t>Chúa có phán rằng: Vì dân nầy chỉ lấy miệng tới gần ta, lấy môi miếng tôn ta, mà </a:t>
            </a:r>
            <a:r>
              <a:rPr lang="vi-VN" sz="2400" b="1" kern="0" dirty="0">
                <a:solidFill>
                  <a:srgbClr val="FFC000"/>
                </a:solidFill>
                <a:effectLst>
                  <a:glow rad="101600">
                    <a:prstClr val="black">
                      <a:alpha val="75000"/>
                    </a:prstClr>
                  </a:glow>
                  <a:outerShdw blurRad="57150" dist="76200" dir="2700000" algn="tl" rotWithShape="0">
                    <a:srgbClr val="000000">
                      <a:alpha val="96000"/>
                    </a:srgbClr>
                  </a:outerShdw>
                </a:effectLst>
              </a:rPr>
              <a:t>lòng chúng nó thì cách xa ta lắm</a:t>
            </a:r>
            <a:r>
              <a:rPr lang="vi-VN" sz="2400" b="1" kern="0" dirty="0">
                <a:solidFill>
                  <a:srgbClr val="FFFFFF"/>
                </a:solidFill>
                <a:effectLst>
                  <a:glow rad="101600">
                    <a:prstClr val="black">
                      <a:alpha val="75000"/>
                    </a:prstClr>
                  </a:glow>
                  <a:outerShdw blurRad="57150" dist="76200" dir="2700000" algn="tl" rotWithShape="0">
                    <a:srgbClr val="000000">
                      <a:alpha val="96000"/>
                    </a:srgbClr>
                  </a:outerShdw>
                </a:effectLst>
              </a:rPr>
              <a:t>; sự chúng nó kính sợ ta chẳng qua là điều răn của loài người, bởi loài người dạy cho</a:t>
            </a:r>
            <a:r>
              <a:rPr lang="en-US" sz="2400" b="1" kern="0" dirty="0" smtClean="0">
                <a:solidFill>
                  <a:srgbClr val="FFFFFF"/>
                </a:solidFill>
                <a:effectLst>
                  <a:glow rad="101600">
                    <a:prstClr val="black">
                      <a:alpha val="75000"/>
                    </a:prstClr>
                  </a:glow>
                  <a:outerShdw blurRad="57150" dist="76200" dir="2700000" algn="tl" rotWithShape="0">
                    <a:srgbClr val="000000">
                      <a:alpha val="96000"/>
                    </a:srgbClr>
                  </a:outerShdw>
                </a:effectLst>
              </a:rPr>
              <a:t>.</a:t>
            </a:r>
            <a:r>
              <a:rPr lang="fr-FR" sz="2400" b="1" kern="0" dirty="0" smtClean="0">
                <a:solidFill>
                  <a:srgbClr val="FFFFFF"/>
                </a:solidFill>
                <a:effectLst>
                  <a:glow rad="101600">
                    <a:prstClr val="black">
                      <a:alpha val="75000"/>
                    </a:prstClr>
                  </a:glow>
                  <a:outerShdw blurRad="57150" dist="76200" dir="2700000" algn="tl" rotWithShape="0">
                    <a:srgbClr val="000000">
                      <a:alpha val="96000"/>
                    </a:srgbClr>
                  </a:outerShdw>
                </a:effectLst>
              </a:rPr>
              <a:t>'"</a:t>
            </a:r>
            <a:endParaRPr lang="en-US" sz="2400" b="1" kern="0" dirty="0">
              <a:solidFill>
                <a:srgbClr val="FFFFFF"/>
              </a:solidFill>
              <a:effectLst>
                <a:glow rad="101600">
                  <a:prstClr val="black">
                    <a:alpha val="75000"/>
                  </a:prstClr>
                </a:glow>
                <a:outerShdw blurRad="57150" dist="76200" dir="2700000" algn="tl" rotWithShape="0">
                  <a:srgbClr val="000000">
                    <a:alpha val="96000"/>
                  </a:srgbClr>
                </a:outerShdw>
              </a:effectLst>
              <a:ea typeface="ＭＳ Ｐゴシック" charset="0"/>
            </a:endParaRPr>
          </a:p>
        </p:txBody>
      </p:sp>
      <p:sp>
        <p:nvSpPr>
          <p:cNvPr id="12" name="Rectangle 2"/>
          <p:cNvSpPr txBox="1">
            <a:spLocks noChangeArrowheads="1"/>
          </p:cNvSpPr>
          <p:nvPr/>
        </p:nvSpPr>
        <p:spPr bwMode="auto">
          <a:xfrm>
            <a:off x="4932363" y="936625"/>
            <a:ext cx="4078287" cy="3787775"/>
          </a:xfrm>
          <a:prstGeom prst="rect">
            <a:avLst/>
          </a:prstGeom>
          <a:noFill/>
          <a:ln>
            <a:noFill/>
          </a:ln>
          <a:effectLst/>
          <a:extLst/>
        </p:spPr>
        <p:txBody>
          <a:bodyPr/>
          <a:lstStyle/>
          <a:p>
            <a:pPr>
              <a:defRPr/>
            </a:pPr>
            <a:r>
              <a:rPr lang="en-US" sz="3600" b="1" u="sng" dirty="0" err="1" smtClean="0">
                <a:solidFill>
                  <a:srgbClr val="FFFFFF"/>
                </a:solidFill>
                <a:effectLst>
                  <a:outerShdw blurRad="38100" dist="38100" dir="2700000" algn="tl">
                    <a:srgbClr val="C0C0C0"/>
                  </a:outerShdw>
                </a:effectLst>
                <a:latin typeface="Arial" pitchFamily="34" charset="0"/>
                <a:cs typeface="Arial" pitchFamily="34" charset="0"/>
              </a:rPr>
              <a:t>Giê</a:t>
            </a:r>
            <a:r>
              <a:rPr lang="en-US" sz="3600" b="1" u="sng" dirty="0" smtClean="0">
                <a:solidFill>
                  <a:srgbClr val="FFFFFF"/>
                </a:solidFill>
                <a:effectLst>
                  <a:outerShdw blurRad="38100" dist="38100" dir="2700000" algn="tl">
                    <a:srgbClr val="C0C0C0"/>
                  </a:outerShdw>
                </a:effectLst>
                <a:latin typeface="Arial" pitchFamily="34" charset="0"/>
                <a:cs typeface="Arial" pitchFamily="34" charset="0"/>
              </a:rPr>
              <a:t>-</a:t>
            </a:r>
            <a:r>
              <a:rPr lang="en-US" sz="3600" b="1" u="sng" dirty="0" err="1" smtClean="0">
                <a:solidFill>
                  <a:srgbClr val="FFFFFF"/>
                </a:solidFill>
                <a:effectLst>
                  <a:outerShdw blurRad="38100" dist="38100" dir="2700000" algn="tl">
                    <a:srgbClr val="C0C0C0"/>
                  </a:outerShdw>
                </a:effectLst>
                <a:latin typeface="Arial" pitchFamily="34" charset="0"/>
                <a:cs typeface="Arial" pitchFamily="34" charset="0"/>
              </a:rPr>
              <a:t>rê</a:t>
            </a:r>
            <a:r>
              <a:rPr lang="en-US" sz="3600" b="1" u="sng" dirty="0" smtClean="0">
                <a:solidFill>
                  <a:srgbClr val="FFFFFF"/>
                </a:solidFill>
                <a:effectLst>
                  <a:outerShdw blurRad="38100" dist="38100" dir="2700000" algn="tl">
                    <a:srgbClr val="C0C0C0"/>
                  </a:outerShdw>
                </a:effectLst>
                <a:latin typeface="Arial" pitchFamily="34" charset="0"/>
                <a:cs typeface="Arial" pitchFamily="34" charset="0"/>
              </a:rPr>
              <a:t>-mi </a:t>
            </a:r>
            <a:r>
              <a:rPr lang="en-US" sz="3600" b="1" u="sng" dirty="0">
                <a:solidFill>
                  <a:srgbClr val="FFFFFF"/>
                </a:solidFill>
                <a:effectLst>
                  <a:outerShdw blurRad="38100" dist="38100" dir="2700000" algn="tl">
                    <a:srgbClr val="C0C0C0"/>
                  </a:outerShdw>
                </a:effectLst>
                <a:latin typeface="Arial" pitchFamily="34" charset="0"/>
                <a:cs typeface="Arial" pitchFamily="34" charset="0"/>
              </a:rPr>
              <a:t>29:13</a:t>
            </a:r>
            <a:r>
              <a:rPr lang="en-US" sz="3600" b="1" dirty="0">
                <a:solidFill>
                  <a:srgbClr val="FFFF00"/>
                </a:solidFill>
                <a:effectLst>
                  <a:outerShdw blurRad="38100" dist="38100" dir="2700000" algn="tl">
                    <a:srgbClr val="C0C0C0"/>
                  </a:outerShdw>
                </a:effectLst>
                <a:latin typeface="Arial" pitchFamily="34" charset="0"/>
                <a:cs typeface="Arial" pitchFamily="34" charset="0"/>
              </a:rPr>
              <a:t/>
            </a:r>
            <a:br>
              <a:rPr lang="en-US" sz="3600" b="1" dirty="0">
                <a:solidFill>
                  <a:srgbClr val="FFFF00"/>
                </a:solidFill>
                <a:effectLst>
                  <a:outerShdw blurRad="38100" dist="38100" dir="2700000" algn="tl">
                    <a:srgbClr val="C0C0C0"/>
                  </a:outerShdw>
                </a:effectLst>
                <a:latin typeface="Arial" pitchFamily="34" charset="0"/>
                <a:cs typeface="Arial" pitchFamily="34" charset="0"/>
              </a:rPr>
            </a:br>
            <a:r>
              <a:rPr lang="en-US" sz="3200" b="1" dirty="0" smtClean="0">
                <a:solidFill>
                  <a:srgbClr val="FFFFFF"/>
                </a:solidFill>
                <a:effectLst>
                  <a:outerShdw blurRad="38100" dist="38100" dir="2700000" algn="tl">
                    <a:srgbClr val="C0C0C0"/>
                  </a:outerShdw>
                </a:effectLst>
                <a:latin typeface="Arial" pitchFamily="34" charset="0"/>
                <a:cs typeface="Arial" pitchFamily="34" charset="0"/>
              </a:rPr>
              <a:t>"</a:t>
            </a:r>
            <a:r>
              <a:rPr lang="vi-VN" sz="3200" b="1" dirty="0">
                <a:solidFill>
                  <a:srgbClr val="FFFFFF"/>
                </a:solidFill>
                <a:effectLst>
                  <a:outerShdw blurRad="38100" dist="38100" dir="2700000" algn="tl">
                    <a:srgbClr val="C0C0C0"/>
                  </a:outerShdw>
                </a:effectLst>
                <a:latin typeface="Arial" pitchFamily="34" charset="0"/>
                <a:cs typeface="Arial" pitchFamily="34" charset="0"/>
              </a:rPr>
              <a:t>Các ngươi sẽ tìm ta, và gặp được khi các ngươi tìm kiếm ta hết lòng</a:t>
            </a:r>
            <a:r>
              <a:rPr lang="en-US" sz="3200" b="1" dirty="0" smtClean="0">
                <a:solidFill>
                  <a:srgbClr val="FFFFFF"/>
                </a:solidFill>
                <a:effectLst>
                  <a:outerShdw blurRad="38100" dist="38100" dir="2700000" algn="tl">
                    <a:srgbClr val="C0C0C0"/>
                  </a:outerShdw>
                </a:effectLst>
                <a:latin typeface="Arial" pitchFamily="34" charset="0"/>
                <a:cs typeface="Arial" pitchFamily="34" charset="0"/>
              </a:rPr>
              <a:t>."</a:t>
            </a:r>
            <a:endParaRPr lang="en-US" sz="3200" b="1" dirty="0">
              <a:solidFill>
                <a:srgbClr val="FFFFFF"/>
              </a:solidFill>
              <a:effectLst>
                <a:outerShdw blurRad="38100" dist="38100" dir="2700000" algn="tl">
                  <a:srgbClr val="C0C0C0"/>
                </a:outerShdw>
              </a:effectLst>
              <a:latin typeface="Arial" pitchFamily="34" charset="0"/>
              <a:cs typeface="Arial" pitchFamily="34" charset="0"/>
            </a:endParaRPr>
          </a:p>
        </p:txBody>
      </p:sp>
      <p:sp>
        <p:nvSpPr>
          <p:cNvPr id="13" name="Left-Right Arrow 12"/>
          <p:cNvSpPr/>
          <p:nvPr/>
        </p:nvSpPr>
        <p:spPr bwMode="auto">
          <a:xfrm>
            <a:off x="900113" y="4868863"/>
            <a:ext cx="7416800" cy="1989137"/>
          </a:xfrm>
          <a:prstGeom prst="leftRightArrow">
            <a:avLst>
              <a:gd name="adj1" fmla="val 58054"/>
              <a:gd name="adj2" fmla="val 50000"/>
            </a:avLst>
          </a:prstGeom>
          <a:gradFill flip="none" rotWithShape="1">
            <a:gsLst>
              <a:gs pos="0">
                <a:srgbClr val="00CC99">
                  <a:lumMod val="20000"/>
                  <a:lumOff val="80000"/>
                </a:srgbClr>
              </a:gs>
              <a:gs pos="100000">
                <a:srgbClr val="000000"/>
              </a:gs>
            </a:gsLst>
            <a:lin ang="11580000" scaled="0"/>
            <a:tileRect/>
          </a:gradFill>
          <a:ln w="9525" cap="flat" cmpd="sng" algn="ctr">
            <a:solidFill>
              <a:srgbClr val="000000"/>
            </a:solidFill>
            <a:prstDash val="solid"/>
            <a:round/>
            <a:headEnd type="none" w="med" len="med"/>
            <a:tailEnd type="stealth" w="lg" len="lg"/>
          </a:ln>
          <a:effectLst/>
        </p:spPr>
        <p:txBody>
          <a:bodyPr lIns="90000" tIns="46800" rIns="90000" bIns="46800">
            <a:spAutoFit/>
          </a:bodyPr>
          <a:lstStyle/>
          <a:p>
            <a:pPr algn="l" eaLnBrk="1" fontAlgn="auto" hangingPunct="1">
              <a:spcBef>
                <a:spcPts val="0"/>
              </a:spcBef>
              <a:spcAft>
                <a:spcPts val="0"/>
              </a:spcAft>
              <a:defRPr/>
            </a:pPr>
            <a:endParaRPr lang="en-US" sz="1800" kern="0">
              <a:solidFill>
                <a:srgbClr val="000000"/>
              </a:solidFill>
              <a:latin typeface="Comic Sans MS" pitchFamily="-112" charset="0"/>
              <a:ea typeface="ＭＳ Ｐゴシック" charset="0"/>
              <a:cs typeface="ＭＳ Ｐゴシック" charset="0"/>
            </a:endParaRPr>
          </a:p>
        </p:txBody>
      </p:sp>
      <p:sp>
        <p:nvSpPr>
          <p:cNvPr id="14" name="Rectangle 2"/>
          <p:cNvSpPr txBox="1">
            <a:spLocks noChangeArrowheads="1"/>
          </p:cNvSpPr>
          <p:nvPr/>
        </p:nvSpPr>
        <p:spPr bwMode="auto">
          <a:xfrm>
            <a:off x="1259632" y="5301208"/>
            <a:ext cx="2195736" cy="1080120"/>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err="1" smtClean="0">
                <a:solidFill>
                  <a:srgbClr val="FFFFFF"/>
                </a:solidFill>
              </a:rPr>
              <a:t>Tìm</a:t>
            </a:r>
            <a:r>
              <a:rPr lang="en-US" sz="3600" b="1" kern="0" dirty="0" smtClean="0">
                <a:solidFill>
                  <a:srgbClr val="FFFFFF"/>
                </a:solidFill>
              </a:rPr>
              <a:t> </a:t>
            </a:r>
            <a:r>
              <a:rPr lang="en-US" sz="3600" b="1" kern="0" dirty="0" err="1" smtClean="0">
                <a:solidFill>
                  <a:srgbClr val="FFFFFF"/>
                </a:solidFill>
              </a:rPr>
              <a:t>kiếm</a:t>
            </a:r>
            <a:r>
              <a:rPr lang="en-US" sz="3600" b="1" kern="0" dirty="0" smtClean="0">
                <a:solidFill>
                  <a:srgbClr val="FFFFFF"/>
                </a:solidFill>
              </a:rPr>
              <a:t> </a:t>
            </a:r>
            <a:r>
              <a:rPr lang="en-US" sz="3600" b="1" kern="0" dirty="0" err="1" smtClean="0">
                <a:solidFill>
                  <a:srgbClr val="FFFFFF"/>
                </a:solidFill>
              </a:rPr>
              <a:t>bản</a:t>
            </a:r>
            <a:r>
              <a:rPr lang="en-US" sz="3600" b="1" kern="0" dirty="0" smtClean="0">
                <a:solidFill>
                  <a:srgbClr val="FFFFFF"/>
                </a:solidFill>
              </a:rPr>
              <a:t> </a:t>
            </a:r>
            <a:r>
              <a:rPr lang="en-US" sz="3600" b="1" kern="0" dirty="0" err="1" smtClean="0">
                <a:solidFill>
                  <a:srgbClr val="FFFFFF"/>
                </a:solidFill>
              </a:rPr>
              <a:t>thân</a:t>
            </a:r>
            <a:endParaRPr lang="en-US" sz="3600" b="1" kern="0" dirty="0">
              <a:solidFill>
                <a:srgbClr val="FFFFFF"/>
              </a:solidFill>
              <a:effectLst>
                <a:glow rad="127000">
                  <a:srgbClr val="000000"/>
                </a:glow>
              </a:effectLst>
              <a:ea typeface="ＭＳ Ｐゴシック" charset="0"/>
            </a:endParaRPr>
          </a:p>
        </p:txBody>
      </p:sp>
      <p:sp>
        <p:nvSpPr>
          <p:cNvPr id="15" name="Rectangle 2"/>
          <p:cNvSpPr txBox="1">
            <a:spLocks noChangeArrowheads="1"/>
          </p:cNvSpPr>
          <p:nvPr/>
        </p:nvSpPr>
        <p:spPr bwMode="auto">
          <a:xfrm>
            <a:off x="5724128" y="5301208"/>
            <a:ext cx="2195736" cy="1080120"/>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err="1" smtClean="0">
                <a:solidFill>
                  <a:srgbClr val="000000"/>
                </a:solidFill>
              </a:rPr>
              <a:t>Tìm</a:t>
            </a:r>
            <a:r>
              <a:rPr lang="en-US" sz="3600" b="1" kern="0" dirty="0" smtClean="0">
                <a:solidFill>
                  <a:srgbClr val="000000"/>
                </a:solidFill>
              </a:rPr>
              <a:t> </a:t>
            </a:r>
            <a:r>
              <a:rPr lang="en-US" sz="3600" b="1" kern="0" dirty="0" err="1" smtClean="0">
                <a:solidFill>
                  <a:srgbClr val="000000"/>
                </a:solidFill>
              </a:rPr>
              <a:t>kiếm</a:t>
            </a:r>
            <a:r>
              <a:rPr lang="en-US" sz="3600" b="1" kern="0" dirty="0" smtClean="0">
                <a:solidFill>
                  <a:srgbClr val="000000"/>
                </a:solidFill>
              </a:rPr>
              <a:t> ĐCT</a:t>
            </a:r>
            <a:endParaRPr lang="en-US" sz="3600" b="1" kern="0" dirty="0">
              <a:solidFill>
                <a:srgbClr val="000000"/>
              </a:solidFill>
              <a:effectLst>
                <a:glow rad="127000">
                  <a:srgbClr val="000000"/>
                </a:glow>
              </a:effectLst>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5926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solidFill>
                <a:srgbClr val="000000"/>
              </a:solidFill>
            </a:endParaRPr>
          </a:p>
        </p:txBody>
      </p:sp>
      <p:sp>
        <p:nvSpPr>
          <p:cNvPr id="900098" name="Rectangle 2"/>
          <p:cNvSpPr>
            <a:spLocks noGrp="1" noChangeArrowheads="1"/>
          </p:cNvSpPr>
          <p:nvPr>
            <p:ph type="ctrTitle"/>
          </p:nvPr>
        </p:nvSpPr>
        <p:spPr>
          <a:xfrm>
            <a:off x="5940425" y="1268413"/>
            <a:ext cx="3059113" cy="5184775"/>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Bạn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có</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thỏa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mãn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với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cuộc</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sống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hiện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tại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của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mình</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31750" y="1196975"/>
            <a:ext cx="9329738" cy="4614863"/>
            <a:chOff x="-31750" y="1196975"/>
            <a:chExt cx="9329738" cy="4614863"/>
          </a:xfrm>
        </p:grpSpPr>
        <p:pic>
          <p:nvPicPr>
            <p:cNvPr id="10957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1196975"/>
              <a:ext cx="9329738"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Rectangle 1"/>
            <p:cNvSpPr>
              <a:spLocks noChangeArrowheads="1"/>
            </p:cNvSpPr>
            <p:nvPr/>
          </p:nvSpPr>
          <p:spPr bwMode="auto">
            <a:xfrm>
              <a:off x="323528" y="2708920"/>
              <a:ext cx="1440160" cy="57606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vi-VN" altLang="vi-VN">
                <a:solidFill>
                  <a:srgbClr val="000000"/>
                </a:solidFill>
                <a:latin typeface="Comic Sans MS" panose="030F0702030302020204" pitchFamily="66" charset="0"/>
              </a:endParaRPr>
            </a:p>
          </p:txBody>
        </p:sp>
        <p:sp>
          <p:nvSpPr>
            <p:cNvPr id="109577" name="Rectangle 6"/>
            <p:cNvSpPr>
              <a:spLocks noChangeArrowheads="1"/>
            </p:cNvSpPr>
            <p:nvPr/>
          </p:nvSpPr>
          <p:spPr bwMode="auto">
            <a:xfrm>
              <a:off x="4410" y="4941168"/>
              <a:ext cx="2551366" cy="57606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vi-VN" altLang="vi-VN">
                <a:solidFill>
                  <a:srgbClr val="000000"/>
                </a:solidFill>
                <a:latin typeface="Comic Sans MS" panose="030F0702030302020204" pitchFamily="66" charset="0"/>
              </a:endParaRPr>
            </a:p>
          </p:txBody>
        </p:sp>
      </p:grpSp>
      <p:sp>
        <p:nvSpPr>
          <p:cNvPr id="900098" name="Rectangle 2"/>
          <p:cNvSpPr>
            <a:spLocks noGrp="1" noChangeArrowheads="1"/>
          </p:cNvSpPr>
          <p:nvPr>
            <p:ph type="ctrTitle"/>
          </p:nvPr>
        </p:nvSpPr>
        <p:spPr>
          <a:xfrm>
            <a:off x="11113" y="-1282700"/>
            <a:ext cx="9144000" cy="1296988"/>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Vẫn</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là</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một</a:t>
            </a:r>
            <a:r>
              <a:rPr lang="en-US" sz="5400" b="1" dirty="0" smtClean="0">
                <a:effectLst>
                  <a:glow rad="127000">
                    <a:schemeClr val="tx1"/>
                  </a:glow>
                </a:effectLst>
                <a:latin typeface="Arial" charset="0"/>
                <a:ea typeface="ＭＳ Ｐゴシック" charset="0"/>
                <a:cs typeface="ＭＳ Ｐゴシック" charset="0"/>
              </a:rPr>
              <a:t> con </a:t>
            </a:r>
            <a:r>
              <a:rPr lang="en-US" sz="5400" b="1" dirty="0" err="1" smtClean="0">
                <a:effectLst>
                  <a:glow rad="127000">
                    <a:schemeClr val="tx1"/>
                  </a:glow>
                </a:effectLst>
                <a:latin typeface="Arial" charset="0"/>
                <a:ea typeface="ＭＳ Ｐゴシック" charset="0"/>
                <a:cs typeface="ＭＳ Ｐゴシック" charset="0"/>
              </a:rPr>
              <a:t>chuột</a:t>
            </a:r>
            <a:endParaRPr lang="en-US" sz="5400" b="1" dirty="0">
              <a:effectLst>
                <a:glow rad="127000">
                  <a:schemeClr val="tx1"/>
                </a:glow>
              </a:effectLst>
              <a:latin typeface="Arial" charset="0"/>
              <a:ea typeface="ＭＳ Ｐゴシック" charset="0"/>
              <a:cs typeface="ＭＳ Ｐゴシック" charset="0"/>
            </a:endParaRPr>
          </a:p>
        </p:txBody>
      </p:sp>
      <p:sp>
        <p:nvSpPr>
          <p:cNvPr id="109572" name="Rectangle 2"/>
          <p:cNvSpPr txBox="1">
            <a:spLocks noChangeArrowheads="1"/>
          </p:cNvSpPr>
          <p:nvPr/>
        </p:nvSpPr>
        <p:spPr bwMode="auto">
          <a:xfrm>
            <a:off x="0" y="981075"/>
            <a:ext cx="9144000" cy="129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5400" b="1">
                <a:solidFill>
                  <a:srgbClr val="000000"/>
                </a:solidFill>
                <a:latin typeface="Chalkduster" charset="0"/>
              </a:rPr>
              <a:t>Cuộc đua chuột</a:t>
            </a:r>
          </a:p>
        </p:txBody>
      </p:sp>
      <p:sp>
        <p:nvSpPr>
          <p:cNvPr id="5" name="Rectangle 2"/>
          <p:cNvSpPr txBox="1">
            <a:spLocks noChangeArrowheads="1"/>
          </p:cNvSpPr>
          <p:nvPr/>
        </p:nvSpPr>
        <p:spPr bwMode="auto">
          <a:xfrm>
            <a:off x="-36513" y="2205038"/>
            <a:ext cx="23764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4400" b="1">
                <a:solidFill>
                  <a:srgbClr val="000000"/>
                </a:solidFill>
                <a:latin typeface="Chalkduster" charset="0"/>
              </a:rPr>
              <a:t>Bạn?</a:t>
            </a:r>
          </a:p>
        </p:txBody>
      </p:sp>
      <p:sp>
        <p:nvSpPr>
          <p:cNvPr id="9" name="Rectangle 2"/>
          <p:cNvSpPr txBox="1">
            <a:spLocks noChangeArrowheads="1"/>
          </p:cNvSpPr>
          <p:nvPr/>
        </p:nvSpPr>
        <p:spPr bwMode="auto">
          <a:xfrm>
            <a:off x="0" y="4941888"/>
            <a:ext cx="27717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4000" b="1">
                <a:solidFill>
                  <a:srgbClr val="000000"/>
                </a:solidFill>
                <a:latin typeface="Chalkduster" charset="0"/>
              </a:rPr>
              <a:t>Vẫn là một </a:t>
            </a:r>
            <a:r>
              <a:rPr lang="en-US" altLang="vi-VN" sz="4000" b="1" u="sng">
                <a:solidFill>
                  <a:srgbClr val="000000"/>
                </a:solidFill>
                <a:latin typeface="Chalkduster" charset="0"/>
              </a:rPr>
              <a:t>con chuột</a:t>
            </a:r>
            <a:r>
              <a:rPr lang="en-US" altLang="vi-VN" sz="4000" b="1">
                <a:solidFill>
                  <a:srgbClr val="000000"/>
                </a:solidFill>
                <a:latin typeface="Chalkduster" charset="0"/>
              </a:rPr>
              <a:t>.</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solidFill>
                <a:srgbClr val="000000"/>
              </a:solidFill>
            </a:endParaRPr>
          </a:p>
        </p:txBody>
      </p:sp>
      <p:sp>
        <p:nvSpPr>
          <p:cNvPr id="900098" name="Rectangle 2"/>
          <p:cNvSpPr>
            <a:spLocks noGrp="1" noChangeArrowheads="1"/>
          </p:cNvSpPr>
          <p:nvPr>
            <p:ph type="ctrTitle"/>
          </p:nvPr>
        </p:nvSpPr>
        <p:spPr>
          <a:xfrm>
            <a:off x="0" y="1557338"/>
            <a:ext cx="3059113" cy="5183187"/>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a:effectLst>
                  <a:glow rad="127000">
                    <a:schemeClr val="tx1"/>
                  </a:glow>
                </a:effectLst>
                <a:latin typeface="Arial" charset="0"/>
                <a:ea typeface="ＭＳ Ｐゴシック" charset="0"/>
                <a:cs typeface="ＭＳ Ｐゴシック" charset="0"/>
              </a:rPr>
              <a:t>Bạn</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có</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thỏa</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mãn</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với</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cuộc</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sống</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hiện</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tại</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của</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mình</a:t>
            </a: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81525"/>
            <a:ext cx="9144000" cy="2087563"/>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Bạn</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cần</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gì</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để</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solidFill>
                  <a:srgbClr val="FFC000"/>
                </a:solidFill>
                <a:effectLst>
                  <a:glow rad="127000">
                    <a:schemeClr val="tx1"/>
                  </a:glow>
                </a:effectLst>
                <a:latin typeface="Arial" charset="0"/>
                <a:ea typeface="ＭＳ Ｐゴシック" charset="0"/>
                <a:cs typeface="ＭＳ Ｐゴシック" charset="0"/>
              </a:rPr>
              <a:t>thỏa</a:t>
            </a:r>
            <a:r>
              <a:rPr lang="en-US" sz="5400" b="1" dirty="0" smtClean="0">
                <a:solidFill>
                  <a:srgbClr val="FFC000"/>
                </a:solidFill>
                <a:effectLst>
                  <a:glow rad="127000">
                    <a:schemeClr val="tx1"/>
                  </a:glow>
                </a:effectLst>
                <a:latin typeface="Arial" charset="0"/>
                <a:ea typeface="ＭＳ Ｐゴシック" charset="0"/>
                <a:cs typeface="ＭＳ Ｐゴシック" charset="0"/>
              </a:rPr>
              <a:t> </a:t>
            </a:r>
            <a:r>
              <a:rPr lang="en-US" sz="5400" b="1" dirty="0" err="1" smtClean="0">
                <a:solidFill>
                  <a:srgbClr val="FFC000"/>
                </a:solidFill>
                <a:effectLst>
                  <a:glow rad="127000">
                    <a:schemeClr val="tx1"/>
                  </a:glow>
                </a:effectLst>
                <a:latin typeface="Arial" charset="0"/>
                <a:ea typeface="ＭＳ Ｐゴシック" charset="0"/>
                <a:cs typeface="ＭＳ Ｐゴシック" charset="0"/>
              </a:rPr>
              <a:t>mãn</a:t>
            </a:r>
            <a:r>
              <a:rPr lang="en-US" sz="5400" b="1" dirty="0" smtClean="0">
                <a:solidFill>
                  <a:srgbClr val="FFC000"/>
                </a:solidFill>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thật</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sự</a:t>
            </a:r>
            <a:r>
              <a:rPr lang="en-US" sz="5400" b="1" dirty="0" smtClean="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220164" name="Picture 1"/>
          <p:cNvSpPr>
            <a:spLocks noChangeAspect="1"/>
          </p:cNvSpPr>
          <p:nvPr/>
        </p:nvSpPr>
        <p:spPr bwMode="auto">
          <a:xfrm>
            <a:off x="1574800" y="0"/>
            <a:ext cx="5989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90488"/>
            <a:ext cx="10440988" cy="698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32656"/>
            <a:ext cx="5004048" cy="6263952"/>
          </a:xfrm>
          <a:ln>
            <a:miter lim="800000"/>
            <a:headEnd/>
            <a:tailEnd/>
          </a:ln>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a:t>
            </a:r>
            <a:r>
              <a:rPr lang="vi-VN" sz="3200" b="1" dirty="0">
                <a:effectLst>
                  <a:glow rad="127000">
                    <a:schemeClr val="tx1"/>
                  </a:glow>
                </a:effectLst>
                <a:latin typeface="Arial" charset="0"/>
                <a:ea typeface="ＭＳ Ｐゴシック" charset="0"/>
                <a:cs typeface="ＭＳ Ｐゴシック" charset="0"/>
              </a:rPr>
              <a:t>Hết thảy các chén uống của vua Sa-lô-môn đều bằng vàng, và những khí dụng trong cung rừng Li-ban đều cũng bằng vàng ròng. Chẳng có chi là bằng bạc:Trong đời vua Sa-lô-môn, người ta chẳng kể bạc là chi</a:t>
            </a:r>
            <a:r>
              <a:rPr lang="vi-VN"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(1 </a:t>
            </a:r>
            <a:r>
              <a:rPr lang="en-US" sz="3200" b="1" dirty="0" err="1" smtClean="0">
                <a:effectLst>
                  <a:glow rad="127000">
                    <a:schemeClr val="tx1"/>
                  </a:glow>
                </a:effectLst>
                <a:latin typeface="Arial" charset="0"/>
                <a:ea typeface="ＭＳ Ｐゴシック" charset="0"/>
                <a:cs typeface="ＭＳ Ｐゴシック" charset="0"/>
              </a:rPr>
              <a:t>Các</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vua</a:t>
            </a:r>
            <a:r>
              <a:rPr lang="en-US" sz="3200" b="1" dirty="0" smtClean="0">
                <a:effectLst>
                  <a:glow rad="127000">
                    <a:schemeClr val="tx1"/>
                  </a:glow>
                </a:effectLst>
                <a:latin typeface="Arial" charset="0"/>
                <a:ea typeface="ＭＳ Ｐゴシック" charset="0"/>
                <a:cs typeface="ＭＳ Ｐゴシック" charset="0"/>
              </a:rPr>
              <a:t> 10:21).</a:t>
            </a:r>
            <a:endParaRPr lang="en-US" sz="3200" b="1" dirty="0">
              <a:effectLst>
                <a:glow rad="127000">
                  <a:schemeClr val="tx1"/>
                </a:glow>
              </a:effectLst>
              <a:latin typeface="Arial" charset="0"/>
              <a:ea typeface="ＭＳ Ｐゴシック" charset="0"/>
              <a:cs typeface="ＭＳ Ｐゴシック" charset="0"/>
            </a:endParaRPr>
          </a:p>
        </p:txBody>
      </p:sp>
      <p:pic>
        <p:nvPicPr>
          <p:cNvPr id="22118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115888"/>
            <a:ext cx="245427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4365625"/>
            <a:ext cx="2987675"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36096" y="3140968"/>
            <a:ext cx="3563888" cy="3095600"/>
          </a:xfrm>
          <a:ln>
            <a:miter lim="800000"/>
            <a:headEnd/>
            <a:tailEnd/>
          </a:ln>
          <a:effectLst>
            <a:outerShdw blurRad="63500" dist="35921" dir="2700000" algn="ctr" rotWithShape="0">
              <a:schemeClr val="tx2">
                <a:alpha val="74998"/>
              </a:schemeClr>
            </a:outerShdw>
          </a:effectLst>
          <a:extLst/>
        </p:spPr>
        <p:txBody>
          <a:bodyPr/>
          <a:lstStyle/>
          <a:p>
            <a:pPr>
              <a:defRPr/>
            </a:pPr>
            <a:r>
              <a:rPr lang="en-US" sz="4000" b="1" dirty="0" err="1" smtClean="0">
                <a:effectLst>
                  <a:glow rad="127000">
                    <a:schemeClr val="tx1"/>
                  </a:glow>
                </a:effectLst>
                <a:latin typeface="Arial" charset="0"/>
                <a:ea typeface="ＭＳ Ｐゴシック" charset="0"/>
                <a:cs typeface="ＭＳ Ｐゴシック" charset="0"/>
              </a:rPr>
              <a:t>Những</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suy</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gẫm</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của</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một</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người</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già</a:t>
            </a:r>
            <a:endParaRPr lang="en-US" sz="4000" b="1" dirty="0">
              <a:effectLst>
                <a:glow rad="127000">
                  <a:schemeClr val="tx1"/>
                </a:glow>
              </a:effectLst>
              <a:latin typeface="Arial" charset="0"/>
              <a:ea typeface="ＭＳ Ｐゴシック" charset="0"/>
              <a:cs typeface="ＭＳ Ｐゴシック" charset="0"/>
            </a:endParaRPr>
          </a:p>
        </p:txBody>
      </p:sp>
      <p:pic>
        <p:nvPicPr>
          <p:cNvPr id="2222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538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7650" cy="719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72008" y="261392"/>
            <a:ext cx="8892480" cy="2591544"/>
          </a:xfrm>
          <a:ln>
            <a:miter lim="800000"/>
            <a:headEnd/>
            <a:tailEnd/>
          </a:ln>
          <a:effectLst>
            <a:outerShdw blurRad="63500" dist="35921" dir="2700000" algn="ctr" rotWithShape="0">
              <a:schemeClr val="tx2">
                <a:alpha val="74998"/>
              </a:schemeClr>
            </a:outerShdw>
          </a:effectLst>
          <a:extLst/>
        </p:spPr>
        <p:txBody>
          <a:bodyPr anchor="t"/>
          <a:lstStyle/>
          <a:p>
            <a:pPr marL="803275" indent="-803275">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err="1" smtClean="0">
                <a:effectLst>
                  <a:glow rad="127000">
                    <a:schemeClr val="tx1"/>
                  </a:glow>
                </a:effectLst>
                <a:latin typeface="Arial" charset="0"/>
                <a:ea typeface="ＭＳ Ｐゴシック" charset="0"/>
                <a:cs typeface="ＭＳ Ｐゴシック" charset="0"/>
              </a:rPr>
              <a:t>Đừng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tìm</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kiếm</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sự</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thỏa</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mãn</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nơi</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sự</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khôn</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ngoan</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và</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việc</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làm</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smtClean="0">
                <a:effectLst>
                  <a:glow rad="127000">
                    <a:schemeClr val="tx1"/>
                  </a:glow>
                </a:effectLst>
                <a:latin typeface="Arial" charset="0"/>
                <a:ea typeface="ＭＳ Ｐゴシック" charset="0"/>
                <a:cs typeface="ＭＳ Ｐゴシック" charset="0"/>
              </a:rPr>
              <a:t>(2:12-23).</a:t>
            </a:r>
            <a:endParaRPr lang="en-US" sz="48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1"/>
          <p:cNvPicPr>
            <a:picLocks noChangeAspect="1"/>
          </p:cNvPicPr>
          <p:nvPr/>
        </p:nvPicPr>
        <p:blipFill>
          <a:blip r:embed="rId3">
            <a:extLst>
              <a:ext uri="{28A0092B-C50C-407E-A947-70E740481C1C}">
                <a14:useLocalDpi xmlns:a14="http://schemas.microsoft.com/office/drawing/2010/main" val="0"/>
              </a:ext>
            </a:extLst>
          </a:blip>
          <a:srcRect t="2806"/>
          <a:stretch>
            <a:fillRect/>
          </a:stretch>
        </p:blipFill>
        <p:spPr bwMode="auto">
          <a:xfrm>
            <a:off x="0" y="0"/>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2963"/>
            <a:ext cx="9144000" cy="1943100"/>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II.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Bạn</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sẽ</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chỉ</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được</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thỏa</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mãn</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khi</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bạn</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làm</a:t>
            </a:r>
            <a:r>
              <a:rPr lang="en-US" sz="4800" b="1" dirty="0" smtClean="0">
                <a:solidFill>
                  <a:srgbClr val="FFFF00"/>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đẹp</a:t>
            </a:r>
            <a:r>
              <a:rPr lang="en-US" sz="4800" b="1" dirty="0" smtClean="0">
                <a:solidFill>
                  <a:srgbClr val="FFFF00"/>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lòng</a:t>
            </a:r>
            <a:r>
              <a:rPr lang="en-US" sz="4800" b="1" dirty="0">
                <a:solidFill>
                  <a:srgbClr val="FFFF00"/>
                </a:solidFill>
                <a:effectLst>
                  <a:glow rad="127000">
                    <a:srgbClr val="000000"/>
                  </a:glow>
                </a:effectLst>
                <a:latin typeface="Arial" charset="0"/>
                <a:ea typeface="ＭＳ Ｐゴシック" charset="0"/>
                <a:cs typeface="ＭＳ Ｐゴシック" charset="0"/>
              </a:rPr>
              <a:t> </a:t>
            </a:r>
            <a:r>
              <a:rPr lang="en-US" sz="4800" b="1" dirty="0" smtClean="0">
                <a:solidFill>
                  <a:srgbClr val="FFFF00"/>
                </a:solidFill>
                <a:effectLst>
                  <a:glow rad="127000">
                    <a:srgbClr val="000000"/>
                  </a:glow>
                </a:effectLst>
                <a:latin typeface="Arial" charset="0"/>
                <a:ea typeface="ＭＳ Ｐゴシック" charset="0"/>
                <a:cs typeface="ＭＳ Ｐゴシック" charset="0"/>
              </a:rPr>
              <a:t>ĐCT </a:t>
            </a:r>
            <a:r>
              <a:rPr lang="en-US" sz="4800" b="1" dirty="0">
                <a:solidFill>
                  <a:srgbClr val="FFFFFF"/>
                </a:solidFill>
                <a:effectLst>
                  <a:glow rad="127000">
                    <a:srgbClr val="000000"/>
                  </a:glow>
                </a:effectLst>
                <a:latin typeface="Arial" charset="0"/>
                <a:ea typeface="ＭＳ Ｐゴシック" charset="0"/>
                <a:cs typeface="ＭＳ Ｐゴシック" charset="0"/>
              </a:rPr>
              <a:t>(2:24-26).</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Ý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chính</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2:12-26</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25283" name="TextBox 1"/>
          <p:cNvSpPr txBox="1">
            <a:spLocks noChangeArrowheads="1"/>
          </p:cNvSpPr>
          <p:nvPr/>
        </p:nvSpPr>
        <p:spPr bwMode="auto">
          <a:xfrm>
            <a:off x="4343400" y="-1598613"/>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solidFill>
                <a:srgbClr val="000000"/>
              </a:solidFill>
            </a:endParaRPr>
          </a:p>
        </p:txBody>
      </p:sp>
      <p:pic>
        <p:nvPicPr>
          <p:cNvPr id="2252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557338"/>
            <a:ext cx="48609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913" y="1557338"/>
            <a:ext cx="319563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0" y="3717403"/>
            <a:ext cx="9144000" cy="2881313"/>
            <a:chOff x="0" y="3861048"/>
            <a:chExt cx="9144000" cy="2880320"/>
          </a:xfrm>
        </p:grpSpPr>
        <p:pic>
          <p:nvPicPr>
            <p:cNvPr id="225288" name="Picture 7"/>
            <p:cNvPicPr>
              <a:picLocks noChangeAspect="1"/>
            </p:cNvPicPr>
            <p:nvPr/>
          </p:nvPicPr>
          <p:blipFill>
            <a:blip r:embed="rId5">
              <a:extLst>
                <a:ext uri="{28A0092B-C50C-407E-A947-70E740481C1C}">
                  <a14:useLocalDpi xmlns:a14="http://schemas.microsoft.com/office/drawing/2010/main" val="0"/>
                </a:ext>
              </a:extLst>
            </a:blip>
            <a:srcRect l="3864" r="7042"/>
            <a:stretch>
              <a:fillRect/>
            </a:stretch>
          </p:blipFill>
          <p:spPr bwMode="auto">
            <a:xfrm>
              <a:off x="2483768" y="3861048"/>
              <a:ext cx="3779912" cy="283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0" y="5445968"/>
              <a:ext cx="9144000" cy="129540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Nếu</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bạn</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làm</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đẹp</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lòng</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ĐCT</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259632" y="1772816"/>
            <a:ext cx="6624736" cy="1295400"/>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dirty="0" err="1" smtClean="0">
                <a:effectLst>
                  <a:glow rad="127000">
                    <a:schemeClr val="tx1"/>
                  </a:glow>
                </a:effectLst>
                <a:latin typeface="Arial" charset="0"/>
                <a:ea typeface="ＭＳ Ｐゴシック" charset="0"/>
                <a:cs typeface="ＭＳ Ｐゴシック" charset="0"/>
              </a:rPr>
              <a:t>Sự</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khôn</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ngoan</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và</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công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việc</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không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làm</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thỏa</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mãn</a:t>
            </a:r>
            <a:endParaRPr lang="en-US" sz="48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3708400" y="1773238"/>
            <a:ext cx="7772400" cy="1143000"/>
          </a:xfrm>
        </p:spPr>
        <p:txBody>
          <a:bodyPr/>
          <a:lstStyle/>
          <a:p>
            <a:pPr algn="r">
              <a:defRPr/>
            </a:pPr>
            <a:r>
              <a:rPr lang="en-US" smtClean="0">
                <a:solidFill>
                  <a:schemeClr val="tx1"/>
                </a:solidFill>
                <a:effectLst>
                  <a:outerShdw blurRad="38100" dist="38100" dir="2700000" algn="tl">
                    <a:srgbClr val="FFFFFF"/>
                  </a:outerShdw>
                </a:effectLst>
                <a:latin typeface="Times New Roman" pitchFamily="18" charset="0"/>
              </a:rPr>
              <a:t>Black</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bible10bw"/>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8600" y="400050"/>
            <a:ext cx="8686800" cy="6305550"/>
          </a:xfrm>
        </p:spPr>
      </p:pic>
      <p:sp>
        <p:nvSpPr>
          <p:cNvPr id="196611" name="Rectangle 3"/>
          <p:cNvSpPr>
            <a:spLocks noGrp="1" noChangeArrowheads="1"/>
          </p:cNvSpPr>
          <p:nvPr>
            <p:ph type="title"/>
          </p:nvPr>
        </p:nvSpPr>
        <p:spPr>
          <a:xfrm>
            <a:off x="1371600" y="274638"/>
            <a:ext cx="7315200" cy="1143000"/>
          </a:xfrm>
        </p:spPr>
        <p:txBody>
          <a:bodyPr/>
          <a:lstStyle/>
          <a:p>
            <a:pPr eaLnBrk="1" hangingPunct="1">
              <a:defRPr/>
            </a:pPr>
            <a:r>
              <a:rPr lang="en-US" altLang="zh-CN" sz="5400" u="sng" dirty="0" err="1" smtClean="0">
                <a:solidFill>
                  <a:srgbClr val="000000"/>
                </a:solidFill>
                <a:effectLst>
                  <a:outerShdw blurRad="38100" dist="38100" dir="2700000" algn="tl">
                    <a:srgbClr val="FFFFFF"/>
                  </a:outerShdw>
                </a:effectLst>
                <a:ea typeface="SimSun" pitchFamily="2" charset="-122"/>
              </a:rPr>
              <a:t>Dàn</a:t>
            </a:r>
            <a:r>
              <a:rPr lang="en-US" altLang="zh-CN" sz="5400" u="sng" dirty="0" smtClean="0">
                <a:solidFill>
                  <a:srgbClr val="000000"/>
                </a:solidFill>
                <a:effectLst>
                  <a:outerShdw blurRad="38100" dist="38100" dir="2700000" algn="tl">
                    <a:srgbClr val="FFFFFF"/>
                  </a:outerShdw>
                </a:effectLst>
                <a:ea typeface="SimSun" pitchFamily="2" charset="-122"/>
              </a:rPr>
              <a:t> ý</a:t>
            </a:r>
          </a:p>
        </p:txBody>
      </p:sp>
      <p:pic>
        <p:nvPicPr>
          <p:cNvPr id="227332" name="Picture 4" descr="j040427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flipH="1">
            <a:off x="990600" y="533400"/>
            <a:ext cx="1752600" cy="1828800"/>
          </a:xfrm>
        </p:spPr>
      </p:pic>
      <p:sp>
        <p:nvSpPr>
          <p:cNvPr id="227333" name="Text Box 5"/>
          <p:cNvSpPr txBox="1">
            <a:spLocks noChangeArrowheads="1"/>
          </p:cNvSpPr>
          <p:nvPr/>
        </p:nvSpPr>
        <p:spPr bwMode="auto">
          <a:xfrm>
            <a:off x="990600" y="2495550"/>
            <a:ext cx="7415212" cy="347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0" indent="-539750">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90000"/>
              </a:lnSpc>
              <a:spcBef>
                <a:spcPct val="50000"/>
              </a:spcBef>
              <a:buFont typeface="Wingdings" panose="05000000000000000000" pitchFamily="2" charset="2"/>
              <a:buChar char="Ø"/>
            </a:pPr>
            <a:r>
              <a:rPr lang="en-US" altLang="zh-CN" sz="2000" b="1" dirty="0" err="1" smtClean="0">
                <a:solidFill>
                  <a:srgbClr val="000000"/>
                </a:solidFill>
                <a:latin typeface="Arial" panose="020B0604020202020204" pitchFamily="34" charset="0"/>
                <a:ea typeface="SimSun" panose="02010600030101010101" pitchFamily="2" charset="-122"/>
              </a:rPr>
              <a:t>Tiền</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đề</a:t>
            </a:r>
            <a:r>
              <a:rPr lang="en-US" altLang="zh-CN" sz="2000" b="1" dirty="0">
                <a:solidFill>
                  <a:srgbClr val="000000"/>
                </a:solidFill>
                <a:latin typeface="Arial" panose="020B0604020202020204" pitchFamily="34" charset="0"/>
                <a:ea typeface="SimSun" panose="02010600030101010101" pitchFamily="2" charset="-122"/>
              </a:rPr>
              <a:t>			</a:t>
            </a:r>
          </a:p>
          <a:p>
            <a:pPr algn="l" eaLnBrk="1" hangingPunct="1">
              <a:lnSpc>
                <a:spcPct val="90000"/>
              </a:lnSpc>
              <a:spcBef>
                <a:spcPct val="50000"/>
              </a:spcBef>
              <a:buFont typeface="Wingdings" panose="05000000000000000000" pitchFamily="2" charset="2"/>
              <a:buChar char="Ø"/>
            </a:pPr>
            <a:r>
              <a:rPr lang="en-US" altLang="zh-CN" sz="2000" b="1" dirty="0" err="1" smtClean="0">
                <a:solidFill>
                  <a:srgbClr val="000000"/>
                </a:solidFill>
                <a:latin typeface="Arial" panose="020B0604020202020204" pitchFamily="34" charset="0"/>
                <a:ea typeface="SimSun" panose="02010600030101010101" pitchFamily="2" charset="-122"/>
              </a:rPr>
              <a:t>Văn</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phong</a:t>
            </a:r>
            <a:r>
              <a:rPr lang="en-US" altLang="zh-CN" sz="2000" b="1" dirty="0" smtClean="0">
                <a:solidFill>
                  <a:srgbClr val="000000"/>
                </a:solidFill>
                <a:latin typeface="Arial" panose="020B0604020202020204" pitchFamily="34" charset="0"/>
                <a:ea typeface="SimSun" panose="02010600030101010101" pitchFamily="2" charset="-122"/>
              </a:rPr>
              <a:t> –– </a:t>
            </a:r>
            <a:r>
              <a:rPr lang="en-US" altLang="zh-CN" sz="2000" b="1" dirty="0" err="1" smtClean="0">
                <a:solidFill>
                  <a:srgbClr val="000000"/>
                </a:solidFill>
                <a:latin typeface="Arial" panose="020B0604020202020204" pitchFamily="34" charset="0"/>
                <a:ea typeface="SimSun" panose="02010600030101010101" pitchFamily="2" charset="-122"/>
              </a:rPr>
              <a:t>Tác</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giả</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Tựa</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đề</a:t>
            </a:r>
            <a:r>
              <a:rPr lang="en-US" altLang="zh-CN" sz="2000" b="1" dirty="0" smtClean="0">
                <a:solidFill>
                  <a:srgbClr val="000000"/>
                </a:solidFill>
                <a:latin typeface="Arial" panose="020B0604020202020204" pitchFamily="34" charset="0"/>
                <a:ea typeface="SimSun" panose="02010600030101010101" pitchFamily="2" charset="-122"/>
              </a:rPr>
              <a:t> &amp; </a:t>
            </a:r>
            <a:r>
              <a:rPr lang="en-US" altLang="zh-CN" sz="2000" b="1" dirty="0" err="1" smtClean="0">
                <a:solidFill>
                  <a:srgbClr val="000000"/>
                </a:solidFill>
                <a:latin typeface="Arial" panose="020B0604020202020204" pitchFamily="34" charset="0"/>
                <a:ea typeface="SimSun" panose="02010600030101010101" pitchFamily="2" charset="-122"/>
              </a:rPr>
              <a:t>Lối</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việt</a:t>
            </a:r>
            <a:endParaRPr lang="en-US" altLang="zh-CN" sz="2000" b="1" dirty="0">
              <a:solidFill>
                <a:srgbClr val="000000"/>
              </a:solidFill>
              <a:latin typeface="Arial" panose="020B0604020202020204" pitchFamily="34" charset="0"/>
              <a:ea typeface="SimSun" panose="02010600030101010101" pitchFamily="2" charset="-122"/>
            </a:endParaRPr>
          </a:p>
          <a:p>
            <a:pPr algn="l" eaLnBrk="1" hangingPunct="1">
              <a:lnSpc>
                <a:spcPct val="90000"/>
              </a:lnSpc>
              <a:spcBef>
                <a:spcPct val="50000"/>
              </a:spcBef>
              <a:buFont typeface="Wingdings" panose="05000000000000000000" pitchFamily="2" charset="2"/>
              <a:buChar char="Ø"/>
            </a:pPr>
            <a:r>
              <a:rPr lang="en-US" altLang="zh-CN" sz="2000" b="1" dirty="0" err="1" smtClean="0">
                <a:solidFill>
                  <a:srgbClr val="000000"/>
                </a:solidFill>
                <a:latin typeface="Arial" panose="020B0604020202020204" pitchFamily="34" charset="0"/>
                <a:ea typeface="SimSun" panose="02010600030101010101" pitchFamily="2" charset="-122"/>
              </a:rPr>
              <a:t>Thời</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gian</a:t>
            </a:r>
            <a:r>
              <a:rPr lang="en-US" altLang="zh-CN" sz="2000" b="1" dirty="0" smtClean="0">
                <a:solidFill>
                  <a:srgbClr val="000000"/>
                </a:solidFill>
                <a:latin typeface="Arial" panose="020B0604020202020204" pitchFamily="34" charset="0"/>
                <a:ea typeface="SimSun" panose="02010600030101010101" pitchFamily="2" charset="-122"/>
              </a:rPr>
              <a:t> &amp; </a:t>
            </a:r>
            <a:r>
              <a:rPr lang="en-US" altLang="zh-CN" sz="2000" b="1" dirty="0" err="1" smtClean="0">
                <a:solidFill>
                  <a:srgbClr val="000000"/>
                </a:solidFill>
                <a:latin typeface="Arial" panose="020B0604020202020204" pitchFamily="34" charset="0"/>
                <a:ea typeface="SimSun" panose="02010600030101010101" pitchFamily="2" charset="-122"/>
              </a:rPr>
              <a:t>Bối</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cảnh</a:t>
            </a:r>
            <a:r>
              <a:rPr lang="en-US" altLang="zh-CN" sz="2000" b="1" dirty="0" smtClean="0">
                <a:solidFill>
                  <a:srgbClr val="000000"/>
                </a:solidFill>
                <a:latin typeface="Arial" panose="020B0604020202020204" pitchFamily="34" charset="0"/>
                <a:ea typeface="SimSun" panose="02010600030101010101" pitchFamily="2" charset="-122"/>
              </a:rPr>
              <a:t> </a:t>
            </a:r>
            <a:endParaRPr lang="en-US" altLang="zh-CN" sz="2000" b="1" dirty="0">
              <a:solidFill>
                <a:srgbClr val="000000"/>
              </a:solidFill>
              <a:latin typeface="Arial" panose="020B0604020202020204" pitchFamily="34" charset="0"/>
              <a:ea typeface="SimSun" panose="02010600030101010101" pitchFamily="2" charset="-122"/>
            </a:endParaRPr>
          </a:p>
          <a:p>
            <a:pPr algn="l" eaLnBrk="1" hangingPunct="1">
              <a:lnSpc>
                <a:spcPct val="90000"/>
              </a:lnSpc>
              <a:spcBef>
                <a:spcPct val="50000"/>
              </a:spcBef>
              <a:buFont typeface="Wingdings" panose="05000000000000000000" pitchFamily="2" charset="2"/>
              <a:buChar char="Ø"/>
            </a:pPr>
            <a:r>
              <a:rPr lang="en-US" altLang="zh-CN" sz="2000" b="1" dirty="0" smtClean="0">
                <a:solidFill>
                  <a:srgbClr val="000000"/>
                </a:solidFill>
                <a:latin typeface="Arial" panose="020B0604020202020204" pitchFamily="34" charset="0"/>
                <a:ea typeface="SimSun" panose="02010600030101010101" pitchFamily="2" charset="-122"/>
              </a:rPr>
              <a:t>Panoramic View</a:t>
            </a:r>
            <a:endParaRPr lang="en-US" altLang="zh-CN" sz="2000" b="1" dirty="0">
              <a:solidFill>
                <a:srgbClr val="000000"/>
              </a:solidFill>
              <a:latin typeface="Arial" panose="020B0604020202020204" pitchFamily="34" charset="0"/>
              <a:ea typeface="SimSun" panose="02010600030101010101" pitchFamily="2" charset="-122"/>
            </a:endParaRPr>
          </a:p>
          <a:p>
            <a:pPr algn="l" eaLnBrk="1" hangingPunct="1">
              <a:lnSpc>
                <a:spcPct val="90000"/>
              </a:lnSpc>
              <a:spcBef>
                <a:spcPct val="50000"/>
              </a:spcBef>
              <a:buFont typeface="Wingdings" panose="05000000000000000000" pitchFamily="2" charset="2"/>
              <a:buChar char="Ø"/>
            </a:pPr>
            <a:r>
              <a:rPr lang="en-US" altLang="zh-CN" sz="2000" b="1" dirty="0" err="1" smtClean="0">
                <a:solidFill>
                  <a:srgbClr val="000000"/>
                </a:solidFill>
                <a:latin typeface="Arial" panose="020B0604020202020204" pitchFamily="34" charset="0"/>
                <a:ea typeface="SimSun" panose="02010600030101010101" pitchFamily="2" charset="-122"/>
              </a:rPr>
              <a:t>Những</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cái</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riêng</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biệt</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Câu</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chìa</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khóa</a:t>
            </a:r>
            <a:r>
              <a:rPr lang="en-US" altLang="zh-CN" sz="2000" b="1" dirty="0" smtClean="0">
                <a:solidFill>
                  <a:srgbClr val="000000"/>
                </a:solidFill>
                <a:latin typeface="Arial" panose="020B0604020202020204" pitchFamily="34" charset="0"/>
                <a:ea typeface="SimSun" panose="02010600030101010101" pitchFamily="2" charset="-122"/>
              </a:rPr>
              <a:t> &amp; </a:t>
            </a:r>
            <a:r>
              <a:rPr lang="en-US" altLang="zh-CN" sz="2000" b="1" dirty="0" err="1" smtClean="0">
                <a:solidFill>
                  <a:srgbClr val="000000"/>
                </a:solidFill>
                <a:latin typeface="Arial" panose="020B0604020202020204" pitchFamily="34" charset="0"/>
                <a:ea typeface="SimSun" panose="02010600030101010101" pitchFamily="2" charset="-122"/>
              </a:rPr>
              <a:t>Từ</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khóa</a:t>
            </a:r>
            <a:endParaRPr lang="en-US" altLang="zh-CN" sz="2000" b="1" dirty="0" smtClean="0">
              <a:solidFill>
                <a:srgbClr val="000000"/>
              </a:solidFill>
              <a:latin typeface="Arial" panose="020B0604020202020204" pitchFamily="34" charset="0"/>
              <a:ea typeface="SimSun" panose="02010600030101010101" pitchFamily="2" charset="-122"/>
            </a:endParaRPr>
          </a:p>
          <a:p>
            <a:pPr algn="l" eaLnBrk="1" hangingPunct="1">
              <a:lnSpc>
                <a:spcPct val="90000"/>
              </a:lnSpc>
              <a:spcBef>
                <a:spcPct val="50000"/>
              </a:spcBef>
              <a:buFont typeface="Wingdings" panose="05000000000000000000" pitchFamily="2" charset="2"/>
              <a:buChar char="Ø"/>
            </a:pPr>
            <a:r>
              <a:rPr lang="en-US" altLang="zh-CN" sz="2000" b="1" dirty="0" err="1" smtClean="0">
                <a:solidFill>
                  <a:srgbClr val="000000"/>
                </a:solidFill>
                <a:latin typeface="Arial" panose="020B0604020202020204" pitchFamily="34" charset="0"/>
                <a:ea typeface="SimSun" panose="02010600030101010101" pitchFamily="2" charset="-122"/>
              </a:rPr>
              <a:t>Những</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vấn</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đề</a:t>
            </a:r>
            <a:r>
              <a:rPr lang="en-US" altLang="zh-CN" sz="2000" b="1" dirty="0" smtClean="0">
                <a:solidFill>
                  <a:srgbClr val="000000"/>
                </a:solidFill>
                <a:latin typeface="Arial" panose="020B0604020202020204" pitchFamily="34" charset="0"/>
                <a:ea typeface="SimSun" panose="02010600030101010101" pitchFamily="2" charset="-122"/>
              </a:rPr>
              <a:t> nan </a:t>
            </a:r>
            <a:r>
              <a:rPr lang="en-US" altLang="zh-CN" sz="2000" b="1" dirty="0" err="1" smtClean="0">
                <a:solidFill>
                  <a:srgbClr val="000000"/>
                </a:solidFill>
                <a:latin typeface="Arial" panose="020B0604020202020204" pitchFamily="34" charset="0"/>
                <a:ea typeface="SimSun" panose="02010600030101010101" pitchFamily="2" charset="-122"/>
              </a:rPr>
              <a:t>giải</a:t>
            </a:r>
            <a:r>
              <a:rPr lang="en-US" altLang="zh-CN" sz="2000" b="1" dirty="0" smtClean="0">
                <a:solidFill>
                  <a:srgbClr val="000000"/>
                </a:solidFill>
                <a:latin typeface="Arial" panose="020B0604020202020204" pitchFamily="34" charset="0"/>
                <a:ea typeface="SimSun" panose="02010600030101010101" pitchFamily="2" charset="-122"/>
              </a:rPr>
              <a:t> –– </a:t>
            </a:r>
            <a:r>
              <a:rPr lang="en-US" altLang="zh-CN" sz="2000" b="1" dirty="0" err="1" smtClean="0">
                <a:solidFill>
                  <a:srgbClr val="000000"/>
                </a:solidFill>
                <a:latin typeface="Arial" panose="020B0604020202020204" pitchFamily="34" charset="0"/>
                <a:ea typeface="SimSun" panose="02010600030101010101" pitchFamily="2" charset="-122"/>
              </a:rPr>
              <a:t>Nội</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tại</a:t>
            </a:r>
            <a:r>
              <a:rPr lang="en-US" altLang="zh-CN" sz="2000" b="1" dirty="0" smtClean="0">
                <a:solidFill>
                  <a:srgbClr val="000000"/>
                </a:solidFill>
                <a:latin typeface="Arial" panose="020B0604020202020204" pitchFamily="34" charset="0"/>
                <a:ea typeface="SimSun" panose="02010600030101010101" pitchFamily="2" charset="-122"/>
              </a:rPr>
              <a:t> &amp; </a:t>
            </a:r>
            <a:r>
              <a:rPr lang="en-US" altLang="zh-CN" sz="2000" b="1" dirty="0" err="1" smtClean="0">
                <a:solidFill>
                  <a:srgbClr val="000000"/>
                </a:solidFill>
                <a:latin typeface="Arial" panose="020B0604020202020204" pitchFamily="34" charset="0"/>
                <a:ea typeface="SimSun" panose="02010600030101010101" pitchFamily="2" charset="-122"/>
              </a:rPr>
              <a:t>Ngoại</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tại</a:t>
            </a:r>
            <a:endParaRPr lang="en-US" altLang="zh-CN" sz="2000" b="1" dirty="0" smtClean="0">
              <a:solidFill>
                <a:srgbClr val="000000"/>
              </a:solidFill>
              <a:latin typeface="Arial" panose="020B0604020202020204" pitchFamily="34" charset="0"/>
              <a:ea typeface="SimSun" panose="02010600030101010101" pitchFamily="2" charset="-122"/>
            </a:endParaRPr>
          </a:p>
          <a:p>
            <a:pPr algn="l" eaLnBrk="1" hangingPunct="1">
              <a:lnSpc>
                <a:spcPct val="90000"/>
              </a:lnSpc>
              <a:spcBef>
                <a:spcPct val="50000"/>
              </a:spcBef>
              <a:buFont typeface="Wingdings" panose="05000000000000000000" pitchFamily="2" charset="2"/>
              <a:buChar char="Ø"/>
            </a:pPr>
            <a:r>
              <a:rPr lang="en-US" altLang="zh-CN" sz="2000" b="1" dirty="0" err="1" smtClean="0">
                <a:solidFill>
                  <a:srgbClr val="000000"/>
                </a:solidFill>
                <a:latin typeface="Arial" panose="020B0604020202020204" pitchFamily="34" charset="0"/>
                <a:ea typeface="SimSun" panose="02010600030101010101" pitchFamily="2" charset="-122"/>
              </a:rPr>
              <a:t>Mục</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đích</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a:solidFill>
                  <a:srgbClr val="000000"/>
                </a:solidFill>
                <a:latin typeface="Arial" panose="020B0604020202020204" pitchFamily="34" charset="0"/>
                <a:ea typeface="SimSun" panose="02010600030101010101" pitchFamily="2" charset="-122"/>
              </a:rPr>
              <a:t>&amp; Predicament</a:t>
            </a:r>
          </a:p>
          <a:p>
            <a:pPr algn="l" eaLnBrk="1" hangingPunct="1">
              <a:lnSpc>
                <a:spcPct val="90000"/>
              </a:lnSpc>
              <a:spcBef>
                <a:spcPct val="50000"/>
              </a:spcBef>
              <a:buFont typeface="Wingdings" panose="05000000000000000000" pitchFamily="2" charset="2"/>
              <a:buChar char="Ø"/>
            </a:pPr>
            <a:r>
              <a:rPr lang="en-US" altLang="zh-CN" sz="2000" b="1" dirty="0" err="1" smtClean="0">
                <a:solidFill>
                  <a:srgbClr val="000000"/>
                </a:solidFill>
                <a:latin typeface="Arial" panose="020B0604020202020204" pitchFamily="34" charset="0"/>
                <a:ea typeface="SimSun" panose="02010600030101010101" pitchFamily="2" charset="-122"/>
              </a:rPr>
              <a:t>Những</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điểm</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áp</a:t>
            </a:r>
            <a:r>
              <a:rPr lang="en-US" altLang="zh-CN" sz="2000" b="1" dirty="0" smtClean="0">
                <a:solidFill>
                  <a:srgbClr val="000000"/>
                </a:solidFill>
                <a:latin typeface="Arial" panose="020B0604020202020204" pitchFamily="34" charset="0"/>
                <a:ea typeface="SimSun" panose="02010600030101010101" pitchFamily="2" charset="-122"/>
              </a:rPr>
              <a:t> </a:t>
            </a:r>
            <a:r>
              <a:rPr lang="en-US" altLang="zh-CN" sz="2000" b="1" dirty="0" err="1" smtClean="0">
                <a:solidFill>
                  <a:srgbClr val="000000"/>
                </a:solidFill>
                <a:latin typeface="Arial" panose="020B0604020202020204" pitchFamily="34" charset="0"/>
                <a:ea typeface="SimSun" panose="02010600030101010101" pitchFamily="2" charset="-122"/>
              </a:rPr>
              <a:t>dụng</a:t>
            </a:r>
            <a:endParaRPr lang="en-US" altLang="zh-CN" sz="2000" b="1" dirty="0">
              <a:solidFill>
                <a:srgbClr val="000000"/>
              </a:solidFill>
              <a:latin typeface="Arial" panose="020B0604020202020204" pitchFamily="34" charset="0"/>
              <a:ea typeface="SimSun" panose="02010600030101010101" pitchFamily="2" charset="-122"/>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bible9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ext Box 3"/>
          <p:cNvSpPr txBox="1">
            <a:spLocks noChangeArrowheads="1"/>
          </p:cNvSpPr>
          <p:nvPr/>
        </p:nvSpPr>
        <p:spPr bwMode="auto">
          <a:xfrm>
            <a:off x="1828800" y="1511300"/>
            <a:ext cx="69342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vi-VN" sz="4000" dirty="0" err="1" smtClean="0">
                <a:solidFill>
                  <a:srgbClr val="000000"/>
                </a:solidFill>
                <a:latin typeface="Arial" panose="020B0604020202020204" pitchFamily="34" charset="0"/>
              </a:rPr>
              <a:t>Cả</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Kinh</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Thánh</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đều</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là</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bởi</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Đức</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Chúa</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Trời</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soi</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dẫn</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có</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ích</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cho</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sự</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dạy</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dỗ</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bẻ</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trách</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sửa</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trị</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dạy</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người</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trong</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sự</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công</a:t>
            </a:r>
            <a:r>
              <a:rPr lang="en-US" altLang="vi-VN" sz="4000" dirty="0" smtClean="0">
                <a:solidFill>
                  <a:srgbClr val="000000"/>
                </a:solidFill>
                <a:latin typeface="Arial" panose="020B0604020202020204" pitchFamily="34" charset="0"/>
              </a:rPr>
              <a:t> </a:t>
            </a:r>
            <a:r>
              <a:rPr lang="en-US" altLang="vi-VN" sz="4000" dirty="0" err="1" smtClean="0">
                <a:solidFill>
                  <a:srgbClr val="000000"/>
                </a:solidFill>
                <a:latin typeface="Arial" panose="020B0604020202020204" pitchFamily="34" charset="0"/>
              </a:rPr>
              <a:t>bình</a:t>
            </a:r>
            <a:r>
              <a:rPr lang="en-US" altLang="vi-VN" sz="4000" dirty="0" smtClean="0">
                <a:solidFill>
                  <a:srgbClr val="000000"/>
                </a:solidFill>
                <a:latin typeface="Arial" panose="020B0604020202020204" pitchFamily="34" charset="0"/>
              </a:rPr>
              <a:t>.                                                                    </a:t>
            </a:r>
            <a:r>
              <a:rPr lang="en-US" altLang="vi-VN" sz="4000" dirty="0">
                <a:solidFill>
                  <a:srgbClr val="000000"/>
                </a:solidFill>
                <a:latin typeface="Arial" panose="020B0604020202020204" pitchFamily="34" charset="0"/>
              </a:rPr>
              <a:t>	        2 </a:t>
            </a:r>
            <a:r>
              <a:rPr lang="en-US" altLang="vi-VN" sz="4000" dirty="0" err="1" smtClean="0">
                <a:solidFill>
                  <a:srgbClr val="000000"/>
                </a:solidFill>
                <a:latin typeface="Arial" panose="020B0604020202020204" pitchFamily="34" charset="0"/>
              </a:rPr>
              <a:t>Ti-mô-thê</a:t>
            </a:r>
            <a:r>
              <a:rPr lang="en-US" altLang="vi-VN" sz="4000" dirty="0" smtClean="0">
                <a:solidFill>
                  <a:srgbClr val="000000"/>
                </a:solidFill>
                <a:latin typeface="Arial" panose="020B0604020202020204" pitchFamily="34" charset="0"/>
              </a:rPr>
              <a:t> 3:16</a:t>
            </a:r>
            <a:endParaRPr lang="en-US" altLang="vi-VN" sz="4000" dirty="0">
              <a:solidFill>
                <a:srgbClr val="000000"/>
              </a:solidFill>
              <a:latin typeface="Arial" panose="020B0604020202020204" pitchFamily="34" charset="0"/>
            </a:endParaRPr>
          </a:p>
        </p:txBody>
      </p:sp>
      <p:sp>
        <p:nvSpPr>
          <p:cNvPr id="198660" name="Rectangle 4"/>
          <p:cNvSpPr>
            <a:spLocks noGrp="1" noChangeArrowheads="1"/>
          </p:cNvSpPr>
          <p:nvPr>
            <p:ph type="title" idx="4294967295"/>
          </p:nvPr>
        </p:nvSpPr>
        <p:spPr/>
        <p:txBody>
          <a:bodyPr/>
          <a:lstStyle/>
          <a:p>
            <a:pPr eaLnBrk="1" hangingPunct="1">
              <a:defRPr/>
            </a:pPr>
            <a:r>
              <a:rPr lang="en-US" sz="5400" u="sng" dirty="0" err="1" smtClean="0">
                <a:solidFill>
                  <a:srgbClr val="000000"/>
                </a:solidFill>
                <a:effectLst>
                  <a:outerShdw blurRad="38100" dist="38100" dir="2700000" algn="tl">
                    <a:srgbClr val="FFFFFF"/>
                  </a:outerShdw>
                </a:effectLst>
              </a:rPr>
              <a:t>Tiền</a:t>
            </a:r>
            <a:r>
              <a:rPr lang="en-US" sz="5400" u="sng" dirty="0" smtClean="0">
                <a:solidFill>
                  <a:srgbClr val="000000"/>
                </a:solidFill>
                <a:effectLst>
                  <a:outerShdw blurRad="38100" dist="38100" dir="2700000" algn="tl">
                    <a:srgbClr val="FFFFFF"/>
                  </a:outerShdw>
                </a:effectLst>
              </a:rPr>
              <a:t> </a:t>
            </a:r>
            <a:r>
              <a:rPr lang="en-US" sz="5400" u="sng" dirty="0" err="1" smtClean="0">
                <a:solidFill>
                  <a:srgbClr val="000000"/>
                </a:solidFill>
                <a:effectLst>
                  <a:outerShdw blurRad="38100" dist="38100" dir="2700000" algn="tl">
                    <a:srgbClr val="FFFFFF"/>
                  </a:outerShdw>
                </a:effectLst>
              </a:rPr>
              <a:t>đề</a:t>
            </a:r>
            <a:endParaRPr lang="en-US" sz="5400" u="sng" dirty="0" smtClean="0">
              <a:solidFill>
                <a:srgbClr val="000000"/>
              </a:solidFill>
              <a:effectLst>
                <a:outerShdw blurRad="38100" dist="38100" dir="2700000" algn="tl">
                  <a:srgbClr val="FFFFFF"/>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198659">
                                            <p:txEl>
                                              <p:pRg st="0" end="0"/>
                                            </p:txEl>
                                          </p:spTgt>
                                        </p:tgtEl>
                                        <p:attrNameLst>
                                          <p:attrName>style.visibility</p:attrName>
                                        </p:attrNameLst>
                                      </p:cBhvr>
                                      <p:to>
                                        <p:strVal val="visible"/>
                                      </p:to>
                                    </p:set>
                                    <p:anim calcmode="discrete" valueType="clr">
                                      <p:cBhvr override="childStyle">
                                        <p:cTn id="7" dur="80"/>
                                        <p:tgtEl>
                                          <p:spTgt spid="19865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865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9865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96388"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4463" y="188913"/>
            <a:ext cx="8748712" cy="1295400"/>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"Yeah, </a:t>
            </a:r>
            <a:r>
              <a:rPr lang="en-US" sz="5400" b="1" dirty="0" err="1" smtClean="0">
                <a:effectLst>
                  <a:glow rad="127000">
                    <a:schemeClr val="tx1"/>
                  </a:glow>
                </a:effectLst>
                <a:latin typeface="Arial" charset="0"/>
                <a:ea typeface="ＭＳ Ｐゴシック" charset="0"/>
                <a:cs typeface="ＭＳ Ｐゴシック" charset="0"/>
              </a:rPr>
              <a:t>nhưng</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giá</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như</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bạn</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biết</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chủ</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tôi</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381000" y="1654175"/>
            <a:ext cx="8610600" cy="3804311"/>
          </a:xfrm>
          <a:prstGeom prst="rect">
            <a:avLst/>
          </a:prstGeom>
          <a:noFill/>
          <a:ln w="9525">
            <a:noFill/>
            <a:miter lim="800000"/>
            <a:headEnd/>
            <a:tailEnd/>
          </a:ln>
          <a:effectLst/>
        </p:spPr>
        <p:txBody>
          <a:bodyPr>
            <a:spAutoFit/>
          </a:bodyPr>
          <a:lstStyle/>
          <a:p>
            <a:pPr algn="l" eaLnBrk="1" hangingPunct="1">
              <a:lnSpc>
                <a:spcPct val="110000"/>
              </a:lnSpc>
              <a:spcBef>
                <a:spcPct val="50000"/>
              </a:spcBef>
              <a:defRPr/>
            </a:pPr>
            <a:r>
              <a:rPr lang="zh-CN" altLang="en-US" sz="2800" b="1" dirty="0">
                <a:effectLst>
                  <a:outerShdw blurRad="38100" dist="38100" dir="2700000" algn="tl">
                    <a:srgbClr val="000000"/>
                  </a:outerShdw>
                </a:effectLst>
                <a:latin typeface="Arial" pitchFamily="34" charset="0"/>
                <a:ea typeface="SimSun" pitchFamily="2" charset="-122"/>
              </a:rPr>
              <a:t>		   </a:t>
            </a:r>
          </a:p>
          <a:p>
            <a:pPr algn="l" eaLnBrk="1" hangingPunct="1">
              <a:lnSpc>
                <a:spcPct val="120000"/>
              </a:lnSpc>
              <a:spcBef>
                <a:spcPct val="50000"/>
              </a:spcBef>
              <a:defRPr/>
            </a:pPr>
            <a:r>
              <a:rPr lang="en-US" altLang="zh-CN" sz="2800" b="1" dirty="0" err="1" smtClean="0">
                <a:effectLst>
                  <a:outerShdw blurRad="38100" dist="38100" dir="2700000" algn="tl">
                    <a:srgbClr val="000000"/>
                  </a:outerShdw>
                </a:effectLst>
                <a:latin typeface="Arial" pitchFamily="34" charset="0"/>
                <a:ea typeface="SimSun" pitchFamily="2" charset="-122"/>
              </a:rPr>
              <a:t>Vua</a:t>
            </a:r>
            <a:r>
              <a:rPr lang="en-US" altLang="zh-CN" sz="2800" b="1" dirty="0" smtClean="0">
                <a:effectLst>
                  <a:outerShdw blurRad="38100" dist="38100" dir="2700000" algn="tl">
                    <a:srgbClr val="000000"/>
                  </a:outerShdw>
                </a:effectLst>
                <a:latin typeface="Arial" pitchFamily="34" charset="0"/>
                <a:ea typeface="SimSun" pitchFamily="2" charset="-122"/>
              </a:rPr>
              <a:t> Sa-</a:t>
            </a:r>
            <a:r>
              <a:rPr lang="en-US" altLang="zh-CN" sz="2800" b="1" dirty="0" err="1" smtClean="0">
                <a:effectLst>
                  <a:outerShdw blurRad="38100" dist="38100" dir="2700000" algn="tl">
                    <a:srgbClr val="000000"/>
                  </a:outerShdw>
                </a:effectLst>
                <a:latin typeface="Arial" pitchFamily="34" charset="0"/>
                <a:ea typeface="SimSun" pitchFamily="2" charset="-122"/>
              </a:rPr>
              <a:t>lô</a:t>
            </a:r>
            <a:r>
              <a:rPr lang="en-US" altLang="zh-CN" sz="2800" b="1" dirty="0" smtClean="0">
                <a:effectLst>
                  <a:outerShdw blurRad="38100" dist="38100" dir="2700000" algn="tl">
                    <a:srgbClr val="000000"/>
                  </a:outerShdw>
                </a:effectLst>
                <a:latin typeface="Arial" pitchFamily="34" charset="0"/>
                <a:ea typeface="SimSun" pitchFamily="2" charset="-122"/>
              </a:rPr>
              <a:t>-</a:t>
            </a:r>
            <a:r>
              <a:rPr lang="en-US" altLang="zh-CN" sz="2800" b="1" dirty="0" err="1" smtClean="0">
                <a:effectLst>
                  <a:outerShdw blurRad="38100" dist="38100" dir="2700000" algn="tl">
                    <a:srgbClr val="000000"/>
                  </a:outerShdw>
                </a:effectLst>
                <a:latin typeface="Arial" pitchFamily="34" charset="0"/>
                <a:ea typeface="SimSun" pitchFamily="2" charset="-122"/>
              </a:rPr>
              <a:t>môn</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là</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tác</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giả</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bởi</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vì</a:t>
            </a:r>
            <a:r>
              <a:rPr lang="en-US" altLang="zh-CN" sz="2800" b="1" dirty="0" smtClean="0">
                <a:effectLst>
                  <a:outerShdw blurRad="38100" dist="38100" dir="2700000" algn="tl">
                    <a:srgbClr val="000000"/>
                  </a:outerShdw>
                </a:effectLst>
                <a:latin typeface="Arial" pitchFamily="34" charset="0"/>
                <a:ea typeface="SimSun" pitchFamily="2" charset="-122"/>
              </a:rPr>
              <a:t>:</a:t>
            </a:r>
            <a:endParaRPr lang="en-US" altLang="zh-CN" sz="2800" b="1" dirty="0">
              <a:effectLst>
                <a:outerShdw blurRad="38100" dist="38100" dir="2700000" algn="tl">
                  <a:srgbClr val="000000"/>
                </a:outerShdw>
              </a:effectLst>
              <a:latin typeface="Arial" pitchFamily="34" charset="0"/>
              <a:ea typeface="SimSun" pitchFamily="2" charset="-122"/>
            </a:endParaRPr>
          </a:p>
          <a:p>
            <a:pPr marL="114300" lvl="1" algn="l" eaLnBrk="1" hangingPunct="1">
              <a:lnSpc>
                <a:spcPct val="110000"/>
              </a:lnSpc>
              <a:spcBef>
                <a:spcPct val="50000"/>
              </a:spcBef>
              <a:buFontTx/>
              <a:buBlip>
                <a:blip r:embed="rId3"/>
              </a:buBlip>
              <a:defRPr/>
            </a:pPr>
            <a:r>
              <a:rPr lang="en-US" altLang="zh-CN" sz="2800" b="1" dirty="0">
                <a:effectLst>
                  <a:outerShdw blurRad="38100" dist="38100" dir="2700000" algn="tl">
                    <a:srgbClr val="000000"/>
                  </a:outerShdw>
                </a:effectLst>
                <a:latin typeface="Arial" pitchFamily="34" charset="0"/>
                <a:ea typeface="SimSun" pitchFamily="2" charset="-122"/>
              </a:rPr>
              <a:t> 	</a:t>
            </a:r>
            <a:r>
              <a:rPr lang="en-US" altLang="zh-CN" sz="2800" b="1" dirty="0" smtClean="0">
                <a:effectLst>
                  <a:outerShdw blurRad="38100" dist="38100" dir="2700000" algn="tl">
                    <a:srgbClr val="000000"/>
                  </a:outerShdw>
                </a:effectLst>
                <a:latin typeface="Arial" pitchFamily="34" charset="0"/>
                <a:ea typeface="SimSun" pitchFamily="2" charset="-122"/>
              </a:rPr>
              <a:t>“con </a:t>
            </a:r>
            <a:r>
              <a:rPr lang="en-US" altLang="zh-CN" sz="2800" b="1" dirty="0" err="1" smtClean="0">
                <a:effectLst>
                  <a:outerShdw blurRad="38100" dist="38100" dir="2700000" algn="tl">
                    <a:srgbClr val="000000"/>
                  </a:outerShdw>
                </a:effectLst>
                <a:latin typeface="Arial" pitchFamily="34" charset="0"/>
                <a:ea typeface="SimSun" pitchFamily="2" charset="-122"/>
              </a:rPr>
              <a:t>trai</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Đa-vít</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vua</a:t>
            </a:r>
            <a:r>
              <a:rPr lang="en-US" altLang="zh-CN" sz="2800" b="1" dirty="0" smtClean="0">
                <a:effectLst>
                  <a:outerShdw blurRad="38100" dist="38100" dir="2700000" algn="tl">
                    <a:srgbClr val="000000"/>
                  </a:outerShdw>
                </a:effectLst>
                <a:latin typeface="Arial" pitchFamily="34" charset="0"/>
                <a:ea typeface="SimSun" pitchFamily="2" charset="-122"/>
              </a:rPr>
              <a:t> ở </a:t>
            </a:r>
            <a:r>
              <a:rPr lang="en-US" altLang="zh-CN" sz="2800" b="1" dirty="0" err="1" smtClean="0">
                <a:effectLst>
                  <a:outerShdw blurRad="38100" dist="38100" dir="2700000" algn="tl">
                    <a:srgbClr val="000000"/>
                  </a:outerShdw>
                </a:effectLst>
                <a:latin typeface="Arial" pitchFamily="34" charset="0"/>
                <a:ea typeface="SimSun" pitchFamily="2" charset="-122"/>
              </a:rPr>
              <a:t>Giê-ru-sa-lem</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a:effectLst>
                  <a:outerShdw blurRad="38100" dist="38100" dir="2700000" algn="tl">
                    <a:srgbClr val="000000"/>
                  </a:outerShdw>
                </a:effectLst>
                <a:latin typeface="Arial" pitchFamily="34" charset="0"/>
                <a:ea typeface="SimSun" pitchFamily="2" charset="-122"/>
              </a:rPr>
              <a:t>(1:1)</a:t>
            </a:r>
          </a:p>
          <a:p>
            <a:pPr marL="114300" lvl="1" algn="l" eaLnBrk="1" hangingPunct="1">
              <a:lnSpc>
                <a:spcPct val="110000"/>
              </a:lnSpc>
              <a:spcBef>
                <a:spcPct val="50000"/>
              </a:spcBef>
              <a:buFontTx/>
              <a:buBlip>
                <a:blip r:embed="rId3"/>
              </a:buBlip>
              <a:defRPr/>
            </a:pPr>
            <a:r>
              <a:rPr lang="en-US" altLang="zh-CN" sz="2800" b="1" dirty="0">
                <a:effectLst>
                  <a:outerShdw blurRad="38100" dist="38100" dir="2700000" algn="tl">
                    <a:srgbClr val="000000"/>
                  </a:outerShdw>
                </a:effectLst>
                <a:latin typeface="Arial" pitchFamily="34" charset="0"/>
                <a:ea typeface="SimSun" pitchFamily="2" charset="-122"/>
              </a:rPr>
              <a:t> 	</a:t>
            </a:r>
            <a:r>
              <a:rPr lang="en-US" altLang="zh-CN" sz="2800" b="1" dirty="0" smtClean="0">
                <a:effectLst>
                  <a:outerShdw blurRad="38100" dist="38100" dir="2700000" algn="tl">
                    <a:srgbClr val="000000"/>
                  </a:outerShdw>
                </a:effectLst>
                <a:latin typeface="Arial" pitchFamily="34" charset="0"/>
                <a:ea typeface="SimSun" pitchFamily="2" charset="-122"/>
              </a:rPr>
              <a:t>“</a:t>
            </a:r>
            <a:r>
              <a:rPr lang="en-US" altLang="zh-CN" sz="2800" b="1" dirty="0" err="1" smtClean="0">
                <a:effectLst>
                  <a:outerShdw blurRad="38100" dist="38100" dir="2700000" algn="tl">
                    <a:srgbClr val="000000"/>
                  </a:outerShdw>
                </a:effectLst>
                <a:latin typeface="Arial" pitchFamily="34" charset="0"/>
                <a:ea typeface="SimSun" pitchFamily="2" charset="-122"/>
              </a:rPr>
              <a:t>làm</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vua</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trên</a:t>
            </a:r>
            <a:r>
              <a:rPr lang="en-US" altLang="zh-CN" sz="2800" b="1" dirty="0" smtClean="0">
                <a:effectLst>
                  <a:outerShdw blurRad="38100" dist="38100" dir="2700000" algn="tl">
                    <a:srgbClr val="000000"/>
                  </a:outerShdw>
                </a:effectLst>
                <a:latin typeface="Arial" pitchFamily="34" charset="0"/>
                <a:ea typeface="SimSun" pitchFamily="2" charset="-122"/>
              </a:rPr>
              <a:t> Y-</a:t>
            </a:r>
            <a:r>
              <a:rPr lang="en-US" altLang="zh-CN" sz="2800" b="1" dirty="0" err="1" smtClean="0">
                <a:effectLst>
                  <a:outerShdw blurRad="38100" dist="38100" dir="2700000" algn="tl">
                    <a:srgbClr val="000000"/>
                  </a:outerShdw>
                </a:effectLst>
                <a:latin typeface="Arial" pitchFamily="34" charset="0"/>
                <a:ea typeface="SimSun" pitchFamily="2" charset="-122"/>
              </a:rPr>
              <a:t>sơ</a:t>
            </a:r>
            <a:r>
              <a:rPr lang="en-US" altLang="zh-CN" sz="2800" b="1" dirty="0" smtClean="0">
                <a:effectLst>
                  <a:outerShdw blurRad="38100" dist="38100" dir="2700000" algn="tl">
                    <a:srgbClr val="000000"/>
                  </a:outerShdw>
                </a:effectLst>
                <a:latin typeface="Arial" pitchFamily="34" charset="0"/>
                <a:ea typeface="SimSun" pitchFamily="2" charset="-122"/>
              </a:rPr>
              <a:t>-</a:t>
            </a:r>
            <a:r>
              <a:rPr lang="en-US" altLang="zh-CN" sz="2800" b="1" dirty="0" err="1" smtClean="0">
                <a:effectLst>
                  <a:outerShdw blurRad="38100" dist="38100" dir="2700000" algn="tl">
                    <a:srgbClr val="000000"/>
                  </a:outerShdw>
                </a:effectLst>
                <a:latin typeface="Arial" pitchFamily="34" charset="0"/>
                <a:ea typeface="SimSun" pitchFamily="2" charset="-122"/>
              </a:rPr>
              <a:t>ra-ên</a:t>
            </a:r>
            <a:r>
              <a:rPr lang="en-US" altLang="zh-CN" sz="2800" b="1" dirty="0" smtClean="0">
                <a:effectLst>
                  <a:outerShdw blurRad="38100" dist="38100" dir="2700000" algn="tl">
                    <a:srgbClr val="000000"/>
                  </a:outerShdw>
                </a:effectLst>
                <a:latin typeface="Arial" pitchFamily="34" charset="0"/>
                <a:ea typeface="SimSun" pitchFamily="2" charset="-122"/>
              </a:rPr>
              <a:t> ở </a:t>
            </a:r>
            <a:r>
              <a:rPr lang="en-US" altLang="zh-CN" sz="2800" b="1" dirty="0" err="1" smtClean="0">
                <a:effectLst>
                  <a:outerShdw blurRad="38100" dist="38100" dir="2700000" algn="tl">
                    <a:srgbClr val="000000"/>
                  </a:outerShdw>
                </a:effectLst>
                <a:latin typeface="Arial" pitchFamily="34" charset="0"/>
                <a:ea typeface="SimSun" pitchFamily="2" charset="-122"/>
              </a:rPr>
              <a:t>Giêrusalem</a:t>
            </a:r>
            <a:r>
              <a:rPr lang="en-US" altLang="zh-CN" sz="2800" b="1" dirty="0">
                <a:effectLst>
                  <a:outerShdw blurRad="38100" dist="38100" dir="2700000" algn="tl">
                    <a:srgbClr val="000000"/>
                  </a:outerShdw>
                </a:effectLst>
                <a:latin typeface="Arial" pitchFamily="34" charset="0"/>
                <a:ea typeface="SimSun" pitchFamily="2" charset="-122"/>
              </a:rPr>
              <a:t>" (1:12)</a:t>
            </a:r>
          </a:p>
          <a:p>
            <a:pPr marL="114300" lvl="1" algn="l" eaLnBrk="1" hangingPunct="1">
              <a:lnSpc>
                <a:spcPct val="110000"/>
              </a:lnSpc>
              <a:spcBef>
                <a:spcPct val="50000"/>
              </a:spcBef>
              <a:buFontTx/>
              <a:buBlip>
                <a:blip r:embed="rId3"/>
              </a:buBlip>
              <a:defRPr/>
            </a:pPr>
            <a:r>
              <a:rPr lang="en-US" altLang="zh-CN" sz="2800" b="1" dirty="0">
                <a:effectLst>
                  <a:outerShdw blurRad="38100" dist="38100" dir="2700000" algn="tl">
                    <a:srgbClr val="000000"/>
                  </a:outerShdw>
                </a:effectLst>
                <a:latin typeface="Arial" pitchFamily="34" charset="0"/>
                <a:ea typeface="SimSun" pitchFamily="2" charset="-122"/>
              </a:rPr>
              <a:t> 	</a:t>
            </a:r>
            <a:r>
              <a:rPr lang="en-US" altLang="zh-CN" sz="2800" b="1" dirty="0" smtClean="0">
                <a:effectLst>
                  <a:outerShdw blurRad="38100" dist="38100" dir="2700000" algn="tl">
                    <a:srgbClr val="000000"/>
                  </a:outerShdw>
                </a:effectLst>
                <a:latin typeface="Arial" pitchFamily="34" charset="0"/>
                <a:ea typeface="SimSun" pitchFamily="2" charset="-122"/>
              </a:rPr>
              <a:t>“</a:t>
            </a:r>
            <a:r>
              <a:rPr lang="en-US" altLang="zh-CN" sz="2800" b="1" dirty="0" err="1" smtClean="0">
                <a:effectLst>
                  <a:outerShdw blurRad="38100" dist="38100" dir="2700000" algn="tl">
                    <a:srgbClr val="000000"/>
                  </a:outerShdw>
                </a:effectLst>
                <a:latin typeface="Arial" pitchFamily="34" charset="0"/>
                <a:ea typeface="SimSun" pitchFamily="2" charset="-122"/>
              </a:rPr>
              <a:t>sắp</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đặt</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thứ</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tự</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nhiều</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câu</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châm</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ngôn</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a:effectLst>
                  <a:outerShdw blurRad="38100" dist="38100" dir="2700000" algn="tl">
                    <a:srgbClr val="000000"/>
                  </a:outerShdw>
                </a:effectLst>
                <a:latin typeface="Arial" pitchFamily="34" charset="0"/>
                <a:ea typeface="SimSun" pitchFamily="2" charset="-122"/>
              </a:rPr>
              <a:t>(12:9)              </a:t>
            </a:r>
          </a:p>
        </p:txBody>
      </p:sp>
      <p:sp>
        <p:nvSpPr>
          <p:cNvPr id="200707" name="Rectangle 3"/>
          <p:cNvSpPr>
            <a:spLocks noGrp="1" noChangeArrowheads="1"/>
          </p:cNvSpPr>
          <p:nvPr>
            <p:ph type="title"/>
          </p:nvPr>
        </p:nvSpPr>
        <p:spPr>
          <a:xfrm>
            <a:off x="1828800" y="381000"/>
            <a:ext cx="6627813" cy="1143000"/>
          </a:xfrm>
        </p:spPr>
        <p:txBody>
          <a:bodyPr/>
          <a:lstStyle/>
          <a:p>
            <a:pPr eaLnBrk="1" hangingPunct="1">
              <a:defRPr/>
            </a:pPr>
            <a:r>
              <a:rPr lang="en-US" altLang="zh-CN" sz="4800" u="sng" dirty="0" err="1" smtClean="0">
                <a:solidFill>
                  <a:schemeClr val="tx1"/>
                </a:solidFill>
                <a:ea typeface="宋体" charset="0"/>
                <a:cs typeface="宋体" charset="0"/>
              </a:rPr>
              <a:t>Văn</a:t>
            </a:r>
            <a:r>
              <a:rPr lang="en-US" altLang="zh-CN" sz="4800" u="sng" dirty="0" smtClean="0">
                <a:solidFill>
                  <a:schemeClr val="tx1"/>
                </a:solidFill>
                <a:ea typeface="宋体" charset="0"/>
                <a:cs typeface="宋体" charset="0"/>
              </a:rPr>
              <a:t> </a:t>
            </a:r>
            <a:r>
              <a:rPr lang="en-US" altLang="zh-CN" sz="4800" u="sng" dirty="0" err="1" smtClean="0">
                <a:solidFill>
                  <a:schemeClr val="tx1"/>
                </a:solidFill>
                <a:ea typeface="宋体" charset="0"/>
                <a:cs typeface="宋体" charset="0"/>
              </a:rPr>
              <a:t>phong</a:t>
            </a:r>
            <a:r>
              <a:rPr lang="en-US" altLang="zh-CN" sz="4800" u="sng" dirty="0" smtClean="0">
                <a:solidFill>
                  <a:schemeClr val="tx1"/>
                </a:solidFill>
                <a:ea typeface="宋体" charset="0"/>
                <a:cs typeface="宋体" charset="0"/>
              </a:rPr>
              <a:t> – </a:t>
            </a:r>
            <a:r>
              <a:rPr lang="en-US" altLang="zh-CN" sz="4800" u="sng" dirty="0" err="1" smtClean="0">
                <a:solidFill>
                  <a:schemeClr val="tx1"/>
                </a:solidFill>
                <a:ea typeface="宋体" charset="0"/>
                <a:cs typeface="宋体" charset="0"/>
              </a:rPr>
              <a:t>tác</a:t>
            </a:r>
            <a:r>
              <a:rPr lang="en-US" altLang="zh-CN" sz="4800" u="sng" dirty="0" smtClean="0">
                <a:solidFill>
                  <a:schemeClr val="tx1"/>
                </a:solidFill>
                <a:ea typeface="宋体" charset="0"/>
                <a:cs typeface="宋体" charset="0"/>
              </a:rPr>
              <a:t> </a:t>
            </a:r>
            <a:r>
              <a:rPr lang="en-US" altLang="zh-CN" sz="4800" u="sng" dirty="0" err="1" smtClean="0">
                <a:solidFill>
                  <a:schemeClr val="tx1"/>
                </a:solidFill>
                <a:ea typeface="宋体" charset="0"/>
                <a:cs typeface="宋体" charset="0"/>
              </a:rPr>
              <a:t>giả</a:t>
            </a:r>
            <a:endParaRPr lang="en-US" altLang="zh-CN" sz="4800" u="sng" dirty="0">
              <a:solidFill>
                <a:srgbClr val="000000"/>
              </a:solidFill>
              <a:effectLst>
                <a:outerShdw blurRad="38100" dist="38100" dir="2700000" algn="tl">
                  <a:srgbClr val="FFFFFF"/>
                </a:outerShdw>
              </a:effectLst>
              <a:ea typeface="宋体" charset="0"/>
              <a:cs typeface="宋体" charset="0"/>
            </a:endParaRPr>
          </a:p>
        </p:txBody>
      </p:sp>
      <p:pic>
        <p:nvPicPr>
          <p:cNvPr id="229380" name="Picture 4" descr="Pen"/>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52400" y="152400"/>
            <a:ext cx="2286000" cy="1981200"/>
          </a:xfrm>
        </p:spPr>
      </p:pic>
      <p:sp>
        <p:nvSpPr>
          <p:cNvPr id="5" name="TextBox 4"/>
          <p:cNvSpPr txBox="1"/>
          <p:nvPr/>
        </p:nvSpPr>
        <p:spPr>
          <a:xfrm>
            <a:off x="8369300" y="76200"/>
            <a:ext cx="698500" cy="461963"/>
          </a:xfrm>
          <a:prstGeom prst="rect">
            <a:avLst/>
          </a:prstGeom>
          <a:noFill/>
        </p:spPr>
        <p:txBody>
          <a:bodyPr wrap="none">
            <a:spAutoFit/>
          </a:bodyPr>
          <a:lstStyle/>
          <a:p>
            <a:pPr>
              <a:defRPr/>
            </a:pPr>
            <a:r>
              <a:rPr lang="en-US" b="1">
                <a:effectLst>
                  <a:outerShdw blurRad="38100" dist="38100" dir="2700000" algn="tl">
                    <a:srgbClr val="000000"/>
                  </a:outerShdw>
                </a:effectLst>
                <a:latin typeface="Arial" pitchFamily="34" charset="0"/>
                <a:cs typeface="Arial" pitchFamily="34" charset="0"/>
              </a:rPr>
              <a:t>404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00706">
                                            <p:txEl>
                                              <p:pRg st="2" end="2"/>
                                            </p:txEl>
                                          </p:spTgt>
                                        </p:tgtEl>
                                        <p:attrNameLst>
                                          <p:attrName>style.visibility</p:attrName>
                                        </p:attrNameLst>
                                      </p:cBhvr>
                                      <p:to>
                                        <p:strVal val="visible"/>
                                      </p:to>
                                    </p:set>
                                    <p:anim calcmode="lin" valueType="num">
                                      <p:cBhvr additive="base">
                                        <p:cTn id="7" dur="1000" fill="hold"/>
                                        <p:tgtEl>
                                          <p:spTgt spid="200706">
                                            <p:txEl>
                                              <p:pRg st="2" end="2"/>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00706">
                                            <p:txEl>
                                              <p:pRg st="2" end="2"/>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7" presetClass="entr" presetSubtype="2" fill="hold" nodeType="afterEffect">
                                  <p:stCondLst>
                                    <p:cond delay="500"/>
                                  </p:stCondLst>
                                  <p:childTnLst>
                                    <p:set>
                                      <p:cBhvr>
                                        <p:cTn id="11" dur="1" fill="hold">
                                          <p:stCondLst>
                                            <p:cond delay="0"/>
                                          </p:stCondLst>
                                        </p:cTn>
                                        <p:tgtEl>
                                          <p:spTgt spid="200706">
                                            <p:txEl>
                                              <p:pRg st="3" end="3"/>
                                            </p:txEl>
                                          </p:spTgt>
                                        </p:tgtEl>
                                        <p:attrNameLst>
                                          <p:attrName>style.visibility</p:attrName>
                                        </p:attrNameLst>
                                      </p:cBhvr>
                                      <p:to>
                                        <p:strVal val="visible"/>
                                      </p:to>
                                    </p:set>
                                    <p:anim calcmode="lin" valueType="num">
                                      <p:cBhvr additive="base">
                                        <p:cTn id="12" dur="1000" fill="hold"/>
                                        <p:tgtEl>
                                          <p:spTgt spid="200706">
                                            <p:txEl>
                                              <p:pRg st="3" end="3"/>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00706">
                                            <p:txEl>
                                              <p:pRg st="3" end="3"/>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500"/>
                            </p:stCondLst>
                            <p:childTnLst>
                              <p:par>
                                <p:cTn id="15" presetID="7" presetClass="entr" presetSubtype="2" fill="hold" nodeType="afterEffect">
                                  <p:stCondLst>
                                    <p:cond delay="500"/>
                                  </p:stCondLst>
                                  <p:childTnLst>
                                    <p:set>
                                      <p:cBhvr>
                                        <p:cTn id="16" dur="1" fill="hold">
                                          <p:stCondLst>
                                            <p:cond delay="0"/>
                                          </p:stCondLst>
                                        </p:cTn>
                                        <p:tgtEl>
                                          <p:spTgt spid="200706">
                                            <p:txEl>
                                              <p:pRg st="4" end="4"/>
                                            </p:txEl>
                                          </p:spTgt>
                                        </p:tgtEl>
                                        <p:attrNameLst>
                                          <p:attrName>style.visibility</p:attrName>
                                        </p:attrNameLst>
                                      </p:cBhvr>
                                      <p:to>
                                        <p:strVal val="visible"/>
                                      </p:to>
                                    </p:set>
                                    <p:anim calcmode="lin" valueType="num">
                                      <p:cBhvr additive="base">
                                        <p:cTn id="17" dur="1000" fill="hold"/>
                                        <p:tgtEl>
                                          <p:spTgt spid="200706">
                                            <p:txEl>
                                              <p:pRg st="4" end="4"/>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0070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doorofheave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02755" name="Rectangle 3"/>
          <p:cNvSpPr>
            <a:spLocks noGrp="1" noChangeArrowheads="1"/>
          </p:cNvSpPr>
          <p:nvPr>
            <p:ph type="title"/>
          </p:nvPr>
        </p:nvSpPr>
        <p:spPr>
          <a:xfrm>
            <a:off x="457200" y="274638"/>
            <a:ext cx="8153400" cy="1143000"/>
          </a:xfrm>
        </p:spPr>
        <p:txBody>
          <a:bodyPr/>
          <a:lstStyle/>
          <a:p>
            <a:pPr eaLnBrk="1" hangingPunct="1">
              <a:defRPr/>
            </a:pPr>
            <a:r>
              <a:rPr lang="en-US" altLang="zh-CN" sz="4800" u="sng" dirty="0" err="1" smtClean="0">
                <a:solidFill>
                  <a:srgbClr val="000000"/>
                </a:solidFill>
                <a:effectLst>
                  <a:outerShdw blurRad="38100" dist="38100" dir="2700000" algn="tl">
                    <a:srgbClr val="FFFFFF"/>
                  </a:outerShdw>
                </a:effectLst>
                <a:ea typeface="SimSun" pitchFamily="2" charset="-122"/>
              </a:rPr>
              <a:t>Văn</a:t>
            </a:r>
            <a:r>
              <a:rPr lang="en-US" altLang="zh-CN" sz="4800" u="sng" dirty="0" smtClean="0">
                <a:solidFill>
                  <a:srgbClr val="000000"/>
                </a:solidFill>
                <a:effectLst>
                  <a:outerShdw blurRad="38100" dist="38100" dir="2700000" algn="tl">
                    <a:srgbClr val="FFFFFF"/>
                  </a:outerShdw>
                </a:effectLst>
                <a:ea typeface="SimSun" pitchFamily="2" charset="-122"/>
              </a:rPr>
              <a:t> </a:t>
            </a:r>
            <a:r>
              <a:rPr lang="en-US" altLang="zh-CN" sz="4800" u="sng" dirty="0" err="1" smtClean="0">
                <a:solidFill>
                  <a:srgbClr val="000000"/>
                </a:solidFill>
                <a:effectLst>
                  <a:outerShdw blurRad="38100" dist="38100" dir="2700000" algn="tl">
                    <a:srgbClr val="FFFFFF"/>
                  </a:outerShdw>
                </a:effectLst>
                <a:ea typeface="SimSun" pitchFamily="2" charset="-122"/>
              </a:rPr>
              <a:t>phong</a:t>
            </a:r>
            <a:r>
              <a:rPr lang="en-US" altLang="zh-CN" sz="4800" u="sng" dirty="0" smtClean="0">
                <a:solidFill>
                  <a:srgbClr val="000000"/>
                </a:solidFill>
                <a:effectLst>
                  <a:outerShdw blurRad="38100" dist="38100" dir="2700000" algn="tl">
                    <a:srgbClr val="FFFFFF"/>
                  </a:outerShdw>
                </a:effectLst>
                <a:ea typeface="SimSun" pitchFamily="2" charset="-122"/>
              </a:rPr>
              <a:t> – </a:t>
            </a:r>
            <a:r>
              <a:rPr lang="en-US" altLang="zh-CN" sz="4800" u="sng" dirty="0" err="1" smtClean="0">
                <a:solidFill>
                  <a:srgbClr val="000000"/>
                </a:solidFill>
                <a:effectLst>
                  <a:outerShdw blurRad="38100" dist="38100" dir="2700000" algn="tl">
                    <a:srgbClr val="FFFFFF"/>
                  </a:outerShdw>
                </a:effectLst>
                <a:ea typeface="SimSun" pitchFamily="2" charset="-122"/>
              </a:rPr>
              <a:t>Tựa</a:t>
            </a:r>
            <a:r>
              <a:rPr lang="en-US" altLang="zh-CN" sz="4800" u="sng" dirty="0" smtClean="0">
                <a:solidFill>
                  <a:srgbClr val="000000"/>
                </a:solidFill>
                <a:effectLst>
                  <a:outerShdw blurRad="38100" dist="38100" dir="2700000" algn="tl">
                    <a:srgbClr val="FFFFFF"/>
                  </a:outerShdw>
                </a:effectLst>
                <a:ea typeface="SimSun" pitchFamily="2" charset="-122"/>
              </a:rPr>
              <a:t> </a:t>
            </a:r>
            <a:r>
              <a:rPr lang="en-US" altLang="zh-CN" sz="4800" u="sng" dirty="0" err="1" smtClean="0">
                <a:solidFill>
                  <a:srgbClr val="000000"/>
                </a:solidFill>
                <a:effectLst>
                  <a:outerShdw blurRad="38100" dist="38100" dir="2700000" algn="tl">
                    <a:srgbClr val="FFFFFF"/>
                  </a:outerShdw>
                </a:effectLst>
                <a:ea typeface="SimSun" pitchFamily="2" charset="-122"/>
              </a:rPr>
              <a:t>đề</a:t>
            </a:r>
            <a:r>
              <a:rPr lang="en-US" altLang="zh-CN" sz="4800" u="sng" dirty="0" smtClean="0">
                <a:solidFill>
                  <a:srgbClr val="000000"/>
                </a:solidFill>
                <a:effectLst>
                  <a:outerShdw blurRad="38100" dist="38100" dir="2700000" algn="tl">
                    <a:srgbClr val="FFFFFF"/>
                  </a:outerShdw>
                </a:effectLst>
                <a:ea typeface="SimSun" pitchFamily="2" charset="-122"/>
              </a:rPr>
              <a:t> </a:t>
            </a:r>
            <a:r>
              <a:rPr lang="en-US" altLang="zh-CN" sz="4800" u="sng" dirty="0" err="1" smtClean="0">
                <a:solidFill>
                  <a:srgbClr val="000000"/>
                </a:solidFill>
                <a:effectLst>
                  <a:outerShdw blurRad="38100" dist="38100" dir="2700000" algn="tl">
                    <a:srgbClr val="FFFFFF"/>
                  </a:outerShdw>
                </a:effectLst>
                <a:ea typeface="SimSun" pitchFamily="2" charset="-122"/>
              </a:rPr>
              <a:t>và</a:t>
            </a:r>
            <a:r>
              <a:rPr lang="en-US" altLang="zh-CN" sz="4800" u="sng" dirty="0" smtClean="0">
                <a:solidFill>
                  <a:srgbClr val="000000"/>
                </a:solidFill>
                <a:effectLst>
                  <a:outerShdw blurRad="38100" dist="38100" dir="2700000" algn="tl">
                    <a:srgbClr val="FFFFFF"/>
                  </a:outerShdw>
                </a:effectLst>
                <a:ea typeface="SimSun" pitchFamily="2" charset="-122"/>
              </a:rPr>
              <a:t> </a:t>
            </a:r>
            <a:r>
              <a:rPr lang="en-US" altLang="zh-CN" sz="4800" u="sng" dirty="0" err="1" smtClean="0">
                <a:solidFill>
                  <a:srgbClr val="000000"/>
                </a:solidFill>
                <a:effectLst>
                  <a:outerShdw blurRad="38100" dist="38100" dir="2700000" algn="tl">
                    <a:srgbClr val="FFFFFF"/>
                  </a:outerShdw>
                </a:effectLst>
                <a:ea typeface="SimSun" pitchFamily="2" charset="-122"/>
              </a:rPr>
              <a:t>lối</a:t>
            </a:r>
            <a:r>
              <a:rPr lang="en-US" altLang="zh-CN" sz="4800" u="sng" dirty="0" smtClean="0">
                <a:solidFill>
                  <a:srgbClr val="000000"/>
                </a:solidFill>
                <a:effectLst>
                  <a:outerShdw blurRad="38100" dist="38100" dir="2700000" algn="tl">
                    <a:srgbClr val="FFFFFF"/>
                  </a:outerShdw>
                </a:effectLst>
                <a:ea typeface="SimSun" pitchFamily="2" charset="-122"/>
              </a:rPr>
              <a:t> </a:t>
            </a:r>
            <a:r>
              <a:rPr lang="en-US" altLang="zh-CN" sz="4800" u="sng" dirty="0" err="1" smtClean="0">
                <a:solidFill>
                  <a:srgbClr val="000000"/>
                </a:solidFill>
                <a:effectLst>
                  <a:outerShdw blurRad="38100" dist="38100" dir="2700000" algn="tl">
                    <a:srgbClr val="FFFFFF"/>
                  </a:outerShdw>
                </a:effectLst>
                <a:ea typeface="SimSun" pitchFamily="2" charset="-122"/>
              </a:rPr>
              <a:t>viết</a:t>
            </a:r>
            <a:endParaRPr lang="en-US" altLang="zh-CN" sz="4800" u="sng" dirty="0" smtClean="0">
              <a:solidFill>
                <a:srgbClr val="000000"/>
              </a:solidFill>
              <a:effectLst>
                <a:outerShdw blurRad="38100" dist="38100" dir="2700000" algn="tl">
                  <a:srgbClr val="FFFFFF"/>
                </a:outerShdw>
              </a:effectLst>
              <a:ea typeface="SimSun" pitchFamily="2" charset="-122"/>
            </a:endParaRPr>
          </a:p>
        </p:txBody>
      </p:sp>
      <p:sp>
        <p:nvSpPr>
          <p:cNvPr id="202756" name="Rectangle 4"/>
          <p:cNvSpPr>
            <a:spLocks noChangeArrowheads="1"/>
          </p:cNvSpPr>
          <p:nvPr/>
        </p:nvSpPr>
        <p:spPr bwMode="auto">
          <a:xfrm>
            <a:off x="1104900" y="4191000"/>
            <a:ext cx="69342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lnSpc>
                <a:spcPct val="110000"/>
              </a:lnSpc>
            </a:pPr>
            <a:r>
              <a:rPr lang="en-US" altLang="zh-CN" sz="3600" dirty="0" err="1" smtClean="0">
                <a:solidFill>
                  <a:srgbClr val="000000"/>
                </a:solidFill>
                <a:latin typeface="Arial" panose="020B0604020202020204" pitchFamily="34" charset="0"/>
                <a:ea typeface="SimSun" panose="02010600030101010101" pitchFamily="2" charset="-122"/>
              </a:rPr>
              <a:t>Hòa</a:t>
            </a:r>
            <a:r>
              <a:rPr lang="en-US" altLang="zh-CN" sz="3600" dirty="0" smtClean="0">
                <a:solidFill>
                  <a:srgbClr val="000000"/>
                </a:solidFill>
                <a:latin typeface="Arial" panose="020B0604020202020204" pitchFamily="34" charset="0"/>
                <a:ea typeface="SimSun" panose="02010600030101010101" pitchFamily="2" charset="-122"/>
              </a:rPr>
              <a:t> </a:t>
            </a:r>
            <a:r>
              <a:rPr lang="en-US" altLang="zh-CN" sz="3600" dirty="0" err="1" smtClean="0">
                <a:solidFill>
                  <a:srgbClr val="000000"/>
                </a:solidFill>
                <a:latin typeface="Arial" panose="020B0604020202020204" pitchFamily="34" charset="0"/>
                <a:ea typeface="SimSun" panose="02010600030101010101" pitchFamily="2" charset="-122"/>
              </a:rPr>
              <a:t>trộn</a:t>
            </a:r>
            <a:endParaRPr lang="en-US" altLang="zh-CN" sz="3600" dirty="0">
              <a:solidFill>
                <a:srgbClr val="000000"/>
              </a:solidFill>
              <a:latin typeface="Arial" panose="020B0604020202020204" pitchFamily="34" charset="0"/>
              <a:ea typeface="SimSun" panose="02010600030101010101" pitchFamily="2" charset="-122"/>
            </a:endParaRPr>
          </a:p>
          <a:p>
            <a:pPr eaLnBrk="1" hangingPunct="1">
              <a:lnSpc>
                <a:spcPct val="110000"/>
              </a:lnSpc>
            </a:pPr>
            <a:r>
              <a:rPr lang="en-US" altLang="zh-CN" sz="3600" dirty="0" err="1" smtClean="0">
                <a:solidFill>
                  <a:srgbClr val="000000"/>
                </a:solidFill>
                <a:latin typeface="Arial" panose="020B0604020202020204" pitchFamily="34" charset="0"/>
                <a:ea typeface="SimSun" panose="02010600030101010101" pitchFamily="2" charset="-122"/>
              </a:rPr>
              <a:t>Văn</a:t>
            </a:r>
            <a:r>
              <a:rPr lang="en-US" altLang="zh-CN" sz="3600" dirty="0" smtClean="0">
                <a:solidFill>
                  <a:srgbClr val="000000"/>
                </a:solidFill>
                <a:latin typeface="Arial" panose="020B0604020202020204" pitchFamily="34" charset="0"/>
                <a:ea typeface="SimSun" panose="02010600030101010101" pitchFamily="2" charset="-122"/>
              </a:rPr>
              <a:t> </a:t>
            </a:r>
            <a:r>
              <a:rPr lang="en-US" altLang="zh-CN" sz="3600" dirty="0" err="1" smtClean="0">
                <a:solidFill>
                  <a:srgbClr val="000000"/>
                </a:solidFill>
                <a:latin typeface="Arial" panose="020B0604020202020204" pitchFamily="34" charset="0"/>
                <a:ea typeface="SimSun" panose="02010600030101010101" pitchFamily="2" charset="-122"/>
              </a:rPr>
              <a:t>tường</a:t>
            </a:r>
            <a:r>
              <a:rPr lang="en-US" altLang="zh-CN" sz="3600" dirty="0" smtClean="0">
                <a:solidFill>
                  <a:srgbClr val="000000"/>
                </a:solidFill>
                <a:latin typeface="Arial" panose="020B0604020202020204" pitchFamily="34" charset="0"/>
                <a:ea typeface="SimSun" panose="02010600030101010101" pitchFamily="2" charset="-122"/>
              </a:rPr>
              <a:t> </a:t>
            </a:r>
            <a:r>
              <a:rPr lang="en-US" altLang="zh-CN" sz="3600" dirty="0" err="1" smtClean="0">
                <a:solidFill>
                  <a:srgbClr val="000000"/>
                </a:solidFill>
                <a:latin typeface="Arial" panose="020B0604020202020204" pitchFamily="34" charset="0"/>
                <a:ea typeface="SimSun" panose="02010600030101010101" pitchFamily="2" charset="-122"/>
              </a:rPr>
              <a:t>thuật</a:t>
            </a:r>
            <a:r>
              <a:rPr lang="en-US" altLang="zh-CN" sz="3600" dirty="0" smtClean="0">
                <a:solidFill>
                  <a:srgbClr val="000000"/>
                </a:solidFill>
                <a:latin typeface="Arial" panose="020B0604020202020204" pitchFamily="34" charset="0"/>
                <a:ea typeface="SimSun" panose="02010600030101010101" pitchFamily="2" charset="-122"/>
              </a:rPr>
              <a:t>, </a:t>
            </a:r>
            <a:r>
              <a:rPr lang="en-US" altLang="zh-CN" sz="3600" dirty="0" err="1" smtClean="0">
                <a:solidFill>
                  <a:srgbClr val="000000"/>
                </a:solidFill>
                <a:latin typeface="Arial" panose="020B0604020202020204" pitchFamily="34" charset="0"/>
                <a:ea typeface="SimSun" panose="02010600030101010101" pitchFamily="2" charset="-122"/>
              </a:rPr>
              <a:t>thơ</a:t>
            </a:r>
            <a:r>
              <a:rPr lang="en-US" altLang="zh-CN" sz="3600" dirty="0" smtClean="0">
                <a:solidFill>
                  <a:srgbClr val="000000"/>
                </a:solidFill>
                <a:latin typeface="Arial" panose="020B0604020202020204" pitchFamily="34" charset="0"/>
                <a:ea typeface="SimSun" panose="02010600030101010101" pitchFamily="2" charset="-122"/>
              </a:rPr>
              <a:t> ca, </a:t>
            </a:r>
            <a:r>
              <a:rPr lang="en-US" altLang="zh-CN" sz="3600" dirty="0" err="1" smtClean="0">
                <a:solidFill>
                  <a:srgbClr val="000000"/>
                </a:solidFill>
                <a:latin typeface="Arial" panose="020B0604020202020204" pitchFamily="34" charset="0"/>
                <a:ea typeface="SimSun" panose="02010600030101010101" pitchFamily="2" charset="-122"/>
              </a:rPr>
              <a:t>câu</a:t>
            </a:r>
            <a:r>
              <a:rPr lang="en-US" altLang="zh-CN" sz="3600" dirty="0" smtClean="0">
                <a:solidFill>
                  <a:srgbClr val="000000"/>
                </a:solidFill>
                <a:latin typeface="Arial" panose="020B0604020202020204" pitchFamily="34" charset="0"/>
                <a:ea typeface="SimSun" panose="02010600030101010101" pitchFamily="2" charset="-122"/>
              </a:rPr>
              <a:t> </a:t>
            </a:r>
            <a:r>
              <a:rPr lang="en-US" altLang="zh-CN" sz="3600" dirty="0" err="1" smtClean="0">
                <a:solidFill>
                  <a:srgbClr val="000000"/>
                </a:solidFill>
                <a:latin typeface="Arial" panose="020B0604020202020204" pitchFamily="34" charset="0"/>
                <a:ea typeface="SimSun" panose="02010600030101010101" pitchFamily="2" charset="-122"/>
              </a:rPr>
              <a:t>châm</a:t>
            </a:r>
            <a:r>
              <a:rPr lang="en-US" altLang="zh-CN" sz="3600" dirty="0" smtClean="0">
                <a:solidFill>
                  <a:srgbClr val="000000"/>
                </a:solidFill>
                <a:latin typeface="Arial" panose="020B0604020202020204" pitchFamily="34" charset="0"/>
                <a:ea typeface="SimSun" panose="02010600030101010101" pitchFamily="2" charset="-122"/>
              </a:rPr>
              <a:t> </a:t>
            </a:r>
            <a:r>
              <a:rPr lang="en-US" altLang="zh-CN" sz="3600" dirty="0" err="1" smtClean="0">
                <a:solidFill>
                  <a:srgbClr val="000000"/>
                </a:solidFill>
                <a:latin typeface="Arial" panose="020B0604020202020204" pitchFamily="34" charset="0"/>
                <a:ea typeface="SimSun" panose="02010600030101010101" pitchFamily="2" charset="-122"/>
              </a:rPr>
              <a:t>ngôn</a:t>
            </a:r>
            <a:r>
              <a:rPr lang="en-US" altLang="zh-CN" sz="3600" dirty="0" smtClean="0">
                <a:solidFill>
                  <a:srgbClr val="000000"/>
                </a:solidFill>
                <a:latin typeface="Arial" panose="020B0604020202020204" pitchFamily="34" charset="0"/>
                <a:ea typeface="SimSun" panose="02010600030101010101" pitchFamily="2" charset="-122"/>
              </a:rPr>
              <a:t> &amp; </a:t>
            </a:r>
            <a:r>
              <a:rPr lang="en-US" altLang="zh-CN" sz="3600" dirty="0" err="1" smtClean="0">
                <a:solidFill>
                  <a:srgbClr val="000000"/>
                </a:solidFill>
                <a:latin typeface="Arial" panose="020B0604020202020204" pitchFamily="34" charset="0"/>
                <a:ea typeface="SimSun" panose="02010600030101010101" pitchFamily="2" charset="-122"/>
              </a:rPr>
              <a:t>suy</a:t>
            </a:r>
            <a:r>
              <a:rPr lang="en-US" altLang="zh-CN" sz="3600" dirty="0" smtClean="0">
                <a:solidFill>
                  <a:srgbClr val="000000"/>
                </a:solidFill>
                <a:latin typeface="Arial" panose="020B0604020202020204" pitchFamily="34" charset="0"/>
                <a:ea typeface="SimSun" panose="02010600030101010101" pitchFamily="2" charset="-122"/>
              </a:rPr>
              <a:t> </a:t>
            </a:r>
            <a:r>
              <a:rPr lang="en-US" altLang="zh-CN" sz="3600" dirty="0" err="1" smtClean="0">
                <a:solidFill>
                  <a:srgbClr val="000000"/>
                </a:solidFill>
                <a:latin typeface="Arial" panose="020B0604020202020204" pitchFamily="34" charset="0"/>
                <a:ea typeface="SimSun" panose="02010600030101010101" pitchFamily="2" charset="-122"/>
              </a:rPr>
              <a:t>ngẫm</a:t>
            </a:r>
            <a:endParaRPr lang="en-US" altLang="zh-CN" sz="3600" dirty="0">
              <a:solidFill>
                <a:srgbClr val="000000"/>
              </a:solidFill>
              <a:latin typeface="Arial" panose="020B0604020202020204" pitchFamily="34" charset="0"/>
              <a:ea typeface="SimSun" panose="02010600030101010101" pitchFamily="2" charset="-122"/>
            </a:endParaRPr>
          </a:p>
        </p:txBody>
      </p:sp>
      <p:sp>
        <p:nvSpPr>
          <p:cNvPr id="230405" name="Rectangle 5"/>
          <p:cNvSpPr>
            <a:spLocks noChangeArrowheads="1"/>
          </p:cNvSpPr>
          <p:nvPr/>
        </p:nvSpPr>
        <p:spPr bwMode="auto">
          <a:xfrm>
            <a:off x="914400" y="1828800"/>
            <a:ext cx="7239000"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zh-CN" sz="2800" dirty="0" smtClean="0">
                <a:solidFill>
                  <a:srgbClr val="000000"/>
                </a:solidFill>
                <a:latin typeface="Arial" panose="020B0604020202020204" pitchFamily="34" charset="0"/>
                <a:ea typeface="SimSun" panose="02010600030101010101" pitchFamily="2" charset="-122"/>
              </a:rPr>
              <a:t>“</a:t>
            </a:r>
            <a:r>
              <a:rPr lang="en-US" altLang="zh-CN" sz="2800" i="1" dirty="0" err="1" smtClean="0">
                <a:solidFill>
                  <a:srgbClr val="000000"/>
                </a:solidFill>
                <a:latin typeface="Arial" panose="020B0604020202020204" pitchFamily="34" charset="0"/>
                <a:ea typeface="SimSun" panose="02010600030101010101" pitchFamily="2" charset="-122"/>
              </a:rPr>
              <a:t>Truyền</a:t>
            </a:r>
            <a:r>
              <a:rPr lang="en-US" altLang="zh-CN" sz="2800" i="1" dirty="0" smtClean="0">
                <a:solidFill>
                  <a:srgbClr val="000000"/>
                </a:solidFill>
                <a:latin typeface="Arial" panose="020B0604020202020204" pitchFamily="34" charset="0"/>
                <a:ea typeface="SimSun" panose="02010600030101010101" pitchFamily="2" charset="-122"/>
              </a:rPr>
              <a:t> </a:t>
            </a:r>
            <a:r>
              <a:rPr lang="en-US" altLang="zh-CN" sz="2800" i="1" dirty="0" err="1" smtClean="0">
                <a:solidFill>
                  <a:srgbClr val="000000"/>
                </a:solidFill>
                <a:latin typeface="Arial" panose="020B0604020202020204" pitchFamily="34" charset="0"/>
                <a:ea typeface="SimSun" panose="02010600030101010101" pitchFamily="2" charset="-122"/>
              </a:rPr>
              <a:t>đạo</a:t>
            </a:r>
            <a:r>
              <a:rPr lang="en-US" altLang="zh-CN" sz="2800" i="1"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xuất</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phát</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từ</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bản</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dịch</a:t>
            </a:r>
            <a:r>
              <a:rPr lang="en-US" altLang="zh-CN" sz="2800" dirty="0" smtClean="0">
                <a:solidFill>
                  <a:srgbClr val="000000"/>
                </a:solidFill>
                <a:latin typeface="Arial" panose="020B0604020202020204" pitchFamily="34" charset="0"/>
                <a:ea typeface="SimSun" panose="02010600030101010101" pitchFamily="2" charset="-122"/>
              </a:rPr>
              <a:t> Septuagint </a:t>
            </a:r>
            <a:r>
              <a:rPr lang="en-US" altLang="zh-CN" sz="2800" dirty="0" err="1" smtClean="0">
                <a:solidFill>
                  <a:srgbClr val="000000"/>
                </a:solidFill>
                <a:latin typeface="Arial" panose="020B0604020202020204" pitchFamily="34" charset="0"/>
                <a:ea typeface="SimSun" panose="02010600030101010101" pitchFamily="2" charset="-122"/>
              </a:rPr>
              <a:t>của</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từ</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i="1" dirty="0" smtClean="0">
                <a:solidFill>
                  <a:srgbClr val="000000"/>
                </a:solidFill>
                <a:latin typeface="Arial" panose="020B0604020202020204" pitchFamily="34" charset="0"/>
                <a:ea typeface="SimSun" panose="02010600030101010101" pitchFamily="2" charset="-122"/>
              </a:rPr>
              <a:t>"</a:t>
            </a:r>
            <a:r>
              <a:rPr lang="en-US" altLang="zh-CN" sz="2800" i="1" dirty="0" err="1" smtClean="0">
                <a:solidFill>
                  <a:srgbClr val="000000"/>
                </a:solidFill>
                <a:latin typeface="Arial" panose="020B0604020202020204" pitchFamily="34" charset="0"/>
                <a:ea typeface="SimSun" panose="02010600030101010101" pitchFamily="2" charset="-122"/>
              </a:rPr>
              <a:t>Qohelet</a:t>
            </a:r>
            <a:r>
              <a:rPr lang="en-US" altLang="zh-CN" sz="2800" i="1" dirty="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có</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nghĩa</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là</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Giảng</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Sư</a:t>
            </a:r>
            <a:r>
              <a:rPr lang="en-US" altLang="zh-CN" sz="2800" dirty="0" smtClean="0">
                <a:solidFill>
                  <a:srgbClr val="000000"/>
                </a:solidFill>
                <a:latin typeface="Arial" panose="020B0604020202020204" pitchFamily="34" charset="0"/>
                <a:ea typeface="SimSun" panose="02010600030101010101" pitchFamily="2" charset="-122"/>
              </a:rPr>
              <a:t>”</a:t>
            </a:r>
            <a:r>
              <a:rPr lang="en-US" altLang="zh-CN" sz="2800" i="1" dirty="0" smtClean="0">
                <a:solidFill>
                  <a:srgbClr val="000000"/>
                </a:solidFill>
                <a:latin typeface="Arial" panose="020B0604020202020204" pitchFamily="34" charset="0"/>
                <a:ea typeface="SimSun" panose="02010600030101010101" pitchFamily="2" charset="-122"/>
              </a:rPr>
              <a:t> </a:t>
            </a:r>
            <a:r>
              <a:rPr lang="en-US" altLang="zh-CN" sz="2800" dirty="0" smtClean="0">
                <a:solidFill>
                  <a:srgbClr val="000000"/>
                </a:solidFill>
                <a:latin typeface="Arial" panose="020B0604020202020204" pitchFamily="34" charset="0"/>
                <a:ea typeface="SimSun" panose="02010600030101010101" pitchFamily="2" charset="-122"/>
              </a:rPr>
              <a:t>(</a:t>
            </a:r>
            <a:r>
              <a:rPr lang="en-US" altLang="zh-CN" sz="2800" dirty="0">
                <a:solidFill>
                  <a:srgbClr val="000000"/>
                </a:solidFill>
                <a:latin typeface="Arial" panose="020B0604020202020204" pitchFamily="34" charset="0"/>
                <a:ea typeface="SimSun" panose="02010600030101010101" pitchFamily="2" charset="-122"/>
              </a:rPr>
              <a:t>KJV) </a:t>
            </a:r>
            <a:r>
              <a:rPr lang="en-US" altLang="zh-CN" sz="2800" dirty="0" smtClean="0">
                <a:solidFill>
                  <a:srgbClr val="000000"/>
                </a:solidFill>
                <a:latin typeface="Arial" panose="020B0604020202020204" pitchFamily="34" charset="0"/>
                <a:ea typeface="SimSun" panose="02010600030101010101" pitchFamily="2" charset="-122"/>
              </a:rPr>
              <a:t>hay “</a:t>
            </a:r>
            <a:r>
              <a:rPr lang="en-US" altLang="zh-CN" sz="2800" dirty="0" err="1" smtClean="0">
                <a:solidFill>
                  <a:srgbClr val="000000"/>
                </a:solidFill>
                <a:latin typeface="Arial" panose="020B0604020202020204" pitchFamily="34" charset="0"/>
                <a:ea typeface="SimSun" panose="02010600030101010101" pitchFamily="2" charset="-122"/>
              </a:rPr>
              <a:t>Giáo</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err="1" smtClean="0">
                <a:solidFill>
                  <a:srgbClr val="000000"/>
                </a:solidFill>
                <a:latin typeface="Arial" panose="020B0604020202020204" pitchFamily="34" charset="0"/>
                <a:ea typeface="SimSun" panose="02010600030101010101" pitchFamily="2" charset="-122"/>
              </a:rPr>
              <a:t>sư</a:t>
            </a:r>
            <a:r>
              <a:rPr lang="en-US" altLang="zh-CN" sz="2800" dirty="0" smtClean="0">
                <a:solidFill>
                  <a:srgbClr val="000000"/>
                </a:solidFill>
                <a:latin typeface="Arial" panose="020B0604020202020204" pitchFamily="34" charset="0"/>
                <a:ea typeface="SimSun" panose="02010600030101010101" pitchFamily="2" charset="-122"/>
              </a:rPr>
              <a:t>" </a:t>
            </a:r>
            <a:r>
              <a:rPr lang="en-US" altLang="zh-CN" sz="2800" dirty="0">
                <a:solidFill>
                  <a:srgbClr val="000000"/>
                </a:solidFill>
                <a:latin typeface="Arial" panose="020B0604020202020204" pitchFamily="34" charset="0"/>
                <a:ea typeface="SimSun" panose="02010600030101010101" pitchFamily="2" charset="-122"/>
              </a:rPr>
              <a:t>(NIV). </a:t>
            </a:r>
          </a:p>
        </p:txBody>
      </p:sp>
      <p:sp>
        <p:nvSpPr>
          <p:cNvPr id="6" name="TextBox 5"/>
          <p:cNvSpPr txBox="1"/>
          <p:nvPr/>
        </p:nvSpPr>
        <p:spPr>
          <a:xfrm>
            <a:off x="8369300" y="76200"/>
            <a:ext cx="698500" cy="461963"/>
          </a:xfrm>
          <a:prstGeom prst="rect">
            <a:avLst/>
          </a:prstGeom>
          <a:solidFill>
            <a:srgbClr val="000000"/>
          </a:solidFill>
        </p:spPr>
        <p:txBody>
          <a:bodyPr wrap="none">
            <a:spAutoFit/>
          </a:bodyPr>
          <a:lstStyle/>
          <a:p>
            <a:pPr>
              <a:defRPr/>
            </a:pPr>
            <a:r>
              <a:rPr lang="en-US" b="1">
                <a:effectLst>
                  <a:outerShdw blurRad="38100" dist="38100" dir="2700000" algn="tl">
                    <a:srgbClr val="5B5B89"/>
                  </a:outerShdw>
                </a:effectLst>
                <a:latin typeface="Arial" pitchFamily="34" charset="0"/>
                <a:cs typeface="Arial" pitchFamily="34" charset="0"/>
              </a:rPr>
              <a:t>404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slide(fromBottom)">
                                      <p:cBhvr>
                                        <p:cTn id="7" dur="10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purple%20winds"/>
          <p:cNvPicPr>
            <a:picLocks noGrp="1" noChangeAspect="1" noChangeArrowheads="1"/>
          </p:cNvPicPr>
          <p:nvPr>
            <p:ph sz="quarter" idx="2"/>
          </p:nvPr>
        </p:nvPicPr>
        <p:blipFill>
          <a:blip r:embed="rId3">
            <a:lum bright="-44000"/>
            <a:extLst>
              <a:ext uri="{28A0092B-C50C-407E-A947-70E740481C1C}">
                <a14:useLocalDpi xmlns:a14="http://schemas.microsoft.com/office/drawing/2010/main" val="0"/>
              </a:ext>
            </a:extLst>
          </a:blip>
          <a:srcRect/>
          <a:stretch>
            <a:fillRect/>
          </a:stretch>
        </p:blipFill>
        <p:spPr>
          <a:xfrm>
            <a:off x="0" y="0"/>
            <a:ext cx="9144000" cy="6858000"/>
          </a:xfrm>
        </p:spPr>
      </p:pic>
      <p:sp>
        <p:nvSpPr>
          <p:cNvPr id="204803" name="Rectangle 3"/>
          <p:cNvSpPr>
            <a:spLocks noGrp="1" noChangeArrowheads="1"/>
          </p:cNvSpPr>
          <p:nvPr>
            <p:ph type="title"/>
          </p:nvPr>
        </p:nvSpPr>
        <p:spPr>
          <a:xfrm>
            <a:off x="3657600" y="198438"/>
            <a:ext cx="5486400" cy="1143000"/>
          </a:xfrm>
        </p:spPr>
        <p:txBody>
          <a:bodyPr/>
          <a:lstStyle/>
          <a:p>
            <a:pPr eaLnBrk="1" hangingPunct="1">
              <a:defRPr/>
            </a:pPr>
            <a:r>
              <a:rPr lang="en-US" altLang="zh-CN" u="sng" dirty="0" err="1" smtClean="0">
                <a:solidFill>
                  <a:srgbClr val="FFFFFF"/>
                </a:solidFill>
                <a:ea typeface="SimSun" pitchFamily="2" charset="-122"/>
              </a:rPr>
              <a:t>Thời</a:t>
            </a:r>
            <a:r>
              <a:rPr lang="en-US" altLang="zh-CN" u="sng" dirty="0" smtClean="0">
                <a:solidFill>
                  <a:srgbClr val="FFFFFF"/>
                </a:solidFill>
                <a:ea typeface="SimSun" pitchFamily="2" charset="-122"/>
              </a:rPr>
              <a:t> </a:t>
            </a:r>
            <a:r>
              <a:rPr lang="en-US" altLang="zh-CN" u="sng" dirty="0" err="1" smtClean="0">
                <a:solidFill>
                  <a:srgbClr val="FFFFFF"/>
                </a:solidFill>
                <a:ea typeface="SimSun" pitchFamily="2" charset="-122"/>
              </a:rPr>
              <a:t>gian</a:t>
            </a:r>
            <a:r>
              <a:rPr lang="en-US" altLang="zh-CN" u="sng" dirty="0" smtClean="0">
                <a:solidFill>
                  <a:srgbClr val="FFFFFF"/>
                </a:solidFill>
                <a:ea typeface="SimSun" pitchFamily="2" charset="-122"/>
              </a:rPr>
              <a:t> &amp; </a:t>
            </a:r>
            <a:r>
              <a:rPr lang="en-US" altLang="zh-CN" u="sng" dirty="0" err="1" smtClean="0">
                <a:solidFill>
                  <a:srgbClr val="FFFFFF"/>
                </a:solidFill>
                <a:ea typeface="SimSun" pitchFamily="2" charset="-122"/>
              </a:rPr>
              <a:t>bối</a:t>
            </a:r>
            <a:r>
              <a:rPr lang="en-US" altLang="zh-CN" u="sng" dirty="0" smtClean="0">
                <a:solidFill>
                  <a:srgbClr val="FFFFFF"/>
                </a:solidFill>
                <a:ea typeface="SimSun" pitchFamily="2" charset="-122"/>
              </a:rPr>
              <a:t> </a:t>
            </a:r>
            <a:r>
              <a:rPr lang="en-US" altLang="zh-CN" u="sng" dirty="0" err="1" smtClean="0">
                <a:solidFill>
                  <a:srgbClr val="FFFFFF"/>
                </a:solidFill>
                <a:ea typeface="SimSun" pitchFamily="2" charset="-122"/>
              </a:rPr>
              <a:t>cảnh</a:t>
            </a:r>
            <a:endParaRPr lang="en-US" altLang="zh-CN" u="sng" dirty="0" smtClean="0">
              <a:solidFill>
                <a:srgbClr val="FFFFFF"/>
              </a:solidFill>
              <a:ea typeface="SimSun" pitchFamily="2" charset="-122"/>
            </a:endParaRPr>
          </a:p>
        </p:txBody>
      </p:sp>
      <p:pic>
        <p:nvPicPr>
          <p:cNvPr id="231428" name="Picture 4" descr="whattime_copy(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0"/>
            <a:ext cx="3733800" cy="6858000"/>
          </a:xfrm>
        </p:spPr>
      </p:pic>
      <p:sp>
        <p:nvSpPr>
          <p:cNvPr id="204805" name="Text Box 5"/>
          <p:cNvSpPr txBox="1">
            <a:spLocks noChangeArrowheads="1"/>
          </p:cNvSpPr>
          <p:nvPr/>
        </p:nvSpPr>
        <p:spPr bwMode="auto">
          <a:xfrm>
            <a:off x="3816350" y="1257300"/>
            <a:ext cx="5327650" cy="4733604"/>
          </a:xfrm>
          <a:prstGeom prst="rect">
            <a:avLst/>
          </a:prstGeom>
          <a:noFill/>
          <a:ln w="9525">
            <a:noFill/>
            <a:miter lim="800000"/>
            <a:headEnd/>
            <a:tailEnd/>
          </a:ln>
          <a:effectLst/>
        </p:spPr>
        <p:txBody>
          <a:bodyPr>
            <a:spAutoFit/>
          </a:bodyPr>
          <a:lstStyle/>
          <a:p>
            <a:pPr algn="l" eaLnBrk="1" hangingPunct="1">
              <a:lnSpc>
                <a:spcPct val="110000"/>
              </a:lnSpc>
              <a:spcBef>
                <a:spcPct val="50000"/>
              </a:spcBef>
              <a:defRPr/>
            </a:pP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Có</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thể</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trước</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năm</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931 </a:t>
            </a:r>
            <a:r>
              <a:rPr lang="en-US" altLang="zh-CN" sz="3200" b="1" dirty="0">
                <a:solidFill>
                  <a:srgbClr val="FFFFFF"/>
                </a:solidFill>
                <a:effectLst>
                  <a:outerShdw blurRad="38100" dist="38100" dir="2700000" algn="tl">
                    <a:srgbClr val="000000"/>
                  </a:outerShdw>
                </a:effectLst>
                <a:latin typeface="Arial" pitchFamily="34" charset="0"/>
                <a:ea typeface="SimSun" pitchFamily="2" charset="-122"/>
              </a:rPr>
              <a:t>T</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C</a:t>
            </a:r>
            <a:endParaRPr lang="en-US" altLang="zh-CN" sz="3200" b="1" dirty="0">
              <a:solidFill>
                <a:srgbClr val="FFFFFF"/>
              </a:solidFill>
              <a:effectLst>
                <a:outerShdw blurRad="38100" dist="38100" dir="2700000" algn="tl">
                  <a:srgbClr val="000000"/>
                </a:outerShdw>
              </a:effectLst>
              <a:latin typeface="Arial" pitchFamily="34" charset="0"/>
              <a:ea typeface="SimSun" pitchFamily="2" charset="-122"/>
            </a:endParaRPr>
          </a:p>
          <a:p>
            <a:pPr algn="l">
              <a:defRPr/>
            </a:pPr>
            <a:endParaRPr lang="en-US" altLang="zh-CN" sz="2000" b="1" dirty="0">
              <a:solidFill>
                <a:srgbClr val="FFFFFF"/>
              </a:solidFill>
              <a:effectLst>
                <a:outerShdw blurRad="38100" dist="38100" dir="2700000" algn="tl">
                  <a:srgbClr val="000000"/>
                </a:outerShdw>
              </a:effectLst>
              <a:latin typeface="Arial" pitchFamily="34" charset="0"/>
              <a:ea typeface="SimSun" pitchFamily="2" charset="-122"/>
            </a:endParaRPr>
          </a:p>
          <a:p>
            <a:pPr algn="l">
              <a:lnSpc>
                <a:spcPct val="110000"/>
              </a:lnSpc>
              <a:defRPr/>
            </a:pP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Sa-</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lô</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môn</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bấy</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giờ</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là</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một</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người</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già</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Ông</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đang</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nhìn</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lại</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tất</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cả</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những</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thành</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quả</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của</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mình</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những</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theo</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đuổi</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của</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mình</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Ông</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thấy</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sự</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trống</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rỗng</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trong</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cuộc</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sống</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r>
              <a:rPr lang="en-US" altLang="zh-CN" sz="3200" b="1" dirty="0" err="1" smtClean="0">
                <a:solidFill>
                  <a:srgbClr val="FFFFFF"/>
                </a:solidFill>
                <a:effectLst>
                  <a:outerShdw blurRad="38100" dist="38100" dir="2700000" algn="tl">
                    <a:srgbClr val="000000"/>
                  </a:outerShdw>
                </a:effectLst>
                <a:latin typeface="Arial" pitchFamily="34" charset="0"/>
                <a:ea typeface="SimSun" pitchFamily="2" charset="-122"/>
              </a:rPr>
              <a:t>mình</a:t>
            </a:r>
            <a:r>
              <a:rPr lang="en-US" altLang="zh-CN" sz="3200" b="1" dirty="0" smtClean="0">
                <a:solidFill>
                  <a:srgbClr val="FFFFFF"/>
                </a:solidFill>
                <a:effectLst>
                  <a:outerShdw blurRad="38100" dist="38100" dir="2700000" algn="tl">
                    <a:srgbClr val="000000"/>
                  </a:outerShdw>
                </a:effectLst>
                <a:latin typeface="Arial" pitchFamily="34" charset="0"/>
                <a:ea typeface="SimSun" pitchFamily="2" charset="-122"/>
              </a:rPr>
              <a:t>. </a:t>
            </a:r>
            <a:endParaRPr lang="en-US" altLang="zh-CN" sz="3200" b="1" dirty="0">
              <a:solidFill>
                <a:srgbClr val="FFFFFF"/>
              </a:solidFill>
              <a:effectLst>
                <a:outerShdw blurRad="38100" dist="38100" dir="2700000" algn="tl">
                  <a:srgbClr val="000000"/>
                </a:outerShdw>
              </a:effectLst>
              <a:latin typeface="Arial" pitchFamily="34" charset="0"/>
              <a:ea typeface="SimSun" pitchFamily="2" charset="-122"/>
            </a:endParaRPr>
          </a:p>
        </p:txBody>
      </p:sp>
      <p:pic>
        <p:nvPicPr>
          <p:cNvPr id="231430" name="Picture 6" descr="j0296882"/>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924800" y="5181600"/>
            <a:ext cx="990600" cy="1371600"/>
          </a:xfrm>
        </p:spPr>
      </p:pic>
      <p:sp>
        <p:nvSpPr>
          <p:cNvPr id="7" name="TextBox 6"/>
          <p:cNvSpPr txBox="1"/>
          <p:nvPr/>
        </p:nvSpPr>
        <p:spPr>
          <a:xfrm>
            <a:off x="8369300" y="76200"/>
            <a:ext cx="698500" cy="461963"/>
          </a:xfrm>
          <a:prstGeom prst="rect">
            <a:avLst/>
          </a:prstGeom>
          <a:noFill/>
        </p:spPr>
        <p:txBody>
          <a:bodyPr wrap="none">
            <a:spAutoFit/>
          </a:bodyPr>
          <a:lstStyle/>
          <a:p>
            <a:pPr>
              <a:defRPr/>
            </a:pPr>
            <a:r>
              <a:rPr lang="en-US" b="1">
                <a:effectLst>
                  <a:outerShdw blurRad="38100" dist="38100" dir="2700000" algn="tl">
                    <a:srgbClr val="000000"/>
                  </a:outerShdw>
                </a:effectLst>
                <a:latin typeface="Arial" pitchFamily="34" charset="0"/>
                <a:cs typeface="Arial" pitchFamily="34" charset="0"/>
              </a:rPr>
              <a:t>404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0480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6" presetClass="emph" presetSubtype="0" fill="hold" nodeType="afterEffect">
                                  <p:stCondLst>
                                    <p:cond delay="0"/>
                                  </p:stCondLst>
                                  <p:childTnLst>
                                    <p:animScale>
                                      <p:cBhvr>
                                        <p:cTn id="9" dur="2000" fill="hold"/>
                                        <p:tgtEl>
                                          <p:spTgt spid="204805">
                                            <p:txEl>
                                              <p:pRg st="0" end="0"/>
                                            </p:txEl>
                                          </p:spTgt>
                                        </p:tgtEl>
                                      </p:cBhvr>
                                      <p:by x="130000" y="130000"/>
                                    </p:animScale>
                                  </p:childTnLst>
                                </p:cTn>
                              </p:par>
                            </p:childTnLst>
                          </p:cTn>
                        </p:par>
                        <p:par>
                          <p:cTn id="10" fill="hold" nodeType="afterGroup">
                            <p:stCondLst>
                              <p:cond delay="20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204805">
                                            <p:txEl>
                                              <p:pRg st="2" end="2"/>
                                            </p:txEl>
                                          </p:spTgt>
                                        </p:tgtEl>
                                        <p:attrNameLst>
                                          <p:attrName>style.visibility</p:attrName>
                                        </p:attrNameLst>
                                      </p:cBhvr>
                                      <p:to>
                                        <p:strVal val="visible"/>
                                      </p:to>
                                    </p:set>
                                    <p:anim calcmode="discrete" valueType="clr">
                                      <p:cBhvr override="childStyle">
                                        <p:cTn id="13" dur="80"/>
                                        <p:tgtEl>
                                          <p:spTgt spid="20480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04805">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20480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scro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WordArt 3"/>
          <p:cNvSpPr>
            <a:spLocks noChangeArrowheads="1" noChangeShapeType="1" noTextEdit="1"/>
          </p:cNvSpPr>
          <p:nvPr/>
        </p:nvSpPr>
        <p:spPr bwMode="auto">
          <a:xfrm rot="-337604">
            <a:off x="6704013" y="1116013"/>
            <a:ext cx="2209800" cy="642937"/>
          </a:xfrm>
          <a:prstGeom prst="rect">
            <a:avLst/>
          </a:prstGeom>
        </p:spPr>
        <p:txBody>
          <a:bodyPr wrap="none" fromWordArt="1">
            <a:prstTxWarp prst="textSlantUp">
              <a:avLst>
                <a:gd name="adj" fmla="val 32056"/>
              </a:avLst>
            </a:prstTxWarp>
          </a:bodyPr>
          <a:lstStyle/>
          <a:p>
            <a:r>
              <a:rPr lang="vi-VN" sz="3600" kern="10">
                <a:ln w="9525">
                  <a:solidFill>
                    <a:srgbClr val="CC99FF"/>
                  </a:solidFill>
                  <a:round/>
                  <a:headEnd/>
                  <a:tailEnd/>
                </a:ln>
                <a:gradFill rotWithShape="1">
                  <a:gsLst>
                    <a:gs pos="0">
                      <a:srgbClr val="CC00CC"/>
                    </a:gs>
                    <a:gs pos="100000">
                      <a:srgbClr val="6600CC"/>
                    </a:gs>
                  </a:gsLst>
                  <a:lin ang="16500000" scaled="1"/>
                </a:gradFill>
                <a:effectLst>
                  <a:outerShdw dist="53882" dir="2700000" algn="ctr" rotWithShape="0">
                    <a:srgbClr val="9999FF">
                      <a:alpha val="79999"/>
                    </a:srgbClr>
                  </a:outerShdw>
                </a:effectLst>
              </a:rPr>
              <a:t>Proverbs</a:t>
            </a:r>
          </a:p>
        </p:txBody>
      </p:sp>
      <p:sp>
        <p:nvSpPr>
          <p:cNvPr id="232452" name="WordArt 4"/>
          <p:cNvSpPr>
            <a:spLocks noChangeArrowheads="1" noChangeShapeType="1" noTextEdit="1"/>
          </p:cNvSpPr>
          <p:nvPr/>
        </p:nvSpPr>
        <p:spPr bwMode="auto">
          <a:xfrm rot="-285818">
            <a:off x="5561013" y="222250"/>
            <a:ext cx="2990850" cy="533400"/>
          </a:xfrm>
          <a:prstGeom prst="rect">
            <a:avLst/>
          </a:prstGeom>
        </p:spPr>
        <p:txBody>
          <a:bodyPr wrap="none" fromWordArt="1">
            <a:prstTxWarp prst="textSlantUp">
              <a:avLst>
                <a:gd name="adj" fmla="val 32056"/>
              </a:avLst>
            </a:prstTxWarp>
          </a:bodyPr>
          <a:lstStyle/>
          <a:p>
            <a:r>
              <a:rPr lang="vi-VN" sz="3600" kern="10">
                <a:ln w="9525">
                  <a:solidFill>
                    <a:srgbClr val="CC99FF"/>
                  </a:solidFill>
                  <a:round/>
                  <a:headEnd/>
                  <a:tailEnd/>
                </a:ln>
                <a:gradFill rotWithShape="1">
                  <a:gsLst>
                    <a:gs pos="0">
                      <a:srgbClr val="CC00CC"/>
                    </a:gs>
                    <a:gs pos="100000">
                      <a:srgbClr val="6600CC"/>
                    </a:gs>
                  </a:gsLst>
                  <a:lin ang="16440000" scaled="1"/>
                </a:gradFill>
                <a:effectLst>
                  <a:outerShdw dist="53882" dir="2700000" algn="ctr" rotWithShape="0">
                    <a:srgbClr val="9999FF">
                      <a:alpha val="79999"/>
                    </a:srgbClr>
                  </a:outerShdw>
                </a:effectLst>
              </a:rPr>
              <a:t>of Solomon</a:t>
            </a:r>
          </a:p>
        </p:txBody>
      </p:sp>
      <p:sp>
        <p:nvSpPr>
          <p:cNvPr id="232453" name="WordArt 5"/>
          <p:cNvSpPr>
            <a:spLocks noChangeArrowheads="1" noChangeShapeType="1" noTextEdit="1"/>
          </p:cNvSpPr>
          <p:nvPr/>
        </p:nvSpPr>
        <p:spPr bwMode="auto">
          <a:xfrm rot="-186459">
            <a:off x="3046413" y="682625"/>
            <a:ext cx="1830387" cy="471488"/>
          </a:xfrm>
          <a:prstGeom prst="rect">
            <a:avLst/>
          </a:prstGeom>
        </p:spPr>
        <p:txBody>
          <a:bodyPr wrap="none" fromWordArt="1">
            <a:prstTxWarp prst="textSlantUp">
              <a:avLst>
                <a:gd name="adj" fmla="val 32056"/>
              </a:avLst>
            </a:prstTxWarp>
          </a:bodyPr>
          <a:lstStyle/>
          <a:p>
            <a:r>
              <a:rPr lang="vi-VN" sz="3600" kern="10">
                <a:ln w="9525">
                  <a:solidFill>
                    <a:srgbClr val="CC99FF"/>
                  </a:solidFill>
                  <a:round/>
                  <a:headEnd/>
                  <a:tailEnd/>
                </a:ln>
                <a:gradFill rotWithShape="1">
                  <a:gsLst>
                    <a:gs pos="0">
                      <a:srgbClr val="CC00CC"/>
                    </a:gs>
                    <a:gs pos="100000">
                      <a:srgbClr val="6600CC"/>
                    </a:gs>
                  </a:gsLst>
                  <a:lin ang="16380000" scaled="1"/>
                </a:gradFill>
                <a:effectLst>
                  <a:outerShdw dist="53882" dir="2700000" algn="ctr" rotWithShape="0">
                    <a:srgbClr val="9999FF">
                      <a:alpha val="79999"/>
                    </a:srgbClr>
                  </a:outerShdw>
                </a:effectLst>
              </a:rPr>
              <a:t>Song</a:t>
            </a:r>
          </a:p>
        </p:txBody>
      </p:sp>
      <p:sp>
        <p:nvSpPr>
          <p:cNvPr id="232454" name="WordArt 6"/>
          <p:cNvSpPr>
            <a:spLocks noChangeArrowheads="1" noChangeShapeType="1" noTextEdit="1"/>
          </p:cNvSpPr>
          <p:nvPr/>
        </p:nvSpPr>
        <p:spPr bwMode="auto">
          <a:xfrm rot="3324070">
            <a:off x="5349082" y="2374106"/>
            <a:ext cx="2743200" cy="642937"/>
          </a:xfrm>
          <a:prstGeom prst="rect">
            <a:avLst/>
          </a:prstGeom>
        </p:spPr>
        <p:txBody>
          <a:bodyPr wrap="none" fromWordArt="1">
            <a:prstTxWarp prst="textSlantUp">
              <a:avLst>
                <a:gd name="adj" fmla="val 32056"/>
              </a:avLst>
            </a:prstTxWarp>
          </a:bodyPr>
          <a:lstStyle/>
          <a:p>
            <a:r>
              <a:rPr lang="vi-VN" sz="3600" kern="10">
                <a:ln w="9525">
                  <a:solidFill>
                    <a:srgbClr val="CC99FF"/>
                  </a:solidFill>
                  <a:round/>
                  <a:headEnd/>
                  <a:tailEnd/>
                </a:ln>
                <a:gradFill rotWithShape="1">
                  <a:gsLst>
                    <a:gs pos="0">
                      <a:srgbClr val="6600CC"/>
                    </a:gs>
                    <a:gs pos="100000">
                      <a:srgbClr val="CC00CC"/>
                    </a:gs>
                  </a:gsLst>
                  <a:lin ang="2040000" scaled="1"/>
                </a:gradFill>
                <a:effectLst>
                  <a:outerShdw dist="53882" dir="2700000" algn="ctr" rotWithShape="0">
                    <a:srgbClr val="9999FF">
                      <a:alpha val="79999"/>
                    </a:srgbClr>
                  </a:outerShdw>
                </a:effectLst>
              </a:rPr>
              <a:t>Ecclesiastes</a:t>
            </a:r>
          </a:p>
        </p:txBody>
      </p:sp>
      <p:sp>
        <p:nvSpPr>
          <p:cNvPr id="206855" name="Rectangle 7"/>
          <p:cNvSpPr>
            <a:spLocks noChangeArrowheads="1"/>
          </p:cNvSpPr>
          <p:nvPr/>
        </p:nvSpPr>
        <p:spPr bwMode="auto">
          <a:xfrm>
            <a:off x="76200" y="2154680"/>
            <a:ext cx="9144000" cy="3243965"/>
          </a:xfrm>
          <a:prstGeom prst="rect">
            <a:avLst/>
          </a:prstGeom>
          <a:noFill/>
          <a:ln w="9525">
            <a:noFill/>
            <a:miter lim="800000"/>
            <a:headEnd/>
            <a:tailEnd/>
          </a:ln>
          <a:effectLst/>
        </p:spPr>
        <p:txBody>
          <a:bodyPr anchor="ctr">
            <a:spAutoFit/>
          </a:bodyPr>
          <a:lstStyle/>
          <a:p>
            <a:pPr algn="l">
              <a:defRPr/>
            </a:pPr>
            <a:r>
              <a:rPr lang="en-US" sz="3200" b="1" dirty="0" smtClean="0">
                <a:effectLst>
                  <a:outerShdw blurRad="38100" dist="38100" dir="2700000" algn="tl">
                    <a:srgbClr val="000000"/>
                  </a:outerShdw>
                </a:effectLst>
                <a:latin typeface="Arial" pitchFamily="34" charset="0"/>
              </a:rPr>
              <a:t>Sa-</a:t>
            </a:r>
            <a:r>
              <a:rPr lang="en-US" sz="3200" b="1" dirty="0" err="1" smtClean="0">
                <a:effectLst>
                  <a:outerShdw blurRad="38100" dist="38100" dir="2700000" algn="tl">
                    <a:srgbClr val="000000"/>
                  </a:outerShdw>
                </a:effectLst>
                <a:latin typeface="Arial" pitchFamily="34" charset="0"/>
              </a:rPr>
              <a:t>lô</a:t>
            </a:r>
            <a:r>
              <a:rPr lang="en-US" sz="3200" b="1" dirty="0" smtClean="0">
                <a:effectLst>
                  <a:outerShdw blurRad="38100" dist="38100" dir="2700000" algn="tl">
                    <a:srgbClr val="000000"/>
                  </a:outerShdw>
                </a:effectLst>
                <a:latin typeface="Arial" pitchFamily="34" charset="0"/>
              </a:rPr>
              <a:t>-</a:t>
            </a:r>
            <a:r>
              <a:rPr lang="en-US" sz="3200" b="1" dirty="0" err="1" smtClean="0">
                <a:effectLst>
                  <a:outerShdw blurRad="38100" dist="38100" dir="2700000" algn="tl">
                    <a:srgbClr val="000000"/>
                  </a:outerShdw>
                </a:effectLst>
                <a:latin typeface="Arial" pitchFamily="34" charset="0"/>
              </a:rPr>
              <a:t>môn</a:t>
            </a:r>
            <a:r>
              <a:rPr lang="en-US" sz="3200" b="1" dirty="0" smtClean="0">
                <a:effectLst>
                  <a:outerShdw blurRad="38100" dist="38100" dir="2700000" algn="tl">
                    <a:srgbClr val="000000"/>
                  </a:outerShdw>
                </a:effectLst>
                <a:latin typeface="Arial" pitchFamily="34" charset="0"/>
              </a:rPr>
              <a:t> –</a:t>
            </a:r>
            <a:endParaRPr lang="en-US" sz="3200" b="1" dirty="0">
              <a:effectLst>
                <a:outerShdw blurRad="38100" dist="38100" dir="2700000" algn="tl">
                  <a:srgbClr val="000000"/>
                </a:outerShdw>
              </a:effectLst>
              <a:latin typeface="Arial" pitchFamily="34" charset="0"/>
            </a:endParaRPr>
          </a:p>
          <a:p>
            <a:pPr algn="l">
              <a:defRPr/>
            </a:pPr>
            <a:endParaRPr lang="en-US" sz="3200" b="1" dirty="0">
              <a:effectLst>
                <a:outerShdw blurRad="38100" dist="38100" dir="2700000" algn="tl">
                  <a:srgbClr val="000000"/>
                </a:outerShdw>
              </a:effectLst>
              <a:latin typeface="Arial" pitchFamily="34" charset="0"/>
            </a:endParaRPr>
          </a:p>
          <a:p>
            <a:pPr algn="l">
              <a:lnSpc>
                <a:spcPct val="110000"/>
              </a:lnSpc>
              <a:defRPr/>
            </a:pPr>
            <a:r>
              <a:rPr lang="en-US" sz="3200" b="1" dirty="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Nhã</a:t>
            </a:r>
            <a:r>
              <a:rPr lang="en-US" sz="3200" b="1" dirty="0" smtClean="0">
                <a:effectLst>
                  <a:outerShdw blurRad="38100" dist="38100" dir="2700000" algn="tl">
                    <a:srgbClr val="000000"/>
                  </a:outerShdw>
                </a:effectLst>
                <a:latin typeface="Arial" pitchFamily="34" charset="0"/>
              </a:rPr>
              <a:t> Ca</a:t>
            </a:r>
            <a:r>
              <a:rPr lang="en-US" sz="3200" b="1" dirty="0">
                <a:effectLst>
                  <a:outerShdw blurRad="38100" dist="38100" dir="2700000" algn="tl">
                    <a:srgbClr val="000000"/>
                  </a:outerShdw>
                </a:effectLst>
                <a:latin typeface="Arial" pitchFamily="34" charset="0"/>
              </a:rPr>
              <a:t>   - </a:t>
            </a:r>
            <a:r>
              <a:rPr lang="en-US" sz="3200" b="1" dirty="0" err="1" smtClean="0">
                <a:effectLst>
                  <a:outerShdw blurRad="38100" dist="38100" dir="2700000" algn="tl">
                    <a:srgbClr val="000000"/>
                  </a:outerShdw>
                </a:effectLst>
                <a:latin typeface="Arial" pitchFamily="34" charset="0"/>
              </a:rPr>
              <a:t>người</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yêu</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thời</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thanh</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niên</a:t>
            </a:r>
            <a:r>
              <a:rPr lang="en-US" sz="3200" b="1" dirty="0" smtClean="0">
                <a:effectLst>
                  <a:outerShdw blurRad="38100" dist="38100" dir="2700000" algn="tl">
                    <a:srgbClr val="000000"/>
                  </a:outerShdw>
                </a:effectLst>
                <a:latin typeface="Arial" pitchFamily="34" charset="0"/>
              </a:rPr>
              <a:t>)</a:t>
            </a:r>
            <a:endParaRPr lang="en-US" sz="3200" b="1" dirty="0">
              <a:effectLst>
                <a:outerShdw blurRad="38100" dist="38100" dir="2700000" algn="tl">
                  <a:srgbClr val="000000"/>
                </a:outerShdw>
              </a:effectLst>
              <a:latin typeface="Arial" pitchFamily="34" charset="0"/>
            </a:endParaRPr>
          </a:p>
          <a:p>
            <a:pPr algn="l">
              <a:lnSpc>
                <a:spcPct val="110000"/>
              </a:lnSpc>
              <a:defRPr/>
            </a:pPr>
            <a:r>
              <a:rPr lang="en-US" sz="3200" b="1" dirty="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Châm</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ngôn</a:t>
            </a:r>
            <a:r>
              <a:rPr lang="en-US" sz="3200" b="1" dirty="0">
                <a:effectLst>
                  <a:outerShdw blurRad="38100" dist="38100" dir="2700000" algn="tl">
                    <a:srgbClr val="000000"/>
                  </a:outerShdw>
                </a:effectLst>
                <a:latin typeface="Arial" pitchFamily="34" charset="0"/>
              </a:rPr>
              <a:t> </a:t>
            </a:r>
            <a:r>
              <a:rPr lang="en-US" sz="3200" b="1" dirty="0" smtClean="0">
                <a:effectLst>
                  <a:outerShdw blurRad="38100" dist="38100" dir="2700000" algn="tl">
                    <a:srgbClr val="000000"/>
                  </a:outerShdw>
                </a:effectLst>
                <a:latin typeface="Arial" pitchFamily="34" charset="0"/>
              </a:rPr>
              <a:t>-</a:t>
            </a:r>
            <a:r>
              <a:rPr lang="en-US" sz="3200" b="1" dirty="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người</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khôn</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ngoan</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nửa</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đời</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người</a:t>
            </a:r>
            <a:r>
              <a:rPr lang="en-US" sz="3200" b="1" dirty="0" smtClean="0">
                <a:effectLst>
                  <a:outerShdw blurRad="38100" dist="38100" dir="2700000" algn="tl">
                    <a:srgbClr val="000000"/>
                  </a:outerShdw>
                </a:effectLst>
                <a:latin typeface="Arial" pitchFamily="34" charset="0"/>
              </a:rPr>
              <a:t>)</a:t>
            </a:r>
            <a:endParaRPr lang="en-US" sz="3200" b="1" dirty="0">
              <a:effectLst>
                <a:outerShdw blurRad="38100" dist="38100" dir="2700000" algn="tl">
                  <a:srgbClr val="000000"/>
                </a:outerShdw>
              </a:effectLst>
              <a:latin typeface="Arial" pitchFamily="34" charset="0"/>
            </a:endParaRPr>
          </a:p>
          <a:p>
            <a:pPr algn="l">
              <a:lnSpc>
                <a:spcPct val="110000"/>
              </a:lnSpc>
              <a:defRPr/>
            </a:pPr>
            <a:r>
              <a:rPr lang="en-US" sz="3200" b="1" dirty="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Truyền</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đạo</a:t>
            </a:r>
            <a:r>
              <a:rPr lang="en-US" sz="3200" b="1" dirty="0">
                <a:effectLst>
                  <a:outerShdw blurRad="38100" dist="38100" dir="2700000" algn="tl">
                    <a:srgbClr val="000000"/>
                  </a:outerShdw>
                </a:effectLst>
                <a:latin typeface="Arial" pitchFamily="34" charset="0"/>
              </a:rPr>
              <a:t>     - </a:t>
            </a:r>
            <a:r>
              <a:rPr lang="en-US" sz="3200" b="1" dirty="0" err="1" smtClean="0">
                <a:effectLst>
                  <a:outerShdw blurRad="38100" dist="38100" dir="2700000" algn="tl">
                    <a:srgbClr val="000000"/>
                  </a:outerShdw>
                </a:effectLst>
                <a:latin typeface="Arial" pitchFamily="34" charset="0"/>
              </a:rPr>
              <a:t>kẻ</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dại</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dột</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tuổi</a:t>
            </a:r>
            <a:r>
              <a:rPr lang="en-US" sz="3200" b="1" dirty="0" smtClean="0">
                <a:effectLst>
                  <a:outerShdw blurRad="38100" dist="38100" dir="2700000" algn="tl">
                    <a:srgbClr val="000000"/>
                  </a:outerShdw>
                </a:effectLst>
                <a:latin typeface="Arial" pitchFamily="34" charset="0"/>
              </a:rPr>
              <a:t> </a:t>
            </a:r>
            <a:r>
              <a:rPr lang="en-US" sz="3200" b="1" dirty="0" err="1" smtClean="0">
                <a:effectLst>
                  <a:outerShdw blurRad="38100" dist="38100" dir="2700000" algn="tl">
                    <a:srgbClr val="000000"/>
                  </a:outerShdw>
                </a:effectLst>
                <a:latin typeface="Arial" pitchFamily="34" charset="0"/>
              </a:rPr>
              <a:t>già</a:t>
            </a:r>
            <a:r>
              <a:rPr lang="en-US" sz="3200" b="1" dirty="0" smtClean="0">
                <a:effectLst>
                  <a:outerShdw blurRad="38100" dist="38100" dir="2700000" algn="tl">
                    <a:srgbClr val="000000"/>
                  </a:outerShdw>
                </a:effectLst>
                <a:latin typeface="Arial" pitchFamily="34" charset="0"/>
              </a:rPr>
              <a:t>)</a:t>
            </a:r>
            <a:endParaRPr lang="en-US" sz="3200" b="1" dirty="0">
              <a:effectLst>
                <a:outerShdw blurRad="38100" dist="38100" dir="2700000" algn="tl">
                  <a:srgbClr val="000000"/>
                </a:outerShdw>
              </a:effectLst>
              <a:latin typeface="Arial" pitchFamily="34" charset="0"/>
            </a:endParaRPr>
          </a:p>
        </p:txBody>
      </p:sp>
      <p:sp>
        <p:nvSpPr>
          <p:cNvPr id="206856" name="Rectangle 8"/>
          <p:cNvSpPr>
            <a:spLocks noGrp="1" noChangeArrowheads="1"/>
          </p:cNvSpPr>
          <p:nvPr>
            <p:ph type="title" idx="4294967295"/>
          </p:nvPr>
        </p:nvSpPr>
        <p:spPr>
          <a:xfrm>
            <a:off x="-59568" y="307320"/>
            <a:ext cx="5867400" cy="533400"/>
          </a:xfrm>
          <a:solidFill>
            <a:srgbClr val="000000"/>
          </a:solidFill>
        </p:spPr>
        <p:txBody>
          <a:bodyPr/>
          <a:lstStyle/>
          <a:p>
            <a:pPr eaLnBrk="1" hangingPunct="1">
              <a:defRPr/>
            </a:pPr>
            <a:r>
              <a:rPr lang="en-US" sz="3200" b="1" dirty="0" err="1" smtClean="0">
                <a:solidFill>
                  <a:schemeClr val="tx1"/>
                </a:solidFill>
                <a:effectLst>
                  <a:outerShdw blurRad="38100" dist="38100" dir="2700000" algn="tl">
                    <a:srgbClr val="5B5B89"/>
                  </a:outerShdw>
                </a:effectLst>
              </a:rPr>
              <a:t>Ngày</a:t>
            </a:r>
            <a:r>
              <a:rPr lang="en-US" sz="3200" b="1" dirty="0" smtClean="0">
                <a:solidFill>
                  <a:schemeClr val="tx1"/>
                </a:solidFill>
                <a:effectLst>
                  <a:outerShdw blurRad="38100" dist="38100" dir="2700000" algn="tl">
                    <a:srgbClr val="5B5B89"/>
                  </a:outerShdw>
                </a:effectLst>
              </a:rPr>
              <a:t>: Sa-</a:t>
            </a:r>
            <a:r>
              <a:rPr lang="en-US" sz="3200" b="1" dirty="0" err="1" smtClean="0">
                <a:solidFill>
                  <a:schemeClr val="tx1"/>
                </a:solidFill>
                <a:effectLst>
                  <a:outerShdw blurRad="38100" dist="38100" dir="2700000" algn="tl">
                    <a:srgbClr val="5B5B89"/>
                  </a:outerShdw>
                </a:effectLst>
              </a:rPr>
              <a:t>lô</a:t>
            </a:r>
            <a:r>
              <a:rPr lang="en-US" sz="3200" b="1" dirty="0" smtClean="0">
                <a:solidFill>
                  <a:schemeClr val="tx1"/>
                </a:solidFill>
                <a:effectLst>
                  <a:outerShdw blurRad="38100" dist="38100" dir="2700000" algn="tl">
                    <a:srgbClr val="5B5B89"/>
                  </a:outerShdw>
                </a:effectLst>
              </a:rPr>
              <a:t>-</a:t>
            </a:r>
            <a:r>
              <a:rPr lang="en-US" sz="3200" b="1" dirty="0" err="1" smtClean="0">
                <a:solidFill>
                  <a:schemeClr val="tx1"/>
                </a:solidFill>
                <a:effectLst>
                  <a:outerShdw blurRad="38100" dist="38100" dir="2700000" algn="tl">
                    <a:srgbClr val="5B5B89"/>
                  </a:outerShdw>
                </a:effectLst>
              </a:rPr>
              <a:t>môn</a:t>
            </a:r>
            <a:r>
              <a:rPr lang="en-US" sz="3200" b="1" dirty="0" smtClean="0">
                <a:solidFill>
                  <a:schemeClr val="tx1"/>
                </a:solidFill>
                <a:effectLst>
                  <a:outerShdw blurRad="38100" dist="38100" dir="2700000" algn="tl">
                    <a:srgbClr val="5B5B89"/>
                  </a:outerShdw>
                </a:effectLst>
              </a:rPr>
              <a:t> </a:t>
            </a:r>
            <a:r>
              <a:rPr lang="en-US" sz="3200" b="1" dirty="0" err="1" smtClean="0">
                <a:solidFill>
                  <a:schemeClr val="tx1"/>
                </a:solidFill>
                <a:effectLst>
                  <a:outerShdw blurRad="38100" dist="38100" dir="2700000" algn="tl">
                    <a:srgbClr val="5B5B89"/>
                  </a:outerShdw>
                </a:effectLst>
              </a:rPr>
              <a:t>trong</a:t>
            </a:r>
            <a:r>
              <a:rPr lang="en-US" sz="3200" b="1" dirty="0" smtClean="0">
                <a:solidFill>
                  <a:schemeClr val="tx1"/>
                </a:solidFill>
                <a:effectLst>
                  <a:outerShdw blurRad="38100" dist="38100" dir="2700000" algn="tl">
                    <a:srgbClr val="5B5B89"/>
                  </a:outerShdw>
                </a:effectLst>
              </a:rPr>
              <a:t> </a:t>
            </a:r>
            <a:r>
              <a:rPr lang="en-US" sz="3200" b="1" dirty="0" err="1" smtClean="0">
                <a:solidFill>
                  <a:schemeClr val="tx1"/>
                </a:solidFill>
                <a:effectLst>
                  <a:outerShdw blurRad="38100" dist="38100" dir="2700000" algn="tl">
                    <a:srgbClr val="5B5B89"/>
                  </a:outerShdw>
                </a:effectLst>
              </a:rPr>
              <a:t>những</a:t>
            </a:r>
            <a:r>
              <a:rPr lang="en-US" sz="3200" b="1" dirty="0" smtClean="0">
                <a:solidFill>
                  <a:schemeClr val="tx1"/>
                </a:solidFill>
                <a:effectLst>
                  <a:outerShdw blurRad="38100" dist="38100" dir="2700000" algn="tl">
                    <a:srgbClr val="5B5B89"/>
                  </a:outerShdw>
                </a:effectLst>
              </a:rPr>
              <a:t> </a:t>
            </a:r>
            <a:r>
              <a:rPr lang="en-US" sz="3200" b="1" dirty="0" err="1" smtClean="0">
                <a:solidFill>
                  <a:schemeClr val="tx1"/>
                </a:solidFill>
                <a:effectLst>
                  <a:outerShdw blurRad="38100" dist="38100" dir="2700000" algn="tl">
                    <a:srgbClr val="5B5B89"/>
                  </a:outerShdw>
                </a:effectLst>
              </a:rPr>
              <a:t>Sách</a:t>
            </a:r>
            <a:r>
              <a:rPr lang="en-US" sz="3200" b="1" dirty="0" smtClean="0">
                <a:solidFill>
                  <a:schemeClr val="tx1"/>
                </a:solidFill>
                <a:effectLst>
                  <a:outerShdw blurRad="38100" dist="38100" dir="2700000" algn="tl">
                    <a:srgbClr val="5B5B89"/>
                  </a:outerShdw>
                </a:effectLst>
              </a:rPr>
              <a:t> </a:t>
            </a:r>
            <a:r>
              <a:rPr lang="en-US" sz="3200" b="1" dirty="0" err="1" smtClean="0">
                <a:solidFill>
                  <a:schemeClr val="tx1"/>
                </a:solidFill>
                <a:effectLst>
                  <a:outerShdw blurRad="38100" dist="38100" dir="2700000" algn="tl">
                    <a:srgbClr val="5B5B89"/>
                  </a:outerShdw>
                </a:effectLst>
              </a:rPr>
              <a:t>của</a:t>
            </a:r>
            <a:r>
              <a:rPr lang="en-US" sz="3200" b="1" dirty="0" smtClean="0">
                <a:solidFill>
                  <a:schemeClr val="tx1"/>
                </a:solidFill>
                <a:effectLst>
                  <a:outerShdw blurRad="38100" dist="38100" dir="2700000" algn="tl">
                    <a:srgbClr val="5B5B89"/>
                  </a:outerShdw>
                </a:effectLst>
              </a:rPr>
              <a:t> </a:t>
            </a:r>
            <a:r>
              <a:rPr lang="en-US" sz="3200" b="1" dirty="0" err="1" smtClean="0">
                <a:solidFill>
                  <a:schemeClr val="tx1"/>
                </a:solidFill>
                <a:effectLst>
                  <a:outerShdw blurRad="38100" dist="38100" dir="2700000" algn="tl">
                    <a:srgbClr val="5B5B89"/>
                  </a:outerShdw>
                </a:effectLst>
              </a:rPr>
              <a:t>ông</a:t>
            </a:r>
            <a:endParaRPr lang="en-US" sz="3200" b="1" dirty="0" smtClean="0">
              <a:solidFill>
                <a:schemeClr val="tx1"/>
              </a:solidFill>
              <a:effectLst>
                <a:outerShdw blurRad="38100" dist="38100" dir="2700000" algn="tl">
                  <a:srgbClr val="5B5B89"/>
                </a:outerShdw>
              </a:effectLst>
            </a:endParaRPr>
          </a:p>
        </p:txBody>
      </p:sp>
      <p:sp>
        <p:nvSpPr>
          <p:cNvPr id="232457" name="Text Box 9"/>
          <p:cNvSpPr txBox="1">
            <a:spLocks noChangeArrowheads="1"/>
          </p:cNvSpPr>
          <p:nvPr/>
        </p:nvSpPr>
        <p:spPr bwMode="auto">
          <a:xfrm>
            <a:off x="8477250" y="-4763"/>
            <a:ext cx="6921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b="1">
                <a:solidFill>
                  <a:srgbClr val="060606"/>
                </a:solidFill>
                <a:latin typeface="Arial" panose="020B0604020202020204" pitchFamily="34" charset="0"/>
              </a:rPr>
              <a:t>404</a:t>
            </a:r>
            <a:endParaRPr lang="en-US" altLang="vi-VN">
              <a:latin typeface="Arial" panose="020B0604020202020204"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childTnLst>
                                    <p:set>
                                      <p:cBhvr>
                                        <p:cTn id="6" dur="1" fill="hold">
                                          <p:stCondLst>
                                            <p:cond delay="0"/>
                                          </p:stCondLst>
                                        </p:cTn>
                                        <p:tgtEl>
                                          <p:spTgt spid="206855">
                                            <p:txEl>
                                              <p:pRg st="0" end="0"/>
                                            </p:txEl>
                                          </p:spTgt>
                                        </p:tgtEl>
                                        <p:attrNameLst>
                                          <p:attrName>style.visibility</p:attrName>
                                        </p:attrNameLst>
                                      </p:cBhvr>
                                      <p:to>
                                        <p:strVal val="visible"/>
                                      </p:to>
                                    </p:set>
                                    <p:anim calcmode="discrete" valueType="clr">
                                      <p:cBhvr override="childStyle">
                                        <p:cTn id="7" dur="500"/>
                                        <p:tgtEl>
                                          <p:spTgt spid="2068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06855">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20685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childTnLst>
                                    <p:set>
                                      <p:cBhvr>
                                        <p:cTn id="13" dur="1" fill="hold">
                                          <p:stCondLst>
                                            <p:cond delay="0"/>
                                          </p:stCondLst>
                                        </p:cTn>
                                        <p:tgtEl>
                                          <p:spTgt spid="206855">
                                            <p:txEl>
                                              <p:pRg st="2" end="2"/>
                                            </p:txEl>
                                          </p:spTgt>
                                        </p:tgtEl>
                                        <p:attrNameLst>
                                          <p:attrName>style.visibility</p:attrName>
                                        </p:attrNameLst>
                                      </p:cBhvr>
                                      <p:to>
                                        <p:strVal val="visible"/>
                                      </p:to>
                                    </p:set>
                                    <p:anim calcmode="discrete" valueType="clr">
                                      <p:cBhvr override="childStyle">
                                        <p:cTn id="14" dur="500"/>
                                        <p:tgtEl>
                                          <p:spTgt spid="20685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206855">
                                            <p:txEl>
                                              <p:pRg st="2" end="2"/>
                                            </p:txEl>
                                          </p:spTgt>
                                        </p:tgtEl>
                                        <p:attrNameLst>
                                          <p:attrName>fillcolor</p:attrName>
                                        </p:attrNameLst>
                                      </p:cBhvr>
                                      <p:tavLst>
                                        <p:tav tm="0">
                                          <p:val>
                                            <p:clrVal>
                                              <a:schemeClr val="accent2"/>
                                            </p:clrVal>
                                          </p:val>
                                        </p:tav>
                                        <p:tav tm="50000">
                                          <p:val>
                                            <p:clrVal>
                                              <a:schemeClr val="hlink"/>
                                            </p:clrVal>
                                          </p:val>
                                        </p:tav>
                                      </p:tavLst>
                                    </p:anim>
                                    <p:set>
                                      <p:cBhvr>
                                        <p:cTn id="16" dur="500"/>
                                        <p:tgtEl>
                                          <p:spTgt spid="206855">
                                            <p:txEl>
                                              <p:pRg st="2" end="2"/>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childTnLst>
                                    <p:set>
                                      <p:cBhvr>
                                        <p:cTn id="20" dur="1" fill="hold">
                                          <p:stCondLst>
                                            <p:cond delay="0"/>
                                          </p:stCondLst>
                                        </p:cTn>
                                        <p:tgtEl>
                                          <p:spTgt spid="206855">
                                            <p:txEl>
                                              <p:pRg st="3" end="3"/>
                                            </p:txEl>
                                          </p:spTgt>
                                        </p:tgtEl>
                                        <p:attrNameLst>
                                          <p:attrName>style.visibility</p:attrName>
                                        </p:attrNameLst>
                                      </p:cBhvr>
                                      <p:to>
                                        <p:strVal val="visible"/>
                                      </p:to>
                                    </p:set>
                                    <p:anim calcmode="discrete" valueType="clr">
                                      <p:cBhvr override="childStyle">
                                        <p:cTn id="21" dur="500"/>
                                        <p:tgtEl>
                                          <p:spTgt spid="20685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500"/>
                                        <p:tgtEl>
                                          <p:spTgt spid="206855">
                                            <p:txEl>
                                              <p:pRg st="3" end="3"/>
                                            </p:txEl>
                                          </p:spTgt>
                                        </p:tgtEl>
                                        <p:attrNameLst>
                                          <p:attrName>fillcolor</p:attrName>
                                        </p:attrNameLst>
                                      </p:cBhvr>
                                      <p:tavLst>
                                        <p:tav tm="0">
                                          <p:val>
                                            <p:clrVal>
                                              <a:schemeClr val="accent2"/>
                                            </p:clrVal>
                                          </p:val>
                                        </p:tav>
                                        <p:tav tm="50000">
                                          <p:val>
                                            <p:clrVal>
                                              <a:schemeClr val="hlink"/>
                                            </p:clrVal>
                                          </p:val>
                                        </p:tav>
                                      </p:tavLst>
                                    </p:anim>
                                    <p:set>
                                      <p:cBhvr>
                                        <p:cTn id="23" dur="500"/>
                                        <p:tgtEl>
                                          <p:spTgt spid="206855">
                                            <p:txEl>
                                              <p:pRg st="3" end="3"/>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childTnLst>
                                    <p:set>
                                      <p:cBhvr>
                                        <p:cTn id="27" dur="1" fill="hold">
                                          <p:stCondLst>
                                            <p:cond delay="0"/>
                                          </p:stCondLst>
                                        </p:cTn>
                                        <p:tgtEl>
                                          <p:spTgt spid="206855">
                                            <p:txEl>
                                              <p:pRg st="4" end="4"/>
                                            </p:txEl>
                                          </p:spTgt>
                                        </p:tgtEl>
                                        <p:attrNameLst>
                                          <p:attrName>style.visibility</p:attrName>
                                        </p:attrNameLst>
                                      </p:cBhvr>
                                      <p:to>
                                        <p:strVal val="visible"/>
                                      </p:to>
                                    </p:set>
                                    <p:anim calcmode="discrete" valueType="clr">
                                      <p:cBhvr override="childStyle">
                                        <p:cTn id="28" dur="500"/>
                                        <p:tgtEl>
                                          <p:spTgt spid="20685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500"/>
                                        <p:tgtEl>
                                          <p:spTgt spid="206855">
                                            <p:txEl>
                                              <p:pRg st="4" end="4"/>
                                            </p:txEl>
                                          </p:spTgt>
                                        </p:tgtEl>
                                        <p:attrNameLst>
                                          <p:attrName>fillcolor</p:attrName>
                                        </p:attrNameLst>
                                      </p:cBhvr>
                                      <p:tavLst>
                                        <p:tav tm="0">
                                          <p:val>
                                            <p:clrVal>
                                              <a:schemeClr val="accent2"/>
                                            </p:clrVal>
                                          </p:val>
                                        </p:tav>
                                        <p:tav tm="50000">
                                          <p:val>
                                            <p:clrVal>
                                              <a:schemeClr val="hlink"/>
                                            </p:clrVal>
                                          </p:val>
                                        </p:tav>
                                      </p:tavLst>
                                    </p:anim>
                                    <p:set>
                                      <p:cBhvr>
                                        <p:cTn id="30" dur="500"/>
                                        <p:tgtEl>
                                          <p:spTgt spid="20685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Old-Manuscript-59-99"/>
          <p:cNvPicPr>
            <a:picLocks noGrp="1" noChangeAspect="1" noChangeArrowheads="1"/>
          </p:cNvPicPr>
          <p:nvPr>
            <p:ph sz="quarter" idx="3"/>
          </p:nvPr>
        </p:nvPicPr>
        <p:blipFill>
          <a:blip r:embed="rId3">
            <a:lum contrast="-48000"/>
            <a:extLst>
              <a:ext uri="{28A0092B-C50C-407E-A947-70E740481C1C}">
                <a14:useLocalDpi xmlns:a14="http://schemas.microsoft.com/office/drawing/2010/main" val="0"/>
              </a:ext>
            </a:extLst>
          </a:blip>
          <a:srcRect/>
          <a:stretch>
            <a:fillRect/>
          </a:stretch>
        </p:blipFill>
        <p:spPr>
          <a:xfrm>
            <a:off x="0" y="0"/>
            <a:ext cx="9144000" cy="6858000"/>
          </a:xfrm>
        </p:spPr>
      </p:pic>
      <p:sp>
        <p:nvSpPr>
          <p:cNvPr id="208899" name="Rectangle 3"/>
          <p:cNvSpPr>
            <a:spLocks noGrp="1" noChangeArrowheads="1"/>
          </p:cNvSpPr>
          <p:nvPr>
            <p:ph type="title"/>
          </p:nvPr>
        </p:nvSpPr>
        <p:spPr>
          <a:xfrm>
            <a:off x="5651500" y="5157788"/>
            <a:ext cx="3492500" cy="1560512"/>
          </a:xfrm>
        </p:spPr>
        <p:txBody>
          <a:bodyPr/>
          <a:lstStyle/>
          <a:p>
            <a:pPr eaLnBrk="1" hangingPunct="1">
              <a:defRPr/>
            </a:pPr>
            <a:r>
              <a:rPr lang="en-US" altLang="zh-CN" b="1" smtClean="0">
                <a:solidFill>
                  <a:srgbClr val="000000"/>
                </a:solidFill>
                <a:effectLst>
                  <a:outerShdw blurRad="38100" dist="38100" dir="2700000" algn="tl">
                    <a:srgbClr val="FFFFFF"/>
                  </a:outerShdw>
                </a:effectLst>
                <a:ea typeface="SimSun" pitchFamily="2" charset="-122"/>
              </a:rPr>
              <a:t>Panoramic View </a:t>
            </a:r>
          </a:p>
        </p:txBody>
      </p:sp>
      <p:grpSp>
        <p:nvGrpSpPr>
          <p:cNvPr id="233476" name="Group 4"/>
          <p:cNvGrpSpPr>
            <a:grpSpLocks noChangeAspect="1"/>
          </p:cNvGrpSpPr>
          <p:nvPr/>
        </p:nvGrpSpPr>
        <p:grpSpPr bwMode="auto">
          <a:xfrm>
            <a:off x="107950" y="-28575"/>
            <a:ext cx="8928100" cy="6886575"/>
            <a:chOff x="92" y="272"/>
            <a:chExt cx="5624" cy="3904"/>
          </a:xfrm>
        </p:grpSpPr>
        <p:sp>
          <p:nvSpPr>
            <p:cNvPr id="233477" name="AutoShape 5"/>
            <p:cNvSpPr>
              <a:spLocks noChangeAspect="1" noChangeArrowheads="1" noTextEdit="1"/>
            </p:cNvSpPr>
            <p:nvPr/>
          </p:nvSpPr>
          <p:spPr bwMode="auto">
            <a:xfrm>
              <a:off x="144" y="288"/>
              <a:ext cx="5520"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cxnSp>
          <p:nvCxnSpPr>
            <p:cNvPr id="233478" name="_s108550"/>
            <p:cNvCxnSpPr>
              <a:cxnSpLocks noChangeShapeType="1"/>
            </p:cNvCxnSpPr>
            <p:nvPr/>
          </p:nvCxnSpPr>
          <p:spPr bwMode="auto">
            <a:xfrm flipH="1" flipV="1">
              <a:off x="4910" y="1104"/>
              <a:ext cx="217" cy="1585"/>
            </a:xfrm>
            <a:prstGeom prst="bentConnector4">
              <a:avLst>
                <a:gd name="adj1" fmla="val -66514"/>
                <a:gd name="adj2" fmla="val 57588"/>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79" name="_s108551"/>
            <p:cNvCxnSpPr>
              <a:cxnSpLocks noChangeShapeType="1"/>
            </p:cNvCxnSpPr>
            <p:nvPr/>
          </p:nvCxnSpPr>
          <p:spPr bwMode="auto">
            <a:xfrm flipH="1" flipV="1">
              <a:off x="5142" y="1104"/>
              <a:ext cx="121" cy="670"/>
            </a:xfrm>
            <a:prstGeom prst="bentConnector4">
              <a:avLst>
                <a:gd name="adj1" fmla="val -119500"/>
                <a:gd name="adj2" fmla="val 60569"/>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0" name="_s108552"/>
            <p:cNvCxnSpPr>
              <a:cxnSpLocks noChangeShapeType="1"/>
              <a:stCxn id="233506" idx="3"/>
            </p:cNvCxnSpPr>
            <p:nvPr/>
          </p:nvCxnSpPr>
          <p:spPr bwMode="auto">
            <a:xfrm flipH="1" flipV="1">
              <a:off x="2900" y="1130"/>
              <a:ext cx="503" cy="2874"/>
            </a:xfrm>
            <a:prstGeom prst="bentConnector4">
              <a:avLst>
                <a:gd name="adj1" fmla="val -28630"/>
                <a:gd name="adj2" fmla="val 52981"/>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1" name="_s108553"/>
            <p:cNvCxnSpPr>
              <a:cxnSpLocks noChangeShapeType="1"/>
              <a:stCxn id="233505" idx="3"/>
              <a:endCxn id="54295" idx="2"/>
            </p:cNvCxnSpPr>
            <p:nvPr/>
          </p:nvCxnSpPr>
          <p:spPr bwMode="auto">
            <a:xfrm flipH="1" flipV="1">
              <a:off x="2587" y="1104"/>
              <a:ext cx="816" cy="2564"/>
            </a:xfrm>
            <a:prstGeom prst="bentConnector4">
              <a:avLst>
                <a:gd name="adj1" fmla="val -17634"/>
                <a:gd name="adj2" fmla="val 53333"/>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2" name="_s108554"/>
            <p:cNvCxnSpPr>
              <a:cxnSpLocks noChangeShapeType="1"/>
              <a:stCxn id="233504" idx="3"/>
              <a:endCxn id="54295" idx="2"/>
            </p:cNvCxnSpPr>
            <p:nvPr/>
          </p:nvCxnSpPr>
          <p:spPr bwMode="auto">
            <a:xfrm flipH="1" flipV="1">
              <a:off x="2587" y="1104"/>
              <a:ext cx="816" cy="2229"/>
            </a:xfrm>
            <a:prstGeom prst="bentConnector4">
              <a:avLst>
                <a:gd name="adj1" fmla="val -17634"/>
                <a:gd name="adj2" fmla="val 53847"/>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3" name="_s108555"/>
            <p:cNvCxnSpPr>
              <a:cxnSpLocks noChangeShapeType="1"/>
              <a:stCxn id="233503" idx="3"/>
              <a:endCxn id="54295" idx="2"/>
            </p:cNvCxnSpPr>
            <p:nvPr/>
          </p:nvCxnSpPr>
          <p:spPr bwMode="auto">
            <a:xfrm flipH="1" flipV="1">
              <a:off x="2587" y="1104"/>
              <a:ext cx="809" cy="1892"/>
            </a:xfrm>
            <a:prstGeom prst="bentConnector4">
              <a:avLst>
                <a:gd name="adj1" fmla="val -17787"/>
                <a:gd name="adj2" fmla="val 54514"/>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4" name="_s108556"/>
            <p:cNvCxnSpPr>
              <a:cxnSpLocks noChangeShapeType="1"/>
              <a:stCxn id="233502" idx="3"/>
              <a:endCxn id="54295" idx="2"/>
            </p:cNvCxnSpPr>
            <p:nvPr/>
          </p:nvCxnSpPr>
          <p:spPr bwMode="auto">
            <a:xfrm flipH="1" flipV="1">
              <a:off x="2587" y="1104"/>
              <a:ext cx="809" cy="1562"/>
            </a:xfrm>
            <a:prstGeom prst="bentConnector4">
              <a:avLst>
                <a:gd name="adj1" fmla="val -17787"/>
                <a:gd name="adj2" fmla="val 55491"/>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5" name="_s108557"/>
            <p:cNvCxnSpPr>
              <a:cxnSpLocks noChangeShapeType="1"/>
              <a:stCxn id="233501" idx="3"/>
              <a:endCxn id="54295" idx="2"/>
            </p:cNvCxnSpPr>
            <p:nvPr/>
          </p:nvCxnSpPr>
          <p:spPr bwMode="auto">
            <a:xfrm flipH="1" flipV="1">
              <a:off x="2587" y="1104"/>
              <a:ext cx="809" cy="1220"/>
            </a:xfrm>
            <a:prstGeom prst="bentConnector4">
              <a:avLst>
                <a:gd name="adj1" fmla="val -17787"/>
                <a:gd name="adj2" fmla="val 57005"/>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6" name="_s108558"/>
            <p:cNvCxnSpPr>
              <a:cxnSpLocks noChangeShapeType="1"/>
              <a:stCxn id="233500" idx="3"/>
              <a:endCxn id="54295" idx="2"/>
            </p:cNvCxnSpPr>
            <p:nvPr/>
          </p:nvCxnSpPr>
          <p:spPr bwMode="auto">
            <a:xfrm flipH="1" flipV="1">
              <a:off x="2587" y="1104"/>
              <a:ext cx="809" cy="890"/>
            </a:xfrm>
            <a:prstGeom prst="bentConnector4">
              <a:avLst>
                <a:gd name="adj1" fmla="val -17787"/>
                <a:gd name="adj2" fmla="val 59639"/>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7" name="_s108559"/>
            <p:cNvCxnSpPr>
              <a:cxnSpLocks noChangeShapeType="1"/>
              <a:stCxn id="233499" idx="3"/>
              <a:endCxn id="54295" idx="2"/>
            </p:cNvCxnSpPr>
            <p:nvPr/>
          </p:nvCxnSpPr>
          <p:spPr bwMode="auto">
            <a:xfrm flipH="1" flipV="1">
              <a:off x="2587" y="1104"/>
              <a:ext cx="809" cy="549"/>
            </a:xfrm>
            <a:prstGeom prst="bentConnector4">
              <a:avLst>
                <a:gd name="adj1" fmla="val -17787"/>
                <a:gd name="adj2" fmla="val 65634"/>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8" name="_s108560"/>
            <p:cNvCxnSpPr>
              <a:cxnSpLocks noChangeShapeType="1"/>
              <a:stCxn id="233498" idx="3"/>
              <a:endCxn id="54295" idx="2"/>
            </p:cNvCxnSpPr>
            <p:nvPr/>
          </p:nvCxnSpPr>
          <p:spPr bwMode="auto">
            <a:xfrm flipH="1" flipV="1">
              <a:off x="2587" y="1104"/>
              <a:ext cx="809" cy="232"/>
            </a:xfrm>
            <a:prstGeom prst="bentConnector4">
              <a:avLst>
                <a:gd name="adj1" fmla="val -17787"/>
                <a:gd name="adj2" fmla="val 87042"/>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89" name="_s108561"/>
            <p:cNvCxnSpPr>
              <a:cxnSpLocks noChangeShapeType="1"/>
            </p:cNvCxnSpPr>
            <p:nvPr/>
          </p:nvCxnSpPr>
          <p:spPr bwMode="auto">
            <a:xfrm flipH="1" flipV="1">
              <a:off x="772" y="1104"/>
              <a:ext cx="281" cy="670"/>
            </a:xfrm>
            <a:prstGeom prst="bentConnector4">
              <a:avLst>
                <a:gd name="adj1" fmla="val -51245"/>
                <a:gd name="adj2" fmla="val 60569"/>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90" name="_s108562"/>
            <p:cNvCxnSpPr>
              <a:cxnSpLocks noChangeShapeType="1"/>
              <a:stCxn id="54296" idx="0"/>
              <a:endCxn id="233493" idx="2"/>
            </p:cNvCxnSpPr>
            <p:nvPr/>
          </p:nvCxnSpPr>
          <p:spPr bwMode="auto">
            <a:xfrm rot="16200000" flipV="1">
              <a:off x="3505" y="-482"/>
              <a:ext cx="231" cy="2013"/>
            </a:xfrm>
            <a:prstGeom prst="bentConnector3">
              <a:avLst>
                <a:gd name="adj1" fmla="val 50000"/>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91" name="_s108563"/>
            <p:cNvCxnSpPr>
              <a:cxnSpLocks noChangeShapeType="1"/>
              <a:stCxn id="54295" idx="0"/>
              <a:endCxn id="233493" idx="2"/>
            </p:cNvCxnSpPr>
            <p:nvPr/>
          </p:nvCxnSpPr>
          <p:spPr bwMode="auto">
            <a:xfrm rot="5400000" flipH="1" flipV="1">
              <a:off x="2485" y="511"/>
              <a:ext cx="231" cy="27"/>
            </a:xfrm>
            <a:prstGeom prst="bentConnector3">
              <a:avLst>
                <a:gd name="adj1" fmla="val 50000"/>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233492" name="_s108564"/>
            <p:cNvCxnSpPr>
              <a:cxnSpLocks noChangeShapeType="1"/>
              <a:endCxn id="233493" idx="2"/>
            </p:cNvCxnSpPr>
            <p:nvPr/>
          </p:nvCxnSpPr>
          <p:spPr bwMode="auto">
            <a:xfrm rot="5400000" flipH="1" flipV="1">
              <a:off x="1650" y="-324"/>
              <a:ext cx="231" cy="1696"/>
            </a:xfrm>
            <a:prstGeom prst="bentConnector3">
              <a:avLst>
                <a:gd name="adj1" fmla="val 50000"/>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sp>
          <p:nvSpPr>
            <p:cNvPr id="233493" name="_s108565"/>
            <p:cNvSpPr>
              <a:spLocks noChangeArrowheads="1"/>
            </p:cNvSpPr>
            <p:nvPr/>
          </p:nvSpPr>
          <p:spPr bwMode="auto">
            <a:xfrm>
              <a:off x="2005" y="272"/>
              <a:ext cx="1217" cy="137"/>
            </a:xfrm>
            <a:prstGeom prst="roundRect">
              <a:avLst>
                <a:gd name="adj" fmla="val 16667"/>
              </a:avLst>
            </a:prstGeom>
            <a:gradFill rotWithShape="1">
              <a:gsLst>
                <a:gs pos="0">
                  <a:srgbClr val="F9F67F"/>
                </a:gs>
                <a:gs pos="100000">
                  <a:srgbClr val="FFCC00"/>
                </a:gs>
              </a:gsLst>
              <a:lin ang="5400000" scaled="1"/>
            </a:gradFill>
            <a:ln w="9525">
              <a:solidFill>
                <a:srgbClr val="800000"/>
              </a:solidFill>
              <a:round/>
              <a:headEnd/>
              <a:tailEnd/>
            </a:ln>
          </p:spPr>
          <p:txBody>
            <a:bodyPr wrap="none" lIns="3493" tIns="1745" rIns="3493" bIns="1745"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2000" b="1">
                  <a:solidFill>
                    <a:srgbClr val="000000"/>
                  </a:solidFill>
                  <a:latin typeface="Arial" panose="020B0604020202020204" pitchFamily="34" charset="0"/>
                  <a:ea typeface="SimSun" panose="02010600030101010101" pitchFamily="2" charset="-122"/>
                </a:rPr>
                <a:t>Ecclesiastes</a:t>
              </a:r>
              <a:endParaRPr lang="en-US" altLang="zh-CN" sz="2800" b="1">
                <a:solidFill>
                  <a:srgbClr val="000000"/>
                </a:solidFill>
                <a:latin typeface="Arial" panose="020B0604020202020204" pitchFamily="34" charset="0"/>
                <a:ea typeface="SimSun" panose="02010600030101010101" pitchFamily="2" charset="-122"/>
              </a:endParaRPr>
            </a:p>
          </p:txBody>
        </p:sp>
        <p:sp>
          <p:nvSpPr>
            <p:cNvPr id="54294" name="_s108566"/>
            <p:cNvSpPr>
              <a:spLocks noChangeArrowheads="1"/>
            </p:cNvSpPr>
            <p:nvPr/>
          </p:nvSpPr>
          <p:spPr bwMode="auto">
            <a:xfrm>
              <a:off x="92" y="640"/>
              <a:ext cx="1542" cy="463"/>
            </a:xfrm>
            <a:prstGeom prst="roundRect">
              <a:avLst>
                <a:gd name="adj" fmla="val 16667"/>
              </a:avLst>
            </a:prstGeom>
            <a:gradFill rotWithShape="1">
              <a:gsLst>
                <a:gs pos="0">
                  <a:schemeClr val="accent5">
                    <a:lumMod val="50000"/>
                  </a:schemeClr>
                </a:gs>
                <a:gs pos="100000">
                  <a:srgbClr val="000000"/>
                </a:gs>
              </a:gsLst>
              <a:lin ang="5400000" scaled="1"/>
            </a:gradFill>
            <a:ln w="9525">
              <a:solidFill>
                <a:srgbClr val="800000"/>
              </a:solidFill>
              <a:round/>
              <a:headEnd/>
              <a:tailEnd/>
            </a:ln>
          </p:spPr>
          <p:txBody>
            <a:bodyPr wrap="none" lIns="3493" tIns="1745" rIns="3493" bIns="1745" anchor="ctr"/>
            <a:lstStyle/>
            <a:p>
              <a:pPr eaLnBrk="1" hangingPunct="1">
                <a:defRPr/>
              </a:pPr>
              <a:r>
                <a:rPr lang="en-US" altLang="zh-CN" dirty="0">
                  <a:latin typeface="Arial" charset="0"/>
                  <a:ea typeface="宋体" charset="0"/>
                  <a:cs typeface="宋体" charset="0"/>
                </a:rPr>
                <a:t>Problem stated</a:t>
              </a:r>
            </a:p>
            <a:p>
              <a:pPr eaLnBrk="1" hangingPunct="1">
                <a:defRPr/>
              </a:pPr>
              <a:r>
                <a:rPr lang="en-US" altLang="zh-CN" dirty="0">
                  <a:latin typeface="Arial" charset="0"/>
                  <a:ea typeface="宋体" charset="0"/>
                  <a:cs typeface="宋体" charset="0"/>
                </a:rPr>
                <a:t>1:1-3</a:t>
              </a:r>
            </a:p>
          </p:txBody>
        </p:sp>
        <p:sp>
          <p:nvSpPr>
            <p:cNvPr id="54295" name="_s108567"/>
            <p:cNvSpPr>
              <a:spLocks noChangeArrowheads="1"/>
            </p:cNvSpPr>
            <p:nvPr/>
          </p:nvSpPr>
          <p:spPr bwMode="auto">
            <a:xfrm>
              <a:off x="1679" y="640"/>
              <a:ext cx="1815" cy="463"/>
            </a:xfrm>
            <a:prstGeom prst="roundRect">
              <a:avLst>
                <a:gd name="adj" fmla="val 16667"/>
              </a:avLst>
            </a:prstGeom>
            <a:gradFill rotWithShape="1">
              <a:gsLst>
                <a:gs pos="0">
                  <a:schemeClr val="accent5">
                    <a:lumMod val="50000"/>
                  </a:schemeClr>
                </a:gs>
                <a:gs pos="100000">
                  <a:srgbClr val="000000"/>
                </a:gs>
              </a:gsLst>
              <a:lin ang="5400000" scaled="1"/>
            </a:gradFill>
            <a:ln w="9525">
              <a:solidFill>
                <a:srgbClr val="800000"/>
              </a:solidFill>
              <a:round/>
              <a:headEnd/>
              <a:tailEnd/>
            </a:ln>
          </p:spPr>
          <p:txBody>
            <a:bodyPr wrap="none" lIns="3493" tIns="1745" rIns="3493" bIns="1745" anchor="ctr"/>
            <a:lstStyle/>
            <a:p>
              <a:pPr eaLnBrk="1" hangingPunct="1">
                <a:defRPr/>
              </a:pPr>
              <a:r>
                <a:rPr lang="en-US" altLang="zh-CN">
                  <a:latin typeface="Arial" pitchFamily="34" charset="0"/>
                  <a:ea typeface="SimSun" pitchFamily="2" charset="-122"/>
                </a:rPr>
                <a:t>Experiments made</a:t>
              </a:r>
            </a:p>
            <a:p>
              <a:pPr eaLnBrk="1" hangingPunct="1">
                <a:defRPr/>
              </a:pPr>
              <a:r>
                <a:rPr lang="en-US" altLang="zh-CN">
                  <a:latin typeface="Arial" pitchFamily="34" charset="0"/>
                  <a:ea typeface="SimSun" pitchFamily="2" charset="-122"/>
                </a:rPr>
                <a:t>1:4–12:12</a:t>
              </a:r>
            </a:p>
          </p:txBody>
        </p:sp>
        <p:sp>
          <p:nvSpPr>
            <p:cNvPr id="54296" name="_s108568"/>
            <p:cNvSpPr>
              <a:spLocks noChangeArrowheads="1"/>
            </p:cNvSpPr>
            <p:nvPr/>
          </p:nvSpPr>
          <p:spPr bwMode="auto">
            <a:xfrm>
              <a:off x="3537" y="640"/>
              <a:ext cx="2179" cy="463"/>
            </a:xfrm>
            <a:prstGeom prst="roundRect">
              <a:avLst>
                <a:gd name="adj" fmla="val 16667"/>
              </a:avLst>
            </a:prstGeom>
            <a:gradFill rotWithShape="1">
              <a:gsLst>
                <a:gs pos="0">
                  <a:schemeClr val="accent5">
                    <a:lumMod val="50000"/>
                  </a:schemeClr>
                </a:gs>
                <a:gs pos="100000">
                  <a:srgbClr val="000000"/>
                </a:gs>
              </a:gsLst>
              <a:lin ang="5400000" scaled="1"/>
            </a:gradFill>
            <a:ln w="9525">
              <a:solidFill>
                <a:srgbClr val="800000"/>
              </a:solidFill>
              <a:round/>
              <a:headEnd/>
              <a:tailEnd/>
            </a:ln>
          </p:spPr>
          <p:txBody>
            <a:bodyPr wrap="none" lIns="3493" tIns="1745" rIns="3493" bIns="1745" anchor="ctr"/>
            <a:lstStyle/>
            <a:p>
              <a:pPr eaLnBrk="1" hangingPunct="1">
                <a:defRPr/>
              </a:pPr>
              <a:r>
                <a:rPr lang="en-US" altLang="zh-CN" dirty="0">
                  <a:latin typeface="Arial" charset="0"/>
                  <a:ea typeface="宋体" charset="0"/>
                  <a:cs typeface="宋体" charset="0"/>
                </a:rPr>
                <a:t>Results of experiments</a:t>
              </a:r>
            </a:p>
            <a:p>
              <a:pPr eaLnBrk="1" hangingPunct="1">
                <a:defRPr/>
              </a:pPr>
              <a:r>
                <a:rPr lang="en-US" altLang="zh-CN" dirty="0">
                  <a:latin typeface="Arial" charset="0"/>
                  <a:ea typeface="宋体" charset="0"/>
                  <a:cs typeface="宋体" charset="0"/>
                </a:rPr>
                <a:t>12:13-14</a:t>
              </a:r>
            </a:p>
          </p:txBody>
        </p:sp>
        <p:sp>
          <p:nvSpPr>
            <p:cNvPr id="233497" name="_s108569"/>
            <p:cNvSpPr>
              <a:spLocks noChangeArrowheads="1"/>
            </p:cNvSpPr>
            <p:nvPr/>
          </p:nvSpPr>
          <p:spPr bwMode="auto">
            <a:xfrm>
              <a:off x="137" y="1632"/>
              <a:ext cx="1007" cy="343"/>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3600" tIns="1801" rIns="3600" bIns="1801"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All is vanity</a:t>
              </a:r>
            </a:p>
          </p:txBody>
        </p:sp>
        <p:sp>
          <p:nvSpPr>
            <p:cNvPr id="233498" name="_s108570"/>
            <p:cNvSpPr>
              <a:spLocks noChangeArrowheads="1"/>
            </p:cNvSpPr>
            <p:nvPr/>
          </p:nvSpPr>
          <p:spPr bwMode="auto">
            <a:xfrm>
              <a:off x="1675" y="1164"/>
              <a:ext cx="1721" cy="343"/>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4091" tIns="2045" rIns="4091" bIns="2045"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Study of Science</a:t>
              </a:r>
            </a:p>
            <a:p>
              <a:pPr eaLnBrk="1" hangingPunct="1"/>
              <a:r>
                <a:rPr lang="en-US" altLang="zh-CN" sz="1800">
                  <a:latin typeface="Arial" panose="020B0604020202020204" pitchFamily="34" charset="0"/>
                  <a:ea typeface="SimSun" panose="02010600030101010101" pitchFamily="2" charset="-122"/>
                </a:rPr>
                <a:t>1:4-11</a:t>
              </a:r>
            </a:p>
          </p:txBody>
        </p:sp>
        <p:sp>
          <p:nvSpPr>
            <p:cNvPr id="233499" name="_s108571"/>
            <p:cNvSpPr>
              <a:spLocks noChangeArrowheads="1"/>
            </p:cNvSpPr>
            <p:nvPr/>
          </p:nvSpPr>
          <p:spPr bwMode="auto">
            <a:xfrm>
              <a:off x="1675" y="1481"/>
              <a:ext cx="1721" cy="343"/>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4091" tIns="2045" rIns="4091" bIns="2045"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Wisdom &amp; philosophy</a:t>
              </a:r>
            </a:p>
            <a:p>
              <a:pPr eaLnBrk="1" hangingPunct="1"/>
              <a:r>
                <a:rPr lang="en-US" altLang="zh-CN" sz="1800">
                  <a:latin typeface="Arial" panose="020B0604020202020204" pitchFamily="34" charset="0"/>
                  <a:ea typeface="SimSun" panose="02010600030101010101" pitchFamily="2" charset="-122"/>
                </a:rPr>
                <a:t>1:12-18</a:t>
              </a:r>
            </a:p>
          </p:txBody>
        </p:sp>
        <p:sp>
          <p:nvSpPr>
            <p:cNvPr id="233500" name="_s108572"/>
            <p:cNvSpPr>
              <a:spLocks noChangeArrowheads="1"/>
            </p:cNvSpPr>
            <p:nvPr/>
          </p:nvSpPr>
          <p:spPr bwMode="auto">
            <a:xfrm>
              <a:off x="1675" y="1822"/>
              <a:ext cx="1721" cy="343"/>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4091" tIns="2045" rIns="4091" bIns="2045"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Pleasure</a:t>
              </a:r>
            </a:p>
            <a:p>
              <a:pPr eaLnBrk="1" hangingPunct="1"/>
              <a:r>
                <a:rPr lang="en-US" altLang="zh-CN" sz="1800">
                  <a:latin typeface="Arial" panose="020B0604020202020204" pitchFamily="34" charset="0"/>
                  <a:ea typeface="SimSun" panose="02010600030101010101" pitchFamily="2" charset="-122"/>
                </a:rPr>
                <a:t>2:1-11</a:t>
              </a:r>
            </a:p>
          </p:txBody>
        </p:sp>
        <p:sp>
          <p:nvSpPr>
            <p:cNvPr id="233501" name="_s108573"/>
            <p:cNvSpPr>
              <a:spLocks noChangeArrowheads="1"/>
            </p:cNvSpPr>
            <p:nvPr/>
          </p:nvSpPr>
          <p:spPr bwMode="auto">
            <a:xfrm>
              <a:off x="1675" y="2153"/>
              <a:ext cx="1721" cy="342"/>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4494" tIns="2247" rIns="4494" bIns="2247"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Materialism</a:t>
              </a:r>
            </a:p>
            <a:p>
              <a:pPr eaLnBrk="1" hangingPunct="1"/>
              <a:r>
                <a:rPr lang="en-US" altLang="zh-CN" sz="1800">
                  <a:latin typeface="Arial" panose="020B0604020202020204" pitchFamily="34" charset="0"/>
                  <a:ea typeface="SimSun" panose="02010600030101010101" pitchFamily="2" charset="-122"/>
                </a:rPr>
                <a:t>2:12-26</a:t>
              </a:r>
            </a:p>
          </p:txBody>
        </p:sp>
        <p:sp>
          <p:nvSpPr>
            <p:cNvPr id="233502" name="_s108574"/>
            <p:cNvSpPr>
              <a:spLocks noChangeArrowheads="1"/>
            </p:cNvSpPr>
            <p:nvPr/>
          </p:nvSpPr>
          <p:spPr bwMode="auto">
            <a:xfrm>
              <a:off x="1675" y="2494"/>
              <a:ext cx="1721" cy="343"/>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5288" tIns="2644" rIns="5288" bIns="2644"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Fatalism</a:t>
              </a:r>
            </a:p>
            <a:p>
              <a:pPr eaLnBrk="1" hangingPunct="1"/>
              <a:r>
                <a:rPr lang="en-US" altLang="zh-CN" sz="1800">
                  <a:latin typeface="Arial" panose="020B0604020202020204" pitchFamily="34" charset="0"/>
                  <a:ea typeface="SimSun" panose="02010600030101010101" pitchFamily="2" charset="-122"/>
                </a:rPr>
                <a:t>3:1-15</a:t>
              </a:r>
            </a:p>
          </p:txBody>
        </p:sp>
        <p:sp>
          <p:nvSpPr>
            <p:cNvPr id="233503" name="_s108575"/>
            <p:cNvSpPr>
              <a:spLocks noChangeArrowheads="1"/>
            </p:cNvSpPr>
            <p:nvPr/>
          </p:nvSpPr>
          <p:spPr bwMode="auto">
            <a:xfrm>
              <a:off x="1675" y="2825"/>
              <a:ext cx="1721" cy="342"/>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6372" tIns="3186" rIns="6372" bIns="3186"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Egoism</a:t>
              </a:r>
            </a:p>
            <a:p>
              <a:pPr eaLnBrk="1" hangingPunct="1"/>
              <a:r>
                <a:rPr lang="en-US" altLang="zh-CN" sz="1800">
                  <a:latin typeface="Arial" panose="020B0604020202020204" pitchFamily="34" charset="0"/>
                  <a:ea typeface="SimSun" panose="02010600030101010101" pitchFamily="2" charset="-122"/>
                </a:rPr>
                <a:t>3:16–4:16</a:t>
              </a:r>
            </a:p>
          </p:txBody>
        </p:sp>
        <p:sp>
          <p:nvSpPr>
            <p:cNvPr id="233504" name="_s108576"/>
            <p:cNvSpPr>
              <a:spLocks noChangeArrowheads="1"/>
            </p:cNvSpPr>
            <p:nvPr/>
          </p:nvSpPr>
          <p:spPr bwMode="auto">
            <a:xfrm>
              <a:off x="1682" y="3161"/>
              <a:ext cx="1721" cy="343"/>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7407" tIns="3705" rIns="7407" bIns="3705"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Religion</a:t>
              </a:r>
            </a:p>
            <a:p>
              <a:pPr eaLnBrk="1" hangingPunct="1"/>
              <a:r>
                <a:rPr lang="en-US" altLang="zh-CN" sz="1800">
                  <a:latin typeface="Arial" panose="020B0604020202020204" pitchFamily="34" charset="0"/>
                  <a:ea typeface="SimSun" panose="02010600030101010101" pitchFamily="2" charset="-122"/>
                </a:rPr>
                <a:t>5:1-8</a:t>
              </a:r>
            </a:p>
          </p:txBody>
        </p:sp>
        <p:sp>
          <p:nvSpPr>
            <p:cNvPr id="233505" name="_s108577"/>
            <p:cNvSpPr>
              <a:spLocks noChangeArrowheads="1"/>
            </p:cNvSpPr>
            <p:nvPr/>
          </p:nvSpPr>
          <p:spPr bwMode="auto">
            <a:xfrm>
              <a:off x="1682" y="3497"/>
              <a:ext cx="1721" cy="342"/>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8418" tIns="4209" rIns="8418" bIns="4209"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Wealth</a:t>
              </a:r>
            </a:p>
            <a:p>
              <a:pPr eaLnBrk="1" hangingPunct="1"/>
              <a:r>
                <a:rPr lang="en-US" altLang="zh-CN" sz="1800">
                  <a:latin typeface="Arial" panose="020B0604020202020204" pitchFamily="34" charset="0"/>
                  <a:ea typeface="SimSun" panose="02010600030101010101" pitchFamily="2" charset="-122"/>
                </a:rPr>
                <a:t>5:9–6:12</a:t>
              </a:r>
            </a:p>
          </p:txBody>
        </p:sp>
        <p:sp>
          <p:nvSpPr>
            <p:cNvPr id="233506" name="_s108578"/>
            <p:cNvSpPr>
              <a:spLocks noChangeArrowheads="1"/>
            </p:cNvSpPr>
            <p:nvPr/>
          </p:nvSpPr>
          <p:spPr bwMode="auto">
            <a:xfrm>
              <a:off x="1682" y="3833"/>
              <a:ext cx="1721" cy="343"/>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9458" tIns="4729" rIns="9458" bIns="4729"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Morality</a:t>
              </a:r>
            </a:p>
            <a:p>
              <a:pPr eaLnBrk="1" hangingPunct="1"/>
              <a:r>
                <a:rPr lang="en-US" altLang="zh-CN" sz="1800">
                  <a:latin typeface="Arial" panose="020B0604020202020204" pitchFamily="34" charset="0"/>
                  <a:ea typeface="SimSun" panose="02010600030101010101" pitchFamily="2" charset="-122"/>
                </a:rPr>
                <a:t>7:1–12:12</a:t>
              </a:r>
            </a:p>
          </p:txBody>
        </p:sp>
        <p:sp>
          <p:nvSpPr>
            <p:cNvPr id="233507" name="_s108579"/>
            <p:cNvSpPr>
              <a:spLocks noChangeArrowheads="1"/>
            </p:cNvSpPr>
            <p:nvPr/>
          </p:nvSpPr>
          <p:spPr bwMode="auto">
            <a:xfrm>
              <a:off x="3630" y="1632"/>
              <a:ext cx="1996" cy="480"/>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29664" tIns="14831" rIns="29664" bIns="14831"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All things </a:t>
              </a:r>
            </a:p>
            <a:p>
              <a:pPr eaLnBrk="1" hangingPunct="1"/>
              <a:r>
                <a:rPr lang="en-US" altLang="zh-CN" sz="1800">
                  <a:latin typeface="Arial" panose="020B0604020202020204" pitchFamily="34" charset="0"/>
                  <a:ea typeface="SimSun" panose="02010600030101010101" pitchFamily="2" charset="-122"/>
                </a:rPr>
                <a:t>under the sun are vanity</a:t>
              </a:r>
            </a:p>
          </p:txBody>
        </p:sp>
        <p:sp>
          <p:nvSpPr>
            <p:cNvPr id="233508" name="_s108580"/>
            <p:cNvSpPr>
              <a:spLocks noChangeArrowheads="1"/>
            </p:cNvSpPr>
            <p:nvPr/>
          </p:nvSpPr>
          <p:spPr bwMode="auto">
            <a:xfrm>
              <a:off x="3630" y="2448"/>
              <a:ext cx="1996" cy="816"/>
            </a:xfrm>
            <a:prstGeom prst="roundRect">
              <a:avLst>
                <a:gd name="adj" fmla="val 16667"/>
              </a:avLst>
            </a:prstGeom>
            <a:gradFill rotWithShape="1">
              <a:gsLst>
                <a:gs pos="0">
                  <a:srgbClr val="800000"/>
                </a:gs>
                <a:gs pos="100000">
                  <a:srgbClr val="000000"/>
                </a:gs>
              </a:gsLst>
              <a:lin ang="5400000" scaled="1"/>
            </a:gradFill>
            <a:ln w="9525">
              <a:solidFill>
                <a:srgbClr val="800000"/>
              </a:solidFill>
              <a:round/>
              <a:headEnd/>
              <a:tailEnd/>
            </a:ln>
          </p:spPr>
          <p:txBody>
            <a:bodyPr wrap="none" lIns="29962" tIns="14982" rIns="29962" bIns="14982"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zh-CN" sz="1800">
                  <a:latin typeface="Arial" panose="020B0604020202020204" pitchFamily="34" charset="0"/>
                  <a:ea typeface="SimSun" panose="02010600030101010101" pitchFamily="2" charset="-122"/>
                </a:rPr>
                <a:t>A right relationship with God,</a:t>
              </a:r>
            </a:p>
            <a:p>
              <a:pPr eaLnBrk="1" hangingPunct="1"/>
              <a:r>
                <a:rPr lang="en-US" altLang="zh-CN" sz="1800">
                  <a:latin typeface="Arial" panose="020B0604020202020204" pitchFamily="34" charset="0"/>
                  <a:ea typeface="SimSun" panose="02010600030101010101" pitchFamily="2" charset="-122"/>
                </a:rPr>
                <a:t>through the way He has made,</a:t>
              </a:r>
            </a:p>
            <a:p>
              <a:pPr eaLnBrk="1" hangingPunct="1"/>
              <a:r>
                <a:rPr lang="en-US" altLang="zh-CN" sz="1800">
                  <a:latin typeface="Arial" panose="020B0604020202020204" pitchFamily="34" charset="0"/>
                  <a:ea typeface="SimSun" panose="02010600030101010101" pitchFamily="2" charset="-122"/>
                </a:rPr>
                <a:t> brings abiding satisfaction</a:t>
              </a:r>
            </a:p>
          </p:txBody>
        </p:sp>
        <p:sp>
          <p:nvSpPr>
            <p:cNvPr id="233509" name="Text Box 37"/>
            <p:cNvSpPr txBox="1">
              <a:spLocks noChangeArrowheads="1"/>
            </p:cNvSpPr>
            <p:nvPr/>
          </p:nvSpPr>
          <p:spPr bwMode="auto">
            <a:xfrm>
              <a:off x="336" y="2016"/>
              <a:ext cx="1344"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spcBef>
                  <a:spcPct val="50000"/>
                </a:spcBef>
              </a:pPr>
              <a:endParaRPr lang="zh-CN" altLang="en-US" sz="4800">
                <a:latin typeface="Arial" panose="020B0604020202020204" pitchFamily="34" charset="0"/>
                <a:ea typeface="SimSun" panose="02010600030101010101" pitchFamily="2" charset="-122"/>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Old-Manuscript-59-99"/>
          <p:cNvPicPr>
            <a:picLocks noGrp="1" noChangeAspect="1" noChangeArrowheads="1"/>
          </p:cNvPicPr>
          <p:nvPr>
            <p:ph sz="half" idx="1"/>
          </p:nvPr>
        </p:nvPicPr>
        <p:blipFill>
          <a:blip r:embed="rId3">
            <a:lum bright="30000" contrast="-48000"/>
            <a:extLst>
              <a:ext uri="{28A0092B-C50C-407E-A947-70E740481C1C}">
                <a14:useLocalDpi xmlns:a14="http://schemas.microsoft.com/office/drawing/2010/main" val="0"/>
              </a:ext>
            </a:extLst>
          </a:blip>
          <a:srcRect/>
          <a:stretch>
            <a:fillRect/>
          </a:stretch>
        </p:blipFill>
        <p:spPr>
          <a:xfrm>
            <a:off x="0" y="0"/>
            <a:ext cx="9144000" cy="6858000"/>
          </a:xfrm>
        </p:spPr>
      </p:pic>
      <p:sp>
        <p:nvSpPr>
          <p:cNvPr id="210947" name="Text Box 3"/>
          <p:cNvSpPr txBox="1">
            <a:spLocks noChangeArrowheads="1"/>
          </p:cNvSpPr>
          <p:nvPr/>
        </p:nvSpPr>
        <p:spPr bwMode="auto">
          <a:xfrm>
            <a:off x="762000" y="1295400"/>
            <a:ext cx="792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zh-CN" sz="3200" b="1" dirty="0" err="1" smtClean="0">
                <a:solidFill>
                  <a:srgbClr val="000000"/>
                </a:solidFill>
                <a:latin typeface="Arial" panose="020B0604020202020204" pitchFamily="34" charset="0"/>
                <a:ea typeface="SimSun" panose="02010600030101010101" pitchFamily="2" charset="-122"/>
              </a:rPr>
              <a:t>Câu</a:t>
            </a:r>
            <a:r>
              <a:rPr lang="en-US" altLang="zh-CN" sz="3200" b="1" dirty="0" smtClean="0">
                <a:solidFill>
                  <a:srgbClr val="000000"/>
                </a:solidFill>
                <a:latin typeface="Arial" panose="020B0604020202020204" pitchFamily="34" charset="0"/>
                <a:ea typeface="SimSun" panose="02010600030101010101" pitchFamily="2" charset="-122"/>
              </a:rPr>
              <a:t> </a:t>
            </a:r>
            <a:r>
              <a:rPr lang="en-US" altLang="zh-CN" sz="3200" b="1" dirty="0" err="1" smtClean="0">
                <a:solidFill>
                  <a:srgbClr val="000000"/>
                </a:solidFill>
                <a:latin typeface="Arial" panose="020B0604020202020204" pitchFamily="34" charset="0"/>
                <a:ea typeface="SimSun" panose="02010600030101010101" pitchFamily="2" charset="-122"/>
              </a:rPr>
              <a:t>chìa</a:t>
            </a:r>
            <a:r>
              <a:rPr lang="en-US" altLang="zh-CN" sz="3200" b="1" dirty="0" smtClean="0">
                <a:solidFill>
                  <a:srgbClr val="000000"/>
                </a:solidFill>
                <a:latin typeface="Arial" panose="020B0604020202020204" pitchFamily="34" charset="0"/>
                <a:ea typeface="SimSun" panose="02010600030101010101" pitchFamily="2" charset="-122"/>
              </a:rPr>
              <a:t> </a:t>
            </a:r>
            <a:r>
              <a:rPr lang="en-US" altLang="zh-CN" sz="3200" b="1" dirty="0" err="1" smtClean="0">
                <a:solidFill>
                  <a:srgbClr val="000000"/>
                </a:solidFill>
                <a:latin typeface="Arial" panose="020B0604020202020204" pitchFamily="34" charset="0"/>
                <a:ea typeface="SimSun" panose="02010600030101010101" pitchFamily="2" charset="-122"/>
              </a:rPr>
              <a:t>khóa</a:t>
            </a:r>
            <a:endParaRPr lang="en-US" altLang="zh-CN" sz="3200" b="1" dirty="0">
              <a:solidFill>
                <a:srgbClr val="000000"/>
              </a:solidFill>
              <a:latin typeface="Arial" panose="020B0604020202020204" pitchFamily="34" charset="0"/>
              <a:ea typeface="SimSun" panose="02010600030101010101" pitchFamily="2" charset="-122"/>
            </a:endParaRPr>
          </a:p>
          <a:p>
            <a:pPr algn="l" eaLnBrk="1" hangingPunct="1">
              <a:lnSpc>
                <a:spcPct val="110000"/>
              </a:lnSpc>
              <a:spcBef>
                <a:spcPct val="50000"/>
              </a:spcBef>
            </a:pPr>
            <a:r>
              <a:rPr lang="en-US" altLang="zh-CN" sz="3200" b="1" dirty="0" smtClean="0">
                <a:solidFill>
                  <a:srgbClr val="000000"/>
                </a:solidFill>
                <a:latin typeface="Arial" panose="020B0604020202020204" pitchFamily="34" charset="0"/>
                <a:ea typeface="SimSun" panose="02010600030101010101" pitchFamily="2" charset="-122"/>
              </a:rPr>
              <a:t>"</a:t>
            </a:r>
            <a:r>
              <a:rPr lang="vi-VN" altLang="zh-CN" sz="3200" b="1" dirty="0">
                <a:solidFill>
                  <a:srgbClr val="000000"/>
                </a:solidFill>
                <a:latin typeface="Arial" panose="020B0604020202020204" pitchFamily="34" charset="0"/>
                <a:ea typeface="SimSun" panose="02010600030101010101" pitchFamily="2" charset="-122"/>
              </a:rPr>
              <a:t>Chúng ta hãy nghe lời kết của lý thuyết nầy: Khá kính sợ Đức Chúa Trời và giữ các điều răn Ngài; ấy là trọn phận sự của ngươi</a:t>
            </a:r>
            <a:r>
              <a:rPr lang="en-US" altLang="zh-CN" sz="3200" b="1" dirty="0" smtClean="0">
                <a:solidFill>
                  <a:srgbClr val="000000"/>
                </a:solidFill>
                <a:latin typeface="Arial" panose="020B0604020202020204" pitchFamily="34" charset="0"/>
                <a:ea typeface="SimSun" panose="02010600030101010101" pitchFamily="2" charset="-122"/>
              </a:rPr>
              <a:t>" </a:t>
            </a:r>
            <a:r>
              <a:rPr lang="en-US" altLang="zh-CN" sz="3200" b="1" dirty="0">
                <a:solidFill>
                  <a:srgbClr val="000000"/>
                </a:solidFill>
                <a:latin typeface="Arial" panose="020B0604020202020204" pitchFamily="34" charset="0"/>
                <a:ea typeface="SimSun" panose="02010600030101010101" pitchFamily="2" charset="-122"/>
              </a:rPr>
              <a:t>(12:13 KJV).</a:t>
            </a:r>
          </a:p>
        </p:txBody>
      </p:sp>
      <p:sp>
        <p:nvSpPr>
          <p:cNvPr id="234500" name="Rectangle 4"/>
          <p:cNvSpPr>
            <a:spLocks noChangeArrowheads="1"/>
          </p:cNvSpPr>
          <p:nvPr/>
        </p:nvSpPr>
        <p:spPr bwMode="auto">
          <a:xfrm>
            <a:off x="762000" y="4495800"/>
            <a:ext cx="2590800" cy="59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pPr>
            <a:r>
              <a:rPr lang="en-US" altLang="zh-CN" sz="3200" b="1" dirty="0" err="1" smtClean="0">
                <a:solidFill>
                  <a:srgbClr val="000000"/>
                </a:solidFill>
                <a:latin typeface="Arial" panose="020B0604020202020204" pitchFamily="34" charset="0"/>
                <a:ea typeface="SimSun" panose="02010600030101010101" pitchFamily="2" charset="-122"/>
              </a:rPr>
              <a:t>Từ</a:t>
            </a:r>
            <a:r>
              <a:rPr lang="en-US" altLang="zh-CN" sz="3200" b="1" dirty="0" smtClean="0">
                <a:solidFill>
                  <a:srgbClr val="000000"/>
                </a:solidFill>
                <a:latin typeface="Arial" panose="020B0604020202020204" pitchFamily="34" charset="0"/>
                <a:ea typeface="SimSun" panose="02010600030101010101" pitchFamily="2" charset="-122"/>
              </a:rPr>
              <a:t> </a:t>
            </a:r>
            <a:r>
              <a:rPr lang="en-US" altLang="zh-CN" sz="3200" b="1" dirty="0" err="1" smtClean="0">
                <a:solidFill>
                  <a:srgbClr val="000000"/>
                </a:solidFill>
                <a:latin typeface="Arial" panose="020B0604020202020204" pitchFamily="34" charset="0"/>
                <a:ea typeface="SimSun" panose="02010600030101010101" pitchFamily="2" charset="-122"/>
              </a:rPr>
              <a:t>khóa</a:t>
            </a:r>
            <a:r>
              <a:rPr lang="en-US" altLang="zh-CN" sz="3200" b="1" dirty="0" smtClean="0">
                <a:solidFill>
                  <a:srgbClr val="000000"/>
                </a:solidFill>
                <a:latin typeface="Arial" panose="020B0604020202020204" pitchFamily="34" charset="0"/>
                <a:ea typeface="SimSun" panose="02010600030101010101" pitchFamily="2" charset="-122"/>
              </a:rPr>
              <a:t>:</a:t>
            </a:r>
            <a:endParaRPr lang="en-US" altLang="zh-CN" sz="3200" b="1" dirty="0">
              <a:latin typeface="Arial" panose="020B0604020202020204" pitchFamily="34" charset="0"/>
              <a:ea typeface="SimSun" panose="02010600030101010101" pitchFamily="2" charset="-122"/>
            </a:endParaRPr>
          </a:p>
        </p:txBody>
      </p:sp>
      <p:sp>
        <p:nvSpPr>
          <p:cNvPr id="210949" name="Rectangle 5"/>
          <p:cNvSpPr>
            <a:spLocks noChangeArrowheads="1"/>
          </p:cNvSpPr>
          <p:nvPr/>
        </p:nvSpPr>
        <p:spPr bwMode="auto">
          <a:xfrm>
            <a:off x="3048000" y="4545013"/>
            <a:ext cx="19143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zh-CN" sz="3200" b="1" dirty="0" err="1" smtClean="0">
                <a:solidFill>
                  <a:srgbClr val="000000"/>
                </a:solidFill>
                <a:latin typeface="Arial" panose="020B0604020202020204" pitchFamily="34" charset="0"/>
                <a:ea typeface="SimSun" panose="02010600030101010101" pitchFamily="2" charset="-122"/>
              </a:rPr>
              <a:t>Vô</a:t>
            </a:r>
            <a:r>
              <a:rPr lang="en-US" altLang="zh-CN" sz="3200" b="1" dirty="0" smtClean="0">
                <a:solidFill>
                  <a:srgbClr val="000000"/>
                </a:solidFill>
                <a:latin typeface="Arial" panose="020B0604020202020204" pitchFamily="34" charset="0"/>
                <a:ea typeface="SimSun" panose="02010600030101010101" pitchFamily="2" charset="-122"/>
              </a:rPr>
              <a:t> </a:t>
            </a:r>
            <a:r>
              <a:rPr lang="en-US" altLang="zh-CN" sz="3200" b="1" dirty="0" err="1" smtClean="0">
                <a:solidFill>
                  <a:srgbClr val="000000"/>
                </a:solidFill>
                <a:latin typeface="Arial" panose="020B0604020202020204" pitchFamily="34" charset="0"/>
                <a:ea typeface="SimSun" panose="02010600030101010101" pitchFamily="2" charset="-122"/>
              </a:rPr>
              <a:t>nghĩa</a:t>
            </a:r>
            <a:endParaRPr lang="en-US" altLang="vi-VN" sz="3200" b="1" dirty="0">
              <a:solidFill>
                <a:srgbClr val="000000"/>
              </a:solidFill>
              <a:latin typeface="Arial" panose="020B0604020202020204" pitchFamily="34" charset="0"/>
              <a:ea typeface="SimSun" panose="02010600030101010101" pitchFamily="2" charset="-122"/>
            </a:endParaRPr>
          </a:p>
        </p:txBody>
      </p:sp>
      <p:pic>
        <p:nvPicPr>
          <p:cNvPr id="234502" name="Picture 6" descr="j0236287"/>
          <p:cNvPicPr>
            <a:picLocks noGrp="1" noChangeAspect="1" noChangeArrowheads="1" noCro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629400" y="4267200"/>
            <a:ext cx="2362200" cy="2362200"/>
          </a:xfrm>
        </p:spPr>
      </p:pic>
      <p:sp>
        <p:nvSpPr>
          <p:cNvPr id="210951" name="Rectangle 7"/>
          <p:cNvSpPr>
            <a:spLocks noGrp="1" noChangeArrowheads="1"/>
          </p:cNvSpPr>
          <p:nvPr>
            <p:ph type="title"/>
          </p:nvPr>
        </p:nvSpPr>
        <p:spPr/>
        <p:txBody>
          <a:bodyPr/>
          <a:lstStyle/>
          <a:p>
            <a:pPr eaLnBrk="1" hangingPunct="1">
              <a:defRPr/>
            </a:pPr>
            <a:r>
              <a:rPr lang="en-US" altLang="zh-CN" u="sng" dirty="0" err="1" smtClean="0">
                <a:solidFill>
                  <a:srgbClr val="000000"/>
                </a:solidFill>
                <a:effectLst>
                  <a:outerShdw blurRad="38100" dist="38100" dir="2700000" algn="tl">
                    <a:srgbClr val="FFFFFF"/>
                  </a:outerShdw>
                </a:effectLst>
                <a:ea typeface="SimSun" pitchFamily="2" charset="-122"/>
              </a:rPr>
              <a:t>Chìa</a:t>
            </a:r>
            <a:r>
              <a:rPr lang="en-US" altLang="zh-CN" u="sng" dirty="0" smtClean="0">
                <a:solidFill>
                  <a:srgbClr val="000000"/>
                </a:solidFill>
                <a:effectLst>
                  <a:outerShdw blurRad="38100" dist="38100" dir="2700000" algn="tl">
                    <a:srgbClr val="FFFFFF"/>
                  </a:outerShdw>
                </a:effectLst>
                <a:ea typeface="SimSun" pitchFamily="2" charset="-122"/>
              </a:rPr>
              <a:t> </a:t>
            </a:r>
            <a:r>
              <a:rPr lang="en-US" altLang="zh-CN" u="sng" dirty="0" err="1" smtClean="0">
                <a:solidFill>
                  <a:srgbClr val="000000"/>
                </a:solidFill>
                <a:effectLst>
                  <a:outerShdw blurRad="38100" dist="38100" dir="2700000" algn="tl">
                    <a:srgbClr val="FFFFFF"/>
                  </a:outerShdw>
                </a:effectLst>
                <a:ea typeface="SimSun" pitchFamily="2" charset="-122"/>
              </a:rPr>
              <a:t>khóa</a:t>
            </a:r>
            <a:endParaRPr lang="en-US" altLang="zh-CN" u="sng" dirty="0" smtClean="0">
              <a:solidFill>
                <a:srgbClr val="000000"/>
              </a:solidFill>
              <a:effectLst>
                <a:outerShdw blurRad="38100" dist="38100" dir="2700000" algn="tl">
                  <a:srgbClr val="FFFFFF"/>
                </a:outerShdw>
              </a:effectLst>
              <a:ea typeface="SimSun" pitchFamily="2" charset="-122"/>
            </a:endParaRPr>
          </a:p>
        </p:txBody>
      </p:sp>
      <p:sp>
        <p:nvSpPr>
          <p:cNvPr id="234504" name="TextBox 7"/>
          <p:cNvSpPr txBox="1">
            <a:spLocks noChangeArrowheads="1"/>
          </p:cNvSpPr>
          <p:nvPr/>
        </p:nvSpPr>
        <p:spPr bwMode="auto">
          <a:xfrm>
            <a:off x="8243888" y="44450"/>
            <a:ext cx="801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r"/>
            <a:r>
              <a:rPr lang="en-US" altLang="vi-VN" b="1">
                <a:solidFill>
                  <a:srgbClr val="060606"/>
                </a:solidFill>
                <a:latin typeface="Arial" panose="020B0604020202020204" pitchFamily="34" charset="0"/>
                <a:cs typeface="Arial" panose="020B0604020202020204" pitchFamily="34" charset="0"/>
              </a:rPr>
              <a:t>403</a:t>
            </a:r>
            <a:br>
              <a:rPr lang="en-US" altLang="vi-VN" b="1">
                <a:solidFill>
                  <a:srgbClr val="060606"/>
                </a:solidFill>
                <a:latin typeface="Arial" panose="020B0604020202020204" pitchFamily="34" charset="0"/>
                <a:cs typeface="Arial" panose="020B0604020202020204" pitchFamily="34" charset="0"/>
              </a:rPr>
            </a:br>
            <a:r>
              <a:rPr lang="en-US" altLang="vi-VN" b="1">
                <a:solidFill>
                  <a:srgbClr val="060606"/>
                </a:solidFill>
                <a:latin typeface="Arial" panose="020B0604020202020204" pitchFamily="34" charset="0"/>
                <a:cs typeface="Arial" panose="020B0604020202020204" pitchFamily="34" charset="0"/>
              </a:rPr>
              <a:t>-406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210947">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210947">
                                            <p:txEl>
                                              <p:pRg st="1" end="1"/>
                                            </p:txEl>
                                          </p:spTgt>
                                        </p:tgtEl>
                                        <p:attrNameLst>
                                          <p:attrName>ppt_x</p:attrName>
                                        </p:attrNameLst>
                                      </p:cBhvr>
                                    </p:anim>
                                    <p:anim from="0" to="-1.0" calcmode="lin" valueType="num">
                                      <p:cBhvr>
                                        <p:cTn id="8" dur="200" decel="50000" autoRev="1" fill="hold">
                                          <p:stCondLst>
                                            <p:cond delay="600"/>
                                          </p:stCondLst>
                                        </p:cTn>
                                        <p:tgtEl>
                                          <p:spTgt spid="210947">
                                            <p:txEl>
                                              <p:pRg st="1" end="1"/>
                                            </p:txEl>
                                          </p:spTgt>
                                        </p:tgtEl>
                                        <p:attrNameLst>
                                          <p:attrName>xshear</p:attrName>
                                        </p:attrNameLst>
                                      </p:cBhvr>
                                    </p:anim>
                                    <p:animScale>
                                      <p:cBhvr>
                                        <p:cTn id="9" dur="200" decel="100000" autoRev="1" fill="hold">
                                          <p:stCondLst>
                                            <p:cond delay="600"/>
                                          </p:stCondLst>
                                        </p:cTn>
                                        <p:tgtEl>
                                          <p:spTgt spid="210947">
                                            <p:txEl>
                                              <p:pRg st="1" end="1"/>
                                            </p:txEl>
                                          </p:spTgt>
                                        </p:tgtEl>
                                      </p:cBhvr>
                                      <p:from x="100000" y="100000"/>
                                      <p:to x="80000" y="100000"/>
                                    </p:animScale>
                                    <p:anim by="(#ppt_h/3+#ppt_w*0.1)" calcmode="lin" valueType="num">
                                      <p:cBhvr additive="sum">
                                        <p:cTn id="10" dur="200" decel="100000" autoRev="1" fill="hold">
                                          <p:stCondLst>
                                            <p:cond delay="600"/>
                                          </p:stCondLst>
                                        </p:cTn>
                                        <p:tgtEl>
                                          <p:spTgt spid="210947">
                                            <p:txEl>
                                              <p:pRg st="1" end="1"/>
                                            </p:txEl>
                                          </p:spTgt>
                                        </p:tgtEl>
                                        <p:attrNameLst>
                                          <p:attrName>ppt_x</p:attrName>
                                        </p:attrNameLst>
                                      </p:cBhvr>
                                    </p:anim>
                                  </p:childTnLst>
                                </p:cTn>
                              </p:par>
                            </p:childTnLst>
                          </p:cTn>
                        </p:par>
                        <p:par>
                          <p:cTn id="11" fill="hold" nodeType="afterGroup">
                            <p:stCondLst>
                              <p:cond delay="1000"/>
                            </p:stCondLst>
                            <p:childTnLst>
                              <p:par>
                                <p:cTn id="12" presetID="34" presetClass="entr" presetSubtype="0" fill="hold" nodeType="afterEffect">
                                  <p:stCondLst>
                                    <p:cond delay="0"/>
                                  </p:stCondLst>
                                  <p:childTnLst>
                                    <p:set>
                                      <p:cBhvr>
                                        <p:cTn id="13" dur="1" fill="hold">
                                          <p:stCondLst>
                                            <p:cond delay="0"/>
                                          </p:stCondLst>
                                        </p:cTn>
                                        <p:tgtEl>
                                          <p:spTgt spid="210949">
                                            <p:txEl>
                                              <p:pRg st="0" end="0"/>
                                            </p:txEl>
                                          </p:spTgt>
                                        </p:tgtEl>
                                        <p:attrNameLst>
                                          <p:attrName>style.visibility</p:attrName>
                                        </p:attrNameLst>
                                      </p:cBhvr>
                                      <p:to>
                                        <p:strVal val="visible"/>
                                      </p:to>
                                    </p:set>
                                    <p:anim from="(-#ppt_w/2)" to="(#ppt_x)" calcmode="lin" valueType="num">
                                      <p:cBhvr>
                                        <p:cTn id="14" dur="600" fill="hold">
                                          <p:stCondLst>
                                            <p:cond delay="0"/>
                                          </p:stCondLst>
                                        </p:cTn>
                                        <p:tgtEl>
                                          <p:spTgt spid="210949">
                                            <p:txEl>
                                              <p:pRg st="0" end="0"/>
                                            </p:txEl>
                                          </p:spTgt>
                                        </p:tgtEl>
                                        <p:attrNameLst>
                                          <p:attrName>ppt_x</p:attrName>
                                        </p:attrNameLst>
                                      </p:cBhvr>
                                    </p:anim>
                                    <p:anim from="0" to="-1.0" calcmode="lin" valueType="num">
                                      <p:cBhvr>
                                        <p:cTn id="15" dur="200" decel="50000" autoRev="1" fill="hold">
                                          <p:stCondLst>
                                            <p:cond delay="600"/>
                                          </p:stCondLst>
                                        </p:cTn>
                                        <p:tgtEl>
                                          <p:spTgt spid="210949">
                                            <p:txEl>
                                              <p:pRg st="0" end="0"/>
                                            </p:txEl>
                                          </p:spTgt>
                                        </p:tgtEl>
                                        <p:attrNameLst>
                                          <p:attrName>xshear</p:attrName>
                                        </p:attrNameLst>
                                      </p:cBhvr>
                                    </p:anim>
                                    <p:animScale>
                                      <p:cBhvr>
                                        <p:cTn id="16" dur="200" decel="100000" autoRev="1" fill="hold">
                                          <p:stCondLst>
                                            <p:cond delay="600"/>
                                          </p:stCondLst>
                                        </p:cTn>
                                        <p:tgtEl>
                                          <p:spTgt spid="210949">
                                            <p:txEl>
                                              <p:pRg st="0" end="0"/>
                                            </p:txEl>
                                          </p:spTgt>
                                        </p:tgtEl>
                                      </p:cBhvr>
                                      <p:from x="100000" y="100000"/>
                                      <p:to x="80000" y="100000"/>
                                    </p:animScale>
                                    <p:anim by="(#ppt_h/3+#ppt_w*0.1)" calcmode="lin" valueType="num">
                                      <p:cBhvr additive="sum">
                                        <p:cTn id="17" dur="200" decel="100000" autoRev="1" fill="hold">
                                          <p:stCondLst>
                                            <p:cond delay="600"/>
                                          </p:stCondLst>
                                        </p:cTn>
                                        <p:tgtEl>
                                          <p:spTgt spid="210949">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Ar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WordArt 3"/>
          <p:cNvSpPr>
            <a:spLocks noChangeArrowheads="1" noChangeShapeType="1" noTextEdit="1"/>
          </p:cNvSpPr>
          <p:nvPr/>
        </p:nvSpPr>
        <p:spPr bwMode="auto">
          <a:xfrm rot="-985758">
            <a:off x="1104900" y="1676400"/>
            <a:ext cx="6934200" cy="2581275"/>
          </a:xfrm>
          <a:prstGeom prst="rect">
            <a:avLst/>
          </a:prstGeom>
        </p:spPr>
        <p:txBody>
          <a:bodyPr wrap="none" fromWordArt="1">
            <a:prstTxWarp prst="textSlantUp">
              <a:avLst>
                <a:gd name="adj" fmla="val 32056"/>
              </a:avLst>
            </a:prstTxWarp>
          </a:bodyPr>
          <a:lstStyle/>
          <a:p>
            <a:r>
              <a:rPr lang="vi-VN" sz="3600" kern="10" dirty="0" smtClean="0">
                <a:ln w="9525">
                  <a:solidFill>
                    <a:srgbClr val="CC99FF"/>
                  </a:solidFill>
                  <a:round/>
                  <a:headEnd/>
                  <a:tailEnd/>
                </a:ln>
                <a:gradFill rotWithShape="1">
                  <a:gsLst>
                    <a:gs pos="0">
                      <a:srgbClr val="CC00CC"/>
                    </a:gs>
                    <a:gs pos="100000">
                      <a:srgbClr val="6600CC"/>
                    </a:gs>
                  </a:gsLst>
                  <a:lin ang="17160000" scaled="1"/>
                </a:gradFill>
                <a:effectLst>
                  <a:outerShdw dist="53882" dir="2700000" algn="ctr" rotWithShape="0">
                    <a:srgbClr val="9999FF">
                      <a:alpha val="79999"/>
                    </a:srgbClr>
                  </a:outerShdw>
                </a:effectLst>
              </a:rPr>
              <a:t>Những điều khó hiểu</a:t>
            </a:r>
            <a:endParaRPr lang="vi-VN" sz="3600" kern="10" dirty="0">
              <a:ln w="9525">
                <a:solidFill>
                  <a:srgbClr val="CC99FF"/>
                </a:solidFill>
                <a:round/>
                <a:headEnd/>
                <a:tailEnd/>
              </a:ln>
              <a:gradFill rotWithShape="1">
                <a:gsLst>
                  <a:gs pos="0">
                    <a:srgbClr val="CC00CC"/>
                  </a:gs>
                  <a:gs pos="100000">
                    <a:srgbClr val="6600CC"/>
                  </a:gs>
                </a:gsLst>
                <a:lin ang="17160000" scaled="1"/>
              </a:gradFill>
              <a:effectLst>
                <a:outerShdw dist="53882" dir="2700000" algn="ctr" rotWithShape="0">
                  <a:srgbClr val="9999FF">
                    <a:alpha val="79999"/>
                  </a:srgbClr>
                </a:outerShdw>
              </a:effectLst>
            </a:endParaRPr>
          </a:p>
        </p:txBody>
      </p:sp>
      <p:sp>
        <p:nvSpPr>
          <p:cNvPr id="235524" name="Rectangle 4"/>
          <p:cNvSpPr>
            <a:spLocks noGrp="1" noChangeArrowheads="1"/>
          </p:cNvSpPr>
          <p:nvPr>
            <p:ph type="title" idx="4294967295"/>
          </p:nvPr>
        </p:nvSpPr>
        <p:spPr>
          <a:xfrm>
            <a:off x="0" y="0"/>
            <a:ext cx="2743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vi-VN" smtClean="0">
                <a:solidFill>
                  <a:schemeClr val="tx1"/>
                </a:solidFill>
                <a:effectLst/>
              </a:rPr>
              <a:t>Puzzles</a:t>
            </a:r>
          </a:p>
        </p:txBody>
      </p:sp>
      <p:sp>
        <p:nvSpPr>
          <p:cNvPr id="235525" name="TextBox 7"/>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b="1">
                <a:solidFill>
                  <a:srgbClr val="060606"/>
                </a:solidFill>
                <a:latin typeface="Arial" panose="020B0604020202020204" pitchFamily="34" charset="0"/>
                <a:cs typeface="Arial" panose="020B0604020202020204" pitchFamily="34" charset="0"/>
              </a:rPr>
              <a:t>405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500"/>
                                  </p:stCondLst>
                                  <p:childTnLst>
                                    <p:set>
                                      <p:cBhvr>
                                        <p:cTn id="6" dur="1" fill="hold">
                                          <p:stCondLst>
                                            <p:cond delay="0"/>
                                          </p:stCondLst>
                                        </p:cTn>
                                        <p:tgtEl>
                                          <p:spTgt spid="212995"/>
                                        </p:tgtEl>
                                        <p:attrNameLst>
                                          <p:attrName>style.visibility</p:attrName>
                                        </p:attrNameLst>
                                      </p:cBhvr>
                                      <p:to>
                                        <p:strVal val="visible"/>
                                      </p:to>
                                    </p:set>
                                    <p:anim calcmode="lin" valueType="num">
                                      <p:cBhvr>
                                        <p:cTn id="7" dur="1000" fill="hold"/>
                                        <p:tgtEl>
                                          <p:spTgt spid="212995"/>
                                        </p:tgtEl>
                                        <p:attrNameLst>
                                          <p:attrName>ppt_w</p:attrName>
                                        </p:attrNameLst>
                                      </p:cBhvr>
                                      <p:tavLst>
                                        <p:tav tm="0">
                                          <p:val>
                                            <p:strVal val="#ppt_w*0.70"/>
                                          </p:val>
                                        </p:tav>
                                        <p:tav tm="100000">
                                          <p:val>
                                            <p:strVal val="#ppt_w"/>
                                          </p:val>
                                        </p:tav>
                                      </p:tavLst>
                                    </p:anim>
                                    <p:anim calcmode="lin" valueType="num">
                                      <p:cBhvr>
                                        <p:cTn id="8" dur="1000" fill="hold"/>
                                        <p:tgtEl>
                                          <p:spTgt spid="212995"/>
                                        </p:tgtEl>
                                        <p:attrNameLst>
                                          <p:attrName>ppt_h</p:attrName>
                                        </p:attrNameLst>
                                      </p:cBhvr>
                                      <p:tavLst>
                                        <p:tav tm="0">
                                          <p:val>
                                            <p:strVal val="#ppt_h"/>
                                          </p:val>
                                        </p:tav>
                                        <p:tav tm="100000">
                                          <p:val>
                                            <p:strVal val="#ppt_h"/>
                                          </p:val>
                                        </p:tav>
                                      </p:tavLst>
                                    </p:anim>
                                    <p:animEffect transition="in" filter="fade">
                                      <p:cBhvr>
                                        <p:cTn id="9" dur="1000"/>
                                        <p:tgtEl>
                                          <p:spTgt spid="212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main_bg_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Text Box 3"/>
          <p:cNvSpPr txBox="1">
            <a:spLocks noChangeArrowheads="1"/>
          </p:cNvSpPr>
          <p:nvPr/>
        </p:nvSpPr>
        <p:spPr bwMode="auto">
          <a:xfrm>
            <a:off x="2895600" y="1295400"/>
            <a:ext cx="601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solidFill>
                  <a:srgbClr val="000000"/>
                </a:solidFill>
                <a:latin typeface="Arial" panose="020B0604020202020204" pitchFamily="34" charset="0"/>
              </a:rPr>
              <a:t>       (A seeming contradiction within the Book)</a:t>
            </a:r>
          </a:p>
        </p:txBody>
      </p:sp>
      <p:sp>
        <p:nvSpPr>
          <p:cNvPr id="236548" name="WordArt 4"/>
          <p:cNvSpPr>
            <a:spLocks noChangeArrowheads="1" noChangeShapeType="1" noTextEdit="1"/>
          </p:cNvSpPr>
          <p:nvPr/>
        </p:nvSpPr>
        <p:spPr bwMode="auto">
          <a:xfrm>
            <a:off x="457200" y="2133600"/>
            <a:ext cx="5105400" cy="11049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contourClr>
                <a:srgbClr val="FFE701"/>
              </a:contourClr>
            </a:sp3d>
          </a:bodyPr>
          <a:lstStyle/>
          <a:p>
            <a:r>
              <a:rPr lang="vi-VN" sz="3600" kern="10" dirty="0" smtClean="0">
                <a:ln w="9525">
                  <a:round/>
                  <a:headEnd/>
                  <a:tailEnd/>
                </a:ln>
                <a:gradFill rotWithShape="1">
                  <a:gsLst>
                    <a:gs pos="0">
                      <a:srgbClr val="FFE701"/>
                    </a:gs>
                    <a:gs pos="100000">
                      <a:srgbClr val="FE3E02"/>
                    </a:gs>
                  </a:gsLst>
                  <a:lin ang="5400000" scaled="1"/>
                </a:gradFill>
              </a:rPr>
              <a:t>Liên quan đến sự sống và sự chết</a:t>
            </a:r>
            <a:endParaRPr lang="vi-VN" sz="3600" kern="10" dirty="0">
              <a:ln w="9525">
                <a:round/>
                <a:headEnd/>
                <a:tailEnd/>
              </a:ln>
              <a:gradFill rotWithShape="1">
                <a:gsLst>
                  <a:gs pos="0">
                    <a:srgbClr val="FFE701"/>
                  </a:gs>
                  <a:gs pos="100000">
                    <a:srgbClr val="FE3E02"/>
                  </a:gs>
                </a:gsLst>
                <a:lin ang="5400000" scaled="1"/>
              </a:gradFill>
            </a:endParaRPr>
          </a:p>
        </p:txBody>
      </p:sp>
      <p:sp>
        <p:nvSpPr>
          <p:cNvPr id="236549" name="Text Box 5"/>
          <p:cNvSpPr txBox="1">
            <a:spLocks noChangeArrowheads="1"/>
          </p:cNvSpPr>
          <p:nvPr/>
        </p:nvSpPr>
        <p:spPr bwMode="auto">
          <a:xfrm>
            <a:off x="3429000" y="3016250"/>
            <a:ext cx="5486400"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ja-JP" sz="2800" dirty="0" smtClean="0">
                <a:solidFill>
                  <a:srgbClr val="000000"/>
                </a:solidFill>
                <a:latin typeface="Arial" panose="020B0604020202020204" pitchFamily="34" charset="0"/>
              </a:rPr>
              <a:t>"</a:t>
            </a:r>
            <a:r>
              <a:rPr lang="vi-VN" altLang="vi-VN" sz="2800" dirty="0">
                <a:solidFill>
                  <a:srgbClr val="000000"/>
                </a:solidFill>
                <a:latin typeface="Arial" panose="020B0604020202020204" pitchFamily="34" charset="0"/>
              </a:rPr>
              <a:t>Danh tiếng hơn dầu quí giá; ngày chết hơn ngày sanh</a:t>
            </a:r>
            <a:r>
              <a:rPr lang="en-US" altLang="ja-JP" sz="2800" dirty="0" smtClean="0">
                <a:solidFill>
                  <a:srgbClr val="000000"/>
                </a:solidFill>
                <a:latin typeface="Arial" panose="020B0604020202020204" pitchFamily="34" charset="0"/>
              </a:rPr>
              <a:t>"</a:t>
            </a:r>
            <a:r>
              <a:rPr lang="en-US" altLang="vi-VN" sz="2800" dirty="0" smtClean="0">
                <a:solidFill>
                  <a:srgbClr val="000000"/>
                </a:solidFill>
                <a:latin typeface="Arial" panose="020B0604020202020204" pitchFamily="34" charset="0"/>
              </a:rPr>
              <a:t> (7:1)</a:t>
            </a:r>
            <a:endParaRPr lang="en-US" altLang="vi-VN" sz="2800" dirty="0">
              <a:solidFill>
                <a:srgbClr val="000000"/>
              </a:solidFill>
              <a:latin typeface="Arial" panose="020B0604020202020204" pitchFamily="34" charset="0"/>
            </a:endParaRPr>
          </a:p>
        </p:txBody>
      </p:sp>
      <p:sp>
        <p:nvSpPr>
          <p:cNvPr id="236550" name="Text Box 6"/>
          <p:cNvSpPr txBox="1">
            <a:spLocks noChangeArrowheads="1"/>
          </p:cNvSpPr>
          <p:nvPr/>
        </p:nvSpPr>
        <p:spPr bwMode="auto">
          <a:xfrm>
            <a:off x="2627784" y="5203825"/>
            <a:ext cx="6211416"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ja-JP" sz="2800" dirty="0" smtClean="0">
                <a:solidFill>
                  <a:srgbClr val="660033"/>
                </a:solidFill>
                <a:latin typeface="Arial" panose="020B0604020202020204" pitchFamily="34" charset="0"/>
              </a:rPr>
              <a:t>"</a:t>
            </a:r>
            <a:r>
              <a:rPr lang="vi-VN" altLang="vi-VN" sz="2800" dirty="0">
                <a:solidFill>
                  <a:srgbClr val="660033"/>
                </a:solidFill>
                <a:latin typeface="Arial" panose="020B0604020202020204" pitchFamily="34" charset="0"/>
              </a:rPr>
              <a:t>Cũng chớ nên hung hăng quá, và đừng ăn ở như kẻ ngu muội: Cớ sao ngươi chết trước kỳ định</a:t>
            </a:r>
            <a:r>
              <a:rPr lang="vi-VN" altLang="vi-VN" sz="2800" dirty="0" smtClean="0">
                <a:solidFill>
                  <a:srgbClr val="660033"/>
                </a:solidFill>
                <a:latin typeface="Arial" panose="020B0604020202020204" pitchFamily="34" charset="0"/>
              </a:rPr>
              <a:t>?</a:t>
            </a:r>
            <a:r>
              <a:rPr lang="en-US" altLang="vi-VN" sz="2800" dirty="0" smtClean="0">
                <a:solidFill>
                  <a:srgbClr val="660033"/>
                </a:solidFill>
                <a:latin typeface="Arial" panose="020B0604020202020204" pitchFamily="34" charset="0"/>
              </a:rPr>
              <a:t>” (7:17)</a:t>
            </a:r>
            <a:endParaRPr lang="en-US" altLang="vi-VN" sz="2800" dirty="0">
              <a:solidFill>
                <a:srgbClr val="660033"/>
              </a:solidFill>
              <a:latin typeface="Arial" panose="020B0604020202020204" pitchFamily="34" charset="0"/>
            </a:endParaRPr>
          </a:p>
        </p:txBody>
      </p:sp>
      <p:sp>
        <p:nvSpPr>
          <p:cNvPr id="215047" name="Rectangle 7"/>
          <p:cNvSpPr>
            <a:spLocks noGrp="1" noChangeArrowheads="1"/>
          </p:cNvSpPr>
          <p:nvPr>
            <p:ph type="title" idx="4294967295"/>
          </p:nvPr>
        </p:nvSpPr>
        <p:spPr/>
        <p:txBody>
          <a:bodyPr/>
          <a:lstStyle/>
          <a:p>
            <a:pPr eaLnBrk="1" hangingPunct="1">
              <a:defRPr/>
            </a:pPr>
            <a:r>
              <a:rPr lang="en-US" sz="5400" u="sng" dirty="0" smtClean="0">
                <a:solidFill>
                  <a:srgbClr val="000000"/>
                </a:solidFill>
                <a:effectLst>
                  <a:outerShdw blurRad="38100" dist="38100" dir="2700000" algn="tl">
                    <a:srgbClr val="FFFFFF"/>
                  </a:outerShdw>
                </a:effectLst>
              </a:rPr>
              <a:t>Puzzles-- Internal</a:t>
            </a:r>
          </a:p>
        </p:txBody>
      </p:sp>
      <p:sp>
        <p:nvSpPr>
          <p:cNvPr id="236552" name="TextBox 7"/>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b="1">
                <a:solidFill>
                  <a:srgbClr val="060606"/>
                </a:solidFill>
                <a:latin typeface="Arial" panose="020B0604020202020204" pitchFamily="34" charset="0"/>
                <a:cs typeface="Arial" panose="020B0604020202020204"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main_bg_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3"/>
          <p:cNvSpPr txBox="1">
            <a:spLocks noChangeArrowheads="1"/>
          </p:cNvSpPr>
          <p:nvPr/>
        </p:nvSpPr>
        <p:spPr bwMode="auto">
          <a:xfrm>
            <a:off x="2895600" y="1295400"/>
            <a:ext cx="601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solidFill>
                  <a:srgbClr val="000000"/>
                </a:solidFill>
                <a:latin typeface="Arial" panose="020B0604020202020204" pitchFamily="34" charset="0"/>
              </a:rPr>
              <a:t>       (A seeming contradiction within the Book)</a:t>
            </a:r>
          </a:p>
        </p:txBody>
      </p:sp>
      <p:sp>
        <p:nvSpPr>
          <p:cNvPr id="237572" name="WordArt 4"/>
          <p:cNvSpPr>
            <a:spLocks noChangeArrowheads="1" noChangeShapeType="1" noTextEdit="1"/>
          </p:cNvSpPr>
          <p:nvPr/>
        </p:nvSpPr>
        <p:spPr bwMode="auto">
          <a:xfrm>
            <a:off x="457200" y="1943100"/>
            <a:ext cx="5105400" cy="11049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contourClr>
                <a:srgbClr val="FFE701"/>
              </a:contourClr>
            </a:sp3d>
          </a:bodyPr>
          <a:lstStyle/>
          <a:p>
            <a:r>
              <a:rPr lang="en-US" sz="3600" kern="10" dirty="0" err="1" smtClean="0">
                <a:ln w="9525">
                  <a:round/>
                  <a:headEnd/>
                  <a:tailEnd/>
                </a:ln>
                <a:gradFill rotWithShape="1">
                  <a:gsLst>
                    <a:gs pos="0">
                      <a:srgbClr val="FFE701"/>
                    </a:gs>
                    <a:gs pos="100000">
                      <a:srgbClr val="FE3E02"/>
                    </a:gs>
                  </a:gsLst>
                  <a:lin ang="5400000" scaled="1"/>
                </a:gradFill>
                <a:latin typeface="+mj-lt"/>
              </a:rPr>
              <a:t>Liên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quan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đến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giá</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trị</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của</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việc</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làm</a:t>
            </a:r>
            <a:endParaRPr lang="vi-VN" sz="3600" kern="10" dirty="0">
              <a:ln w="9525">
                <a:round/>
                <a:headEnd/>
                <a:tailEnd/>
              </a:ln>
              <a:gradFill rotWithShape="1">
                <a:gsLst>
                  <a:gs pos="0">
                    <a:srgbClr val="FFE701"/>
                  </a:gs>
                  <a:gs pos="100000">
                    <a:srgbClr val="FE3E02"/>
                  </a:gs>
                </a:gsLst>
                <a:lin ang="5400000" scaled="1"/>
              </a:gradFill>
              <a:latin typeface="+mj-lt"/>
            </a:endParaRPr>
          </a:p>
        </p:txBody>
      </p:sp>
      <p:sp>
        <p:nvSpPr>
          <p:cNvPr id="237573" name="Text Box 5"/>
          <p:cNvSpPr txBox="1">
            <a:spLocks noChangeArrowheads="1"/>
          </p:cNvSpPr>
          <p:nvPr/>
        </p:nvSpPr>
        <p:spPr bwMode="auto">
          <a:xfrm>
            <a:off x="3124200" y="2740025"/>
            <a:ext cx="57150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ja-JP" sz="2800">
                <a:solidFill>
                  <a:srgbClr val="000000"/>
                </a:solidFill>
                <a:latin typeface="Arial" panose="020B0604020202020204" pitchFamily="34" charset="0"/>
              </a:rPr>
              <a:t>"</a:t>
            </a:r>
            <a:r>
              <a:rPr lang="en-US" altLang="vi-VN" sz="2800">
                <a:solidFill>
                  <a:srgbClr val="000000"/>
                </a:solidFill>
                <a:latin typeface="Arial" panose="020B0604020202020204" pitchFamily="34" charset="0"/>
              </a:rPr>
              <a:t>I denied myself nothing my eyes desired; I refused my heart no pleasure. My heart took </a:t>
            </a:r>
            <a:r>
              <a:rPr lang="en-US" altLang="vi-VN" sz="2800" u="sng">
                <a:solidFill>
                  <a:srgbClr val="000000"/>
                </a:solidFill>
                <a:latin typeface="Arial" panose="020B0604020202020204" pitchFamily="34" charset="0"/>
              </a:rPr>
              <a:t>delight in all my work</a:t>
            </a:r>
            <a:r>
              <a:rPr lang="en-US" altLang="vi-VN" sz="2800">
                <a:solidFill>
                  <a:srgbClr val="000000"/>
                </a:solidFill>
                <a:latin typeface="Arial" panose="020B0604020202020204" pitchFamily="34" charset="0"/>
              </a:rPr>
              <a:t>, and this was the reward for all my labor</a:t>
            </a:r>
            <a:r>
              <a:rPr lang="en-US" altLang="ja-JP" sz="2800">
                <a:solidFill>
                  <a:srgbClr val="000000"/>
                </a:solidFill>
                <a:latin typeface="Arial" panose="020B0604020202020204" pitchFamily="34" charset="0"/>
              </a:rPr>
              <a:t>"</a:t>
            </a:r>
            <a:r>
              <a:rPr lang="en-US" altLang="vi-VN" sz="2800">
                <a:solidFill>
                  <a:srgbClr val="000000"/>
                </a:solidFill>
                <a:latin typeface="Arial" panose="020B0604020202020204" pitchFamily="34" charset="0"/>
              </a:rPr>
              <a:t> (2:10 NIV)</a:t>
            </a:r>
          </a:p>
        </p:txBody>
      </p:sp>
      <p:sp>
        <p:nvSpPr>
          <p:cNvPr id="237574" name="Text Box 6"/>
          <p:cNvSpPr txBox="1">
            <a:spLocks noChangeArrowheads="1"/>
          </p:cNvSpPr>
          <p:nvPr/>
        </p:nvSpPr>
        <p:spPr bwMode="auto">
          <a:xfrm>
            <a:off x="1447800" y="5203825"/>
            <a:ext cx="73152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ja-JP" sz="2800">
                <a:solidFill>
                  <a:srgbClr val="660033"/>
                </a:solidFill>
                <a:latin typeface="Arial" panose="020B0604020202020204" pitchFamily="34" charset="0"/>
              </a:rPr>
              <a:t>"</a:t>
            </a:r>
            <a:r>
              <a:rPr lang="en-US" altLang="vi-VN" sz="2800">
                <a:solidFill>
                  <a:srgbClr val="660033"/>
                </a:solidFill>
                <a:latin typeface="Arial" panose="020B0604020202020204" pitchFamily="34" charset="0"/>
              </a:rPr>
              <a:t>I </a:t>
            </a:r>
            <a:r>
              <a:rPr lang="en-US" altLang="vi-VN" sz="2800" u="sng">
                <a:solidFill>
                  <a:srgbClr val="660033"/>
                </a:solidFill>
                <a:latin typeface="Arial" panose="020B0604020202020204" pitchFamily="34" charset="0"/>
              </a:rPr>
              <a:t>hated all the things I had toiled</a:t>
            </a:r>
            <a:r>
              <a:rPr lang="en-US" altLang="vi-VN" sz="2800">
                <a:solidFill>
                  <a:srgbClr val="660033"/>
                </a:solidFill>
                <a:latin typeface="Arial" panose="020B0604020202020204" pitchFamily="34" charset="0"/>
              </a:rPr>
              <a:t> for under the sun, because I must leave them to the one who comes after me</a:t>
            </a:r>
            <a:r>
              <a:rPr lang="en-US" altLang="ja-JP" sz="2800">
                <a:solidFill>
                  <a:srgbClr val="660033"/>
                </a:solidFill>
                <a:latin typeface="Arial" panose="020B0604020202020204" pitchFamily="34" charset="0"/>
              </a:rPr>
              <a:t>"</a:t>
            </a:r>
            <a:r>
              <a:rPr lang="en-US" altLang="vi-VN" sz="2800">
                <a:solidFill>
                  <a:srgbClr val="660033"/>
                </a:solidFill>
                <a:latin typeface="Arial" panose="020B0604020202020204" pitchFamily="34" charset="0"/>
              </a:rPr>
              <a:t> (2:18 NIV)</a:t>
            </a:r>
          </a:p>
        </p:txBody>
      </p:sp>
      <p:sp>
        <p:nvSpPr>
          <p:cNvPr id="217095" name="Rectangle 7"/>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Internal</a:t>
            </a:r>
          </a:p>
        </p:txBody>
      </p:sp>
      <p:sp>
        <p:nvSpPr>
          <p:cNvPr id="237576" name="TextBox 7"/>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b="1">
                <a:solidFill>
                  <a:srgbClr val="060606"/>
                </a:solidFill>
                <a:latin typeface="Arial" panose="020B0604020202020204" pitchFamily="34" charset="0"/>
                <a:cs typeface="Arial" panose="020B0604020202020204"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main_bg_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 Box 3"/>
          <p:cNvSpPr txBox="1">
            <a:spLocks noChangeArrowheads="1"/>
          </p:cNvSpPr>
          <p:nvPr/>
        </p:nvSpPr>
        <p:spPr bwMode="auto">
          <a:xfrm>
            <a:off x="2895600" y="1295400"/>
            <a:ext cx="601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solidFill>
                  <a:srgbClr val="000000"/>
                </a:solidFill>
                <a:latin typeface="Arial" panose="020B0604020202020204" pitchFamily="34" charset="0"/>
              </a:rPr>
              <a:t>       (A seeming contradiction within the Book)</a:t>
            </a:r>
          </a:p>
        </p:txBody>
      </p:sp>
      <p:sp>
        <p:nvSpPr>
          <p:cNvPr id="238596" name="WordArt 4"/>
          <p:cNvSpPr>
            <a:spLocks noChangeArrowheads="1" noChangeShapeType="1" noTextEdit="1"/>
          </p:cNvSpPr>
          <p:nvPr/>
        </p:nvSpPr>
        <p:spPr bwMode="auto">
          <a:xfrm>
            <a:off x="457200" y="2133600"/>
            <a:ext cx="5105400" cy="11049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contourClr>
                <a:srgbClr val="FFE701"/>
              </a:contourClr>
            </a:sp3d>
          </a:bodyPr>
          <a:lstStyle/>
          <a:p>
            <a:r>
              <a:rPr lang="en-US" sz="3600" kern="10" dirty="0" err="1" smtClean="0">
                <a:ln w="9525">
                  <a:round/>
                  <a:headEnd/>
                  <a:tailEnd/>
                </a:ln>
                <a:gradFill rotWithShape="1">
                  <a:gsLst>
                    <a:gs pos="0">
                      <a:srgbClr val="FFE701"/>
                    </a:gs>
                    <a:gs pos="100000">
                      <a:srgbClr val="FE3E02"/>
                    </a:gs>
                  </a:gsLst>
                  <a:lin ang="5400000" scaled="1"/>
                </a:gradFill>
                <a:latin typeface="+mj-lt"/>
              </a:rPr>
              <a:t>Liên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quan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đến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giá</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trị</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của</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sự</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khôn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ngoan</a:t>
            </a:r>
            <a:endParaRPr lang="vi-VN" sz="3600" kern="10" dirty="0">
              <a:ln w="9525">
                <a:round/>
                <a:headEnd/>
                <a:tailEnd/>
              </a:ln>
              <a:gradFill rotWithShape="1">
                <a:gsLst>
                  <a:gs pos="0">
                    <a:srgbClr val="FFE701"/>
                  </a:gs>
                  <a:gs pos="100000">
                    <a:srgbClr val="FE3E02"/>
                  </a:gs>
                </a:gsLst>
                <a:lin ang="5400000" scaled="1"/>
              </a:gradFill>
              <a:latin typeface="+mj-lt"/>
            </a:endParaRPr>
          </a:p>
        </p:txBody>
      </p:sp>
      <p:sp>
        <p:nvSpPr>
          <p:cNvPr id="238597" name="Text Box 5"/>
          <p:cNvSpPr txBox="1">
            <a:spLocks noChangeArrowheads="1"/>
          </p:cNvSpPr>
          <p:nvPr/>
        </p:nvSpPr>
        <p:spPr bwMode="auto">
          <a:xfrm>
            <a:off x="3124200" y="2895600"/>
            <a:ext cx="60198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ja-JP" sz="2800">
                <a:solidFill>
                  <a:srgbClr val="000000"/>
                </a:solidFill>
                <a:latin typeface="Arial" panose="020B0604020202020204" pitchFamily="34" charset="0"/>
              </a:rPr>
              <a:t>"</a:t>
            </a:r>
            <a:r>
              <a:rPr lang="en-US" altLang="vi-VN" sz="2800">
                <a:solidFill>
                  <a:srgbClr val="000000"/>
                </a:solidFill>
                <a:latin typeface="Arial" panose="020B0604020202020204" pitchFamily="34" charset="0"/>
              </a:rPr>
              <a:t>For with </a:t>
            </a:r>
            <a:r>
              <a:rPr lang="en-US" altLang="vi-VN" sz="2800" u="sng">
                <a:solidFill>
                  <a:srgbClr val="000000"/>
                </a:solidFill>
                <a:latin typeface="Arial" panose="020B0604020202020204" pitchFamily="34" charset="0"/>
              </a:rPr>
              <a:t>much wisdom comes much sorrow</a:t>
            </a:r>
            <a:r>
              <a:rPr lang="en-US" altLang="vi-VN" sz="2800">
                <a:solidFill>
                  <a:srgbClr val="000000"/>
                </a:solidFill>
                <a:latin typeface="Arial" panose="020B0604020202020204" pitchFamily="34" charset="0"/>
              </a:rPr>
              <a:t>; the more knowledge, the more grief</a:t>
            </a:r>
            <a:r>
              <a:rPr lang="en-US" altLang="ja-JP" sz="2800">
                <a:solidFill>
                  <a:srgbClr val="000000"/>
                </a:solidFill>
                <a:latin typeface="Arial" panose="020B0604020202020204" pitchFamily="34" charset="0"/>
              </a:rPr>
              <a:t>"</a:t>
            </a:r>
            <a:r>
              <a:rPr lang="en-US" altLang="vi-VN" sz="2800">
                <a:solidFill>
                  <a:srgbClr val="000000"/>
                </a:solidFill>
                <a:latin typeface="Arial" panose="020B0604020202020204" pitchFamily="34" charset="0"/>
              </a:rPr>
              <a:t> (1:18 NIV)</a:t>
            </a:r>
          </a:p>
        </p:txBody>
      </p:sp>
      <p:sp>
        <p:nvSpPr>
          <p:cNvPr id="238598" name="Text Box 6"/>
          <p:cNvSpPr txBox="1">
            <a:spLocks noChangeArrowheads="1"/>
          </p:cNvSpPr>
          <p:nvPr/>
        </p:nvSpPr>
        <p:spPr bwMode="auto">
          <a:xfrm>
            <a:off x="3124200" y="4800600"/>
            <a:ext cx="5789613"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ja-JP" sz="2800">
                <a:solidFill>
                  <a:srgbClr val="660033"/>
                </a:solidFill>
                <a:latin typeface="Arial" panose="020B0604020202020204" pitchFamily="34" charset="0"/>
              </a:rPr>
              <a:t>"</a:t>
            </a:r>
            <a:r>
              <a:rPr lang="en-US" altLang="vi-VN" sz="2800">
                <a:solidFill>
                  <a:srgbClr val="660033"/>
                </a:solidFill>
                <a:latin typeface="Arial" panose="020B0604020202020204" pitchFamily="34" charset="0"/>
              </a:rPr>
              <a:t>I saw that </a:t>
            </a:r>
            <a:r>
              <a:rPr lang="en-US" altLang="vi-VN" sz="2800" u="sng">
                <a:solidFill>
                  <a:srgbClr val="660033"/>
                </a:solidFill>
                <a:latin typeface="Arial" panose="020B0604020202020204" pitchFamily="34" charset="0"/>
              </a:rPr>
              <a:t>wisdom is better than folly</a:t>
            </a:r>
            <a:r>
              <a:rPr lang="en-US" altLang="vi-VN" sz="2800">
                <a:solidFill>
                  <a:srgbClr val="660033"/>
                </a:solidFill>
                <a:latin typeface="Arial" panose="020B0604020202020204" pitchFamily="34" charset="0"/>
              </a:rPr>
              <a:t>, just as light is better than darkness</a:t>
            </a:r>
            <a:r>
              <a:rPr lang="en-US" altLang="ja-JP" sz="2800">
                <a:solidFill>
                  <a:srgbClr val="660033"/>
                </a:solidFill>
                <a:latin typeface="Arial" panose="020B0604020202020204" pitchFamily="34" charset="0"/>
              </a:rPr>
              <a:t>"</a:t>
            </a:r>
            <a:r>
              <a:rPr lang="en-US" altLang="vi-VN" sz="2800">
                <a:solidFill>
                  <a:srgbClr val="660033"/>
                </a:solidFill>
                <a:latin typeface="Arial" panose="020B0604020202020204" pitchFamily="34" charset="0"/>
              </a:rPr>
              <a:t> (2:13 NIV)</a:t>
            </a:r>
          </a:p>
        </p:txBody>
      </p:sp>
      <p:sp>
        <p:nvSpPr>
          <p:cNvPr id="219143" name="Rectangle 7"/>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Internal</a:t>
            </a:r>
          </a:p>
        </p:txBody>
      </p:sp>
      <p:sp>
        <p:nvSpPr>
          <p:cNvPr id="238600" name="TextBox 7"/>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b="1">
                <a:solidFill>
                  <a:srgbClr val="060606"/>
                </a:solidFill>
                <a:latin typeface="Arial" panose="020B0604020202020204" pitchFamily="34" charset="0"/>
                <a:cs typeface="Arial" panose="020B0604020202020204"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889"/>
            <a:ext cx="9144000" cy="1079625"/>
          </a:xfrm>
          <a:ln>
            <a:miter lim="800000"/>
            <a:headEnd/>
            <a:tailEnd/>
          </a:ln>
          <a:effectLst>
            <a:outerShdw blurRad="63500" dist="35921" dir="2700000" algn="ctr" rotWithShape="0">
              <a:schemeClr val="tx2">
                <a:alpha val="74998"/>
              </a:schemeClr>
            </a:outerShdw>
          </a:effectLst>
          <a:extLst/>
        </p:spPr>
        <p:txBody>
          <a:bodyPr/>
          <a:lstStyle/>
          <a:p>
            <a:pPr>
              <a:defRPr/>
            </a:pPr>
            <a:r>
              <a:rPr lang="en-US" b="1" i="1" dirty="0" err="1" smtClean="0">
                <a:effectLst>
                  <a:glow rad="876300">
                    <a:schemeClr val="tx1"/>
                  </a:glow>
                </a:effectLst>
                <a:latin typeface="Arial" charset="0"/>
                <a:ea typeface="ＭＳ Ｐゴシック" charset="0"/>
                <a:cs typeface="ＭＳ Ｐゴシック" charset="0"/>
              </a:rPr>
              <a:t>Nghiên</a:t>
            </a:r>
            <a:r>
              <a:rPr lang="en-US" b="1" i="1" dirty="0" smtClean="0">
                <a:effectLst>
                  <a:glow rad="876300">
                    <a:schemeClr val="tx1"/>
                  </a:glow>
                </a:effectLst>
                <a:latin typeface="Arial" charset="0"/>
                <a:ea typeface="ＭＳ Ｐゴシック" charset="0"/>
                <a:cs typeface="ＭＳ Ｐゴシック" charset="0"/>
              </a:rPr>
              <a:t> </a:t>
            </a:r>
            <a:r>
              <a:rPr lang="en-US" b="1" i="1" dirty="0" err="1" smtClean="0">
                <a:effectLst>
                  <a:glow rad="876300">
                    <a:schemeClr val="tx1"/>
                  </a:glow>
                </a:effectLst>
                <a:latin typeface="Arial" charset="0"/>
                <a:ea typeface="ＭＳ Ｐゴシック" charset="0"/>
                <a:cs typeface="ＭＳ Ｐゴシック" charset="0"/>
              </a:rPr>
              <a:t>cứu</a:t>
            </a:r>
            <a:r>
              <a:rPr lang="en-US" b="1" i="1" dirty="0" smtClean="0">
                <a:effectLst>
                  <a:glow rad="876300">
                    <a:schemeClr val="tx1"/>
                  </a:glow>
                </a:effectLst>
                <a:latin typeface="Arial" charset="0"/>
                <a:ea typeface="ＭＳ Ｐゴシック" charset="0"/>
                <a:cs typeface="ＭＳ Ｐゴシック" charset="0"/>
              </a:rPr>
              <a:t> </a:t>
            </a:r>
            <a:r>
              <a:rPr lang="en-US" b="1" i="1" dirty="0" err="1" smtClean="0">
                <a:effectLst>
                  <a:glow rad="876300">
                    <a:schemeClr val="tx1"/>
                  </a:glow>
                </a:effectLst>
                <a:latin typeface="Arial" charset="0"/>
                <a:ea typeface="ＭＳ Ｐゴシック" charset="0"/>
                <a:cs typeface="ＭＳ Ｐゴシック" charset="0"/>
              </a:rPr>
              <a:t>hiện</a:t>
            </a:r>
            <a:r>
              <a:rPr lang="en-US" b="1" i="1" dirty="0" smtClean="0">
                <a:effectLst>
                  <a:glow rad="876300">
                    <a:schemeClr val="tx1"/>
                  </a:glow>
                </a:effectLst>
                <a:latin typeface="Arial" charset="0"/>
                <a:ea typeface="ＭＳ Ｐゴシック" charset="0"/>
                <a:cs typeface="ＭＳ Ｐゴシック" charset="0"/>
              </a:rPr>
              <a:t> </a:t>
            </a:r>
            <a:r>
              <a:rPr lang="en-US" b="1" i="1" dirty="0" err="1" smtClean="0">
                <a:effectLst>
                  <a:glow rad="876300">
                    <a:schemeClr val="tx1"/>
                  </a:glow>
                </a:effectLst>
                <a:latin typeface="Arial" charset="0"/>
                <a:ea typeface="ＭＳ Ｐゴシック" charset="0"/>
                <a:cs typeface="ＭＳ Ｐゴシック" charset="0"/>
              </a:rPr>
              <a:t>tại</a:t>
            </a:r>
            <a:r>
              <a:rPr lang="en-US" b="1" i="1" dirty="0" smtClean="0">
                <a:effectLst>
                  <a:glow rad="876300">
                    <a:schemeClr val="tx1"/>
                  </a:glow>
                </a:effectLst>
                <a:latin typeface="Arial" charset="0"/>
                <a:ea typeface="ＭＳ Ｐゴシック" charset="0"/>
                <a:cs typeface="ＭＳ Ｐゴシック" charset="0"/>
              </a:rPr>
              <a:t>…</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293097"/>
            <a:ext cx="9144000" cy="180020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Bản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chất</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phù</a:t>
            </a:r>
            <a:r>
              <a:rPr lang="en-US" b="1" dirty="0" smtClean="0">
                <a:solidFill>
                  <a:srgbClr val="FFFFFF"/>
                </a:solidFill>
                <a:effectLst>
                  <a:glow rad="127000">
                    <a:srgbClr val="000000"/>
                  </a:glow>
                </a:effectLst>
                <a:latin typeface="Arial" charset="0"/>
                <a:ea typeface="ＭＳ Ｐゴシック" charset="0"/>
                <a:cs typeface="ＭＳ Ｐゴシック" charset="0"/>
              </a:rPr>
              <a:t> du </a:t>
            </a:r>
            <a:r>
              <a:rPr lang="en-US"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những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thành</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tựu</a:t>
            </a:r>
            <a:r>
              <a:rPr lang="en-US" b="1" dirty="0" smtClean="0">
                <a:solidFill>
                  <a:srgbClr val="FFFFFF"/>
                </a:solidFill>
                <a:effectLst>
                  <a:glow rad="127000">
                    <a:srgbClr val="000000"/>
                  </a:glow>
                </a:effectLst>
                <a:latin typeface="Arial" charset="0"/>
                <a:ea typeface="ＭＳ Ｐゴシック" charset="0"/>
                <a:cs typeface="ＭＳ Ｐゴシック" charset="0"/>
              </a:rPr>
              <a:t> &amp;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ngoan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b="1" dirty="0" smtClean="0">
                <a:solidFill>
                  <a:srgbClr val="FFFFFF"/>
                </a:solidFill>
                <a:effectLst>
                  <a:glow rad="127000">
                    <a:srgbClr val="000000"/>
                  </a:glow>
                </a:effectLst>
                <a:latin typeface="Arial" charset="0"/>
                <a:ea typeface="ＭＳ Ｐゴシック" charset="0"/>
                <a:cs typeface="ＭＳ Ｐゴシック" charset="0"/>
              </a:rPr>
              <a:t> con </a:t>
            </a:r>
            <a:r>
              <a:rPr lang="en-US" b="1" dirty="0" err="1" smtClean="0">
                <a:solidFill>
                  <a:srgbClr val="FFFFFF"/>
                </a:solidFill>
                <a:effectLst>
                  <a:glow rad="127000">
                    <a:srgbClr val="000000"/>
                  </a:glow>
                </a:effectLst>
                <a:latin typeface="Arial" charset="0"/>
                <a:ea typeface="ＭＳ Ｐゴシック" charset="0"/>
                <a:cs typeface="ＭＳ Ｐゴシック" charset="0"/>
              </a:rPr>
              <a:t>người</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main_bg_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 Box 3"/>
          <p:cNvSpPr txBox="1">
            <a:spLocks noChangeArrowheads="1"/>
          </p:cNvSpPr>
          <p:nvPr/>
        </p:nvSpPr>
        <p:spPr bwMode="auto">
          <a:xfrm>
            <a:off x="2895600" y="1295400"/>
            <a:ext cx="601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solidFill>
                  <a:srgbClr val="000000"/>
                </a:solidFill>
                <a:latin typeface="Arial" panose="020B0604020202020204" pitchFamily="34" charset="0"/>
              </a:rPr>
              <a:t>       (A seeming contradiction within the Book)</a:t>
            </a:r>
          </a:p>
        </p:txBody>
      </p:sp>
      <p:sp>
        <p:nvSpPr>
          <p:cNvPr id="239620" name="WordArt 4"/>
          <p:cNvSpPr>
            <a:spLocks noChangeArrowheads="1" noChangeShapeType="1" noTextEdit="1"/>
          </p:cNvSpPr>
          <p:nvPr/>
        </p:nvSpPr>
        <p:spPr bwMode="auto">
          <a:xfrm>
            <a:off x="457200" y="1981200"/>
            <a:ext cx="5105400" cy="11049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contourClr>
                <a:srgbClr val="FFE701"/>
              </a:contourClr>
            </a:sp3d>
          </a:bodyPr>
          <a:lstStyle/>
          <a:p>
            <a:r>
              <a:rPr lang="en-US" sz="3600" kern="10" dirty="0" err="1" smtClean="0">
                <a:ln w="9525">
                  <a:round/>
                  <a:headEnd/>
                  <a:tailEnd/>
                </a:ln>
                <a:gradFill rotWithShape="1">
                  <a:gsLst>
                    <a:gs pos="0">
                      <a:srgbClr val="FFE701"/>
                    </a:gs>
                    <a:gs pos="100000">
                      <a:srgbClr val="FE3E02"/>
                    </a:gs>
                  </a:gsLst>
                  <a:lin ang="5400000" scaled="1"/>
                </a:gradFill>
                <a:latin typeface="+mj-lt"/>
              </a:rPr>
              <a:t>Liên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quan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đến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cái</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nhìn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về</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những</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buồn</a:t>
            </a:r>
            <a:r>
              <a:rPr lang="en-US" sz="3600" kern="10" dirty="0" smtClean="0">
                <a:ln w="9525">
                  <a:round/>
                  <a:headEnd/>
                  <a:tailEnd/>
                </a:ln>
                <a:gradFill rotWithShape="1">
                  <a:gsLst>
                    <a:gs pos="0">
                      <a:srgbClr val="FFE701"/>
                    </a:gs>
                    <a:gs pos="100000">
                      <a:srgbClr val="FE3E02"/>
                    </a:gs>
                  </a:gsLst>
                  <a:lin ang="5400000" scaled="1"/>
                </a:gradFill>
                <a:latin typeface="+mj-lt"/>
              </a:rPr>
              <a:t> </a:t>
            </a:r>
            <a:r>
              <a:rPr lang="en-US" sz="3600" kern="10" dirty="0" err="1" smtClean="0">
                <a:ln w="9525">
                  <a:round/>
                  <a:headEnd/>
                  <a:tailEnd/>
                </a:ln>
                <a:gradFill rotWithShape="1">
                  <a:gsLst>
                    <a:gs pos="0">
                      <a:srgbClr val="FFE701"/>
                    </a:gs>
                    <a:gs pos="100000">
                      <a:srgbClr val="FE3E02"/>
                    </a:gs>
                  </a:gsLst>
                  <a:lin ang="5400000" scaled="1"/>
                </a:gradFill>
                <a:latin typeface="+mj-lt"/>
              </a:rPr>
              <a:t>phiền</a:t>
            </a:r>
            <a:endParaRPr lang="vi-VN" sz="3600" kern="10" dirty="0">
              <a:ln w="9525">
                <a:round/>
                <a:headEnd/>
                <a:tailEnd/>
              </a:ln>
              <a:gradFill rotWithShape="1">
                <a:gsLst>
                  <a:gs pos="0">
                    <a:srgbClr val="FFE701"/>
                  </a:gs>
                  <a:gs pos="100000">
                    <a:srgbClr val="FE3E02"/>
                  </a:gs>
                </a:gsLst>
                <a:lin ang="5400000" scaled="1"/>
              </a:gradFill>
              <a:latin typeface="+mj-lt"/>
            </a:endParaRPr>
          </a:p>
        </p:txBody>
      </p:sp>
      <p:sp>
        <p:nvSpPr>
          <p:cNvPr id="239621" name="Text Box 5"/>
          <p:cNvSpPr txBox="1">
            <a:spLocks noChangeArrowheads="1"/>
          </p:cNvSpPr>
          <p:nvPr/>
        </p:nvSpPr>
        <p:spPr bwMode="auto">
          <a:xfrm>
            <a:off x="3276600" y="2765425"/>
            <a:ext cx="54102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ja-JP" sz="2800">
                <a:solidFill>
                  <a:srgbClr val="000000"/>
                </a:solidFill>
                <a:latin typeface="Arial" panose="020B0604020202020204" pitchFamily="34" charset="0"/>
              </a:rPr>
              <a:t>"</a:t>
            </a:r>
            <a:r>
              <a:rPr lang="en-US" altLang="vi-VN" sz="2800">
                <a:solidFill>
                  <a:srgbClr val="000000"/>
                </a:solidFill>
                <a:latin typeface="Arial" panose="020B0604020202020204" pitchFamily="34" charset="0"/>
              </a:rPr>
              <a:t>Sorrow is better than laughter, because a </a:t>
            </a:r>
            <a:r>
              <a:rPr lang="en-US" altLang="vi-VN" sz="2800" u="sng">
                <a:solidFill>
                  <a:srgbClr val="000000"/>
                </a:solidFill>
                <a:latin typeface="Arial" panose="020B0604020202020204" pitchFamily="34" charset="0"/>
              </a:rPr>
              <a:t>sad face is good for the heart</a:t>
            </a:r>
            <a:r>
              <a:rPr lang="en-US" altLang="ja-JP" sz="2800">
                <a:solidFill>
                  <a:srgbClr val="000000"/>
                </a:solidFill>
                <a:latin typeface="Arial" panose="020B0604020202020204" pitchFamily="34" charset="0"/>
              </a:rPr>
              <a:t>"</a:t>
            </a:r>
            <a:r>
              <a:rPr lang="en-US" altLang="vi-VN" sz="2800">
                <a:solidFill>
                  <a:srgbClr val="000000"/>
                </a:solidFill>
                <a:latin typeface="Arial" panose="020B0604020202020204" pitchFamily="34" charset="0"/>
              </a:rPr>
              <a:t> (7:3 NIV)</a:t>
            </a:r>
          </a:p>
        </p:txBody>
      </p:sp>
      <p:sp>
        <p:nvSpPr>
          <p:cNvPr id="239622" name="Text Box 6"/>
          <p:cNvSpPr txBox="1">
            <a:spLocks noChangeArrowheads="1"/>
          </p:cNvSpPr>
          <p:nvPr/>
        </p:nvSpPr>
        <p:spPr bwMode="auto">
          <a:xfrm>
            <a:off x="2667000" y="4572000"/>
            <a:ext cx="59436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ja-JP" sz="2800">
                <a:solidFill>
                  <a:srgbClr val="660033"/>
                </a:solidFill>
                <a:latin typeface="Arial" panose="020B0604020202020204" pitchFamily="34" charset="0"/>
              </a:rPr>
              <a:t>"</a:t>
            </a:r>
            <a:r>
              <a:rPr lang="en-US" altLang="vi-VN" sz="2800">
                <a:solidFill>
                  <a:srgbClr val="660033"/>
                </a:solidFill>
                <a:latin typeface="Arial" panose="020B0604020202020204" pitchFamily="34" charset="0"/>
              </a:rPr>
              <a:t>So then, </a:t>
            </a:r>
            <a:r>
              <a:rPr lang="en-US" altLang="vi-VN" sz="2800" u="sng">
                <a:solidFill>
                  <a:srgbClr val="660033"/>
                </a:solidFill>
                <a:latin typeface="Arial" panose="020B0604020202020204" pitchFamily="34" charset="0"/>
              </a:rPr>
              <a:t>banish anxiety from your heart</a:t>
            </a:r>
            <a:r>
              <a:rPr lang="en-US" altLang="vi-VN" sz="2800">
                <a:solidFill>
                  <a:srgbClr val="660033"/>
                </a:solidFill>
                <a:latin typeface="Arial" panose="020B0604020202020204" pitchFamily="34" charset="0"/>
              </a:rPr>
              <a:t> and cast off the troubles of your body, for youth and vigor are meaningless</a:t>
            </a:r>
            <a:r>
              <a:rPr lang="en-US" altLang="ja-JP" sz="2800">
                <a:solidFill>
                  <a:srgbClr val="660033"/>
                </a:solidFill>
                <a:latin typeface="Arial" panose="020B0604020202020204" pitchFamily="34" charset="0"/>
              </a:rPr>
              <a:t>"</a:t>
            </a:r>
            <a:r>
              <a:rPr lang="en-US" altLang="vi-VN" sz="2800">
                <a:solidFill>
                  <a:srgbClr val="660033"/>
                </a:solidFill>
                <a:latin typeface="Arial" panose="020B0604020202020204" pitchFamily="34" charset="0"/>
              </a:rPr>
              <a:t> (11:10 NIV)</a:t>
            </a:r>
          </a:p>
        </p:txBody>
      </p:sp>
      <p:sp>
        <p:nvSpPr>
          <p:cNvPr id="221191" name="Rectangle 7"/>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Internal</a:t>
            </a:r>
          </a:p>
        </p:txBody>
      </p:sp>
      <p:sp>
        <p:nvSpPr>
          <p:cNvPr id="239624" name="TextBox 7"/>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b="1">
                <a:solidFill>
                  <a:srgbClr val="060606"/>
                </a:solidFill>
                <a:latin typeface="Arial" panose="020B0604020202020204" pitchFamily="34" charset="0"/>
                <a:cs typeface="Arial" panose="020B0604020202020204"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3"/>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External</a:t>
            </a:r>
          </a:p>
        </p:txBody>
      </p:sp>
      <p:sp>
        <p:nvSpPr>
          <p:cNvPr id="240644" name="Text Box 4"/>
          <p:cNvSpPr txBox="1">
            <a:spLocks noChangeArrowheads="1"/>
          </p:cNvSpPr>
          <p:nvPr/>
        </p:nvSpPr>
        <p:spPr bwMode="auto">
          <a:xfrm>
            <a:off x="1752600" y="12954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latin typeface="Arial" panose="020B0604020202020204" pitchFamily="34" charset="0"/>
              </a:rPr>
              <a:t> (A seeming</a:t>
            </a:r>
            <a:r>
              <a:rPr lang="en-US" altLang="vi-VN" sz="1800">
                <a:solidFill>
                  <a:srgbClr val="000000"/>
                </a:solidFill>
                <a:latin typeface="Arial" panose="020B0604020202020204" pitchFamily="34" charset="0"/>
              </a:rPr>
              <a:t> </a:t>
            </a:r>
            <a:r>
              <a:rPr lang="en-US" altLang="vi-VN" sz="1800">
                <a:latin typeface="Arial" panose="020B0604020202020204" pitchFamily="34" charset="0"/>
              </a:rPr>
              <a:t>contradiction with other books in the Bible)</a:t>
            </a:r>
          </a:p>
        </p:txBody>
      </p:sp>
      <p:sp>
        <p:nvSpPr>
          <p:cNvPr id="240645" name="WordArt 5"/>
          <p:cNvSpPr>
            <a:spLocks noChangeArrowheads="1" noChangeShapeType="1" noTextEdit="1"/>
          </p:cNvSpPr>
          <p:nvPr/>
        </p:nvSpPr>
        <p:spPr bwMode="auto">
          <a:xfrm>
            <a:off x="228600" y="1905000"/>
            <a:ext cx="8686800" cy="990600"/>
          </a:xfrm>
          <a:prstGeom prst="rect">
            <a:avLst/>
          </a:prstGeom>
        </p:spPr>
        <p:txBody>
          <a:bodyPr wrap="none" fromWordArt="1">
            <a:prstTxWarp prst="textPlain">
              <a:avLst>
                <a:gd name="adj" fmla="val 50000"/>
              </a:avLst>
            </a:prstTxWarp>
          </a:bodyPr>
          <a:lstStyle/>
          <a:p>
            <a:r>
              <a:rPr lang="en-US" sz="3600" kern="10" dirty="0"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Sa-</a:t>
            </a:r>
            <a:r>
              <a:rPr lang="en-US" sz="3600" kern="10" dirty="0" err="1"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lô</a:t>
            </a:r>
            <a:r>
              <a:rPr lang="en-US" sz="3600" kern="10" dirty="0"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a:t>
            </a:r>
            <a:r>
              <a:rPr lang="en-US" sz="3600" kern="10" dirty="0" err="1"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môn</a:t>
            </a:r>
            <a:r>
              <a:rPr lang="en-US" sz="3600" kern="10" dirty="0"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 </a:t>
            </a:r>
            <a:r>
              <a:rPr lang="en-US" sz="3600" kern="10" dirty="0" err="1"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công</a:t>
            </a:r>
            <a:r>
              <a:rPr lang="en-US" sz="3600" kern="10" dirty="0"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 </a:t>
            </a:r>
            <a:r>
              <a:rPr lang="en-US" sz="3600" kern="10" dirty="0" err="1"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bố</a:t>
            </a:r>
            <a:r>
              <a:rPr lang="en-US" sz="3600" kern="10" dirty="0"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 </a:t>
            </a:r>
            <a:r>
              <a:rPr lang="en-US" sz="3600" kern="10" dirty="0" err="1"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có</a:t>
            </a:r>
            <a:r>
              <a:rPr lang="en-US" sz="3600" kern="10" dirty="0"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 </a:t>
            </a:r>
            <a:r>
              <a:rPr lang="en-US" sz="3600" kern="10" dirty="0" err="1"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thời</a:t>
            </a:r>
            <a:r>
              <a:rPr lang="en-US" sz="3600" kern="10" dirty="0"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 </a:t>
            </a:r>
            <a:r>
              <a:rPr lang="en-US" sz="3600" kern="10" dirty="0" err="1"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giết</a:t>
            </a:r>
            <a:r>
              <a:rPr lang="en-US" sz="3600" kern="10" dirty="0" smtClean="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a:t>
            </a:r>
            <a:endParaRPr lang="vi-VN" sz="3600" kern="10" dirty="0">
              <a:ln w="9525">
                <a:solidFill>
                  <a:schemeClr val="tx1"/>
                </a:solidFill>
                <a:round/>
                <a:headEnd/>
                <a:tailEnd/>
              </a:ln>
              <a:solidFill>
                <a:srgbClr val="FFFFFF"/>
              </a:solidFill>
              <a:effectLst>
                <a:outerShdw dist="38100" dir="2700000" algn="tl" rotWithShape="0">
                  <a:srgbClr val="808080">
                    <a:alpha val="43137"/>
                  </a:srgbClr>
                </a:outerShdw>
              </a:effectLst>
            </a:endParaRPr>
          </a:p>
        </p:txBody>
      </p:sp>
      <p:sp>
        <p:nvSpPr>
          <p:cNvPr id="223238" name="Text Box 6"/>
          <p:cNvSpPr txBox="1">
            <a:spLocks noChangeArrowheads="1"/>
          </p:cNvSpPr>
          <p:nvPr/>
        </p:nvSpPr>
        <p:spPr bwMode="auto">
          <a:xfrm>
            <a:off x="1143000" y="3321050"/>
            <a:ext cx="7391400" cy="1031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l" eaLnBrk="1" hangingPunct="1">
              <a:lnSpc>
                <a:spcPct val="110000"/>
              </a:lnSpc>
              <a:spcBef>
                <a:spcPct val="50000"/>
              </a:spcBef>
              <a:defRPr/>
            </a:pPr>
            <a:r>
              <a:rPr lang="en-US" sz="2800" b="1" dirty="0">
                <a:latin typeface="Arial" charset="0"/>
                <a:ea typeface="+mn-ea"/>
              </a:rPr>
              <a:t>"A time to kill and a time to heal, a time to tear down and a time to build" (3:3 NIV).</a:t>
            </a:r>
          </a:p>
        </p:txBody>
      </p:sp>
      <p:sp>
        <p:nvSpPr>
          <p:cNvPr id="7"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5B5B89"/>
                  </a:outerShdw>
                </a:effectLst>
                <a:latin typeface="Arial" pitchFamily="34" charset="0"/>
                <a:cs typeface="Arial"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3"/>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External</a:t>
            </a:r>
          </a:p>
        </p:txBody>
      </p:sp>
      <p:sp>
        <p:nvSpPr>
          <p:cNvPr id="241668" name="Text Box 4"/>
          <p:cNvSpPr txBox="1">
            <a:spLocks noChangeArrowheads="1"/>
          </p:cNvSpPr>
          <p:nvPr/>
        </p:nvSpPr>
        <p:spPr bwMode="auto">
          <a:xfrm>
            <a:off x="1752600" y="12954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latin typeface="Arial" panose="020B0604020202020204" pitchFamily="34" charset="0"/>
              </a:rPr>
              <a:t> (A seeming</a:t>
            </a:r>
            <a:r>
              <a:rPr lang="en-US" altLang="vi-VN" sz="1800">
                <a:solidFill>
                  <a:srgbClr val="000000"/>
                </a:solidFill>
                <a:latin typeface="Arial" panose="020B0604020202020204" pitchFamily="34" charset="0"/>
              </a:rPr>
              <a:t> </a:t>
            </a:r>
            <a:r>
              <a:rPr lang="en-US" altLang="vi-VN" sz="1800">
                <a:latin typeface="Arial" panose="020B0604020202020204" pitchFamily="34" charset="0"/>
              </a:rPr>
              <a:t>contradiction with other books in the Bible)</a:t>
            </a:r>
          </a:p>
        </p:txBody>
      </p:sp>
      <p:sp>
        <p:nvSpPr>
          <p:cNvPr id="241669" name="WordArt 5"/>
          <p:cNvSpPr>
            <a:spLocks noChangeArrowheads="1" noChangeShapeType="1" noTextEdit="1"/>
          </p:cNvSpPr>
          <p:nvPr/>
        </p:nvSpPr>
        <p:spPr bwMode="auto">
          <a:xfrm>
            <a:off x="228600" y="1905000"/>
            <a:ext cx="8686800" cy="990600"/>
          </a:xfrm>
          <a:prstGeom prst="rect">
            <a:avLst/>
          </a:prstGeom>
        </p:spPr>
        <p:txBody>
          <a:bodyPr wrap="none" fromWordArt="1">
            <a:prstTxWarp prst="textPlain">
              <a:avLst>
                <a:gd name="adj" fmla="val 50000"/>
              </a:avLst>
            </a:prstTxWarp>
          </a:bodyPr>
          <a:lstStyle/>
          <a:p>
            <a:r>
              <a:rPr lang="en-US" sz="3600" kern="10" dirty="0" err="1" smtClean="0">
                <a:ln w="9525">
                  <a:solidFill>
                    <a:srgbClr val="000000"/>
                  </a:solidFill>
                  <a:round/>
                  <a:headEnd/>
                  <a:tailEnd/>
                </a:ln>
                <a:solidFill>
                  <a:srgbClr val="FFFFFF"/>
                </a:solidFill>
                <a:latin typeface="+mj-lt"/>
              </a:rPr>
              <a:t>Nhưng</a:t>
            </a:r>
            <a:r>
              <a:rPr lang="en-US" sz="3600" kern="10" dirty="0" smtClean="0">
                <a:ln w="9525">
                  <a:solidFill>
                    <a:srgbClr val="000000"/>
                  </a:solidFill>
                  <a:round/>
                  <a:headEnd/>
                  <a:tailEnd/>
                </a:ln>
                <a:solidFill>
                  <a:srgbClr val="FFFFFF"/>
                </a:solidFill>
                <a:latin typeface="+mj-lt"/>
              </a:rPr>
              <a:t> ĐCT </a:t>
            </a:r>
            <a:r>
              <a:rPr lang="en-US" sz="3600" kern="10" dirty="0" err="1" smtClean="0">
                <a:ln w="9525">
                  <a:solidFill>
                    <a:srgbClr val="000000"/>
                  </a:solidFill>
                  <a:round/>
                  <a:headEnd/>
                  <a:tailEnd/>
                </a:ln>
                <a:solidFill>
                  <a:srgbClr val="FFFFFF"/>
                </a:solidFill>
                <a:latin typeface="+mj-lt"/>
              </a:rPr>
              <a:t>nói</a:t>
            </a:r>
            <a:r>
              <a:rPr lang="en-US" sz="3600" kern="10" dirty="0" smtClean="0">
                <a:ln w="9525">
                  <a:solidFill>
                    <a:srgbClr val="000000"/>
                  </a:solidFill>
                  <a:round/>
                  <a:headEnd/>
                  <a:tailEnd/>
                </a:ln>
                <a:solidFill>
                  <a:srgbClr val="FFFFFF"/>
                </a:solidFill>
                <a:latin typeface="+mj-lt"/>
              </a:rPr>
              <a:t> </a:t>
            </a:r>
            <a:r>
              <a:rPr lang="en-US" sz="3600" kern="10" dirty="0" err="1" smtClean="0">
                <a:ln w="9525">
                  <a:solidFill>
                    <a:srgbClr val="000000"/>
                  </a:solidFill>
                  <a:round/>
                  <a:headEnd/>
                  <a:tailEnd/>
                </a:ln>
                <a:solidFill>
                  <a:srgbClr val="FFFFFF"/>
                </a:solidFill>
                <a:latin typeface="+mj-lt"/>
              </a:rPr>
              <a:t>rằng</a:t>
            </a:r>
            <a:r>
              <a:rPr lang="en-US" sz="3600" kern="10" dirty="0" smtClean="0">
                <a:ln w="9525">
                  <a:solidFill>
                    <a:srgbClr val="000000"/>
                  </a:solidFill>
                  <a:round/>
                  <a:headEnd/>
                  <a:tailEnd/>
                </a:ln>
                <a:solidFill>
                  <a:srgbClr val="FFFFFF"/>
                </a:solidFill>
                <a:latin typeface="+mj-lt"/>
              </a:rPr>
              <a:t> </a:t>
            </a:r>
            <a:r>
              <a:rPr lang="en-US" sz="3600" kern="10" dirty="0" err="1" smtClean="0">
                <a:ln w="9525">
                  <a:solidFill>
                    <a:srgbClr val="000000"/>
                  </a:solidFill>
                  <a:round/>
                  <a:headEnd/>
                  <a:tailEnd/>
                </a:ln>
                <a:solidFill>
                  <a:srgbClr val="FFFFFF"/>
                </a:solidFill>
                <a:latin typeface="+mj-lt"/>
              </a:rPr>
              <a:t>chúng</a:t>
            </a:r>
            <a:r>
              <a:rPr lang="en-US" sz="3600" kern="10" dirty="0" smtClean="0">
                <a:ln w="9525">
                  <a:solidFill>
                    <a:srgbClr val="000000"/>
                  </a:solidFill>
                  <a:round/>
                  <a:headEnd/>
                  <a:tailEnd/>
                </a:ln>
                <a:solidFill>
                  <a:srgbClr val="FFFFFF"/>
                </a:solidFill>
                <a:latin typeface="+mj-lt"/>
              </a:rPr>
              <a:t> ta </a:t>
            </a:r>
            <a:r>
              <a:rPr lang="en-US" sz="3600" kern="10" dirty="0" err="1" smtClean="0">
                <a:ln w="9525">
                  <a:solidFill>
                    <a:srgbClr val="000000"/>
                  </a:solidFill>
                  <a:round/>
                  <a:headEnd/>
                  <a:tailEnd/>
                </a:ln>
                <a:solidFill>
                  <a:srgbClr val="FFFFFF"/>
                </a:solidFill>
                <a:latin typeface="+mj-lt"/>
              </a:rPr>
              <a:t>không</a:t>
            </a:r>
            <a:r>
              <a:rPr lang="en-US" sz="3600" kern="10" dirty="0" smtClean="0">
                <a:ln w="9525">
                  <a:solidFill>
                    <a:srgbClr val="000000"/>
                  </a:solidFill>
                  <a:round/>
                  <a:headEnd/>
                  <a:tailEnd/>
                </a:ln>
                <a:solidFill>
                  <a:srgbClr val="FFFFFF"/>
                </a:solidFill>
                <a:latin typeface="+mj-lt"/>
              </a:rPr>
              <a:t> </a:t>
            </a:r>
            <a:r>
              <a:rPr lang="en-US" sz="3600" kern="10" dirty="0" err="1" smtClean="0">
                <a:ln w="9525">
                  <a:solidFill>
                    <a:srgbClr val="000000"/>
                  </a:solidFill>
                  <a:round/>
                  <a:headEnd/>
                  <a:tailEnd/>
                </a:ln>
                <a:solidFill>
                  <a:srgbClr val="FFFFFF"/>
                </a:solidFill>
                <a:latin typeface="+mj-lt"/>
              </a:rPr>
              <a:t>được</a:t>
            </a:r>
            <a:r>
              <a:rPr lang="en-US" sz="3600" kern="10" dirty="0" smtClean="0">
                <a:ln w="9525">
                  <a:solidFill>
                    <a:srgbClr val="000000"/>
                  </a:solidFill>
                  <a:round/>
                  <a:headEnd/>
                  <a:tailEnd/>
                </a:ln>
                <a:solidFill>
                  <a:srgbClr val="FFFFFF"/>
                </a:solidFill>
                <a:latin typeface="+mj-lt"/>
              </a:rPr>
              <a:t> </a:t>
            </a:r>
            <a:r>
              <a:rPr lang="en-US" sz="3600" kern="10" dirty="0" err="1" smtClean="0">
                <a:ln w="9525">
                  <a:solidFill>
                    <a:srgbClr val="000000"/>
                  </a:solidFill>
                  <a:round/>
                  <a:headEnd/>
                  <a:tailEnd/>
                </a:ln>
                <a:solidFill>
                  <a:srgbClr val="FFFFFF"/>
                </a:solidFill>
                <a:latin typeface="+mj-lt"/>
              </a:rPr>
              <a:t>giết</a:t>
            </a:r>
            <a:r>
              <a:rPr lang="en-US" sz="3600" kern="10" dirty="0" smtClean="0">
                <a:ln w="9525">
                  <a:solidFill>
                    <a:srgbClr val="000000"/>
                  </a:solidFill>
                  <a:round/>
                  <a:headEnd/>
                  <a:tailEnd/>
                </a:ln>
                <a:solidFill>
                  <a:srgbClr val="FFFFFF"/>
                </a:solidFill>
                <a:latin typeface="+mj-lt"/>
              </a:rPr>
              <a:t> </a:t>
            </a:r>
            <a:r>
              <a:rPr lang="en-US" sz="3600" kern="10" dirty="0" err="1" smtClean="0">
                <a:ln w="9525">
                  <a:solidFill>
                    <a:srgbClr val="000000"/>
                  </a:solidFill>
                  <a:round/>
                  <a:headEnd/>
                  <a:tailEnd/>
                </a:ln>
                <a:solidFill>
                  <a:srgbClr val="FFFFFF"/>
                </a:solidFill>
                <a:latin typeface="+mj-lt"/>
              </a:rPr>
              <a:t>người</a:t>
            </a:r>
            <a:r>
              <a:rPr lang="en-US" sz="3600" kern="10" dirty="0" smtClean="0">
                <a:ln w="9525">
                  <a:solidFill>
                    <a:srgbClr val="000000"/>
                  </a:solidFill>
                  <a:round/>
                  <a:headEnd/>
                  <a:tailEnd/>
                </a:ln>
                <a:solidFill>
                  <a:srgbClr val="FFFFFF"/>
                </a:solidFill>
                <a:latin typeface="+mj-lt"/>
              </a:rPr>
              <a:t>…</a:t>
            </a:r>
            <a:endParaRPr lang="vi-VN" sz="3600" kern="10" dirty="0">
              <a:ln w="9525">
                <a:solidFill>
                  <a:srgbClr val="000000"/>
                </a:solidFill>
                <a:round/>
                <a:headEnd/>
                <a:tailEnd/>
              </a:ln>
              <a:solidFill>
                <a:srgbClr val="FFFFFF"/>
              </a:solidFill>
              <a:latin typeface="+mj-lt"/>
            </a:endParaRPr>
          </a:p>
        </p:txBody>
      </p:sp>
      <p:sp>
        <p:nvSpPr>
          <p:cNvPr id="225286" name="Text Box 6"/>
          <p:cNvSpPr txBox="1">
            <a:spLocks noChangeArrowheads="1"/>
          </p:cNvSpPr>
          <p:nvPr/>
        </p:nvSpPr>
        <p:spPr bwMode="auto">
          <a:xfrm>
            <a:off x="1371600" y="2971800"/>
            <a:ext cx="6934200" cy="566309"/>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l" eaLnBrk="1" hangingPunct="1">
              <a:lnSpc>
                <a:spcPct val="110000"/>
              </a:lnSpc>
              <a:spcBef>
                <a:spcPct val="50000"/>
              </a:spcBef>
              <a:defRPr/>
            </a:pPr>
            <a:r>
              <a:rPr lang="en-US" sz="2800" dirty="0" smtClean="0">
                <a:latin typeface="Arial" charset="0"/>
                <a:ea typeface="+mn-ea"/>
              </a:rPr>
              <a:t>“</a:t>
            </a:r>
            <a:r>
              <a:rPr lang="en-US" sz="2800" dirty="0" err="1" smtClean="0">
                <a:latin typeface="Arial" charset="0"/>
                <a:ea typeface="+mn-ea"/>
              </a:rPr>
              <a:t>Ngươi</a:t>
            </a:r>
            <a:r>
              <a:rPr lang="en-US" sz="2800" dirty="0" smtClean="0">
                <a:latin typeface="Arial" charset="0"/>
                <a:ea typeface="+mn-ea"/>
              </a:rPr>
              <a:t> </a:t>
            </a:r>
            <a:r>
              <a:rPr lang="en-US" sz="2800" dirty="0" err="1" smtClean="0">
                <a:latin typeface="Arial" charset="0"/>
                <a:ea typeface="+mn-ea"/>
              </a:rPr>
              <a:t>chớ</a:t>
            </a:r>
            <a:r>
              <a:rPr lang="en-US" sz="2800" dirty="0" smtClean="0">
                <a:latin typeface="Arial" charset="0"/>
                <a:ea typeface="+mn-ea"/>
              </a:rPr>
              <a:t> </a:t>
            </a:r>
            <a:r>
              <a:rPr lang="en-US" sz="2800" dirty="0" err="1" smtClean="0">
                <a:latin typeface="Arial" charset="0"/>
                <a:ea typeface="+mn-ea"/>
              </a:rPr>
              <a:t>giết</a:t>
            </a:r>
            <a:r>
              <a:rPr lang="en-US" sz="2800" dirty="0" smtClean="0">
                <a:latin typeface="Arial" charset="0"/>
                <a:ea typeface="+mn-ea"/>
              </a:rPr>
              <a:t> </a:t>
            </a:r>
            <a:r>
              <a:rPr lang="en-US" sz="2800" dirty="0" err="1" smtClean="0">
                <a:latin typeface="Arial" charset="0"/>
                <a:ea typeface="+mn-ea"/>
              </a:rPr>
              <a:t>người</a:t>
            </a:r>
            <a:r>
              <a:rPr lang="en-US" sz="2800" dirty="0" smtClean="0">
                <a:latin typeface="Arial" charset="0"/>
                <a:ea typeface="+mn-ea"/>
              </a:rPr>
              <a:t>" (</a:t>
            </a:r>
            <a:r>
              <a:rPr lang="en-US" sz="2800" dirty="0" err="1" smtClean="0">
                <a:latin typeface="Arial" charset="0"/>
                <a:ea typeface="+mn-ea"/>
              </a:rPr>
              <a:t>Xuất</a:t>
            </a:r>
            <a:r>
              <a:rPr lang="en-US" sz="2800" dirty="0" smtClean="0">
                <a:latin typeface="Arial" charset="0"/>
                <a:ea typeface="+mn-ea"/>
              </a:rPr>
              <a:t> 20:13).</a:t>
            </a:r>
            <a:endParaRPr lang="en-US" sz="2800" dirty="0">
              <a:latin typeface="Arial" charset="0"/>
              <a:ea typeface="+mn-ea"/>
            </a:endParaRPr>
          </a:p>
        </p:txBody>
      </p:sp>
      <p:sp>
        <p:nvSpPr>
          <p:cNvPr id="225287" name="WordArt 7"/>
          <p:cNvSpPr>
            <a:spLocks noChangeArrowheads="1" noChangeShapeType="1" noTextEdit="1"/>
          </p:cNvSpPr>
          <p:nvPr/>
        </p:nvSpPr>
        <p:spPr bwMode="auto">
          <a:xfrm>
            <a:off x="228600" y="3733800"/>
            <a:ext cx="8686800" cy="838200"/>
          </a:xfrm>
          <a:prstGeom prst="rect">
            <a:avLst/>
          </a:prstGeom>
        </p:spPr>
        <p:txBody>
          <a:bodyPr wrap="none" fromWordArt="1">
            <a:prstTxWarp prst="textPlain">
              <a:avLst>
                <a:gd name="adj" fmla="val 50000"/>
              </a:avLst>
            </a:prstTxWarp>
          </a:bodyPr>
          <a:lstStyle/>
          <a:p>
            <a:r>
              <a:rPr lang="en-US" sz="3600" kern="10" dirty="0" err="1" smtClean="0">
                <a:ln w="9525">
                  <a:solidFill>
                    <a:srgbClr val="000000"/>
                  </a:solidFill>
                  <a:round/>
                  <a:headEnd/>
                  <a:tailEnd/>
                </a:ln>
                <a:solidFill>
                  <a:srgbClr val="FFFFFF"/>
                </a:solidFill>
                <a:latin typeface="+mj-lt"/>
              </a:rPr>
              <a:t>Giết</a:t>
            </a:r>
            <a:r>
              <a:rPr lang="en-US" sz="3600" kern="10" dirty="0" smtClean="0">
                <a:ln w="9525">
                  <a:solidFill>
                    <a:srgbClr val="000000"/>
                  </a:solidFill>
                  <a:round/>
                  <a:headEnd/>
                  <a:tailEnd/>
                </a:ln>
                <a:solidFill>
                  <a:srgbClr val="FFFFFF"/>
                </a:solidFill>
                <a:latin typeface="+mj-lt"/>
              </a:rPr>
              <a:t> </a:t>
            </a:r>
            <a:r>
              <a:rPr lang="en-US" sz="3600" kern="10" dirty="0" err="1" smtClean="0">
                <a:ln w="9525">
                  <a:solidFill>
                    <a:srgbClr val="000000"/>
                  </a:solidFill>
                  <a:round/>
                  <a:headEnd/>
                  <a:tailEnd/>
                </a:ln>
                <a:solidFill>
                  <a:srgbClr val="FFFFFF"/>
                </a:solidFill>
                <a:latin typeface="+mj-lt"/>
              </a:rPr>
              <a:t>người</a:t>
            </a:r>
            <a:r>
              <a:rPr lang="en-US" sz="3600" kern="10" dirty="0" smtClean="0">
                <a:ln w="9525">
                  <a:solidFill>
                    <a:srgbClr val="000000"/>
                  </a:solidFill>
                  <a:round/>
                  <a:headEnd/>
                  <a:tailEnd/>
                </a:ln>
                <a:solidFill>
                  <a:srgbClr val="FFFFFF"/>
                </a:solidFill>
                <a:latin typeface="+mj-lt"/>
              </a:rPr>
              <a:t> </a:t>
            </a:r>
            <a:r>
              <a:rPr lang="en-US" sz="3600" kern="10" dirty="0" err="1" smtClean="0">
                <a:ln w="9525">
                  <a:solidFill>
                    <a:srgbClr val="000000"/>
                  </a:solidFill>
                  <a:round/>
                  <a:headEnd/>
                  <a:tailEnd/>
                </a:ln>
                <a:solidFill>
                  <a:srgbClr val="FFFFFF"/>
                </a:solidFill>
                <a:latin typeface="+mj-lt"/>
              </a:rPr>
              <a:t>là</a:t>
            </a:r>
            <a:r>
              <a:rPr lang="en-US" sz="3600" kern="10" dirty="0" smtClean="0">
                <a:ln w="9525">
                  <a:solidFill>
                    <a:srgbClr val="000000"/>
                  </a:solidFill>
                  <a:round/>
                  <a:headEnd/>
                  <a:tailEnd/>
                </a:ln>
                <a:solidFill>
                  <a:srgbClr val="FFFFFF"/>
                </a:solidFill>
                <a:latin typeface="+mj-lt"/>
              </a:rPr>
              <a:t> </a:t>
            </a:r>
            <a:r>
              <a:rPr lang="en-US" sz="3600" kern="10" dirty="0" err="1" smtClean="0">
                <a:ln w="9525">
                  <a:solidFill>
                    <a:srgbClr val="000000"/>
                  </a:solidFill>
                  <a:round/>
                  <a:headEnd/>
                  <a:tailEnd/>
                </a:ln>
                <a:solidFill>
                  <a:srgbClr val="FFFFFF"/>
                </a:solidFill>
                <a:latin typeface="+mj-lt"/>
              </a:rPr>
              <a:t>quyền</a:t>
            </a:r>
            <a:r>
              <a:rPr lang="en-US" sz="3600" kern="10" dirty="0" smtClean="0">
                <a:ln w="9525">
                  <a:solidFill>
                    <a:srgbClr val="000000"/>
                  </a:solidFill>
                  <a:round/>
                  <a:headEnd/>
                  <a:tailEnd/>
                </a:ln>
                <a:solidFill>
                  <a:srgbClr val="FFFFFF"/>
                </a:solidFill>
                <a:latin typeface="+mj-lt"/>
              </a:rPr>
              <a:t> </a:t>
            </a:r>
            <a:r>
              <a:rPr lang="en-US" sz="3600" kern="10" dirty="0" err="1" smtClean="0">
                <a:ln w="9525">
                  <a:solidFill>
                    <a:srgbClr val="000000"/>
                  </a:solidFill>
                  <a:round/>
                  <a:headEnd/>
                  <a:tailEnd/>
                </a:ln>
                <a:solidFill>
                  <a:srgbClr val="FFFFFF"/>
                </a:solidFill>
                <a:latin typeface="+mj-lt"/>
              </a:rPr>
              <a:t>của</a:t>
            </a:r>
            <a:r>
              <a:rPr lang="en-US" sz="3600" kern="10" dirty="0" smtClean="0">
                <a:ln w="9525">
                  <a:solidFill>
                    <a:srgbClr val="000000"/>
                  </a:solidFill>
                  <a:round/>
                  <a:headEnd/>
                  <a:tailEnd/>
                </a:ln>
                <a:solidFill>
                  <a:srgbClr val="FFFFFF"/>
                </a:solidFill>
                <a:latin typeface="+mj-lt"/>
              </a:rPr>
              <a:t> ĐCT...</a:t>
            </a:r>
            <a:endParaRPr lang="vi-VN" sz="3600" kern="10" dirty="0">
              <a:ln w="9525">
                <a:solidFill>
                  <a:srgbClr val="000000"/>
                </a:solidFill>
                <a:round/>
                <a:headEnd/>
                <a:tailEnd/>
              </a:ln>
              <a:solidFill>
                <a:srgbClr val="FFFFFF"/>
              </a:solidFill>
              <a:latin typeface="+mj-lt"/>
            </a:endParaRPr>
          </a:p>
        </p:txBody>
      </p:sp>
      <p:sp>
        <p:nvSpPr>
          <p:cNvPr id="225288" name="Text Box 8"/>
          <p:cNvSpPr txBox="1">
            <a:spLocks noChangeArrowheads="1"/>
          </p:cNvSpPr>
          <p:nvPr/>
        </p:nvSpPr>
        <p:spPr bwMode="auto">
          <a:xfrm>
            <a:off x="1066800" y="4495800"/>
            <a:ext cx="8116888" cy="19716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l" eaLnBrk="1" hangingPunct="1">
              <a:lnSpc>
                <a:spcPct val="110000"/>
              </a:lnSpc>
              <a:spcBef>
                <a:spcPct val="50000"/>
              </a:spcBef>
              <a:defRPr/>
            </a:pPr>
            <a:r>
              <a:rPr lang="en-US" sz="2800" dirty="0">
                <a:latin typeface="Arial" charset="0"/>
                <a:ea typeface="+mn-ea"/>
              </a:rPr>
              <a:t>"See now that I myself am He! There is no god besides me. I put to death and I bring to life, I have wounded and I will heal, and no one can deliver out of my hand" </a:t>
            </a:r>
            <a:r>
              <a:rPr lang="en-US" sz="2800" dirty="0" smtClean="0">
                <a:latin typeface="Arial" charset="0"/>
                <a:ea typeface="+mn-ea"/>
              </a:rPr>
              <a:t>(</a:t>
            </a:r>
            <a:r>
              <a:rPr lang="en-US" sz="2800" dirty="0" err="1" smtClean="0">
                <a:latin typeface="Arial" charset="0"/>
                <a:ea typeface="+mn-ea"/>
              </a:rPr>
              <a:t>Phục</a:t>
            </a:r>
            <a:r>
              <a:rPr lang="en-US" sz="2800" dirty="0" smtClean="0">
                <a:latin typeface="Arial" charset="0"/>
                <a:ea typeface="+mn-ea"/>
              </a:rPr>
              <a:t> </a:t>
            </a:r>
            <a:r>
              <a:rPr lang="en-US" sz="2800" dirty="0">
                <a:latin typeface="Arial" charset="0"/>
                <a:ea typeface="+mn-ea"/>
              </a:rPr>
              <a:t>32:39 NIV).</a:t>
            </a:r>
          </a:p>
        </p:txBody>
      </p:sp>
      <p:sp>
        <p:nvSpPr>
          <p:cNvPr id="9"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5B5B89"/>
                  </a:outerShdw>
                </a:effectLst>
                <a:latin typeface="Arial" pitchFamily="34" charset="0"/>
                <a:cs typeface="Arial"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287"/>
                                        </p:tgtEl>
                                        <p:attrNameLst>
                                          <p:attrName>style.visibility</p:attrName>
                                        </p:attrNameLst>
                                      </p:cBhvr>
                                      <p:to>
                                        <p:strVal val="visible"/>
                                      </p:to>
                                    </p:set>
                                    <p:animEffect transition="in" filter="fade">
                                      <p:cBhvr>
                                        <p:cTn id="7" dur="1000"/>
                                        <p:tgtEl>
                                          <p:spTgt spid="2252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288"/>
                                        </p:tgtEl>
                                        <p:attrNameLst>
                                          <p:attrName>style.visibility</p:attrName>
                                        </p:attrNameLst>
                                      </p:cBhvr>
                                      <p:to>
                                        <p:strVal val="visible"/>
                                      </p:to>
                                    </p:set>
                                    <p:animEffect transition="in" filter="fade">
                                      <p:cBhvr>
                                        <p:cTn id="10" dur="1000"/>
                                        <p:tgtEl>
                                          <p:spTgt spid="225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nimBg="1"/>
      <p:bldP spid="22528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Rectangle 3"/>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External</a:t>
            </a:r>
          </a:p>
        </p:txBody>
      </p:sp>
      <p:sp>
        <p:nvSpPr>
          <p:cNvPr id="242692" name="Text Box 4"/>
          <p:cNvSpPr txBox="1">
            <a:spLocks noChangeArrowheads="1"/>
          </p:cNvSpPr>
          <p:nvPr/>
        </p:nvSpPr>
        <p:spPr bwMode="auto">
          <a:xfrm>
            <a:off x="1752600" y="12954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latin typeface="Arial" panose="020B0604020202020204" pitchFamily="34" charset="0"/>
              </a:rPr>
              <a:t> (A seeming</a:t>
            </a:r>
            <a:r>
              <a:rPr lang="en-US" altLang="vi-VN" sz="1800">
                <a:solidFill>
                  <a:srgbClr val="000000"/>
                </a:solidFill>
                <a:latin typeface="Arial" panose="020B0604020202020204" pitchFamily="34" charset="0"/>
              </a:rPr>
              <a:t> </a:t>
            </a:r>
            <a:r>
              <a:rPr lang="en-US" altLang="vi-VN" sz="1800">
                <a:latin typeface="Arial" panose="020B0604020202020204" pitchFamily="34" charset="0"/>
              </a:rPr>
              <a:t>contradiction with other books in the Bible)</a:t>
            </a:r>
          </a:p>
        </p:txBody>
      </p:sp>
      <p:sp>
        <p:nvSpPr>
          <p:cNvPr id="242693" name="WordArt 5"/>
          <p:cNvSpPr>
            <a:spLocks noChangeArrowheads="1" noChangeShapeType="1" noTextEdit="1"/>
          </p:cNvSpPr>
          <p:nvPr/>
        </p:nvSpPr>
        <p:spPr bwMode="auto">
          <a:xfrm>
            <a:off x="228600" y="1905000"/>
            <a:ext cx="8686800" cy="990600"/>
          </a:xfrm>
          <a:prstGeom prst="rect">
            <a:avLst/>
          </a:prstGeom>
        </p:spPr>
        <p:txBody>
          <a:bodyPr wrap="none" fromWordArt="1">
            <a:prstTxWarp prst="textPlain">
              <a:avLst>
                <a:gd name="adj" fmla="val 50000"/>
              </a:avLst>
            </a:prstTxWarp>
          </a:bodyPr>
          <a:lstStyle/>
          <a:p>
            <a:r>
              <a:rPr lang="en-US" sz="3600" kern="1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Solomon claims there is a time to hate...</a:t>
            </a:r>
            <a:endParaRPr lang="vi-VN" sz="3600" kern="10">
              <a:ln w="9525">
                <a:solidFill>
                  <a:schemeClr val="tx1"/>
                </a:solidFill>
                <a:round/>
                <a:headEnd/>
                <a:tailEnd/>
              </a:ln>
              <a:solidFill>
                <a:srgbClr val="FFFFFF"/>
              </a:solidFill>
              <a:effectLst>
                <a:outerShdw dist="38100" dir="2700000" algn="tl" rotWithShape="0">
                  <a:srgbClr val="808080">
                    <a:alpha val="43137"/>
                  </a:srgbClr>
                </a:outerShdw>
              </a:effectLst>
            </a:endParaRPr>
          </a:p>
        </p:txBody>
      </p:sp>
      <p:sp>
        <p:nvSpPr>
          <p:cNvPr id="227334" name="Text Box 6"/>
          <p:cNvSpPr txBox="1">
            <a:spLocks noChangeArrowheads="1"/>
          </p:cNvSpPr>
          <p:nvPr/>
        </p:nvSpPr>
        <p:spPr bwMode="auto">
          <a:xfrm>
            <a:off x="1371600" y="3321050"/>
            <a:ext cx="6705600" cy="1031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l" eaLnBrk="1" hangingPunct="1">
              <a:lnSpc>
                <a:spcPct val="110000"/>
              </a:lnSpc>
              <a:spcBef>
                <a:spcPct val="50000"/>
              </a:spcBef>
              <a:defRPr/>
            </a:pPr>
            <a:r>
              <a:rPr lang="en-US" sz="2800" dirty="0">
                <a:latin typeface="Arial" charset="0"/>
                <a:ea typeface="+mn-ea"/>
              </a:rPr>
              <a:t>"A time to love and a time to hate, a time for war and a time for peace" (3:8 NIV)</a:t>
            </a:r>
          </a:p>
        </p:txBody>
      </p:sp>
      <p:sp>
        <p:nvSpPr>
          <p:cNvPr id="7"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5B5B89"/>
                  </a:outerShdw>
                </a:effectLst>
                <a:latin typeface="Arial" pitchFamily="34" charset="0"/>
                <a:cs typeface="Arial"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External</a:t>
            </a:r>
          </a:p>
        </p:txBody>
      </p:sp>
      <p:sp>
        <p:nvSpPr>
          <p:cNvPr id="243716" name="Text Box 4"/>
          <p:cNvSpPr txBox="1">
            <a:spLocks noChangeArrowheads="1"/>
          </p:cNvSpPr>
          <p:nvPr/>
        </p:nvSpPr>
        <p:spPr bwMode="auto">
          <a:xfrm>
            <a:off x="1752600" y="12954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latin typeface="Arial" panose="020B0604020202020204" pitchFamily="34" charset="0"/>
              </a:rPr>
              <a:t> (A seeming</a:t>
            </a:r>
            <a:r>
              <a:rPr lang="en-US" altLang="vi-VN" sz="1800">
                <a:solidFill>
                  <a:srgbClr val="000000"/>
                </a:solidFill>
                <a:latin typeface="Arial" panose="020B0604020202020204" pitchFamily="34" charset="0"/>
              </a:rPr>
              <a:t> </a:t>
            </a:r>
            <a:r>
              <a:rPr lang="en-US" altLang="vi-VN" sz="1800">
                <a:latin typeface="Arial" panose="020B0604020202020204" pitchFamily="34" charset="0"/>
              </a:rPr>
              <a:t>contradiction with other books in the Bible)</a:t>
            </a:r>
          </a:p>
        </p:txBody>
      </p:sp>
      <p:sp>
        <p:nvSpPr>
          <p:cNvPr id="243717" name="WordArt 5"/>
          <p:cNvSpPr>
            <a:spLocks noChangeArrowheads="1" noChangeShapeType="1" noTextEdit="1"/>
          </p:cNvSpPr>
          <p:nvPr/>
        </p:nvSpPr>
        <p:spPr bwMode="auto">
          <a:xfrm>
            <a:off x="228600" y="1905000"/>
            <a:ext cx="8686800" cy="9906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panose="020B0A04020102020204" pitchFamily="34" charset="0"/>
              </a:rPr>
              <a:t>But Jesus said that we are not to hate...</a:t>
            </a:r>
            <a:endParaRPr lang="vi-VN" sz="3600" kern="10">
              <a:ln w="9525">
                <a:solidFill>
                  <a:srgbClr val="000000"/>
                </a:solidFill>
                <a:round/>
                <a:headEnd/>
                <a:tailEnd/>
              </a:ln>
              <a:solidFill>
                <a:srgbClr val="FFFFFF"/>
              </a:solidFill>
            </a:endParaRPr>
          </a:p>
        </p:txBody>
      </p:sp>
      <p:sp>
        <p:nvSpPr>
          <p:cNvPr id="229382" name="Text Box 6"/>
          <p:cNvSpPr txBox="1">
            <a:spLocks noChangeArrowheads="1"/>
          </p:cNvSpPr>
          <p:nvPr/>
        </p:nvSpPr>
        <p:spPr bwMode="auto">
          <a:xfrm>
            <a:off x="1066800" y="3321050"/>
            <a:ext cx="7620000" cy="1031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l" eaLnBrk="1" hangingPunct="1">
              <a:lnSpc>
                <a:spcPct val="110000"/>
              </a:lnSpc>
              <a:spcBef>
                <a:spcPct val="50000"/>
              </a:spcBef>
              <a:defRPr/>
            </a:pPr>
            <a:r>
              <a:rPr lang="en-US" sz="2800" dirty="0">
                <a:latin typeface="Arial" charset="0"/>
                <a:ea typeface="+mn-ea"/>
              </a:rPr>
              <a:t>"But I tell you: love your enemies and pray for those who persecute you" (Matt. 5:44 NIV)</a:t>
            </a:r>
          </a:p>
        </p:txBody>
      </p:sp>
      <p:sp>
        <p:nvSpPr>
          <p:cNvPr id="7"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5B5B89"/>
                  </a:outerShdw>
                </a:effectLst>
                <a:latin typeface="Arial" pitchFamily="34" charset="0"/>
                <a:cs typeface="Arial"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External</a:t>
            </a:r>
          </a:p>
        </p:txBody>
      </p:sp>
      <p:sp>
        <p:nvSpPr>
          <p:cNvPr id="244740" name="Text Box 4"/>
          <p:cNvSpPr txBox="1">
            <a:spLocks noChangeArrowheads="1"/>
          </p:cNvSpPr>
          <p:nvPr/>
        </p:nvSpPr>
        <p:spPr bwMode="auto">
          <a:xfrm>
            <a:off x="1752600" y="12954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latin typeface="Arial" panose="020B0604020202020204" pitchFamily="34" charset="0"/>
              </a:rPr>
              <a:t> (A seeming</a:t>
            </a:r>
            <a:r>
              <a:rPr lang="en-US" altLang="vi-VN" sz="1800">
                <a:solidFill>
                  <a:srgbClr val="000000"/>
                </a:solidFill>
                <a:latin typeface="Arial" panose="020B0604020202020204" pitchFamily="34" charset="0"/>
              </a:rPr>
              <a:t> </a:t>
            </a:r>
            <a:r>
              <a:rPr lang="en-US" altLang="vi-VN" sz="1800">
                <a:latin typeface="Arial" panose="020B0604020202020204" pitchFamily="34" charset="0"/>
              </a:rPr>
              <a:t>contradiction with other books in the Bible)</a:t>
            </a:r>
          </a:p>
        </p:txBody>
      </p:sp>
      <p:sp>
        <p:nvSpPr>
          <p:cNvPr id="244741" name="WordArt 5"/>
          <p:cNvSpPr>
            <a:spLocks noChangeArrowheads="1" noChangeShapeType="1" noTextEdit="1"/>
          </p:cNvSpPr>
          <p:nvPr/>
        </p:nvSpPr>
        <p:spPr bwMode="auto">
          <a:xfrm>
            <a:off x="228600" y="1905000"/>
            <a:ext cx="8686800" cy="1981200"/>
          </a:xfrm>
          <a:prstGeom prst="rect">
            <a:avLst/>
          </a:prstGeom>
        </p:spPr>
        <p:txBody>
          <a:bodyPr wrap="none" fromWordArt="1">
            <a:prstTxWarp prst="textPlain">
              <a:avLst>
                <a:gd name="adj" fmla="val 50000"/>
              </a:avLst>
            </a:prstTxWarp>
          </a:bodyPr>
          <a:lstStyle/>
          <a:p>
            <a:r>
              <a:rPr lang="en-US" sz="3600" kern="10" dirty="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Solomon claims there is nothing better we can do</a:t>
            </a:r>
          </a:p>
          <a:p>
            <a:r>
              <a:rPr lang="en-US" sz="3600" kern="10" dirty="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than to look at the physical, the here and now...</a:t>
            </a:r>
            <a:endParaRPr lang="vi-VN" sz="3600" kern="10" dirty="0">
              <a:ln w="9525">
                <a:solidFill>
                  <a:schemeClr val="tx1"/>
                </a:solidFill>
                <a:round/>
                <a:headEnd/>
                <a:tailEnd/>
              </a:ln>
              <a:solidFill>
                <a:srgbClr val="FFFFFF"/>
              </a:solidFill>
              <a:effectLst>
                <a:outerShdw dist="38100" dir="2700000" algn="tl" rotWithShape="0">
                  <a:srgbClr val="808080">
                    <a:alpha val="43137"/>
                  </a:srgbClr>
                </a:outerShdw>
              </a:effectLst>
            </a:endParaRPr>
          </a:p>
        </p:txBody>
      </p:sp>
      <p:sp>
        <p:nvSpPr>
          <p:cNvPr id="231430" name="Text Box 6"/>
          <p:cNvSpPr txBox="1">
            <a:spLocks noChangeArrowheads="1"/>
          </p:cNvSpPr>
          <p:nvPr/>
        </p:nvSpPr>
        <p:spPr bwMode="auto">
          <a:xfrm>
            <a:off x="1371600" y="4114800"/>
            <a:ext cx="7010400" cy="19716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l" eaLnBrk="1" hangingPunct="1">
              <a:lnSpc>
                <a:spcPct val="110000"/>
              </a:lnSpc>
              <a:spcBef>
                <a:spcPct val="50000"/>
              </a:spcBef>
              <a:defRPr/>
            </a:pPr>
            <a:r>
              <a:rPr lang="en-US" sz="2800" dirty="0">
                <a:latin typeface="Arial" charset="0"/>
                <a:ea typeface="+mn-ea"/>
              </a:rPr>
              <a:t>"So I saw that there is nothing better for a man than to enjoy his work, because that is his lot. For who can bring him to see what will happen after him?" (3:22 NIV)</a:t>
            </a:r>
          </a:p>
        </p:txBody>
      </p:sp>
      <p:sp>
        <p:nvSpPr>
          <p:cNvPr id="7"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5B5B89"/>
                  </a:outerShdw>
                </a:effectLst>
                <a:latin typeface="Arial" pitchFamily="34" charset="0"/>
                <a:cs typeface="Arial"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3"/>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External</a:t>
            </a:r>
          </a:p>
        </p:txBody>
      </p:sp>
      <p:sp>
        <p:nvSpPr>
          <p:cNvPr id="245764" name="Text Box 4"/>
          <p:cNvSpPr txBox="1">
            <a:spLocks noChangeArrowheads="1"/>
          </p:cNvSpPr>
          <p:nvPr/>
        </p:nvSpPr>
        <p:spPr bwMode="auto">
          <a:xfrm>
            <a:off x="1752600" y="12954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latin typeface="Arial" panose="020B0604020202020204" pitchFamily="34" charset="0"/>
              </a:rPr>
              <a:t> (A seeming</a:t>
            </a:r>
            <a:r>
              <a:rPr lang="en-US" altLang="vi-VN" sz="1800">
                <a:solidFill>
                  <a:srgbClr val="000000"/>
                </a:solidFill>
                <a:latin typeface="Arial" panose="020B0604020202020204" pitchFamily="34" charset="0"/>
              </a:rPr>
              <a:t> </a:t>
            </a:r>
            <a:r>
              <a:rPr lang="en-US" altLang="vi-VN" sz="1800">
                <a:latin typeface="Arial" panose="020B0604020202020204" pitchFamily="34" charset="0"/>
              </a:rPr>
              <a:t>contradiction with other books in the Bible)</a:t>
            </a:r>
          </a:p>
        </p:txBody>
      </p:sp>
      <p:sp>
        <p:nvSpPr>
          <p:cNvPr id="245765" name="WordArt 5"/>
          <p:cNvSpPr>
            <a:spLocks noChangeArrowheads="1" noChangeShapeType="1" noTextEdit="1"/>
          </p:cNvSpPr>
          <p:nvPr/>
        </p:nvSpPr>
        <p:spPr bwMode="auto">
          <a:xfrm>
            <a:off x="228600" y="1905000"/>
            <a:ext cx="8686800" cy="19812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panose="020B0A04020102020204" pitchFamily="34" charset="0"/>
              </a:rPr>
              <a:t>But Jesus said that it is far better to deny the self</a:t>
            </a:r>
          </a:p>
          <a:p>
            <a:r>
              <a:rPr lang="en-US" sz="3600" kern="10">
                <a:ln w="9525">
                  <a:solidFill>
                    <a:srgbClr val="000000"/>
                  </a:solidFill>
                  <a:round/>
                  <a:headEnd/>
                  <a:tailEnd/>
                </a:ln>
                <a:solidFill>
                  <a:srgbClr val="FFFFFF"/>
                </a:solidFill>
                <a:latin typeface="Arial Black" panose="020B0A04020102020204" pitchFamily="34" charset="0"/>
              </a:rPr>
              <a:t>and resist the pulls of our physical natures...</a:t>
            </a:r>
            <a:endParaRPr lang="vi-VN" sz="3600" kern="10">
              <a:ln w="9525">
                <a:solidFill>
                  <a:srgbClr val="000000"/>
                </a:solidFill>
                <a:round/>
                <a:headEnd/>
                <a:tailEnd/>
              </a:ln>
              <a:solidFill>
                <a:srgbClr val="FFFFFF"/>
              </a:solidFill>
            </a:endParaRPr>
          </a:p>
        </p:txBody>
      </p:sp>
      <p:sp>
        <p:nvSpPr>
          <p:cNvPr id="245766" name="Text Box 6"/>
          <p:cNvSpPr txBox="1">
            <a:spLocks noChangeArrowheads="1"/>
          </p:cNvSpPr>
          <p:nvPr/>
        </p:nvSpPr>
        <p:spPr bwMode="auto">
          <a:xfrm>
            <a:off x="990600" y="4129088"/>
            <a:ext cx="7620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ja-JP" sz="2800">
                <a:latin typeface="Arial" panose="020B0604020202020204" pitchFamily="34" charset="0"/>
              </a:rPr>
              <a:t>"</a:t>
            </a:r>
            <a:r>
              <a:rPr lang="en-US" altLang="vi-VN" sz="2800">
                <a:latin typeface="Arial" panose="020B0604020202020204" pitchFamily="34" charset="0"/>
              </a:rPr>
              <a:t>Then Jesus said to His disciples, </a:t>
            </a:r>
            <a:r>
              <a:rPr lang="fr-FR" altLang="ja-JP" sz="2800">
                <a:latin typeface="Arial" panose="020B0604020202020204" pitchFamily="34" charset="0"/>
              </a:rPr>
              <a:t>'</a:t>
            </a:r>
            <a:r>
              <a:rPr lang="en-US" altLang="vi-VN" sz="2800">
                <a:latin typeface="Arial" panose="020B0604020202020204" pitchFamily="34" charset="0"/>
              </a:rPr>
              <a:t>If anyone would come after me, he must deny himself and take up his cross and follow me</a:t>
            </a:r>
            <a:r>
              <a:rPr lang="fr-FR" altLang="ja-JP" sz="2800">
                <a:latin typeface="Arial" panose="020B0604020202020204" pitchFamily="34" charset="0"/>
              </a:rPr>
              <a:t>'"</a:t>
            </a:r>
            <a:r>
              <a:rPr lang="en-US" altLang="vi-VN" sz="2800">
                <a:latin typeface="Arial" panose="020B0604020202020204" pitchFamily="34" charset="0"/>
              </a:rPr>
              <a:t> </a:t>
            </a:r>
            <a:br>
              <a:rPr lang="en-US" altLang="vi-VN" sz="2800">
                <a:latin typeface="Arial" panose="020B0604020202020204" pitchFamily="34" charset="0"/>
              </a:rPr>
            </a:br>
            <a:r>
              <a:rPr lang="en-US" altLang="vi-VN" sz="2800">
                <a:latin typeface="Arial" panose="020B0604020202020204" pitchFamily="34" charset="0"/>
              </a:rPr>
              <a:t>(Matt. 16:24 NIV)</a:t>
            </a:r>
          </a:p>
        </p:txBody>
      </p:sp>
      <p:sp>
        <p:nvSpPr>
          <p:cNvPr id="7"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5B5B89"/>
                  </a:outerShdw>
                </a:effectLst>
                <a:latin typeface="Arial" pitchFamily="34" charset="0"/>
                <a:cs typeface="Arial" pitchFamily="34" charset="0"/>
              </a:rPr>
              <a:t>405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3"/>
          <p:cNvSpPr>
            <a:spLocks noGrp="1" noChangeArrowheads="1"/>
          </p:cNvSpPr>
          <p:nvPr>
            <p:ph type="title" idx="4294967295"/>
          </p:nvPr>
        </p:nvSpPr>
        <p:spPr/>
        <p:txBody>
          <a:bodyPr/>
          <a:lstStyle/>
          <a:p>
            <a:pPr eaLnBrk="1" hangingPunct="1">
              <a:defRPr/>
            </a:pPr>
            <a:r>
              <a:rPr lang="en-US" altLang="zh-CN" sz="5400" u="sng" smtClean="0">
                <a:solidFill>
                  <a:srgbClr val="000000"/>
                </a:solidFill>
                <a:effectLst>
                  <a:outerShdw blurRad="38100" dist="38100" dir="2700000" algn="tl">
                    <a:srgbClr val="FFFFFF"/>
                  </a:outerShdw>
                </a:effectLst>
                <a:ea typeface="SimSun" pitchFamily="2" charset="-122"/>
              </a:rPr>
              <a:t>Puzzles -- External</a:t>
            </a:r>
          </a:p>
        </p:txBody>
      </p:sp>
      <p:sp>
        <p:nvSpPr>
          <p:cNvPr id="246788" name="Text Box 4"/>
          <p:cNvSpPr txBox="1">
            <a:spLocks noChangeArrowheads="1"/>
          </p:cNvSpPr>
          <p:nvPr/>
        </p:nvSpPr>
        <p:spPr bwMode="auto">
          <a:xfrm>
            <a:off x="1752600" y="12954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zh-CN" altLang="en-US" sz="1800">
                <a:latin typeface="Arial" panose="020B0604020202020204" pitchFamily="34" charset="0"/>
                <a:ea typeface="SimSun" panose="02010600030101010101" pitchFamily="2" charset="-122"/>
              </a:rPr>
              <a:t> </a:t>
            </a:r>
            <a:r>
              <a:rPr lang="en-US" altLang="zh-CN" sz="1800">
                <a:latin typeface="Arial" panose="020B0604020202020204" pitchFamily="34" charset="0"/>
                <a:ea typeface="SimSun" panose="02010600030101010101" pitchFamily="2" charset="-122"/>
              </a:rPr>
              <a:t>(</a:t>
            </a:r>
            <a:r>
              <a:rPr lang="en-US" altLang="vi-VN" sz="1800">
                <a:latin typeface="Arial" panose="020B0604020202020204" pitchFamily="34" charset="0"/>
                <a:ea typeface="SimSun" panose="02010600030101010101" pitchFamily="2" charset="-122"/>
              </a:rPr>
              <a:t>A seeming</a:t>
            </a:r>
            <a:r>
              <a:rPr lang="en-US" altLang="vi-VN" sz="1800">
                <a:solidFill>
                  <a:srgbClr val="000000"/>
                </a:solidFill>
                <a:latin typeface="Arial" panose="020B0604020202020204" pitchFamily="34" charset="0"/>
                <a:ea typeface="SimSun" panose="02010600030101010101" pitchFamily="2" charset="-122"/>
              </a:rPr>
              <a:t> </a:t>
            </a:r>
            <a:r>
              <a:rPr lang="en-US" altLang="zh-CN" sz="1800">
                <a:latin typeface="Arial" panose="020B0604020202020204" pitchFamily="34" charset="0"/>
                <a:ea typeface="SimSun" panose="02010600030101010101" pitchFamily="2" charset="-122"/>
              </a:rPr>
              <a:t>contradiction with other books in the Bible)</a:t>
            </a:r>
          </a:p>
        </p:txBody>
      </p:sp>
      <p:sp>
        <p:nvSpPr>
          <p:cNvPr id="246789" name="WordArt 5"/>
          <p:cNvSpPr>
            <a:spLocks noChangeArrowheads="1" noChangeShapeType="1" noTextEdit="1"/>
          </p:cNvSpPr>
          <p:nvPr/>
        </p:nvSpPr>
        <p:spPr bwMode="auto">
          <a:xfrm>
            <a:off x="228600" y="2133600"/>
            <a:ext cx="8686800" cy="1295400"/>
          </a:xfrm>
          <a:prstGeom prst="rect">
            <a:avLst/>
          </a:prstGeom>
        </p:spPr>
        <p:txBody>
          <a:bodyPr wrap="none" fromWordArt="1">
            <a:prstTxWarp prst="textPlain">
              <a:avLst>
                <a:gd name="adj" fmla="val 50000"/>
              </a:avLst>
            </a:prstTxWarp>
          </a:bodyPr>
          <a:lstStyle/>
          <a:p>
            <a:r>
              <a:rPr lang="en-US" sz="3600" kern="10">
                <a:ln w="9525">
                  <a:solidFill>
                    <a:schemeClr val="tx1"/>
                  </a:solidFill>
                  <a:round/>
                  <a:headEnd/>
                  <a:tailEnd/>
                </a:ln>
                <a:solidFill>
                  <a:srgbClr val="FFFFFF"/>
                </a:solidFill>
                <a:effectLst>
                  <a:outerShdw dist="38100" dir="2700000" algn="tl" rotWithShape="0">
                    <a:srgbClr val="808080">
                      <a:alpha val="43137"/>
                    </a:srgbClr>
                  </a:outerShdw>
                </a:effectLst>
                <a:latin typeface="Arial Black" panose="020B0A04020102020204" pitchFamily="34" charset="0"/>
              </a:rPr>
              <a:t>Solomon says sorrow is better than joy &amp; laughter...</a:t>
            </a:r>
            <a:endParaRPr lang="vi-VN" sz="3600" kern="10">
              <a:ln w="9525">
                <a:solidFill>
                  <a:schemeClr val="tx1"/>
                </a:solidFill>
                <a:round/>
                <a:headEnd/>
                <a:tailEnd/>
              </a:ln>
              <a:solidFill>
                <a:srgbClr val="FFFFFF"/>
              </a:solidFill>
              <a:effectLst>
                <a:outerShdw dist="38100" dir="2700000" algn="tl" rotWithShape="0">
                  <a:srgbClr val="808080">
                    <a:alpha val="43137"/>
                  </a:srgbClr>
                </a:outerShdw>
              </a:effectLst>
            </a:endParaRPr>
          </a:p>
        </p:txBody>
      </p:sp>
      <p:sp>
        <p:nvSpPr>
          <p:cNvPr id="246790" name="Text Box 6"/>
          <p:cNvSpPr txBox="1">
            <a:spLocks noChangeArrowheads="1"/>
          </p:cNvSpPr>
          <p:nvPr/>
        </p:nvSpPr>
        <p:spPr bwMode="auto">
          <a:xfrm>
            <a:off x="1371600" y="3473450"/>
            <a:ext cx="69342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lnSpc>
                <a:spcPct val="110000"/>
              </a:lnSpc>
              <a:spcBef>
                <a:spcPct val="50000"/>
              </a:spcBef>
            </a:pPr>
            <a:r>
              <a:rPr lang="en-US" altLang="zh-CN" sz="2800">
                <a:latin typeface="Arial" panose="020B0604020202020204" pitchFamily="34" charset="0"/>
                <a:ea typeface="SimSun" panose="02010600030101010101" pitchFamily="2" charset="-122"/>
              </a:rPr>
              <a:t>"Sorrow is better than laughter, because a sad face is good for the heart" (7:3 NIV)</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Rectangle 3"/>
          <p:cNvSpPr>
            <a:spLocks noGrp="1" noChangeArrowheads="1"/>
          </p:cNvSpPr>
          <p:nvPr>
            <p:ph type="title" idx="4294967295"/>
          </p:nvPr>
        </p:nvSpPr>
        <p:spPr/>
        <p:txBody>
          <a:bodyPr/>
          <a:lstStyle/>
          <a:p>
            <a:pPr eaLnBrk="1" hangingPunct="1">
              <a:defRPr/>
            </a:pPr>
            <a:r>
              <a:rPr lang="en-US" sz="5400" u="sng" smtClean="0">
                <a:solidFill>
                  <a:srgbClr val="000000"/>
                </a:solidFill>
                <a:effectLst>
                  <a:outerShdw blurRad="38100" dist="38100" dir="2700000" algn="tl">
                    <a:srgbClr val="FFFFFF"/>
                  </a:outerShdw>
                </a:effectLst>
              </a:rPr>
              <a:t>Puzzles -- External</a:t>
            </a:r>
          </a:p>
        </p:txBody>
      </p:sp>
      <p:sp>
        <p:nvSpPr>
          <p:cNvPr id="247812" name="Text Box 4"/>
          <p:cNvSpPr txBox="1">
            <a:spLocks noChangeArrowheads="1"/>
          </p:cNvSpPr>
          <p:nvPr/>
        </p:nvSpPr>
        <p:spPr bwMode="auto">
          <a:xfrm>
            <a:off x="1752600" y="12954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eaLnBrk="1" hangingPunct="1">
              <a:spcBef>
                <a:spcPct val="50000"/>
              </a:spcBef>
            </a:pPr>
            <a:r>
              <a:rPr lang="en-US" altLang="vi-VN" sz="1800">
                <a:latin typeface="Arial" panose="020B0604020202020204" pitchFamily="34" charset="0"/>
              </a:rPr>
              <a:t> (A seeming</a:t>
            </a:r>
            <a:r>
              <a:rPr lang="en-US" altLang="vi-VN" sz="1800">
                <a:solidFill>
                  <a:srgbClr val="000000"/>
                </a:solidFill>
                <a:latin typeface="Arial" panose="020B0604020202020204" pitchFamily="34" charset="0"/>
              </a:rPr>
              <a:t> </a:t>
            </a:r>
            <a:r>
              <a:rPr lang="en-US" altLang="vi-VN" sz="1800">
                <a:latin typeface="Arial" panose="020B0604020202020204" pitchFamily="34" charset="0"/>
              </a:rPr>
              <a:t>contradiction with other books in the Bible)</a:t>
            </a:r>
          </a:p>
        </p:txBody>
      </p:sp>
      <p:sp>
        <p:nvSpPr>
          <p:cNvPr id="247813" name="WordArt 5"/>
          <p:cNvSpPr>
            <a:spLocks noChangeArrowheads="1" noChangeShapeType="1" noTextEdit="1"/>
          </p:cNvSpPr>
          <p:nvPr/>
        </p:nvSpPr>
        <p:spPr bwMode="auto">
          <a:xfrm>
            <a:off x="228600" y="1905000"/>
            <a:ext cx="8686800" cy="9906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panose="020B0A04020102020204" pitchFamily="34" charset="0"/>
              </a:rPr>
              <a:t>But Paul tells us to always rejoice...</a:t>
            </a:r>
            <a:endParaRPr lang="vi-VN" sz="3600" kern="10">
              <a:ln w="9525">
                <a:solidFill>
                  <a:srgbClr val="000000"/>
                </a:solidFill>
                <a:round/>
                <a:headEnd/>
                <a:tailEnd/>
              </a:ln>
              <a:solidFill>
                <a:srgbClr val="FFFFFF"/>
              </a:solidFill>
            </a:endParaRPr>
          </a:p>
        </p:txBody>
      </p:sp>
      <p:sp>
        <p:nvSpPr>
          <p:cNvPr id="237574" name="Text Box 6"/>
          <p:cNvSpPr txBox="1">
            <a:spLocks noChangeArrowheads="1"/>
          </p:cNvSpPr>
          <p:nvPr/>
        </p:nvSpPr>
        <p:spPr bwMode="auto">
          <a:xfrm>
            <a:off x="1371600" y="3276600"/>
            <a:ext cx="6705600" cy="1031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l" eaLnBrk="1" hangingPunct="1">
              <a:lnSpc>
                <a:spcPct val="110000"/>
              </a:lnSpc>
              <a:spcBef>
                <a:spcPct val="50000"/>
              </a:spcBef>
              <a:defRPr/>
            </a:pPr>
            <a:r>
              <a:rPr lang="en-US" sz="2800" dirty="0">
                <a:latin typeface="Arial" charset="0"/>
                <a:ea typeface="+mn-ea"/>
              </a:rPr>
              <a:t>"Rejoice in the Lord always. I will say it again: Rejoice!" (Phil. 4:4 NIV)</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020763"/>
          </a:xfrm>
          <a:solidFill>
            <a:schemeClr val="accent6">
              <a:lumMod val="50000"/>
            </a:schemeClr>
          </a:solidFill>
        </p:spPr>
        <p:txBody>
          <a:bodyPr/>
          <a:lstStyle/>
          <a:p>
            <a:pPr>
              <a:defRPr/>
            </a:pPr>
            <a:r>
              <a:rPr lang="en-US" i="1" smtClean="0"/>
              <a:t>Hebel </a:t>
            </a:r>
            <a:r>
              <a:rPr lang="en-US" smtClean="0"/>
              <a:t>&amp; </a:t>
            </a:r>
            <a:r>
              <a:rPr lang="en-US" altLang="ja-JP" smtClean="0"/>
              <a:t>"</a:t>
            </a:r>
            <a:r>
              <a:rPr lang="en-US" smtClean="0"/>
              <a:t>Under the Sun"</a:t>
            </a:r>
          </a:p>
        </p:txBody>
      </p:sp>
      <p:graphicFrame>
        <p:nvGraphicFramePr>
          <p:cNvPr id="4" name="Table 3"/>
          <p:cNvGraphicFramePr>
            <a:graphicFrameLocks noGrp="1"/>
          </p:cNvGraphicFramePr>
          <p:nvPr/>
        </p:nvGraphicFramePr>
        <p:xfrm>
          <a:off x="34925" y="1239838"/>
          <a:ext cx="9101138" cy="5878513"/>
        </p:xfrm>
        <a:graphic>
          <a:graphicData uri="http://schemas.openxmlformats.org/drawingml/2006/table">
            <a:tbl>
              <a:tblPr/>
              <a:tblGrid>
                <a:gridCol w="1412246"/>
                <a:gridCol w="3484845"/>
                <a:gridCol w="4204047"/>
              </a:tblGrid>
              <a:tr h="8229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rPr>
                        <a:t>Word/Phrase</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Generally Held Meaning</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Other Options Offered</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r>
              <a:tr h="32918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err="1">
                          <a:ln>
                            <a:noFill/>
                          </a:ln>
                          <a:solidFill>
                            <a:srgbClr val="060606"/>
                          </a:solidFill>
                          <a:effectLst/>
                          <a:latin typeface="Arial" charset="0"/>
                          <a:ea typeface="ＭＳ Ｐゴシック" charset="0"/>
                          <a:cs typeface="Arial" charset="0"/>
                        </a:rPr>
                        <a:t>hebel</a:t>
                      </a:r>
                      <a:endParaRPr kumimoji="0" lang="en-US" sz="2400" b="1" i="1" u="none" strike="noStrike" cap="none" normalizeH="0" baseline="0" dirty="0">
                        <a:ln>
                          <a:noFill/>
                        </a:ln>
                        <a:solidFill>
                          <a:srgbClr val="060606"/>
                        </a:solidFill>
                        <a:effectLst/>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err="1">
                          <a:ln>
                            <a:noFill/>
                          </a:ln>
                          <a:solidFill>
                            <a:srgbClr val="060606"/>
                          </a:solidFill>
                          <a:effectLst/>
                          <a:latin typeface="Bwhebb" charset="0"/>
                          <a:ea typeface="ＭＳ Ｐゴシック" charset="0"/>
                          <a:cs typeface="Bwhebb" charset="0"/>
                        </a:rPr>
                        <a:t>lb,h</a:t>
                      </a:r>
                      <a:r>
                        <a:rPr kumimoji="0" lang="en-US" sz="4800" b="1" i="0" u="none" strike="noStrike" cap="none" normalizeH="0" baseline="0" dirty="0">
                          <a:ln>
                            <a:noFill/>
                          </a:ln>
                          <a:solidFill>
                            <a:srgbClr val="060606"/>
                          </a:solidFill>
                          <a:effectLst/>
                          <a:latin typeface="Bwhebb" charset="0"/>
                          <a:ea typeface="ＭＳ Ｐゴシック" charset="0"/>
                          <a:cs typeface="Bwhebb" charset="0"/>
                        </a:rPr>
                        <a:t>,</a:t>
                      </a:r>
                      <a:r>
                        <a:rPr kumimoji="0" lang="en-US" sz="2400" b="1" i="0" u="none" strike="noStrike" cap="none" normalizeH="0" baseline="0" dirty="0">
                          <a:ln>
                            <a:noFill/>
                          </a:ln>
                          <a:solidFill>
                            <a:srgbClr val="060606"/>
                          </a:solidFill>
                          <a:effectLst/>
                          <a:latin typeface="Arial" charset="0"/>
                          <a:ea typeface="ＭＳ Ｐゴシック" charset="0"/>
                          <a:cs typeface="Arial" charset="0"/>
                        </a:rPr>
                        <a:t> </a:t>
                      </a:r>
                    </a:p>
                  </a:txBody>
                  <a:tcPr marL="91450" marR="91450"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a:ln>
                            <a:noFill/>
                          </a:ln>
                          <a:solidFill>
                            <a:srgbClr val="060606"/>
                          </a:solidFill>
                          <a:effectLst/>
                          <a:latin typeface="Arial" charset="0"/>
                          <a:ea typeface="Times New Roman" charset="0"/>
                        </a:rPr>
                        <a:t>lit.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vapor</a:t>
                      </a:r>
                      <a:r>
                        <a:rPr kumimoji="0" lang="en-US" sz="2400" b="1" i="0" u="none" strike="noStrike" cap="none" normalizeH="0" baseline="0" dirty="0">
                          <a:ln>
                            <a:noFill/>
                          </a:ln>
                          <a:solidFill>
                            <a:srgbClr val="060606"/>
                          </a:solidFill>
                          <a:effectLst/>
                          <a:latin typeface="Arial" charset="0"/>
                          <a:ea typeface="Times New Roman" charset="0"/>
                        </a:rPr>
                        <a:t>, </a:t>
                      </a:r>
                      <a:r>
                        <a:rPr kumimoji="0" lang="en-US" sz="2400" b="1" i="0" u="none" strike="noStrike" cap="none" normalizeH="0" baseline="0" dirty="0" smtClean="0">
                          <a:ln>
                            <a:noFill/>
                          </a:ln>
                          <a:solidFill>
                            <a:srgbClr val="060606"/>
                          </a:solidFill>
                          <a:effectLst/>
                          <a:latin typeface="Arial" charset="0"/>
                          <a:ea typeface="Times New Roman" charset="0"/>
                        </a:rPr>
                        <a:t>breath</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(BDB 210d 1); </a:t>
                      </a:r>
                      <a:r>
                        <a:rPr kumimoji="0" lang="en-US" sz="2400" b="1" i="0" u="none" strike="noStrike" cap="none" normalizeH="0" baseline="0" dirty="0" smtClean="0">
                          <a:ln>
                            <a:noFill/>
                          </a:ln>
                          <a:solidFill>
                            <a:srgbClr val="060606"/>
                          </a:solidFill>
                          <a:effectLst/>
                          <a:latin typeface="Arial" charset="0"/>
                          <a:ea typeface="Times New Roman" charset="0"/>
                        </a:rPr>
                        <a:t>"what </a:t>
                      </a:r>
                      <a:r>
                        <a:rPr kumimoji="0" lang="en-US" sz="2400" b="1" i="0" u="none" strike="noStrike" cap="none" normalizeH="0" baseline="0" dirty="0">
                          <a:ln>
                            <a:noFill/>
                          </a:ln>
                          <a:solidFill>
                            <a:srgbClr val="060606"/>
                          </a:solidFill>
                          <a:effectLst/>
                          <a:latin typeface="Arial" charset="0"/>
                          <a:ea typeface="Times New Roman" charset="0"/>
                        </a:rPr>
                        <a:t>is evanescent, unsubstantial, worthless, </a:t>
                      </a:r>
                      <a:r>
                        <a:rPr kumimoji="0" lang="en-US" sz="2400" b="1" i="0" u="none" strike="noStrike" cap="none" normalizeH="0" baseline="0" dirty="0" smtClean="0">
                          <a:ln>
                            <a:noFill/>
                          </a:ln>
                          <a:solidFill>
                            <a:srgbClr val="060606"/>
                          </a:solidFill>
                          <a:effectLst/>
                          <a:latin typeface="Arial" charset="0"/>
                          <a:ea typeface="Times New Roman" charset="0"/>
                        </a:rPr>
                        <a:t>vanity</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(BDB 210d 2);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meaningless" </a:t>
                      </a:r>
                      <a:r>
                        <a:rPr kumimoji="0" lang="en-US" sz="2400" b="1" i="0" u="none" strike="noStrike" cap="none" normalizeH="0" baseline="0" dirty="0">
                          <a:ln>
                            <a:noFill/>
                          </a:ln>
                          <a:solidFill>
                            <a:srgbClr val="060606"/>
                          </a:solidFill>
                          <a:effectLst/>
                          <a:latin typeface="Arial" charset="0"/>
                          <a:ea typeface="Times New Roman" charset="0"/>
                        </a:rPr>
                        <a:t>(NIV),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vanity</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(KJV),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futile</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(NET)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smtClean="0">
                          <a:ln>
                            <a:noFill/>
                          </a:ln>
                          <a:solidFill>
                            <a:srgbClr val="060606"/>
                          </a:solidFill>
                          <a:effectLst/>
                          <a:latin typeface="Arial" charset="0"/>
                          <a:ea typeface="Times New Roman" charset="0"/>
                        </a:rPr>
                        <a:t>"enigmatic</a:t>
                      </a:r>
                      <a:r>
                        <a:rPr kumimoji="0" lang="en-US" sz="2400" b="1" i="0" u="none" strike="noStrike" cap="none" normalizeH="0" baseline="0" dirty="0">
                          <a:ln>
                            <a:noFill/>
                          </a:ln>
                          <a:solidFill>
                            <a:srgbClr val="060606"/>
                          </a:solidFill>
                          <a:effectLst/>
                          <a:latin typeface="Arial" charset="0"/>
                          <a:ea typeface="Times New Roman" charset="0"/>
                        </a:rPr>
                        <a:t>, </a:t>
                      </a:r>
                      <a:r>
                        <a:rPr kumimoji="0" lang="en-US" sz="2400" b="1" i="0" u="none" strike="noStrike" cap="none" normalizeH="0" baseline="0" dirty="0" smtClean="0">
                          <a:ln>
                            <a:noFill/>
                          </a:ln>
                          <a:solidFill>
                            <a:srgbClr val="060606"/>
                          </a:solidFill>
                          <a:effectLst/>
                          <a:latin typeface="Arial" charset="0"/>
                          <a:ea typeface="Times New Roman" charset="0"/>
                        </a:rPr>
                        <a:t>mysterious"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Graham S. Ogden);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absurd</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Michael V. Fox);</a:t>
                      </a:r>
                    </a:p>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irony</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(Edwin Good);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fleeting</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err="1">
                          <a:ln>
                            <a:noFill/>
                          </a:ln>
                          <a:solidFill>
                            <a:srgbClr val="060606"/>
                          </a:solidFill>
                          <a:effectLst/>
                          <a:latin typeface="Arial" charset="0"/>
                          <a:ea typeface="Times New Roman" charset="0"/>
                        </a:rPr>
                        <a:t>Radmacher</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r>
              <a:tr h="1763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60606"/>
                          </a:solidFill>
                          <a:effectLst/>
                          <a:latin typeface="Arial" charset="0"/>
                          <a:ea typeface="Times New Roman" charset="0"/>
                        </a:rPr>
                        <a:t>"under </a:t>
                      </a:r>
                      <a:r>
                        <a:rPr kumimoji="0" lang="en-US" sz="2400" b="1" i="0" u="none" strike="noStrike" cap="none" normalizeH="0" baseline="0" dirty="0">
                          <a:ln>
                            <a:noFill/>
                          </a:ln>
                          <a:solidFill>
                            <a:srgbClr val="060606"/>
                          </a:solidFill>
                          <a:effectLst/>
                          <a:latin typeface="Arial" charset="0"/>
                          <a:ea typeface="Times New Roman" charset="0"/>
                        </a:rPr>
                        <a:t>the </a:t>
                      </a:r>
                      <a:r>
                        <a:rPr kumimoji="0" lang="en-US" sz="2400" b="1" i="0" u="none" strike="noStrike" cap="none" normalizeH="0" baseline="0" dirty="0" smtClean="0">
                          <a:ln>
                            <a:noFill/>
                          </a:ln>
                          <a:solidFill>
                            <a:srgbClr val="060606"/>
                          </a:solidFill>
                          <a:effectLst/>
                          <a:latin typeface="Arial" charset="0"/>
                          <a:ea typeface="Times New Roman" charset="0"/>
                        </a:rPr>
                        <a:t>sun"</a:t>
                      </a:r>
                      <a:endParaRPr kumimoji="0" lang="en-US" sz="2400" b="1" i="0" u="none" strike="noStrike" cap="none" normalizeH="0" baseline="0" dirty="0">
                        <a:ln>
                          <a:noFill/>
                        </a:ln>
                        <a:solidFill>
                          <a:srgbClr val="060606"/>
                        </a:solidFill>
                        <a:effectLst/>
                        <a:latin typeface="Arial" charset="0"/>
                        <a:ea typeface="Times New Roman" charset="0"/>
                      </a:endParaRP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ＭＳ Ｐゴシック" charset="0"/>
                          <a:cs typeface="Arial" charset="0"/>
                        </a:rPr>
                        <a:t>manner</a:t>
                      </a:r>
                      <a:r>
                        <a:rPr kumimoji="0" lang="en-US" sz="2400" b="1" i="0" u="none" strike="noStrike" cap="none" normalizeH="0" baseline="0" dirty="0">
                          <a:ln>
                            <a:noFill/>
                          </a:ln>
                          <a:solidFill>
                            <a:srgbClr val="060606"/>
                          </a:solidFill>
                          <a:effectLst/>
                          <a:latin typeface="Arial" charset="0"/>
                          <a:ea typeface="ＭＳ Ｐゴシック" charset="0"/>
                          <a:cs typeface="Arial" charset="0"/>
                        </a:rPr>
                        <a:t> of observing life from a human perspective (</a:t>
                      </a:r>
                      <a:r>
                        <a:rPr kumimoji="0" lang="en-US" sz="2400" b="1" i="0" u="none" strike="noStrike" cap="none" normalizeH="0" baseline="0" dirty="0" err="1">
                          <a:ln>
                            <a:noFill/>
                          </a:ln>
                          <a:solidFill>
                            <a:srgbClr val="060606"/>
                          </a:solidFill>
                          <a:effectLst/>
                          <a:latin typeface="Arial" charset="0"/>
                          <a:ea typeface="ＭＳ Ｐゴシック" charset="0"/>
                          <a:cs typeface="Arial" charset="0"/>
                        </a:rPr>
                        <a:t>Leupold</a:t>
                      </a:r>
                      <a:r>
                        <a:rPr kumimoji="0" lang="en-US" sz="2400" b="1" i="0" u="none" strike="noStrike" cap="none" normalizeH="0" baseline="0" dirty="0">
                          <a:ln>
                            <a:noFill/>
                          </a:ln>
                          <a:solidFill>
                            <a:srgbClr val="060606"/>
                          </a:solidFill>
                          <a:effectLst/>
                          <a:latin typeface="Arial" charset="0"/>
                          <a:ea typeface="ＭＳ Ｐゴシック" charset="0"/>
                          <a:cs typeface="Arial" charset="0"/>
                        </a:rPr>
                        <a:t>) </a:t>
                      </a:r>
                    </a:p>
                  </a:txBody>
                  <a:tcPr marL="91450" marR="9145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Times New Roman" charset="0"/>
                        </a:rPr>
                        <a:t>sphere</a:t>
                      </a:r>
                      <a:r>
                        <a:rPr kumimoji="0" lang="en-US" sz="2400" b="1" i="0" u="none" strike="noStrike" cap="none" normalizeH="0" baseline="0" dirty="0">
                          <a:ln>
                            <a:noFill/>
                          </a:ln>
                          <a:solidFill>
                            <a:srgbClr val="060606"/>
                          </a:solidFill>
                          <a:effectLst/>
                          <a:latin typeface="Arial" charset="0"/>
                          <a:ea typeface="Times New Roman" charset="0"/>
                        </a:rPr>
                        <a:t> of </a:t>
                      </a:r>
                      <a:r>
                        <a:rPr kumimoji="0" lang="en-US" sz="2400" b="1" i="0" u="none" strike="noStrike" cap="none" normalizeH="0" baseline="0" dirty="0" smtClean="0">
                          <a:ln>
                            <a:noFill/>
                          </a:ln>
                          <a:solidFill>
                            <a:srgbClr val="060606"/>
                          </a:solidFill>
                          <a:effectLst/>
                          <a:latin typeface="Arial" charset="0"/>
                          <a:ea typeface="Times New Roman" charset="0"/>
                        </a:rPr>
                        <a:t>man</a:t>
                      </a:r>
                      <a:r>
                        <a:rPr kumimoji="0" lang="fr-FR"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s </a:t>
                      </a:r>
                      <a:r>
                        <a:rPr kumimoji="0" lang="en-US" sz="2400" b="1" i="0" u="none" strike="noStrike" cap="none" normalizeH="0" baseline="0" dirty="0">
                          <a:ln>
                            <a:noFill/>
                          </a:ln>
                          <a:solidFill>
                            <a:srgbClr val="060606"/>
                          </a:solidFill>
                          <a:effectLst/>
                          <a:latin typeface="Arial" charset="0"/>
                          <a:ea typeface="Times New Roman" charset="0"/>
                        </a:rPr>
                        <a:t>earthly activity, i.e.,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down </a:t>
                      </a:r>
                      <a:r>
                        <a:rPr kumimoji="0" lang="en-US" sz="2400" b="1" i="0" u="none" strike="noStrike" cap="none" normalizeH="0" baseline="0" dirty="0">
                          <a:ln>
                            <a:noFill/>
                          </a:ln>
                          <a:solidFill>
                            <a:srgbClr val="060606"/>
                          </a:solidFill>
                          <a:effectLst/>
                          <a:latin typeface="Arial" charset="0"/>
                          <a:ea typeface="Times New Roman" charset="0"/>
                        </a:rPr>
                        <a:t>here on </a:t>
                      </a:r>
                      <a:r>
                        <a:rPr kumimoji="0" lang="en-US" sz="2400" b="1" i="0" u="none" strike="noStrike" cap="none" normalizeH="0" baseline="0" dirty="0" smtClean="0">
                          <a:ln>
                            <a:noFill/>
                          </a:ln>
                          <a:solidFill>
                            <a:srgbClr val="060606"/>
                          </a:solidFill>
                          <a:effectLst/>
                          <a:latin typeface="Arial" charset="0"/>
                          <a:ea typeface="Times New Roman" charset="0"/>
                        </a:rPr>
                        <a:t>earth</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err="1">
                          <a:ln>
                            <a:noFill/>
                          </a:ln>
                          <a:solidFill>
                            <a:srgbClr val="060606"/>
                          </a:solidFill>
                          <a:effectLst/>
                          <a:latin typeface="Arial" charset="0"/>
                          <a:ea typeface="Times New Roman" charset="0"/>
                        </a:rPr>
                        <a:t>Ardel</a:t>
                      </a:r>
                      <a:r>
                        <a:rPr kumimoji="0" lang="en-US" sz="2400" b="1" i="0" u="none" strike="noStrike" cap="none" normalizeH="0" baseline="0" dirty="0">
                          <a:ln>
                            <a:noFill/>
                          </a:ln>
                          <a:solidFill>
                            <a:srgbClr val="060606"/>
                          </a:solidFill>
                          <a:effectLst/>
                          <a:latin typeface="Arial" charset="0"/>
                          <a:ea typeface="Times New Roman" charset="0"/>
                        </a:rPr>
                        <a:t> B. </a:t>
                      </a:r>
                      <a:r>
                        <a:rPr kumimoji="0" lang="en-US" sz="2400" b="1" i="0" u="none" strike="noStrike" cap="none" normalizeH="0" baseline="0" dirty="0" err="1">
                          <a:ln>
                            <a:noFill/>
                          </a:ln>
                          <a:solidFill>
                            <a:srgbClr val="060606"/>
                          </a:solidFill>
                          <a:effectLst/>
                          <a:latin typeface="Arial" charset="0"/>
                          <a:ea typeface="Times New Roman" charset="0"/>
                        </a:rPr>
                        <a:t>Caneday</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r>
            </a:tbl>
          </a:graphicData>
        </a:graphic>
      </p:graphicFrame>
      <p:sp>
        <p:nvSpPr>
          <p:cNvPr id="5" name="TextBox 4"/>
          <p:cNvSpPr txBox="1"/>
          <p:nvPr/>
        </p:nvSpPr>
        <p:spPr>
          <a:xfrm>
            <a:off x="8369300" y="76200"/>
            <a:ext cx="698500" cy="461963"/>
          </a:xfrm>
          <a:prstGeom prst="rect">
            <a:avLst/>
          </a:prstGeom>
          <a:noFill/>
        </p:spPr>
        <p:txBody>
          <a:bodyPr wrap="none">
            <a:spAutoFit/>
          </a:bodyPr>
          <a:lstStyle/>
          <a:p>
            <a:pPr>
              <a:defRPr/>
            </a:pPr>
            <a:r>
              <a:rPr lang="en-US" b="1">
                <a:effectLst>
                  <a:outerShdw blurRad="38100" dist="38100" dir="2700000" algn="tl">
                    <a:srgbClr val="000000"/>
                  </a:outerShdw>
                </a:effectLst>
                <a:latin typeface="Arial" pitchFamily="34" charset="0"/>
                <a:cs typeface="Arial" pitchFamily="34" charset="0"/>
              </a:rPr>
              <a:t>405</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700213"/>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773238"/>
            <a:ext cx="9185276"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24782" y="548680"/>
            <a:ext cx="2628800" cy="3168352"/>
          </a:xfrm>
          <a:ln>
            <a:miter lim="800000"/>
            <a:headEnd/>
            <a:tailEnd/>
          </a:ln>
          <a:effectLst>
            <a:outerShdw blurRad="63500" dist="35921" dir="2700000" algn="ctr" rotWithShape="0">
              <a:schemeClr val="tx2">
                <a:alpha val="74998"/>
              </a:schemeClr>
            </a:outerShdw>
          </a:effectLst>
          <a:extLst/>
        </p:spPr>
        <p:txBody>
          <a:bodyPr/>
          <a:lstStyle/>
          <a:p>
            <a:pPr>
              <a:defRPr/>
            </a:pPr>
            <a:r>
              <a:rPr lang="en-US" sz="3200" b="1" dirty="0" err="1" smtClean="0">
                <a:effectLst>
                  <a:glow rad="127000">
                    <a:schemeClr val="tx1"/>
                  </a:glow>
                </a:effectLst>
                <a:latin typeface="Arial" charset="0"/>
                <a:ea typeface="ＭＳ Ｐゴシック" charset="0"/>
                <a:cs typeface="ＭＳ Ｐゴシック" charset="0"/>
              </a:rPr>
              <a:t>Truyền</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đạo</a:t>
            </a:r>
            <a:r>
              <a:rPr lang="en-US" sz="3200" b="1" dirty="0" smtClean="0">
                <a:effectLst>
                  <a:glow rad="127000">
                    <a:schemeClr val="tx1"/>
                  </a:glow>
                </a:effectLst>
                <a:latin typeface="Arial" charset="0"/>
                <a:ea typeface="ＭＳ Ｐゴシック" charset="0"/>
                <a:cs typeface="ＭＳ Ｐゴシック" charset="0"/>
              </a:rPr>
              <a:t> – </a:t>
            </a:r>
            <a:r>
              <a:rPr lang="en-US" sz="3200" b="1" dirty="0" err="1" smtClean="0">
                <a:effectLst>
                  <a:glow rad="127000">
                    <a:schemeClr val="tx1"/>
                  </a:glow>
                </a:effectLst>
                <a:latin typeface="Arial" charset="0"/>
                <a:ea typeface="ＭＳ Ｐゴシック" charset="0"/>
                <a:cs typeface="ＭＳ Ｐゴシック" charset="0"/>
              </a:rPr>
              <a:t>Tham</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vọng</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của</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một</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vị</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vua</a:t>
            </a:r>
            <a:r>
              <a:rPr lang="en-US" sz="3200" b="1" dirty="0" smtClean="0">
                <a:effectLst>
                  <a:glow rad="127000">
                    <a:schemeClr val="tx1"/>
                  </a:glow>
                </a:effectLst>
                <a:latin typeface="Arial" charset="0"/>
                <a:ea typeface="ＭＳ Ｐゴシック" charset="0"/>
                <a:cs typeface="ＭＳ Ｐゴシック" charset="0"/>
              </a:rPr>
              <a:t/>
            </a:r>
            <a:br>
              <a:rPr lang="en-US" sz="3200" b="1" dirty="0" smtClean="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916238" y="4437063"/>
            <a:ext cx="2792413" cy="647700"/>
          </a:xfrm>
          <a:prstGeom prst="rect">
            <a:avLst/>
          </a:prstGeom>
          <a:blipFill dpi="0" rotWithShape="1">
            <a:blip r:embed="rId5"/>
            <a:srcRect/>
            <a:tile tx="0" ty="0" sx="100000" sy="100000" flip="none" algn="tl"/>
          </a:blipFill>
          <a:ln w="9525">
            <a:noFill/>
            <a:miter lim="800000"/>
            <a:headEnd/>
            <a:tailEnd/>
          </a:ln>
          <a:effectLst>
            <a:outerShdw dist="35921" dir="2700000" algn="ctr" rotWithShape="0">
              <a:schemeClr val="tx2">
                <a:alpha val="74997"/>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smtClean="0">
                <a:solidFill>
                  <a:srgbClr val="000000"/>
                </a:solidFill>
                <a:latin typeface="Arial" charset="0"/>
                <a:ea typeface="ＭＳ Ｐゴシック" charset="0"/>
                <a:cs typeface="ＭＳ Ｐゴシック" charset="0"/>
              </a:rPr>
              <a:t>CURRENT SERIES</a:t>
            </a:r>
            <a:endParaRPr lang="en-US" sz="2000" b="1" dirty="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Rectangle 3"/>
          <p:cNvSpPr>
            <a:spLocks noGrp="1" noChangeArrowheads="1"/>
          </p:cNvSpPr>
          <p:nvPr>
            <p:ph type="title" idx="4294967295"/>
          </p:nvPr>
        </p:nvSpPr>
        <p:spPr>
          <a:xfrm rot="16200000">
            <a:off x="-2857500" y="2857500"/>
            <a:ext cx="6858000" cy="1143000"/>
          </a:xfrm>
          <a:solidFill>
            <a:srgbClr val="060606"/>
          </a:solidFill>
        </p:spPr>
        <p:txBody>
          <a:bodyPr/>
          <a:lstStyle/>
          <a:p>
            <a:pPr eaLnBrk="1" hangingPunct="1">
              <a:defRPr/>
            </a:pPr>
            <a:r>
              <a:rPr lang="en-US" dirty="0">
                <a:effectLst/>
                <a:ea typeface="+mj-ea"/>
                <a:cs typeface="+mj-cs"/>
              </a:rPr>
              <a:t>Two Ways to Look at Life</a:t>
            </a:r>
          </a:p>
        </p:txBody>
      </p:sp>
      <p:sp>
        <p:nvSpPr>
          <p:cNvPr id="289796" name="Rectangle 4"/>
          <p:cNvSpPr>
            <a:spLocks noChangeArrowheads="1"/>
          </p:cNvSpPr>
          <p:nvPr/>
        </p:nvSpPr>
        <p:spPr bwMode="auto">
          <a:xfrm>
            <a:off x="1752600" y="5691188"/>
            <a:ext cx="6858000"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under the sun</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289797" name="Rectangle 5"/>
          <p:cNvSpPr>
            <a:spLocks noChangeArrowheads="1"/>
          </p:cNvSpPr>
          <p:nvPr/>
        </p:nvSpPr>
        <p:spPr bwMode="auto">
          <a:xfrm>
            <a:off x="1752600" y="4941888"/>
            <a:ext cx="6858000"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meaningless</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289798" name="Rectangle 6"/>
          <p:cNvSpPr>
            <a:spLocks noChangeArrowheads="1"/>
          </p:cNvSpPr>
          <p:nvPr/>
        </p:nvSpPr>
        <p:spPr bwMode="auto">
          <a:xfrm>
            <a:off x="1116013" y="1371600"/>
            <a:ext cx="8027987"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keep his commandments</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289799" name="Rectangle 7"/>
          <p:cNvSpPr>
            <a:spLocks noChangeArrowheads="1"/>
          </p:cNvSpPr>
          <p:nvPr/>
        </p:nvSpPr>
        <p:spPr bwMode="auto">
          <a:xfrm>
            <a:off x="1116013" y="685800"/>
            <a:ext cx="8027987"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fear God</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289800" name="Rectangle 8"/>
          <p:cNvSpPr>
            <a:spLocks noChangeArrowheads="1"/>
          </p:cNvSpPr>
          <p:nvPr/>
        </p:nvSpPr>
        <p:spPr bwMode="auto">
          <a:xfrm>
            <a:off x="1116013" y="0"/>
            <a:ext cx="8027987" cy="762000"/>
          </a:xfrm>
          <a:prstGeom prst="rect">
            <a:avLst/>
          </a:prstGeom>
          <a:noFill/>
          <a:ln w="9525">
            <a:noFill/>
            <a:miter lim="800000"/>
            <a:headEnd/>
            <a:tailEnd/>
          </a:ln>
          <a:effectLst/>
        </p:spPr>
        <p:txBody>
          <a:bodyPr anchor="ctr"/>
          <a:lstStyle/>
          <a:p>
            <a:pPr eaLnBrk="1" hangingPunct="1">
              <a:defRPr/>
            </a:pP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r>
              <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enjoy life</a:t>
            </a:r>
            <a:r>
              <a:rPr lang="en-US" altLang="ja-JP"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rPr>
              <a:t>"</a:t>
            </a:r>
            <a:endParaRPr lang="en-US" sz="4400" b="1" dirty="0">
              <a:solidFill>
                <a:schemeClr val="tx2"/>
              </a:solidFill>
              <a:effectLst>
                <a:glow rad="139700">
                  <a:schemeClr val="accent4">
                    <a:lumMod val="10000"/>
                    <a:alpha val="92000"/>
                  </a:schemeClr>
                </a:glow>
              </a:effectLst>
              <a:latin typeface="Arial" charset="0"/>
              <a:ea typeface="ＭＳ Ｐゴシック" charset="0"/>
              <a:cs typeface="ＭＳ Ｐゴシック" charset="0"/>
            </a:endParaRPr>
          </a:p>
        </p:txBody>
      </p:sp>
      <p:sp>
        <p:nvSpPr>
          <p:cNvPr id="9" name="TextBox 8"/>
          <p:cNvSpPr txBox="1"/>
          <p:nvPr/>
        </p:nvSpPr>
        <p:spPr>
          <a:xfrm>
            <a:off x="8369300" y="76200"/>
            <a:ext cx="698500" cy="461963"/>
          </a:xfrm>
          <a:prstGeom prst="rect">
            <a:avLst/>
          </a:prstGeom>
          <a:solidFill>
            <a:srgbClr val="000000"/>
          </a:solidFill>
        </p:spPr>
        <p:txBody>
          <a:bodyPr wrap="none">
            <a:spAutoFit/>
          </a:bodyPr>
          <a:lstStyle/>
          <a:p>
            <a:pPr>
              <a:defRPr/>
            </a:pPr>
            <a:r>
              <a:rPr lang="en-US" b="1">
                <a:effectLst>
                  <a:outerShdw blurRad="38100" dist="38100" dir="2700000" algn="tl">
                    <a:srgbClr val="5B5B89"/>
                  </a:outerShdw>
                </a:effectLst>
                <a:latin typeface="Arial" pitchFamily="34" charset="0"/>
                <a:cs typeface="Arial" pitchFamily="34" charset="0"/>
              </a:rPr>
              <a:t>406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dissolve">
                                      <p:cBhvr>
                                        <p:cTn id="7" dur="500"/>
                                        <p:tgtEl>
                                          <p:spTgt spid="289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6"/>
                                        </p:tgtEl>
                                        <p:attrNameLst>
                                          <p:attrName>style.visibility</p:attrName>
                                        </p:attrNameLst>
                                      </p:cBhvr>
                                      <p:to>
                                        <p:strVal val="visible"/>
                                      </p:to>
                                    </p:set>
                                    <p:animEffect transition="in" filter="dissolve">
                                      <p:cBhvr>
                                        <p:cTn id="12" dur="500"/>
                                        <p:tgtEl>
                                          <p:spTgt spid="289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9799"/>
                                        </p:tgtEl>
                                        <p:attrNameLst>
                                          <p:attrName>style.visibility</p:attrName>
                                        </p:attrNameLst>
                                      </p:cBhvr>
                                      <p:to>
                                        <p:strVal val="visible"/>
                                      </p:to>
                                    </p:set>
                                    <p:animEffect transition="in" filter="dissolve">
                                      <p:cBhvr>
                                        <p:cTn id="22" dur="500"/>
                                        <p:tgtEl>
                                          <p:spTgt spid="2897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89798"/>
                                        </p:tgtEl>
                                        <p:attrNameLst>
                                          <p:attrName>style.visibility</p:attrName>
                                        </p:attrNameLst>
                                      </p:cBhvr>
                                      <p:to>
                                        <p:strVal val="visible"/>
                                      </p:to>
                                    </p:set>
                                    <p:animEffect transition="in" filter="dissolve">
                                      <p:cBhvr>
                                        <p:cTn id="27" dur="500"/>
                                        <p:tgtEl>
                                          <p:spTgt spid="289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idx="4294967295"/>
          </p:nvPr>
        </p:nvSpPr>
        <p:spPr>
          <a:xfrm>
            <a:off x="3962400" y="381000"/>
            <a:ext cx="4953000" cy="1143000"/>
          </a:xfrm>
        </p:spPr>
        <p:txBody>
          <a:bodyPr/>
          <a:lstStyle/>
          <a:p>
            <a:pPr eaLnBrk="1" hangingPunct="1">
              <a:defRPr/>
            </a:pPr>
            <a:r>
              <a:rPr lang="en-US" sz="5400" u="sng" smtClean="0"/>
              <a:t>Purpose</a:t>
            </a:r>
          </a:p>
        </p:txBody>
      </p:sp>
      <p:pic>
        <p:nvPicPr>
          <p:cNvPr id="250883" name="Picture 3" descr="sea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81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ext Box 4"/>
          <p:cNvSpPr txBox="1">
            <a:spLocks noChangeArrowheads="1"/>
          </p:cNvSpPr>
          <p:nvPr/>
        </p:nvSpPr>
        <p:spPr bwMode="auto">
          <a:xfrm>
            <a:off x="4572000" y="21336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endParaRPr lang="vi-VN" altLang="vi-VN" sz="1800">
              <a:latin typeface="Arial" panose="020B0604020202020204" pitchFamily="34" charset="0"/>
            </a:endParaRPr>
          </a:p>
        </p:txBody>
      </p:sp>
      <p:sp>
        <p:nvSpPr>
          <p:cNvPr id="239621" name="Text Box 5"/>
          <p:cNvSpPr txBox="1">
            <a:spLocks noChangeArrowheads="1"/>
          </p:cNvSpPr>
          <p:nvPr/>
        </p:nvSpPr>
        <p:spPr bwMode="auto">
          <a:xfrm>
            <a:off x="342900" y="4191000"/>
            <a:ext cx="84582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lnSpc>
                <a:spcPct val="110000"/>
              </a:lnSpc>
              <a:spcBef>
                <a:spcPct val="50000"/>
              </a:spcBef>
            </a:pPr>
            <a:r>
              <a:rPr lang="en-US" altLang="ja-JP" sz="2800">
                <a:latin typeface="Arial" panose="020B0604020202020204" pitchFamily="34" charset="0"/>
              </a:rPr>
              <a:t>"</a:t>
            </a:r>
            <a:r>
              <a:rPr lang="en-US" altLang="vi-VN" sz="2800">
                <a:latin typeface="Arial" panose="020B0604020202020204" pitchFamily="34" charset="0"/>
              </a:rPr>
              <a:t>Vanity of vanities, saith the Preacher, vanity of vanities; all is vanity. What profit hath a man of all his labour which he taketh under the sun?</a:t>
            </a:r>
            <a:r>
              <a:rPr lang="en-US" altLang="ja-JP" sz="2800">
                <a:latin typeface="Arial" panose="020B0604020202020204" pitchFamily="34" charset="0"/>
              </a:rPr>
              <a:t>"</a:t>
            </a:r>
            <a:r>
              <a:rPr lang="en-US" altLang="vi-VN" sz="2800">
                <a:latin typeface="Arial" panose="020B0604020202020204" pitchFamily="34" charset="0"/>
              </a:rPr>
              <a:t>                                                  	                                               (Eccl. 1:2-3 KJV)</a:t>
            </a:r>
          </a:p>
        </p:txBody>
      </p:sp>
      <p:sp>
        <p:nvSpPr>
          <p:cNvPr id="239622" name="WordArt 6"/>
          <p:cNvSpPr>
            <a:spLocks noChangeArrowheads="1" noChangeShapeType="1" noTextEdit="1"/>
          </p:cNvSpPr>
          <p:nvPr/>
        </p:nvSpPr>
        <p:spPr bwMode="auto">
          <a:xfrm>
            <a:off x="3810000" y="1600200"/>
            <a:ext cx="4953000" cy="2087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solidFill>
                  <a:srgbClr val="00FF00"/>
                </a:solidFill>
                <a:cs typeface="Times New Roman" panose="02020603050405020304" pitchFamily="18" charset="0"/>
              </a:rPr>
              <a:t>"To warn us...that the life </a:t>
            </a:r>
          </a:p>
          <a:p>
            <a:r>
              <a:rPr lang="en-US" sz="3600" kern="10">
                <a:solidFill>
                  <a:srgbClr val="00FF00"/>
                </a:solidFill>
                <a:cs typeface="Times New Roman" panose="02020603050405020304" pitchFamily="18" charset="0"/>
              </a:rPr>
              <a:t>that is lived apart from God is...</a:t>
            </a:r>
          </a:p>
          <a:p>
            <a:r>
              <a:rPr lang="en-US" sz="3600" kern="10">
                <a:solidFill>
                  <a:srgbClr val="00FF00"/>
                </a:solidFill>
                <a:cs typeface="Times New Roman" panose="02020603050405020304" pitchFamily="18" charset="0"/>
              </a:rPr>
              <a:t>VANITY"</a:t>
            </a:r>
            <a:endParaRPr lang="vi-VN" sz="3600" kern="10">
              <a:solidFill>
                <a:srgbClr val="00FF00"/>
              </a:solidFill>
              <a:cs typeface="Times New Roman" panose="02020603050405020304" pitchFamily="18" charset="0"/>
            </a:endParaRPr>
          </a:p>
        </p:txBody>
      </p:sp>
      <p:pic>
        <p:nvPicPr>
          <p:cNvPr id="250887" name="Picture 7" descr="season"/>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5B5B89"/>
                  </a:outerShdw>
                </a:effectLst>
                <a:latin typeface="Arial" pitchFamily="34" charset="0"/>
                <a:cs typeface="Arial" pitchFamily="34" charset="0"/>
              </a:rPr>
              <a:t>409</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afterEffect">
                                  <p:stCondLst>
                                    <p:cond delay="0"/>
                                  </p:stCondLst>
                                  <p:childTnLst>
                                    <p:set>
                                      <p:cBhvr>
                                        <p:cTn id="6" dur="1" fill="hold">
                                          <p:stCondLst>
                                            <p:cond delay="499"/>
                                          </p:stCondLst>
                                        </p:cTn>
                                        <p:tgtEl>
                                          <p:spTgt spid="23962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239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1" grpId="0" autoUpdateAnimBg="0"/>
      <p:bldP spid="23962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a:cxnSpLocks noChangeShapeType="1"/>
          </p:cNvCxnSpPr>
          <p:nvPr/>
        </p:nvCxnSpPr>
        <p:spPr bwMode="auto">
          <a:xfrm>
            <a:off x="2771775" y="2492375"/>
            <a:ext cx="3600450" cy="36513"/>
          </a:xfrm>
          <a:prstGeom prst="straightConnector1">
            <a:avLst/>
          </a:prstGeom>
          <a:noFill/>
          <a:ln w="76200">
            <a:solidFill>
              <a:srgbClr val="FFFFFF"/>
            </a:solidFill>
            <a:round/>
            <a:headEnd type="arrow" w="med" len="med"/>
            <a:tailEnd type="arrow" w="med" len="med"/>
          </a:ln>
          <a:extLst>
            <a:ext uri="{909E8E84-426E-40dd-AFC4-6F175D3DCCD1}">
              <a14:hiddenFill xmlns:a14="http://schemas.microsoft.com/office/drawing/2010/main">
                <a:noFill/>
              </a14:hiddenFill>
            </a:ext>
          </a:extLst>
        </p:spPr>
      </p:cxnSp>
      <p:sp>
        <p:nvSpPr>
          <p:cNvPr id="4" name="TextBox 7"/>
          <p:cNvSpPr txBox="1">
            <a:spLocks noChangeArrowheads="1"/>
          </p:cNvSpPr>
          <p:nvPr/>
        </p:nvSpPr>
        <p:spPr bwMode="auto">
          <a:xfrm>
            <a:off x="2771775" y="806450"/>
            <a:ext cx="3563938" cy="461963"/>
          </a:xfrm>
          <a:prstGeom prst="rect">
            <a:avLst/>
          </a:prstGeom>
          <a:solidFill>
            <a:srgbClr val="000000"/>
          </a:solidFill>
          <a:ln>
            <a:noFill/>
          </a:ln>
        </p:spPr>
        <p:txBody>
          <a:bodyPr>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Huang Sabin, SBC</a:t>
            </a:r>
          </a:p>
        </p:txBody>
      </p:sp>
      <p:sp>
        <p:nvSpPr>
          <p:cNvPr id="2" name="Title 1"/>
          <p:cNvSpPr>
            <a:spLocks noGrp="1"/>
          </p:cNvSpPr>
          <p:nvPr>
            <p:ph type="title"/>
          </p:nvPr>
        </p:nvSpPr>
        <p:spPr>
          <a:xfrm>
            <a:off x="684213" y="0"/>
            <a:ext cx="7772400" cy="981075"/>
          </a:xfrm>
        </p:spPr>
        <p:txBody>
          <a:bodyPr/>
          <a:lstStyle/>
          <a:p>
            <a:pPr>
              <a:defRPr/>
            </a:pPr>
            <a:r>
              <a:rPr lang="en-US" b="1" smtClean="0">
                <a:effectLst>
                  <a:outerShdw blurRad="38100" dist="38100" dir="2700000" algn="tl">
                    <a:srgbClr val="808080"/>
                  </a:outerShdw>
                </a:effectLst>
                <a:latin typeface="Arial" pitchFamily="34" charset="0"/>
              </a:rPr>
              <a:t>Striking a Balance</a:t>
            </a:r>
          </a:p>
        </p:txBody>
      </p:sp>
      <p:sp>
        <p:nvSpPr>
          <p:cNvPr id="3" name="TextBox 7"/>
          <p:cNvSpPr txBox="1">
            <a:spLocks noChangeArrowheads="1"/>
          </p:cNvSpPr>
          <p:nvPr/>
        </p:nvSpPr>
        <p:spPr bwMode="auto">
          <a:xfrm>
            <a:off x="8054975" y="76200"/>
            <a:ext cx="1054100" cy="461963"/>
          </a:xfrm>
          <a:prstGeom prst="rect">
            <a:avLst/>
          </a:prstGeom>
          <a:solidFill>
            <a:srgbClr val="000000"/>
          </a:solidFill>
          <a:ln>
            <a:noFill/>
          </a:ln>
        </p:spPr>
        <p:txBody>
          <a:bodyPr>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424a</a:t>
            </a:r>
          </a:p>
        </p:txBody>
      </p:sp>
      <p:sp>
        <p:nvSpPr>
          <p:cNvPr id="5" name="Rounded Rectangle 4"/>
          <p:cNvSpPr>
            <a:spLocks noChangeArrowheads="1"/>
          </p:cNvSpPr>
          <p:nvPr/>
        </p:nvSpPr>
        <p:spPr bwMode="auto">
          <a:xfrm>
            <a:off x="107950" y="1773238"/>
            <a:ext cx="2627313" cy="1511300"/>
          </a:xfrm>
          <a:prstGeom prst="roundRect">
            <a:avLst>
              <a:gd name="adj" fmla="val 16667"/>
            </a:avLst>
          </a:prstGeom>
          <a:solidFill>
            <a:schemeClr val="accent1"/>
          </a:solidFill>
          <a:ln w="9525">
            <a:solidFill>
              <a:schemeClr val="tx1"/>
            </a:solidFill>
            <a:round/>
            <a:headEnd/>
            <a:tailEnd/>
          </a:ln>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2800" b="1">
                <a:latin typeface="Arial" panose="020B0604020202020204" pitchFamily="34" charset="0"/>
                <a:cs typeface="Arial" panose="020B0604020202020204" pitchFamily="34" charset="0"/>
              </a:rPr>
              <a:t>Hedonism</a:t>
            </a:r>
          </a:p>
        </p:txBody>
      </p:sp>
      <p:sp>
        <p:nvSpPr>
          <p:cNvPr id="6" name="Rounded Rectangle 5"/>
          <p:cNvSpPr>
            <a:spLocks noChangeArrowheads="1"/>
          </p:cNvSpPr>
          <p:nvPr/>
        </p:nvSpPr>
        <p:spPr bwMode="auto">
          <a:xfrm>
            <a:off x="6443663" y="1773238"/>
            <a:ext cx="2628900" cy="1511300"/>
          </a:xfrm>
          <a:prstGeom prst="roundRect">
            <a:avLst>
              <a:gd name="adj" fmla="val 16667"/>
            </a:avLst>
          </a:prstGeom>
          <a:solidFill>
            <a:schemeClr val="accent1"/>
          </a:solidFill>
          <a:ln w="9525">
            <a:solidFill>
              <a:schemeClr val="tx1"/>
            </a:solidFill>
            <a:round/>
            <a:headEnd/>
            <a:tailEnd/>
          </a:ln>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2800" b="1">
                <a:latin typeface="Arial" panose="020B0604020202020204" pitchFamily="34" charset="0"/>
                <a:cs typeface="Arial" panose="020B0604020202020204" pitchFamily="34" charset="0"/>
              </a:rPr>
              <a:t>Monasticism</a:t>
            </a:r>
          </a:p>
        </p:txBody>
      </p:sp>
      <p:sp>
        <p:nvSpPr>
          <p:cNvPr id="7" name="Rounded Rectangle 6"/>
          <p:cNvSpPr/>
          <p:nvPr/>
        </p:nvSpPr>
        <p:spPr bwMode="auto">
          <a:xfrm>
            <a:off x="3257550" y="1773238"/>
            <a:ext cx="2628900" cy="1511300"/>
          </a:xfrm>
          <a:prstGeom prst="roundRect">
            <a:avLst/>
          </a:prstGeom>
          <a:gradFill flip="none" rotWithShape="1">
            <a:gsLst>
              <a:gs pos="0">
                <a:schemeClr val="accent1">
                  <a:lumMod val="40000"/>
                  <a:lumOff val="60000"/>
                </a:schemeClr>
              </a:gs>
              <a:gs pos="100000">
                <a:schemeClr val="accent1">
                  <a:lumMod val="40000"/>
                  <a:lumOff val="60000"/>
                </a:schemeClr>
              </a:gs>
              <a:gs pos="27000">
                <a:schemeClr val="accent1">
                  <a:lumMod val="50000"/>
                </a:schemeClr>
              </a:gs>
              <a:gs pos="67000">
                <a:schemeClr val="accent1">
                  <a:lumMod val="50000"/>
                </a:schemeClr>
              </a:gs>
            </a:gsLst>
            <a:lin ang="0" scaled="1"/>
            <a:tileRect/>
          </a:gradFill>
          <a:ln w="9525" cap="flat" cmpd="sng" algn="ctr">
            <a:solidFill>
              <a:schemeClr val="tx1"/>
            </a:solidFill>
            <a:prstDash val="solid"/>
            <a:round/>
            <a:headEnd type="none" w="med" len="med"/>
            <a:tailEnd type="none" w="med" len="med"/>
          </a:ln>
          <a:effectLst/>
        </p:spPr>
        <p:txBody>
          <a:bodyPr anchor="ctr"/>
          <a:lstStyle/>
          <a:p>
            <a:pPr>
              <a:defRPr/>
            </a:pPr>
            <a:r>
              <a:rPr lang="en-US" sz="2800" b="1">
                <a:solidFill>
                  <a:srgbClr val="FFFFFF"/>
                </a:solidFill>
                <a:effectLst>
                  <a:outerShdw blurRad="38100" dist="38100" dir="2700000" algn="tl">
                    <a:srgbClr val="000000"/>
                  </a:outerShdw>
                </a:effectLst>
                <a:latin typeface="Arial" pitchFamily="34" charset="0"/>
                <a:cs typeface="Arial" pitchFamily="34" charset="0"/>
              </a:rPr>
              <a:t>Ecclesiastes</a:t>
            </a:r>
          </a:p>
        </p:txBody>
      </p:sp>
      <p:cxnSp>
        <p:nvCxnSpPr>
          <p:cNvPr id="11" name="Straight Arrow Connector 10"/>
          <p:cNvCxnSpPr>
            <a:cxnSpLocks noChangeShapeType="1"/>
          </p:cNvCxnSpPr>
          <p:nvPr/>
        </p:nvCxnSpPr>
        <p:spPr bwMode="auto">
          <a:xfrm>
            <a:off x="2771775" y="4292600"/>
            <a:ext cx="3600450" cy="36513"/>
          </a:xfrm>
          <a:prstGeom prst="straightConnector1">
            <a:avLst/>
          </a:prstGeom>
          <a:noFill/>
          <a:ln w="76200">
            <a:solidFill>
              <a:srgbClr val="FFFFFF"/>
            </a:solidFill>
            <a:round/>
            <a:headEnd type="arrow" w="med" len="med"/>
            <a:tailEnd type="arrow" w="med" len="med"/>
          </a:ln>
          <a:extLst>
            <a:ext uri="{909E8E84-426E-40dd-AFC4-6F175D3DCCD1}">
              <a14:hiddenFill xmlns:a14="http://schemas.microsoft.com/office/drawing/2010/main">
                <a:noFill/>
              </a14:hiddenFill>
            </a:ext>
          </a:extLst>
        </p:spPr>
      </p:cxnSp>
      <p:sp>
        <p:nvSpPr>
          <p:cNvPr id="12" name="Rounded Rectangle 11"/>
          <p:cNvSpPr>
            <a:spLocks noChangeArrowheads="1"/>
          </p:cNvSpPr>
          <p:nvPr/>
        </p:nvSpPr>
        <p:spPr bwMode="auto">
          <a:xfrm>
            <a:off x="107950" y="3573463"/>
            <a:ext cx="2627313" cy="1511300"/>
          </a:xfrm>
          <a:prstGeom prst="roundRect">
            <a:avLst>
              <a:gd name="adj" fmla="val 16667"/>
            </a:avLst>
          </a:prstGeom>
          <a:solidFill>
            <a:srgbClr val="FF76FB"/>
          </a:solidFill>
          <a:ln w="9525">
            <a:solidFill>
              <a:schemeClr val="tx1"/>
            </a:solidFill>
            <a:round/>
            <a:headEnd/>
            <a:tailEnd/>
          </a:ln>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2800" b="1">
                <a:latin typeface="Arial" panose="020B0604020202020204" pitchFamily="34" charset="0"/>
                <a:cs typeface="Arial" panose="020B0604020202020204" pitchFamily="34" charset="0"/>
              </a:rPr>
              <a:t>Lust</a:t>
            </a:r>
          </a:p>
        </p:txBody>
      </p:sp>
      <p:sp>
        <p:nvSpPr>
          <p:cNvPr id="13" name="Rounded Rectangle 12"/>
          <p:cNvSpPr>
            <a:spLocks noChangeArrowheads="1"/>
          </p:cNvSpPr>
          <p:nvPr/>
        </p:nvSpPr>
        <p:spPr bwMode="auto">
          <a:xfrm>
            <a:off x="6443663" y="3573463"/>
            <a:ext cx="2628900" cy="1511300"/>
          </a:xfrm>
          <a:prstGeom prst="roundRect">
            <a:avLst>
              <a:gd name="adj" fmla="val 16667"/>
            </a:avLst>
          </a:prstGeom>
          <a:solidFill>
            <a:srgbClr val="FF76FB"/>
          </a:solidFill>
          <a:ln w="9525">
            <a:solidFill>
              <a:schemeClr val="tx1"/>
            </a:solidFill>
            <a:round/>
            <a:headEnd/>
            <a:tailEnd/>
          </a:ln>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2800" b="1">
                <a:latin typeface="Arial" panose="020B0604020202020204" pitchFamily="34" charset="0"/>
                <a:cs typeface="Arial" panose="020B0604020202020204" pitchFamily="34" charset="0"/>
              </a:rPr>
              <a:t>Asceticism</a:t>
            </a:r>
          </a:p>
        </p:txBody>
      </p:sp>
      <p:sp>
        <p:nvSpPr>
          <p:cNvPr id="14" name="Rounded Rectangle 13"/>
          <p:cNvSpPr/>
          <p:nvPr/>
        </p:nvSpPr>
        <p:spPr bwMode="auto">
          <a:xfrm>
            <a:off x="3257550" y="3573463"/>
            <a:ext cx="2628900" cy="1511300"/>
          </a:xfrm>
          <a:prstGeom prst="roundRect">
            <a:avLst/>
          </a:prstGeom>
          <a:gradFill flip="none" rotWithShape="1">
            <a:gsLst>
              <a:gs pos="0">
                <a:srgbClr val="FF76FB"/>
              </a:gs>
              <a:gs pos="100000">
                <a:srgbClr val="FF76FB"/>
              </a:gs>
              <a:gs pos="27000">
                <a:srgbClr val="660066"/>
              </a:gs>
              <a:gs pos="66000">
                <a:srgbClr val="660066"/>
              </a:gs>
            </a:gsLst>
            <a:lin ang="0" scaled="1"/>
            <a:tileRect/>
          </a:gradFill>
          <a:ln w="9525" cap="flat" cmpd="sng" algn="ctr">
            <a:solidFill>
              <a:schemeClr val="tx1"/>
            </a:solidFill>
            <a:prstDash val="solid"/>
            <a:round/>
            <a:headEnd type="none" w="med" len="med"/>
            <a:tailEnd type="none" w="med" len="med"/>
          </a:ln>
          <a:effectLst/>
        </p:spPr>
        <p:txBody>
          <a:bodyPr anchor="ctr"/>
          <a:lstStyle/>
          <a:p>
            <a:pPr>
              <a:defRPr/>
            </a:pPr>
            <a:r>
              <a:rPr lang="en-US" sz="2800" b="1">
                <a:solidFill>
                  <a:srgbClr val="FFFFFF"/>
                </a:solidFill>
                <a:effectLst>
                  <a:outerShdw blurRad="38100" dist="38100" dir="2700000" algn="tl">
                    <a:srgbClr val="000000"/>
                  </a:outerShdw>
                </a:effectLst>
                <a:latin typeface="Arial" pitchFamily="34" charset="0"/>
                <a:cs typeface="Arial" pitchFamily="34" charset="0"/>
              </a:rPr>
              <a:t>Song of Solomon</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0.70"/>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strVal val="#ppt_w*0.70"/>
                                          </p:val>
                                        </p:tav>
                                        <p:tav tm="100000">
                                          <p:val>
                                            <p:strVal val="#ppt_w"/>
                                          </p:val>
                                        </p:tav>
                                      </p:tavLst>
                                    </p:anim>
                                    <p:anim calcmode="lin" valueType="num">
                                      <p:cBhvr>
                                        <p:cTn id="35" dur="1000" fill="hold"/>
                                        <p:tgtEl>
                                          <p:spTgt spid="5"/>
                                        </p:tgtEl>
                                        <p:attrNameLst>
                                          <p:attrName>ppt_h</p:attrName>
                                        </p:attrNameLst>
                                      </p:cBhvr>
                                      <p:tavLst>
                                        <p:tav tm="0">
                                          <p:val>
                                            <p:strVal val="#ppt_h"/>
                                          </p:val>
                                        </p:tav>
                                        <p:tav tm="100000">
                                          <p:val>
                                            <p:strVal val="#ppt_h"/>
                                          </p:val>
                                        </p:tav>
                                      </p:tavLst>
                                    </p:anim>
                                    <p:animEffect transition="in" filter="fade">
                                      <p:cBhvr>
                                        <p:cTn id="36" dur="1000"/>
                                        <p:tgtEl>
                                          <p:spTgt spid="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strVal val="#ppt_w*0.70"/>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Effect transition="in" filter="fade">
                                      <p:cBhvr>
                                        <p:cTn id="43" dur="1000"/>
                                        <p:tgtEl>
                                          <p:spTgt spid="9"/>
                                        </p:tgtEl>
                                      </p:cBhvr>
                                    </p:animEffect>
                                  </p:childTnLst>
                                </p:cTn>
                              </p:par>
                            </p:childTnLst>
                          </p:cTn>
                        </p:par>
                        <p:par>
                          <p:cTn id="44" fill="hold" nodeType="afterGroup">
                            <p:stCondLst>
                              <p:cond delay="1000"/>
                            </p:stCondLst>
                            <p:childTnLst>
                              <p:par>
                                <p:cTn id="45" presetID="55"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ppt_w</p:attrName>
                                        </p:attrNameLst>
                                      </p:cBhvr>
                                      <p:tavLst>
                                        <p:tav tm="0">
                                          <p:val>
                                            <p:strVal val="#ppt_w*0.70"/>
                                          </p:val>
                                        </p:tav>
                                        <p:tav tm="100000">
                                          <p:val>
                                            <p:strVal val="#ppt_w"/>
                                          </p:val>
                                        </p:tav>
                                      </p:tavLst>
                                    </p:anim>
                                    <p:anim calcmode="lin" valueType="num">
                                      <p:cBhvr>
                                        <p:cTn id="48" dur="1000" fill="hold"/>
                                        <p:tgtEl>
                                          <p:spTgt spid="6"/>
                                        </p:tgtEl>
                                        <p:attrNameLst>
                                          <p:attrName>ppt_h</p:attrName>
                                        </p:attrNameLst>
                                      </p:cBhvr>
                                      <p:tavLst>
                                        <p:tav tm="0">
                                          <p:val>
                                            <p:strVal val="#ppt_h"/>
                                          </p:val>
                                        </p:tav>
                                        <p:tav tm="100000">
                                          <p:val>
                                            <p:strVal val="#ppt_h"/>
                                          </p:val>
                                        </p:tav>
                                      </p:tavLst>
                                    </p:anim>
                                    <p:animEffect transition="in" filter="fade">
                                      <p:cBhvr>
                                        <p:cTn id="49" dur="1000"/>
                                        <p:tgtEl>
                                          <p:spTgt spid="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strVal val="#ppt_w*0.70"/>
                                          </p:val>
                                        </p:tav>
                                        <p:tav tm="100000">
                                          <p:val>
                                            <p:strVal val="#ppt_w"/>
                                          </p:val>
                                        </p:tav>
                                      </p:tavLst>
                                    </p:anim>
                                    <p:anim calcmode="lin" valueType="num">
                                      <p:cBhvr>
                                        <p:cTn id="55" dur="1000" fill="hold"/>
                                        <p:tgtEl>
                                          <p:spTgt spid="7"/>
                                        </p:tgtEl>
                                        <p:attrNameLst>
                                          <p:attrName>ppt_h</p:attrName>
                                        </p:attrNameLst>
                                      </p:cBhvr>
                                      <p:tavLst>
                                        <p:tav tm="0">
                                          <p:val>
                                            <p:strVal val="#ppt_h"/>
                                          </p:val>
                                        </p:tav>
                                        <p:tav tm="100000">
                                          <p:val>
                                            <p:strVal val="#ppt_h"/>
                                          </p:val>
                                        </p:tav>
                                      </p:tavLst>
                                    </p:anim>
                                    <p:animEffect transition="in" filter="fade">
                                      <p:cBhvr>
                                        <p:cTn id="5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P spid="13" grpId="0" animBg="1"/>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idx="4294967295"/>
          </p:nvPr>
        </p:nvSpPr>
        <p:spPr/>
        <p:txBody>
          <a:bodyPr/>
          <a:lstStyle/>
          <a:p>
            <a:pPr eaLnBrk="1" hangingPunct="1">
              <a:defRPr/>
            </a:pPr>
            <a:r>
              <a:rPr lang="en-US" u="sng" smtClean="0"/>
              <a:t>Video Clip</a:t>
            </a:r>
          </a:p>
        </p:txBody>
      </p:sp>
      <p:pic>
        <p:nvPicPr>
          <p:cNvPr id="91139" name="elastic_band.wmv" descr="/Users/Shared/OT Survey PPT (63)/OT Survey 2 Job-Malachi PPT (32)/21-Ecclesiastes-79/elastic_band.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33400" y="30480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WordArt 4"/>
          <p:cNvSpPr>
            <a:spLocks noChangeArrowheads="1" noChangeShapeType="1" noTextEdit="1"/>
          </p:cNvSpPr>
          <p:nvPr/>
        </p:nvSpPr>
        <p:spPr bwMode="auto">
          <a:xfrm>
            <a:off x="1752600" y="1143000"/>
            <a:ext cx="6019800" cy="4038600"/>
          </a:xfrm>
          <a:prstGeom prst="rect">
            <a:avLst/>
          </a:prstGeom>
        </p:spPr>
        <p:txBody>
          <a:bodyPr wrap="none" fromWordArt="1">
            <a:prstTxWarp prst="textSlantUp">
              <a:avLst>
                <a:gd name="adj" fmla="val 32056"/>
              </a:avLst>
            </a:prstTxWarp>
          </a:bodyPr>
          <a:lstStyle/>
          <a:p>
            <a:r>
              <a:rPr lang="vi-VN" sz="3600"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rPr>
              <a:t>Hư không</a:t>
            </a:r>
            <a:endParaRPr lang="vi-VN"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920" fill="hold"/>
                                        <p:tgtEl>
                                          <p:spTgt spid="91139"/>
                                        </p:tgtEl>
                                      </p:cBhvr>
                                    </p:cmd>
                                  </p:childTnLst>
                                </p:cTn>
                              </p:par>
                            </p:childTnLst>
                          </p:cTn>
                        </p:par>
                        <p:par>
                          <p:cTn id="7" fill="hold" nodeType="afterGroup">
                            <p:stCondLst>
                              <p:cond delay="34920"/>
                            </p:stCondLst>
                            <p:childTnLst>
                              <p:par>
                                <p:cTn id="8" presetID="10" presetClass="entr" presetSubtype="0" fill="hold" grpId="0" nodeType="afterEffect">
                                  <p:stCondLst>
                                    <p:cond delay="0"/>
                                  </p:stCondLst>
                                  <p:childTnLst>
                                    <p:set>
                                      <p:cBhvr>
                                        <p:cTn id="9" dur="1" fill="hold">
                                          <p:stCondLst>
                                            <p:cond delay="0"/>
                                          </p:stCondLst>
                                        </p:cTn>
                                        <p:tgtEl>
                                          <p:spTgt spid="241668"/>
                                        </p:tgtEl>
                                        <p:attrNameLst>
                                          <p:attrName>style.visibility</p:attrName>
                                        </p:attrNameLst>
                                      </p:cBhvr>
                                      <p:to>
                                        <p:strVal val="visible"/>
                                      </p:to>
                                    </p:set>
                                    <p:animEffect transition="in" filter="fade">
                                      <p:cBhvr>
                                        <p:cTn id="10" dur="2000"/>
                                        <p:tgtEl>
                                          <p:spTgt spid="24166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1" fill="remove" display="0">
                  <p:stCondLst>
                    <p:cond delay="indefinite"/>
                  </p:stCondLst>
                  <p:endCondLst>
                    <p:cond evt="onNext" delay="0">
                      <p:tgtEl>
                        <p:sldTgt/>
                      </p:tgtEl>
                    </p:cond>
                    <p:cond evt="onPrev" delay="0">
                      <p:tgtEl>
                        <p:sldTgt/>
                      </p:tgtEl>
                    </p:cond>
                  </p:endCondLst>
                </p:cTn>
                <p:tgtEl>
                  <p:spTgt spid="91139"/>
                </p:tgtEl>
              </p:cMediaNode>
            </p:video>
          </p:childTnLst>
        </p:cTn>
      </p:par>
    </p:tnLst>
    <p:bldLst>
      <p:bldP spid="24166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685800" y="457200"/>
            <a:ext cx="7848600" cy="3429000"/>
          </a:xfrm>
        </p:spPr>
        <p:txBody>
          <a:bodyPr/>
          <a:lstStyle/>
          <a:p>
            <a:pPr>
              <a:defRPr/>
            </a:pPr>
            <a:r>
              <a:rPr lang="en-US" sz="4000" b="1">
                <a:solidFill>
                  <a:srgbClr val="99FFCC"/>
                </a:solidFill>
                <a:latin typeface="Arial" charset="0"/>
                <a:ea typeface="ＭＳ Ｐゴシック" charset="0"/>
              </a:rPr>
              <a:t>Have you ever wanted to be free from all your responsibilities, to release yourself from those demands that weigh your life down?</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pic>
        <p:nvPicPr>
          <p:cNvPr id="253955" name="Picture 3" descr="CLIMB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2863"/>
            <a:ext cx="50292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6" name="Picture 4" descr="MT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86200"/>
            <a:ext cx="41148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228600" y="0"/>
            <a:ext cx="8915400" cy="4038600"/>
          </a:xfrm>
        </p:spPr>
        <p:txBody>
          <a:bodyPr/>
          <a:lstStyle/>
          <a:p>
            <a:pPr>
              <a:defRPr/>
            </a:pPr>
            <a:r>
              <a:rPr lang="en-US" sz="4000" b="1">
                <a:solidFill>
                  <a:srgbClr val="FFFF66"/>
                </a:solidFill>
                <a:latin typeface="Arial" charset="0"/>
                <a:ea typeface="ＭＳ Ｐゴシック" charset="0"/>
              </a:rPr>
              <a:t>Have you ever gotten the itch to strike out on your own, so that you could fulfill some of those dreams which now only collect dust in the back of your mind?</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pic>
        <p:nvPicPr>
          <p:cNvPr id="254979" name="Picture 3" descr="F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57600"/>
            <a:ext cx="5105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0" name="Picture 4" descr="CO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403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609600" y="381000"/>
            <a:ext cx="7924800" cy="2895600"/>
          </a:xfrm>
        </p:spPr>
        <p:txBody>
          <a:bodyPr/>
          <a:lstStyle/>
          <a:p>
            <a:pPr>
              <a:defRPr/>
            </a:pPr>
            <a:r>
              <a:rPr lang="en-US" sz="4000" b="1">
                <a:solidFill>
                  <a:srgbClr val="99FF33"/>
                </a:solidFill>
                <a:latin typeface="Arial" charset="0"/>
                <a:ea typeface="ＭＳ Ｐゴシック" charset="0"/>
              </a:rPr>
              <a:t>Have you ever wondered if your current lifestyle should be traded in for a newer and more exciting one?</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pic>
        <p:nvPicPr>
          <p:cNvPr id="256003" name="Picture 3" descr="BR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176588"/>
            <a:ext cx="5638800"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762000" y="838200"/>
            <a:ext cx="7848600" cy="1676400"/>
          </a:xfrm>
        </p:spPr>
        <p:txBody>
          <a:bodyPr/>
          <a:lstStyle/>
          <a:p>
            <a:pPr>
              <a:defRPr/>
            </a:pPr>
            <a:r>
              <a:rPr lang="en-US" sz="4000" b="1" dirty="0">
                <a:solidFill>
                  <a:srgbClr val="F8F8F8"/>
                </a:solidFill>
                <a:latin typeface="Arial" charset="0"/>
                <a:ea typeface="ＭＳ Ｐゴシック" charset="0"/>
              </a:rPr>
              <a:t>If you answered </a:t>
            </a:r>
            <a:r>
              <a:rPr lang="fr-FR" altLang="ja-JP" sz="4000" b="1" dirty="0" smtClean="0">
                <a:solidFill>
                  <a:srgbClr val="F8F8F8"/>
                </a:solidFill>
                <a:latin typeface="Arial" charset="0"/>
                <a:ea typeface="ＭＳ Ｐゴシック" charset="0"/>
              </a:rPr>
              <a:t>'</a:t>
            </a:r>
            <a:r>
              <a:rPr lang="en-US" sz="4000" b="1" dirty="0" smtClean="0">
                <a:solidFill>
                  <a:srgbClr val="F8F8F8"/>
                </a:solidFill>
                <a:latin typeface="Arial" charset="0"/>
                <a:ea typeface="ＭＳ Ｐゴシック" charset="0"/>
              </a:rPr>
              <a:t>YES</a:t>
            </a:r>
            <a:r>
              <a:rPr lang="fr-FR" altLang="ja-JP" sz="4000" b="1" dirty="0" smtClean="0">
                <a:solidFill>
                  <a:srgbClr val="F8F8F8"/>
                </a:solidFill>
                <a:latin typeface="Arial" charset="0"/>
                <a:ea typeface="ＭＳ Ｐゴシック" charset="0"/>
              </a:rPr>
              <a:t>'</a:t>
            </a:r>
            <a:r>
              <a:rPr lang="en-US" sz="4000" b="1" dirty="0" smtClean="0">
                <a:solidFill>
                  <a:srgbClr val="F8F8F8"/>
                </a:solidFill>
                <a:latin typeface="Arial" charset="0"/>
                <a:ea typeface="ＭＳ Ｐゴシック" charset="0"/>
              </a:rPr>
              <a:t> </a:t>
            </a:r>
            <a:r>
              <a:rPr lang="en-US" sz="4000" b="1" dirty="0">
                <a:solidFill>
                  <a:srgbClr val="F8F8F8"/>
                </a:solidFill>
                <a:latin typeface="Arial" charset="0"/>
                <a:ea typeface="ＭＳ Ｐゴシック" charset="0"/>
              </a:rPr>
              <a:t>to any of these questions,</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87043" name="WordArt 3"/>
          <p:cNvSpPr>
            <a:spLocks noChangeArrowheads="1" noChangeShapeType="1" noTextEdit="1"/>
          </p:cNvSpPr>
          <p:nvPr/>
        </p:nvSpPr>
        <p:spPr bwMode="auto">
          <a:xfrm>
            <a:off x="2438400" y="2895600"/>
            <a:ext cx="1219200" cy="762000"/>
          </a:xfrm>
          <a:prstGeom prst="rect">
            <a:avLst/>
          </a:prstGeom>
        </p:spPr>
        <p:txBody>
          <a:bodyPr wrap="none" fromWordArt="1">
            <a:prstTxWarp prst="textPlain">
              <a:avLst>
                <a:gd name="adj" fmla="val 50000"/>
              </a:avLst>
            </a:prstTxWarp>
          </a:bodyPr>
          <a:lstStyle/>
          <a:p>
            <a:r>
              <a:rPr lang="vi-VN" sz="3600" kern="10">
                <a:ln w="9525">
                  <a:solidFill>
                    <a:srgbClr val="000000"/>
                  </a:solidFill>
                  <a:round/>
                  <a:headEnd/>
                  <a:tailEnd/>
                </a:ln>
                <a:gradFill rotWithShape="1">
                  <a:gsLst>
                    <a:gs pos="0">
                      <a:schemeClr val="accent1"/>
                    </a:gs>
                    <a:gs pos="100000">
                      <a:srgbClr val="FFFF99"/>
                    </a:gs>
                  </a:gsLst>
                  <a:lin ang="5400000" scaled="1"/>
                </a:gradFill>
              </a:rPr>
              <a:t>you</a:t>
            </a:r>
          </a:p>
        </p:txBody>
      </p:sp>
      <p:sp>
        <p:nvSpPr>
          <p:cNvPr id="87044" name="WordArt 4"/>
          <p:cNvSpPr>
            <a:spLocks noChangeArrowheads="1" noChangeShapeType="1" noTextEdit="1"/>
          </p:cNvSpPr>
          <p:nvPr/>
        </p:nvSpPr>
        <p:spPr bwMode="auto">
          <a:xfrm>
            <a:off x="4038600" y="2895600"/>
            <a:ext cx="1066800" cy="571500"/>
          </a:xfrm>
          <a:prstGeom prst="rect">
            <a:avLst/>
          </a:prstGeom>
        </p:spPr>
        <p:txBody>
          <a:bodyPr wrap="none" fromWordArt="1">
            <a:prstTxWarp prst="textPlain">
              <a:avLst>
                <a:gd name="adj" fmla="val 50000"/>
              </a:avLst>
            </a:prstTxWarp>
          </a:bodyPr>
          <a:lstStyle/>
          <a:p>
            <a:r>
              <a:rPr lang="vi-VN" sz="3600" kern="10">
                <a:ln w="9525">
                  <a:solidFill>
                    <a:srgbClr val="000000"/>
                  </a:solidFill>
                  <a:round/>
                  <a:headEnd/>
                  <a:tailEnd/>
                </a:ln>
                <a:gradFill rotWithShape="1">
                  <a:gsLst>
                    <a:gs pos="0">
                      <a:schemeClr val="accent1"/>
                    </a:gs>
                    <a:gs pos="100000">
                      <a:srgbClr val="FFFF99"/>
                    </a:gs>
                  </a:gsLst>
                  <a:lin ang="5400000" scaled="1"/>
                </a:gradFill>
              </a:rPr>
              <a:t>are</a:t>
            </a:r>
          </a:p>
        </p:txBody>
      </p:sp>
      <p:sp>
        <p:nvSpPr>
          <p:cNvPr id="87045" name="WordArt 5"/>
          <p:cNvSpPr>
            <a:spLocks noChangeArrowheads="1" noChangeShapeType="1" noTextEdit="1"/>
          </p:cNvSpPr>
          <p:nvPr/>
        </p:nvSpPr>
        <p:spPr bwMode="auto">
          <a:xfrm>
            <a:off x="5486400" y="2743200"/>
            <a:ext cx="1066800" cy="723900"/>
          </a:xfrm>
          <a:prstGeom prst="rect">
            <a:avLst/>
          </a:prstGeom>
        </p:spPr>
        <p:txBody>
          <a:bodyPr wrap="none" fromWordArt="1">
            <a:prstTxWarp prst="textPlain">
              <a:avLst>
                <a:gd name="adj" fmla="val 50000"/>
              </a:avLst>
            </a:prstTxWarp>
          </a:bodyPr>
          <a:lstStyle/>
          <a:p>
            <a:r>
              <a:rPr lang="vi-VN" sz="3600" kern="10">
                <a:ln w="9525">
                  <a:solidFill>
                    <a:srgbClr val="000000"/>
                  </a:solidFill>
                  <a:round/>
                  <a:headEnd/>
                  <a:tailEnd/>
                </a:ln>
                <a:gradFill rotWithShape="1">
                  <a:gsLst>
                    <a:gs pos="0">
                      <a:schemeClr val="accent1"/>
                    </a:gs>
                    <a:gs pos="100000">
                      <a:srgbClr val="FFFF99"/>
                    </a:gs>
                  </a:gsLst>
                  <a:lin ang="5400000" scaled="1"/>
                </a:gradFill>
              </a:rPr>
              <a:t>not</a:t>
            </a:r>
          </a:p>
        </p:txBody>
      </p:sp>
      <p:sp>
        <p:nvSpPr>
          <p:cNvPr id="87046" name="WordArt 6"/>
          <p:cNvSpPr>
            <a:spLocks noChangeArrowheads="1" noChangeShapeType="1" noTextEdit="1"/>
          </p:cNvSpPr>
          <p:nvPr/>
        </p:nvSpPr>
        <p:spPr bwMode="auto">
          <a:xfrm>
            <a:off x="3352800" y="3581400"/>
            <a:ext cx="2362200" cy="914400"/>
          </a:xfrm>
          <a:prstGeom prst="rect">
            <a:avLst/>
          </a:prstGeom>
        </p:spPr>
        <p:txBody>
          <a:bodyPr wrap="none" fromWordArt="1">
            <a:prstTxWarp prst="textPlain">
              <a:avLst>
                <a:gd name="adj" fmla="val 50000"/>
              </a:avLst>
            </a:prstTxWarp>
          </a:bodyPr>
          <a:lstStyle/>
          <a:p>
            <a:r>
              <a:rPr lang="vi-VN" sz="3600" kern="10">
                <a:ln w="9525">
                  <a:solidFill>
                    <a:srgbClr val="000000"/>
                  </a:solidFill>
                  <a:round/>
                  <a:headEnd/>
                  <a:tailEnd/>
                </a:ln>
                <a:gradFill rotWithShape="1">
                  <a:gsLst>
                    <a:gs pos="0">
                      <a:schemeClr val="accent1"/>
                    </a:gs>
                    <a:gs pos="100000">
                      <a:srgbClr val="FFFF66"/>
                    </a:gs>
                  </a:gsLst>
                  <a:lin ang="5400000" scaled="1"/>
                </a:gradFill>
              </a:rPr>
              <a:t>alone</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2000"/>
                                  </p:stCondLst>
                                  <p:childTnLst>
                                    <p:set>
                                      <p:cBhvr>
                                        <p:cTn id="6" dur="1" fill="hold">
                                          <p:stCondLst>
                                            <p:cond delay="0"/>
                                          </p:stCondLst>
                                        </p:cTn>
                                        <p:tgtEl>
                                          <p:spTgt spid="87043"/>
                                        </p:tgtEl>
                                        <p:attrNameLst>
                                          <p:attrName>style.visibility</p:attrName>
                                        </p:attrNameLst>
                                      </p:cBhvr>
                                      <p:to>
                                        <p:strVal val="visible"/>
                                      </p:to>
                                    </p:set>
                                    <p:anim calcmode="lin" valueType="num">
                                      <p:cBhvr>
                                        <p:cTn id="7" dur="500" fill="hold"/>
                                        <p:tgtEl>
                                          <p:spTgt spid="87043"/>
                                        </p:tgtEl>
                                        <p:attrNameLst>
                                          <p:attrName>ppt_w</p:attrName>
                                        </p:attrNameLst>
                                      </p:cBhvr>
                                      <p:tavLst>
                                        <p:tav tm="0">
                                          <p:val>
                                            <p:strVal val="(6*min(max(#ppt_w*#ppt_h,.3),1)-7.4)/-.7*#ppt_w"/>
                                          </p:val>
                                        </p:tav>
                                        <p:tav tm="100000">
                                          <p:val>
                                            <p:strVal val="#ppt_w"/>
                                          </p:val>
                                        </p:tav>
                                      </p:tavLst>
                                    </p:anim>
                                    <p:anim calcmode="lin" valueType="num">
                                      <p:cBhvr>
                                        <p:cTn id="8" dur="500" fill="hold"/>
                                        <p:tgtEl>
                                          <p:spTgt spid="87043"/>
                                        </p:tgtEl>
                                        <p:attrNameLst>
                                          <p:attrName>ppt_h</p:attrName>
                                        </p:attrNameLst>
                                      </p:cBhvr>
                                      <p:tavLst>
                                        <p:tav tm="0">
                                          <p:val>
                                            <p:strVal val="(6*min(max(#ppt_w*#ppt_h,.3),1)-7.4)/-.7*#ppt_h"/>
                                          </p:val>
                                        </p:tav>
                                        <p:tav tm="100000">
                                          <p:val>
                                            <p:strVal val="#ppt_h"/>
                                          </p:val>
                                        </p:tav>
                                      </p:tavLst>
                                    </p:anim>
                                    <p:anim calcmode="lin" valueType="num">
                                      <p:cBhvr>
                                        <p:cTn id="9" dur="500" fill="hold"/>
                                        <p:tgtEl>
                                          <p:spTgt spid="87043"/>
                                        </p:tgtEl>
                                        <p:attrNameLst>
                                          <p:attrName>ppt_x</p:attrName>
                                        </p:attrNameLst>
                                      </p:cBhvr>
                                      <p:tavLst>
                                        <p:tav tm="0">
                                          <p:val>
                                            <p:fltVal val="0.5"/>
                                          </p:val>
                                        </p:tav>
                                        <p:tav tm="100000">
                                          <p:val>
                                            <p:strVal val="#ppt_x"/>
                                          </p:val>
                                        </p:tav>
                                      </p:tavLst>
                                    </p:anim>
                                    <p:anim calcmode="lin" valueType="num">
                                      <p:cBhvr>
                                        <p:cTn id="10" dur="500" fill="hold"/>
                                        <p:tgtEl>
                                          <p:spTgt spid="87043"/>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2500"/>
                            </p:stCondLst>
                            <p:childTnLst>
                              <p:par>
                                <p:cTn id="12" presetID="23" presetClass="entr" presetSubtype="36" fill="hold" grpId="0" nodeType="afterEffect">
                                  <p:stCondLst>
                                    <p:cond delay="0"/>
                                  </p:stCondLst>
                                  <p:childTnLst>
                                    <p:set>
                                      <p:cBhvr>
                                        <p:cTn id="13" dur="1" fill="hold">
                                          <p:stCondLst>
                                            <p:cond delay="0"/>
                                          </p:stCondLst>
                                        </p:cTn>
                                        <p:tgtEl>
                                          <p:spTgt spid="87044"/>
                                        </p:tgtEl>
                                        <p:attrNameLst>
                                          <p:attrName>style.visibility</p:attrName>
                                        </p:attrNameLst>
                                      </p:cBhvr>
                                      <p:to>
                                        <p:strVal val="visible"/>
                                      </p:to>
                                    </p:set>
                                    <p:anim calcmode="lin" valueType="num">
                                      <p:cBhvr>
                                        <p:cTn id="14" dur="500" fill="hold"/>
                                        <p:tgtEl>
                                          <p:spTgt spid="87044"/>
                                        </p:tgtEl>
                                        <p:attrNameLst>
                                          <p:attrName>ppt_w</p:attrName>
                                        </p:attrNameLst>
                                      </p:cBhvr>
                                      <p:tavLst>
                                        <p:tav tm="0">
                                          <p:val>
                                            <p:strVal val="(6*min(max(#ppt_w*#ppt_h,.3),1)-7.4)/-.7*#ppt_w"/>
                                          </p:val>
                                        </p:tav>
                                        <p:tav tm="100000">
                                          <p:val>
                                            <p:strVal val="#ppt_w"/>
                                          </p:val>
                                        </p:tav>
                                      </p:tavLst>
                                    </p:anim>
                                    <p:anim calcmode="lin" valueType="num">
                                      <p:cBhvr>
                                        <p:cTn id="15" dur="500" fill="hold"/>
                                        <p:tgtEl>
                                          <p:spTgt spid="87044"/>
                                        </p:tgtEl>
                                        <p:attrNameLst>
                                          <p:attrName>ppt_h</p:attrName>
                                        </p:attrNameLst>
                                      </p:cBhvr>
                                      <p:tavLst>
                                        <p:tav tm="0">
                                          <p:val>
                                            <p:strVal val="(6*min(max(#ppt_w*#ppt_h,.3),1)-7.4)/-.7*#ppt_h"/>
                                          </p:val>
                                        </p:tav>
                                        <p:tav tm="100000">
                                          <p:val>
                                            <p:strVal val="#ppt_h"/>
                                          </p:val>
                                        </p:tav>
                                      </p:tavLst>
                                    </p:anim>
                                    <p:anim calcmode="lin" valueType="num">
                                      <p:cBhvr>
                                        <p:cTn id="16" dur="500" fill="hold"/>
                                        <p:tgtEl>
                                          <p:spTgt spid="87044"/>
                                        </p:tgtEl>
                                        <p:attrNameLst>
                                          <p:attrName>ppt_x</p:attrName>
                                        </p:attrNameLst>
                                      </p:cBhvr>
                                      <p:tavLst>
                                        <p:tav tm="0">
                                          <p:val>
                                            <p:fltVal val="0.5"/>
                                          </p:val>
                                        </p:tav>
                                        <p:tav tm="100000">
                                          <p:val>
                                            <p:strVal val="#ppt_x"/>
                                          </p:val>
                                        </p:tav>
                                      </p:tavLst>
                                    </p:anim>
                                    <p:anim calcmode="lin" valueType="num">
                                      <p:cBhvr>
                                        <p:cTn id="17" dur="500" fill="hold"/>
                                        <p:tgtEl>
                                          <p:spTgt spid="87044"/>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3000"/>
                            </p:stCondLst>
                            <p:childTnLst>
                              <p:par>
                                <p:cTn id="19" presetID="23" presetClass="entr" presetSubtype="36" fill="hold" grpId="0" nodeType="afterEffect">
                                  <p:stCondLst>
                                    <p:cond delay="0"/>
                                  </p:stCondLst>
                                  <p:childTnLst>
                                    <p:set>
                                      <p:cBhvr>
                                        <p:cTn id="20" dur="1" fill="hold">
                                          <p:stCondLst>
                                            <p:cond delay="0"/>
                                          </p:stCondLst>
                                        </p:cTn>
                                        <p:tgtEl>
                                          <p:spTgt spid="87045"/>
                                        </p:tgtEl>
                                        <p:attrNameLst>
                                          <p:attrName>style.visibility</p:attrName>
                                        </p:attrNameLst>
                                      </p:cBhvr>
                                      <p:to>
                                        <p:strVal val="visible"/>
                                      </p:to>
                                    </p:set>
                                    <p:anim calcmode="lin" valueType="num">
                                      <p:cBhvr>
                                        <p:cTn id="21" dur="500" fill="hold"/>
                                        <p:tgtEl>
                                          <p:spTgt spid="87045"/>
                                        </p:tgtEl>
                                        <p:attrNameLst>
                                          <p:attrName>ppt_w</p:attrName>
                                        </p:attrNameLst>
                                      </p:cBhvr>
                                      <p:tavLst>
                                        <p:tav tm="0">
                                          <p:val>
                                            <p:strVal val="(6*min(max(#ppt_w*#ppt_h,.3),1)-7.4)/-.7*#ppt_w"/>
                                          </p:val>
                                        </p:tav>
                                        <p:tav tm="100000">
                                          <p:val>
                                            <p:strVal val="#ppt_w"/>
                                          </p:val>
                                        </p:tav>
                                      </p:tavLst>
                                    </p:anim>
                                    <p:anim calcmode="lin" valueType="num">
                                      <p:cBhvr>
                                        <p:cTn id="22" dur="500" fill="hold"/>
                                        <p:tgtEl>
                                          <p:spTgt spid="87045"/>
                                        </p:tgtEl>
                                        <p:attrNameLst>
                                          <p:attrName>ppt_h</p:attrName>
                                        </p:attrNameLst>
                                      </p:cBhvr>
                                      <p:tavLst>
                                        <p:tav tm="0">
                                          <p:val>
                                            <p:strVal val="(6*min(max(#ppt_w*#ppt_h,.3),1)-7.4)/-.7*#ppt_h"/>
                                          </p:val>
                                        </p:tav>
                                        <p:tav tm="100000">
                                          <p:val>
                                            <p:strVal val="#ppt_h"/>
                                          </p:val>
                                        </p:tav>
                                      </p:tavLst>
                                    </p:anim>
                                    <p:anim calcmode="lin" valueType="num">
                                      <p:cBhvr>
                                        <p:cTn id="23" dur="500" fill="hold"/>
                                        <p:tgtEl>
                                          <p:spTgt spid="87045"/>
                                        </p:tgtEl>
                                        <p:attrNameLst>
                                          <p:attrName>ppt_x</p:attrName>
                                        </p:attrNameLst>
                                      </p:cBhvr>
                                      <p:tavLst>
                                        <p:tav tm="0">
                                          <p:val>
                                            <p:fltVal val="0.5"/>
                                          </p:val>
                                        </p:tav>
                                        <p:tav tm="100000">
                                          <p:val>
                                            <p:strVal val="#ppt_x"/>
                                          </p:val>
                                        </p:tav>
                                      </p:tavLst>
                                    </p:anim>
                                    <p:anim calcmode="lin" valueType="num">
                                      <p:cBhvr>
                                        <p:cTn id="24" dur="500" fill="hold"/>
                                        <p:tgtEl>
                                          <p:spTgt spid="87045"/>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3500"/>
                            </p:stCondLst>
                            <p:childTnLst>
                              <p:par>
                                <p:cTn id="26" presetID="23" presetClass="entr" presetSubtype="36" fill="hold" grpId="0" nodeType="afterEffect">
                                  <p:stCondLst>
                                    <p:cond delay="0"/>
                                  </p:stCondLst>
                                  <p:childTnLst>
                                    <p:set>
                                      <p:cBhvr>
                                        <p:cTn id="27" dur="1" fill="hold">
                                          <p:stCondLst>
                                            <p:cond delay="0"/>
                                          </p:stCondLst>
                                        </p:cTn>
                                        <p:tgtEl>
                                          <p:spTgt spid="87046"/>
                                        </p:tgtEl>
                                        <p:attrNameLst>
                                          <p:attrName>style.visibility</p:attrName>
                                        </p:attrNameLst>
                                      </p:cBhvr>
                                      <p:to>
                                        <p:strVal val="visible"/>
                                      </p:to>
                                    </p:set>
                                    <p:anim calcmode="lin" valueType="num">
                                      <p:cBhvr>
                                        <p:cTn id="28" dur="500" fill="hold"/>
                                        <p:tgtEl>
                                          <p:spTgt spid="87046"/>
                                        </p:tgtEl>
                                        <p:attrNameLst>
                                          <p:attrName>ppt_w</p:attrName>
                                        </p:attrNameLst>
                                      </p:cBhvr>
                                      <p:tavLst>
                                        <p:tav tm="0">
                                          <p:val>
                                            <p:strVal val="(6*min(max(#ppt_w*#ppt_h,.3),1)-7.4)/-.7*#ppt_w"/>
                                          </p:val>
                                        </p:tav>
                                        <p:tav tm="100000">
                                          <p:val>
                                            <p:strVal val="#ppt_w"/>
                                          </p:val>
                                        </p:tav>
                                      </p:tavLst>
                                    </p:anim>
                                    <p:anim calcmode="lin" valueType="num">
                                      <p:cBhvr>
                                        <p:cTn id="29" dur="500" fill="hold"/>
                                        <p:tgtEl>
                                          <p:spTgt spid="87046"/>
                                        </p:tgtEl>
                                        <p:attrNameLst>
                                          <p:attrName>ppt_h</p:attrName>
                                        </p:attrNameLst>
                                      </p:cBhvr>
                                      <p:tavLst>
                                        <p:tav tm="0">
                                          <p:val>
                                            <p:strVal val="(6*min(max(#ppt_w*#ppt_h,.3),1)-7.4)/-.7*#ppt_h"/>
                                          </p:val>
                                        </p:tav>
                                        <p:tav tm="100000">
                                          <p:val>
                                            <p:strVal val="#ppt_h"/>
                                          </p:val>
                                        </p:tav>
                                      </p:tavLst>
                                    </p:anim>
                                    <p:anim calcmode="lin" valueType="num">
                                      <p:cBhvr>
                                        <p:cTn id="30" dur="500" fill="hold"/>
                                        <p:tgtEl>
                                          <p:spTgt spid="87046"/>
                                        </p:tgtEl>
                                        <p:attrNameLst>
                                          <p:attrName>ppt_x</p:attrName>
                                        </p:attrNameLst>
                                      </p:cBhvr>
                                      <p:tavLst>
                                        <p:tav tm="0">
                                          <p:val>
                                            <p:fltVal val="0.5"/>
                                          </p:val>
                                        </p:tav>
                                        <p:tav tm="100000">
                                          <p:val>
                                            <p:strVal val="#ppt_x"/>
                                          </p:val>
                                        </p:tav>
                                      </p:tavLst>
                                    </p:anim>
                                    <p:anim calcmode="lin" valueType="num">
                                      <p:cBhvr>
                                        <p:cTn id="31" dur="500" fill="hold"/>
                                        <p:tgtEl>
                                          <p:spTgt spid="8704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animBg="1"/>
      <p:bldP spid="87044" grpId="0" animBg="1"/>
      <p:bldP spid="87045" grpId="0" animBg="1"/>
      <p:bldP spid="8704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1828800" y="609600"/>
            <a:ext cx="5257800" cy="1066800"/>
          </a:xfrm>
        </p:spPr>
        <p:txBody>
          <a:bodyPr/>
          <a:lstStyle/>
          <a:p>
            <a:pPr>
              <a:defRPr/>
            </a:pPr>
            <a:r>
              <a:rPr lang="en-US" sz="4000" b="1" dirty="0" err="1" smtClean="0">
                <a:solidFill>
                  <a:srgbClr val="99FFCC"/>
                </a:solidFill>
                <a:latin typeface="Arial" charset="0"/>
                <a:ea typeface="ＭＳ Ｐゴシック" charset="0"/>
              </a:rPr>
              <a:t>Nhiều</a:t>
            </a:r>
            <a:r>
              <a:rPr lang="en-US" sz="4000" b="1" dirty="0" smtClean="0">
                <a:solidFill>
                  <a:srgbClr val="99FFCC"/>
                </a:solidFill>
                <a:latin typeface="Arial" charset="0"/>
                <a:ea typeface="ＭＳ Ｐゴシック" charset="0"/>
              </a:rPr>
              <a:t> </a:t>
            </a:r>
            <a:r>
              <a:rPr lang="en-US" sz="4000" b="1" dirty="0" err="1" smtClean="0">
                <a:solidFill>
                  <a:srgbClr val="99FFCC"/>
                </a:solidFill>
                <a:latin typeface="Arial" charset="0"/>
                <a:ea typeface="ＭＳ Ｐゴシック" charset="0"/>
              </a:rPr>
              <a:t>người</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88067" name="WordArt 3"/>
          <p:cNvSpPr>
            <a:spLocks noChangeArrowheads="1" noChangeShapeType="1" noTextEdit="1"/>
          </p:cNvSpPr>
          <p:nvPr/>
        </p:nvSpPr>
        <p:spPr bwMode="auto">
          <a:xfrm>
            <a:off x="3352800" y="1676400"/>
            <a:ext cx="2819400" cy="571500"/>
          </a:xfrm>
          <a:prstGeom prst="rect">
            <a:avLst/>
          </a:prstGeom>
        </p:spPr>
        <p:txBody>
          <a:bodyPr wrap="none" fromWordArt="1">
            <a:prstTxWarp prst="textPlain">
              <a:avLst>
                <a:gd name="adj" fmla="val 50000"/>
              </a:avLst>
            </a:prstTxWarp>
          </a:bodyPr>
          <a:lstStyle/>
          <a:p>
            <a:r>
              <a:rPr lang="vi-VN" sz="3600" kern="10" dirty="0" smtClean="0">
                <a:ln w="9525">
                  <a:solidFill>
                    <a:schemeClr val="tx1"/>
                  </a:solidFill>
                  <a:round/>
                  <a:headEnd/>
                  <a:tailEnd/>
                </a:ln>
                <a:solidFill>
                  <a:srgbClr val="FFFF66"/>
                </a:solidFill>
                <a:effectLst>
                  <a:outerShdw dist="35921" dir="2700000" algn="ctr" rotWithShape="0">
                    <a:srgbClr val="C0C0C0">
                      <a:alpha val="74997"/>
                    </a:srgbClr>
                  </a:outerShdw>
                </a:effectLst>
              </a:rPr>
              <a:t>Không thỏa mãn</a:t>
            </a:r>
            <a:endParaRPr lang="vi-VN" sz="3600" kern="10" dirty="0">
              <a:ln w="9525">
                <a:solidFill>
                  <a:schemeClr val="tx1"/>
                </a:solidFill>
                <a:round/>
                <a:headEnd/>
                <a:tailEnd/>
              </a:ln>
              <a:solidFill>
                <a:srgbClr val="FFFF66"/>
              </a:solidFill>
              <a:effectLst>
                <a:outerShdw dist="35921" dir="2700000" algn="ctr" rotWithShape="0">
                  <a:srgbClr val="C0C0C0">
                    <a:alpha val="74997"/>
                  </a:srgbClr>
                </a:outerShdw>
              </a:effectLst>
            </a:endParaRPr>
          </a:p>
        </p:txBody>
      </p:sp>
      <p:sp>
        <p:nvSpPr>
          <p:cNvPr id="88068" name="WordArt 4"/>
          <p:cNvSpPr>
            <a:spLocks noChangeArrowheads="1" noChangeShapeType="1" noTextEdit="1"/>
          </p:cNvSpPr>
          <p:nvPr/>
        </p:nvSpPr>
        <p:spPr bwMode="auto">
          <a:xfrm>
            <a:off x="3505200" y="2438400"/>
            <a:ext cx="3124200" cy="762000"/>
          </a:xfrm>
          <a:prstGeom prst="rect">
            <a:avLst/>
          </a:prstGeom>
        </p:spPr>
        <p:txBody>
          <a:bodyPr wrap="none" fromWordArt="1">
            <a:prstTxWarp prst="textPlain">
              <a:avLst>
                <a:gd name="adj" fmla="val 50000"/>
              </a:avLst>
            </a:prstTxWarp>
          </a:bodyPr>
          <a:lstStyle/>
          <a:p>
            <a:r>
              <a:rPr lang="vi-VN" sz="3600" kern="10" dirty="0" smtClean="0">
                <a:ln w="9525">
                  <a:solidFill>
                    <a:schemeClr val="tx1"/>
                  </a:solidFill>
                  <a:round/>
                  <a:headEnd/>
                  <a:tailEnd/>
                </a:ln>
                <a:solidFill>
                  <a:srgbClr val="FFFF66"/>
                </a:solidFill>
                <a:effectLst>
                  <a:outerShdw dist="35921" dir="2700000" algn="ctr" rotWithShape="0">
                    <a:srgbClr val="C0C0C0">
                      <a:alpha val="74997"/>
                    </a:srgbClr>
                  </a:outerShdw>
                </a:effectLst>
              </a:rPr>
              <a:t>Nản lòng</a:t>
            </a:r>
            <a:endParaRPr lang="vi-VN" sz="3600" kern="10" dirty="0">
              <a:ln w="9525">
                <a:solidFill>
                  <a:schemeClr val="tx1"/>
                </a:solidFill>
                <a:round/>
                <a:headEnd/>
                <a:tailEnd/>
              </a:ln>
              <a:solidFill>
                <a:srgbClr val="FFFF66"/>
              </a:solidFill>
              <a:effectLst>
                <a:outerShdw dist="35921" dir="2700000" algn="ctr" rotWithShape="0">
                  <a:srgbClr val="C0C0C0">
                    <a:alpha val="74997"/>
                  </a:srgbClr>
                </a:outerShdw>
              </a:effectLst>
            </a:endParaRPr>
          </a:p>
        </p:txBody>
      </p:sp>
      <p:sp>
        <p:nvSpPr>
          <p:cNvPr id="88069" name="WordArt 5"/>
          <p:cNvSpPr>
            <a:spLocks noChangeArrowheads="1" noChangeShapeType="1" noTextEdit="1"/>
          </p:cNvSpPr>
          <p:nvPr/>
        </p:nvSpPr>
        <p:spPr bwMode="auto">
          <a:xfrm>
            <a:off x="2895600" y="2895600"/>
            <a:ext cx="592138" cy="819150"/>
          </a:xfrm>
          <a:prstGeom prst="rect">
            <a:avLst/>
          </a:prstGeom>
        </p:spPr>
        <p:txBody>
          <a:bodyPr wrap="none" fromWordArt="1">
            <a:prstTxWarp prst="textPlain">
              <a:avLst>
                <a:gd name="adj" fmla="val 50000"/>
              </a:avLst>
            </a:prstTxWarp>
          </a:bodyPr>
          <a:lstStyle/>
          <a:p>
            <a:r>
              <a:rPr lang="vi-VN" sz="3600" kern="10">
                <a:ln w="952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rPr>
              <a:t>&amp;</a:t>
            </a:r>
          </a:p>
        </p:txBody>
      </p:sp>
      <p:sp>
        <p:nvSpPr>
          <p:cNvPr id="88070" name="WordArt 6"/>
          <p:cNvSpPr>
            <a:spLocks noChangeArrowheads="1" noChangeShapeType="1" noTextEdit="1"/>
          </p:cNvSpPr>
          <p:nvPr/>
        </p:nvSpPr>
        <p:spPr bwMode="auto">
          <a:xfrm>
            <a:off x="3733800" y="3352800"/>
            <a:ext cx="2362200" cy="952500"/>
          </a:xfrm>
          <a:prstGeom prst="rect">
            <a:avLst/>
          </a:prstGeom>
        </p:spPr>
        <p:txBody>
          <a:bodyPr wrap="none" fromWordArt="1">
            <a:prstTxWarp prst="textPlain">
              <a:avLst>
                <a:gd name="adj" fmla="val 50000"/>
              </a:avLst>
            </a:prstTxWarp>
          </a:bodyPr>
          <a:lstStyle/>
          <a:p>
            <a:r>
              <a:rPr lang="vi-VN" sz="3600" kern="10" dirty="0" smtClean="0">
                <a:ln w="9525">
                  <a:solidFill>
                    <a:schemeClr val="tx1"/>
                  </a:solidFill>
                  <a:round/>
                  <a:headEnd/>
                  <a:tailEnd/>
                </a:ln>
                <a:solidFill>
                  <a:srgbClr val="FFFF66"/>
                </a:solidFill>
                <a:effectLst>
                  <a:outerShdw dist="35921" dir="2700000" algn="ctr" rotWithShape="0">
                    <a:srgbClr val="C0C0C0">
                      <a:alpha val="74997"/>
                    </a:srgbClr>
                  </a:outerShdw>
                </a:effectLst>
              </a:rPr>
              <a:t>Chán chường</a:t>
            </a:r>
            <a:endParaRPr lang="vi-VN" sz="3600" kern="10" dirty="0">
              <a:ln w="9525">
                <a:solidFill>
                  <a:schemeClr val="tx1"/>
                </a:solidFill>
                <a:round/>
                <a:headEnd/>
                <a:tailEnd/>
              </a:ln>
              <a:solidFill>
                <a:srgbClr val="FFFF66"/>
              </a:solidFill>
              <a:effectLst>
                <a:outerShdw dist="35921" dir="2700000" algn="ctr" rotWithShape="0">
                  <a:srgbClr val="C0C0C0">
                    <a:alpha val="74997"/>
                  </a:srgbClr>
                </a:outerShdw>
              </a:effectLst>
            </a:endParaRPr>
          </a:p>
        </p:txBody>
      </p:sp>
      <p:sp>
        <p:nvSpPr>
          <p:cNvPr id="88071" name="WordArt 7"/>
          <p:cNvSpPr>
            <a:spLocks noChangeArrowheads="1" noChangeShapeType="1" noTextEdit="1"/>
          </p:cNvSpPr>
          <p:nvPr/>
        </p:nvSpPr>
        <p:spPr bwMode="auto">
          <a:xfrm>
            <a:off x="609600" y="4191000"/>
            <a:ext cx="8001000" cy="1905000"/>
          </a:xfrm>
          <a:prstGeom prst="rect">
            <a:avLst/>
          </a:prstGeom>
        </p:spPr>
        <p:txBody>
          <a:bodyPr wrap="none" fromWordArt="1">
            <a:prstTxWarp prst="textPlain">
              <a:avLst>
                <a:gd name="adj" fmla="val 50000"/>
              </a:avLst>
            </a:prstTxWarp>
          </a:bodyPr>
          <a:lstStyle/>
          <a:p>
            <a:r>
              <a:rPr lang="vi-VN" sz="3600" kern="10" dirty="0" smtClean="0">
                <a:ln w="9525">
                  <a:solidFill>
                    <a:srgbClr val="000000"/>
                  </a:solidFill>
                  <a:round/>
                  <a:headEnd/>
                  <a:tailEnd/>
                </a:ln>
                <a:solidFill>
                  <a:srgbClr val="66FF66"/>
                </a:solidFill>
              </a:rPr>
              <a:t>Với cuộc sống của họ</a:t>
            </a:r>
            <a:endParaRPr lang="vi-VN" sz="3600" kern="10" dirty="0">
              <a:ln w="9525">
                <a:solidFill>
                  <a:srgbClr val="000000"/>
                </a:solidFill>
                <a:round/>
                <a:headEnd/>
                <a:tailEnd/>
              </a:ln>
              <a:solidFill>
                <a:srgbClr val="66FF66"/>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500"/>
                            </p:stCondLst>
                            <p:childTnLst>
                              <p:par>
                                <p:cTn id="9" presetID="23" presetClass="entr" presetSubtype="32" fill="hold" grpId="0" nodeType="afterEffect">
                                  <p:stCondLst>
                                    <p:cond delay="1000"/>
                                  </p:stCondLst>
                                  <p:childTnLst>
                                    <p:set>
                                      <p:cBhvr>
                                        <p:cTn id="10" dur="1" fill="hold">
                                          <p:stCondLst>
                                            <p:cond delay="0"/>
                                          </p:stCondLst>
                                        </p:cTn>
                                        <p:tgtEl>
                                          <p:spTgt spid="88067"/>
                                        </p:tgtEl>
                                        <p:attrNameLst>
                                          <p:attrName>style.visibility</p:attrName>
                                        </p:attrNameLst>
                                      </p:cBhvr>
                                      <p:to>
                                        <p:strVal val="visible"/>
                                      </p:to>
                                    </p:set>
                                    <p:anim calcmode="lin" valueType="num">
                                      <p:cBhvr>
                                        <p:cTn id="11" dur="500" fill="hold"/>
                                        <p:tgtEl>
                                          <p:spTgt spid="88067"/>
                                        </p:tgtEl>
                                        <p:attrNameLst>
                                          <p:attrName>ppt_w</p:attrName>
                                        </p:attrNameLst>
                                      </p:cBhvr>
                                      <p:tavLst>
                                        <p:tav tm="0">
                                          <p:val>
                                            <p:strVal val="4*#ppt_w"/>
                                          </p:val>
                                        </p:tav>
                                        <p:tav tm="100000">
                                          <p:val>
                                            <p:strVal val="#ppt_w"/>
                                          </p:val>
                                        </p:tav>
                                      </p:tavLst>
                                    </p:anim>
                                    <p:anim calcmode="lin" valueType="num">
                                      <p:cBhvr>
                                        <p:cTn id="12" dur="500" fill="hold"/>
                                        <p:tgtEl>
                                          <p:spTgt spid="88067"/>
                                        </p:tgtEl>
                                        <p:attrNameLst>
                                          <p:attrName>ppt_h</p:attrName>
                                        </p:attrNameLst>
                                      </p:cBhvr>
                                      <p:tavLst>
                                        <p:tav tm="0">
                                          <p:val>
                                            <p:strVal val="4*#ppt_h"/>
                                          </p:val>
                                        </p:tav>
                                        <p:tav tm="100000">
                                          <p:val>
                                            <p:strVal val="#ppt_h"/>
                                          </p:val>
                                        </p:tav>
                                      </p:tavLst>
                                    </p:anim>
                                  </p:childTnLst>
                                </p:cTn>
                              </p:par>
                            </p:childTnLst>
                          </p:cTn>
                        </p:par>
                        <p:par>
                          <p:cTn id="13" fill="hold" nodeType="afterGroup">
                            <p:stCondLst>
                              <p:cond delay="2000"/>
                            </p:stCondLst>
                            <p:childTnLst>
                              <p:par>
                                <p:cTn id="14" presetID="23" presetClass="entr" presetSubtype="32" fill="hold" grpId="0" nodeType="afterEffect">
                                  <p:stCondLst>
                                    <p:cond delay="1000"/>
                                  </p:stCondLst>
                                  <p:childTnLst>
                                    <p:set>
                                      <p:cBhvr>
                                        <p:cTn id="15" dur="1" fill="hold">
                                          <p:stCondLst>
                                            <p:cond delay="0"/>
                                          </p:stCondLst>
                                        </p:cTn>
                                        <p:tgtEl>
                                          <p:spTgt spid="88068"/>
                                        </p:tgtEl>
                                        <p:attrNameLst>
                                          <p:attrName>style.visibility</p:attrName>
                                        </p:attrNameLst>
                                      </p:cBhvr>
                                      <p:to>
                                        <p:strVal val="visible"/>
                                      </p:to>
                                    </p:set>
                                    <p:anim calcmode="lin" valueType="num">
                                      <p:cBhvr>
                                        <p:cTn id="16" dur="500" fill="hold"/>
                                        <p:tgtEl>
                                          <p:spTgt spid="88068"/>
                                        </p:tgtEl>
                                        <p:attrNameLst>
                                          <p:attrName>ppt_w</p:attrName>
                                        </p:attrNameLst>
                                      </p:cBhvr>
                                      <p:tavLst>
                                        <p:tav tm="0">
                                          <p:val>
                                            <p:strVal val="4*#ppt_w"/>
                                          </p:val>
                                        </p:tav>
                                        <p:tav tm="100000">
                                          <p:val>
                                            <p:strVal val="#ppt_w"/>
                                          </p:val>
                                        </p:tav>
                                      </p:tavLst>
                                    </p:anim>
                                    <p:anim calcmode="lin" valueType="num">
                                      <p:cBhvr>
                                        <p:cTn id="17" dur="500" fill="hold"/>
                                        <p:tgtEl>
                                          <p:spTgt spid="88068"/>
                                        </p:tgtEl>
                                        <p:attrNameLst>
                                          <p:attrName>ppt_h</p:attrName>
                                        </p:attrNameLst>
                                      </p:cBhvr>
                                      <p:tavLst>
                                        <p:tav tm="0">
                                          <p:val>
                                            <p:strVal val="4*#ppt_h"/>
                                          </p:val>
                                        </p:tav>
                                        <p:tav tm="100000">
                                          <p:val>
                                            <p:strVal val="#ppt_h"/>
                                          </p:val>
                                        </p:tav>
                                      </p:tavLst>
                                    </p:anim>
                                  </p:childTnLst>
                                </p:cTn>
                              </p:par>
                            </p:childTnLst>
                          </p:cTn>
                        </p:par>
                        <p:par>
                          <p:cTn id="18" fill="hold" nodeType="afterGroup">
                            <p:stCondLst>
                              <p:cond delay="3500"/>
                            </p:stCondLst>
                            <p:childTnLst>
                              <p:par>
                                <p:cTn id="19" presetID="23" presetClass="entr" presetSubtype="32" fill="hold" grpId="0" nodeType="afterEffect">
                                  <p:stCondLst>
                                    <p:cond delay="1000"/>
                                  </p:stCondLst>
                                  <p:childTnLst>
                                    <p:set>
                                      <p:cBhvr>
                                        <p:cTn id="20" dur="1" fill="hold">
                                          <p:stCondLst>
                                            <p:cond delay="0"/>
                                          </p:stCondLst>
                                        </p:cTn>
                                        <p:tgtEl>
                                          <p:spTgt spid="88069"/>
                                        </p:tgtEl>
                                        <p:attrNameLst>
                                          <p:attrName>style.visibility</p:attrName>
                                        </p:attrNameLst>
                                      </p:cBhvr>
                                      <p:to>
                                        <p:strVal val="visible"/>
                                      </p:to>
                                    </p:set>
                                    <p:anim calcmode="lin" valueType="num">
                                      <p:cBhvr>
                                        <p:cTn id="21" dur="500" fill="hold"/>
                                        <p:tgtEl>
                                          <p:spTgt spid="88069"/>
                                        </p:tgtEl>
                                        <p:attrNameLst>
                                          <p:attrName>ppt_w</p:attrName>
                                        </p:attrNameLst>
                                      </p:cBhvr>
                                      <p:tavLst>
                                        <p:tav tm="0">
                                          <p:val>
                                            <p:strVal val="4*#ppt_w"/>
                                          </p:val>
                                        </p:tav>
                                        <p:tav tm="100000">
                                          <p:val>
                                            <p:strVal val="#ppt_w"/>
                                          </p:val>
                                        </p:tav>
                                      </p:tavLst>
                                    </p:anim>
                                    <p:anim calcmode="lin" valueType="num">
                                      <p:cBhvr>
                                        <p:cTn id="22" dur="500" fill="hold"/>
                                        <p:tgtEl>
                                          <p:spTgt spid="88069"/>
                                        </p:tgtEl>
                                        <p:attrNameLst>
                                          <p:attrName>ppt_h</p:attrName>
                                        </p:attrNameLst>
                                      </p:cBhvr>
                                      <p:tavLst>
                                        <p:tav tm="0">
                                          <p:val>
                                            <p:strVal val="4*#ppt_h"/>
                                          </p:val>
                                        </p:tav>
                                        <p:tav tm="100000">
                                          <p:val>
                                            <p:strVal val="#ppt_h"/>
                                          </p:val>
                                        </p:tav>
                                      </p:tavLst>
                                    </p:anim>
                                  </p:childTnLst>
                                </p:cTn>
                              </p:par>
                            </p:childTnLst>
                          </p:cTn>
                        </p:par>
                        <p:par>
                          <p:cTn id="23" fill="hold" nodeType="afterGroup">
                            <p:stCondLst>
                              <p:cond delay="5000"/>
                            </p:stCondLst>
                            <p:childTnLst>
                              <p:par>
                                <p:cTn id="24" presetID="23" presetClass="entr" presetSubtype="32" fill="hold" grpId="0" nodeType="afterEffect">
                                  <p:stCondLst>
                                    <p:cond delay="0"/>
                                  </p:stCondLst>
                                  <p:childTnLst>
                                    <p:set>
                                      <p:cBhvr>
                                        <p:cTn id="25" dur="1" fill="hold">
                                          <p:stCondLst>
                                            <p:cond delay="0"/>
                                          </p:stCondLst>
                                        </p:cTn>
                                        <p:tgtEl>
                                          <p:spTgt spid="88070"/>
                                        </p:tgtEl>
                                        <p:attrNameLst>
                                          <p:attrName>style.visibility</p:attrName>
                                        </p:attrNameLst>
                                      </p:cBhvr>
                                      <p:to>
                                        <p:strVal val="visible"/>
                                      </p:to>
                                    </p:set>
                                    <p:anim calcmode="lin" valueType="num">
                                      <p:cBhvr>
                                        <p:cTn id="26" dur="500" fill="hold"/>
                                        <p:tgtEl>
                                          <p:spTgt spid="88070"/>
                                        </p:tgtEl>
                                        <p:attrNameLst>
                                          <p:attrName>ppt_w</p:attrName>
                                        </p:attrNameLst>
                                      </p:cBhvr>
                                      <p:tavLst>
                                        <p:tav tm="0">
                                          <p:val>
                                            <p:strVal val="4*#ppt_w"/>
                                          </p:val>
                                        </p:tav>
                                        <p:tav tm="100000">
                                          <p:val>
                                            <p:strVal val="#ppt_w"/>
                                          </p:val>
                                        </p:tav>
                                      </p:tavLst>
                                    </p:anim>
                                    <p:anim calcmode="lin" valueType="num">
                                      <p:cBhvr>
                                        <p:cTn id="27" dur="500" fill="hold"/>
                                        <p:tgtEl>
                                          <p:spTgt spid="88070"/>
                                        </p:tgtEl>
                                        <p:attrNameLst>
                                          <p:attrName>ppt_h</p:attrName>
                                        </p:attrNameLst>
                                      </p:cBhvr>
                                      <p:tavLst>
                                        <p:tav tm="0">
                                          <p:val>
                                            <p:strVal val="4*#ppt_h"/>
                                          </p:val>
                                        </p:tav>
                                        <p:tav tm="100000">
                                          <p:val>
                                            <p:strVal val="#ppt_h"/>
                                          </p:val>
                                        </p:tav>
                                      </p:tavLst>
                                    </p:anim>
                                  </p:childTnLst>
                                </p:cTn>
                              </p:par>
                            </p:childTnLst>
                          </p:cTn>
                        </p:par>
                        <p:par>
                          <p:cTn id="28" fill="hold" nodeType="afterGroup">
                            <p:stCondLst>
                              <p:cond delay="5500"/>
                            </p:stCondLst>
                            <p:childTnLst>
                              <p:par>
                                <p:cTn id="29" presetID="9" presetClass="entr" presetSubtype="0" fill="hold" grpId="0" nodeType="afterEffect">
                                  <p:stCondLst>
                                    <p:cond delay="0"/>
                                  </p:stCondLst>
                                  <p:childTnLst>
                                    <p:set>
                                      <p:cBhvr>
                                        <p:cTn id="30" dur="1" fill="hold">
                                          <p:stCondLst>
                                            <p:cond delay="0"/>
                                          </p:stCondLst>
                                        </p:cTn>
                                        <p:tgtEl>
                                          <p:spTgt spid="88071"/>
                                        </p:tgtEl>
                                        <p:attrNameLst>
                                          <p:attrName>style.visibility</p:attrName>
                                        </p:attrNameLst>
                                      </p:cBhvr>
                                      <p:to>
                                        <p:strVal val="visible"/>
                                      </p:to>
                                    </p:set>
                                    <p:animEffect transition="in" filter="dissolve">
                                      <p:cBhvr>
                                        <p:cTn id="31" dur="500"/>
                                        <p:tgtEl>
                                          <p:spTgt spid="8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utoUpdateAnimBg="0"/>
      <p:bldP spid="88067" grpId="0" animBg="1"/>
      <p:bldP spid="88068" grpId="0" animBg="1"/>
      <p:bldP spid="88069" grpId="0" animBg="1"/>
      <p:bldP spid="88070" grpId="0" animBg="1"/>
      <p:bldP spid="8807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1828800" y="762000"/>
            <a:ext cx="5562600" cy="2209800"/>
          </a:xfrm>
        </p:spPr>
        <p:txBody>
          <a:bodyPr/>
          <a:lstStyle/>
          <a:p>
            <a:pPr>
              <a:defRPr/>
            </a:pPr>
            <a:r>
              <a:rPr lang="en-US" sz="4800" b="1" dirty="0" err="1" smtClean="0">
                <a:solidFill>
                  <a:srgbClr val="FF6600"/>
                </a:solidFill>
                <a:latin typeface="Arial" charset="0"/>
                <a:ea typeface="ＭＳ Ｐゴシック" charset="0"/>
              </a:rPr>
              <a:t>Vua</a:t>
            </a:r>
            <a:r>
              <a:rPr lang="en-US" sz="4800" b="1" dirty="0" smtClean="0">
                <a:solidFill>
                  <a:srgbClr val="FF6600"/>
                </a:solidFill>
                <a:latin typeface="Arial" charset="0"/>
                <a:ea typeface="ＭＳ Ｐゴシック" charset="0"/>
              </a:rPr>
              <a:t> Sa-</a:t>
            </a:r>
            <a:r>
              <a:rPr lang="en-US" sz="4800" b="1" dirty="0" err="1" smtClean="0">
                <a:solidFill>
                  <a:srgbClr val="FF6600"/>
                </a:solidFill>
                <a:latin typeface="Arial" charset="0"/>
                <a:ea typeface="ＭＳ Ｐゴシック" charset="0"/>
              </a:rPr>
              <a:t>lô</a:t>
            </a:r>
            <a:r>
              <a:rPr lang="en-US" sz="4800" b="1" dirty="0" smtClean="0">
                <a:solidFill>
                  <a:srgbClr val="FF6600"/>
                </a:solidFill>
                <a:latin typeface="Arial" charset="0"/>
                <a:ea typeface="ＭＳ Ｐゴシック" charset="0"/>
              </a:rPr>
              <a:t>-</a:t>
            </a:r>
            <a:r>
              <a:rPr lang="en-US" sz="4800" b="1" dirty="0" err="1" smtClean="0">
                <a:solidFill>
                  <a:srgbClr val="FF6600"/>
                </a:solidFill>
                <a:latin typeface="Arial" charset="0"/>
                <a:ea typeface="ＭＳ Ｐゴシック" charset="0"/>
              </a:rPr>
              <a:t>môn</a:t>
            </a:r>
            <a:r>
              <a:rPr lang="en-US" sz="4800" b="1" dirty="0" smtClean="0">
                <a:solidFill>
                  <a:srgbClr val="FF6600"/>
                </a:solidFill>
                <a:latin typeface="Arial" charset="0"/>
                <a:ea typeface="ＭＳ Ｐゴシック" charset="0"/>
              </a:rPr>
              <a:t> </a:t>
            </a:r>
            <a:r>
              <a:rPr lang="en-US" sz="4800" b="1" dirty="0" err="1" smtClean="0">
                <a:solidFill>
                  <a:srgbClr val="FF6600"/>
                </a:solidFill>
                <a:latin typeface="Arial" charset="0"/>
                <a:ea typeface="ＭＳ Ｐゴシック" charset="0"/>
              </a:rPr>
              <a:t>là</a:t>
            </a:r>
            <a:r>
              <a:rPr lang="en-US" sz="4800" b="1" dirty="0" smtClean="0">
                <a:solidFill>
                  <a:srgbClr val="FF6600"/>
                </a:solidFill>
                <a:latin typeface="Arial" charset="0"/>
                <a:ea typeface="ＭＳ Ｐゴシック" charset="0"/>
              </a:rPr>
              <a:t> </a:t>
            </a:r>
            <a:r>
              <a:rPr lang="en-US" sz="4800" b="1" dirty="0" err="1" smtClean="0">
                <a:solidFill>
                  <a:srgbClr val="FF6600"/>
                </a:solidFill>
                <a:latin typeface="Arial" charset="0"/>
                <a:ea typeface="ＭＳ Ｐゴシック" charset="0"/>
              </a:rPr>
              <a:t>một</a:t>
            </a:r>
            <a:r>
              <a:rPr lang="en-US" sz="4800" b="1" dirty="0" smtClean="0">
                <a:solidFill>
                  <a:srgbClr val="FF6600"/>
                </a:solidFill>
                <a:latin typeface="Arial" charset="0"/>
                <a:ea typeface="ＭＳ Ｐゴシック" charset="0"/>
              </a:rPr>
              <a:t> </a:t>
            </a:r>
            <a:r>
              <a:rPr lang="en-US" sz="4800" b="1" dirty="0" err="1" smtClean="0">
                <a:solidFill>
                  <a:srgbClr val="FF6600"/>
                </a:solidFill>
                <a:latin typeface="Arial" charset="0"/>
                <a:ea typeface="ＭＳ Ｐゴシック" charset="0"/>
              </a:rPr>
              <a:t>trong</a:t>
            </a:r>
            <a:r>
              <a:rPr lang="en-US" sz="4800" b="1" dirty="0" smtClean="0">
                <a:solidFill>
                  <a:srgbClr val="FF6600"/>
                </a:solidFill>
                <a:latin typeface="Arial" charset="0"/>
                <a:ea typeface="ＭＳ Ｐゴシック" charset="0"/>
              </a:rPr>
              <a:t> </a:t>
            </a:r>
            <a:r>
              <a:rPr lang="en-US" sz="4800" b="1" dirty="0" err="1" smtClean="0">
                <a:solidFill>
                  <a:srgbClr val="FF6600"/>
                </a:solidFill>
                <a:latin typeface="Arial" charset="0"/>
                <a:ea typeface="ＭＳ Ｐゴシック" charset="0"/>
              </a:rPr>
              <a:t>số</a:t>
            </a:r>
            <a:r>
              <a:rPr lang="en-US" sz="4800" b="1" dirty="0" smtClean="0">
                <a:solidFill>
                  <a:srgbClr val="FF6600"/>
                </a:solidFill>
                <a:latin typeface="Arial" charset="0"/>
                <a:ea typeface="ＭＳ Ｐゴシック" charset="0"/>
              </a:rPr>
              <a:t> </a:t>
            </a:r>
            <a:r>
              <a:rPr lang="en-US" sz="4800" b="1" dirty="0" err="1" smtClean="0">
                <a:solidFill>
                  <a:srgbClr val="FF6600"/>
                </a:solidFill>
                <a:latin typeface="Arial" charset="0"/>
                <a:ea typeface="ＭＳ Ｐゴシック" charset="0"/>
              </a:rPr>
              <a:t>đó</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3"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72008" y="216024"/>
            <a:ext cx="8316416" cy="2636912"/>
          </a:xfrm>
          <a:ln>
            <a:miter lim="800000"/>
            <a:headEnd/>
            <a:tailEnd/>
          </a:ln>
          <a:effectLst>
            <a:outerShdw blurRad="63500" dist="35921" dir="2700000" algn="ctr" rotWithShape="0">
              <a:schemeClr val="tx2">
                <a:alpha val="74998"/>
              </a:schemeClr>
            </a:outerShdw>
          </a:effectLst>
          <a:extLst/>
        </p:spPr>
        <p:txBody>
          <a:bodyPr/>
          <a:lstStyle/>
          <a:p>
            <a:pPr algn="l">
              <a:defRPr/>
            </a:pPr>
            <a:r>
              <a:rPr lang="en-US" sz="6000" b="1" dirty="0" err="1" smtClean="0">
                <a:effectLst>
                  <a:glow rad="127000">
                    <a:schemeClr val="tx1"/>
                  </a:glow>
                </a:effectLst>
                <a:latin typeface="Arial" charset="0"/>
                <a:ea typeface="ＭＳ Ｐゴシック" charset="0"/>
                <a:cs typeface="ＭＳ Ｐゴシック" charset="0"/>
              </a:rPr>
              <a:t>Nhiều</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người</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cho</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rằng</a:t>
            </a:r>
            <a:r>
              <a:rPr lang="en-US" sz="6000" b="1" dirty="0" smtClean="0">
                <a:effectLst>
                  <a:glow rad="127000">
                    <a:schemeClr val="tx1"/>
                  </a:glow>
                </a:effectLst>
                <a:latin typeface="Arial" charset="0"/>
                <a:ea typeface="ＭＳ Ｐゴシック" charset="0"/>
                <a:cs typeface="ＭＳ Ｐゴシック" charset="0"/>
              </a:rPr>
              <a:t> </a:t>
            </a:r>
            <a:r>
              <a:rPr lang="en-US" sz="6000" b="1" i="1" dirty="0" err="1" smtClean="0">
                <a:effectLst>
                  <a:glow rad="127000">
                    <a:schemeClr val="tx1"/>
                  </a:glow>
                </a:effectLst>
                <a:latin typeface="Arial" charset="0"/>
                <a:ea typeface="ＭＳ Ｐゴシック" charset="0"/>
                <a:cs typeface="ＭＳ Ｐゴシック" charset="0"/>
              </a:rPr>
              <a:t>Qohelet</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Giảng</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sư</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đã</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viết</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nó</a:t>
            </a:r>
            <a:r>
              <a:rPr lang="en-US"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2225" y="3933056"/>
            <a:ext cx="9121775" cy="2520280"/>
          </a:xfrm>
          <a:prstGeom prst="rect">
            <a:avLst/>
          </a:prstGeom>
          <a:noFill/>
          <a:ln>
            <a:noFill/>
          </a:ln>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lgn="l">
              <a:buFont typeface="Arial"/>
              <a:buChar cha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“Sa-</a:t>
            </a:r>
            <a:r>
              <a:rPr lang="en-US" b="1" dirty="0" err="1" smtClean="0">
                <a:solidFill>
                  <a:srgbClr val="FFFFFF"/>
                </a:solidFill>
                <a:effectLst>
                  <a:glow rad="127000">
                    <a:srgbClr val="000000"/>
                  </a:glow>
                </a:effectLst>
                <a:latin typeface="Arial" charset="0"/>
                <a:ea typeface="ＭＳ Ｐゴシック" charset="0"/>
                <a:cs typeface="ＭＳ Ｐゴシック" charset="0"/>
              </a:rPr>
              <a:t>lô</a:t>
            </a:r>
            <a:r>
              <a:rPr lang="en-US"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err="1" smtClean="0">
                <a:solidFill>
                  <a:srgbClr val="FFFFFF"/>
                </a:solidFill>
                <a:effectLst>
                  <a:glow rad="127000">
                    <a:srgbClr val="000000"/>
                  </a:glow>
                </a:effectLst>
                <a:latin typeface="Arial" charset="0"/>
                <a:ea typeface="ＭＳ Ｐゴシック" charset="0"/>
                <a:cs typeface="ＭＳ Ｐゴシック" charset="0"/>
              </a:rPr>
              <a:t>môn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được</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sử</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dụng</a:t>
            </a:r>
            <a:endParaRPr lang="en-US" b="1" dirty="0" smtClean="0">
              <a:solidFill>
                <a:srgbClr val="FFFFFF"/>
              </a:solidFill>
              <a:effectLst>
                <a:glow rad="127000">
                  <a:srgbClr val="000000"/>
                </a:glow>
              </a:effectLst>
              <a:latin typeface="Arial" charset="0"/>
              <a:ea typeface="ＭＳ Ｐゴシック" charset="0"/>
              <a:cs typeface="ＭＳ Ｐゴシック" charset="0"/>
            </a:endParaRPr>
          </a:p>
          <a:p>
            <a:pPr marL="355600" indent="-355600" algn="l">
              <a:buFont typeface="Arial"/>
              <a:buChar cha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Từ</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về</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sau</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được</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sử</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dụng</a:t>
            </a:r>
            <a:endParaRPr lang="en-US" b="1" dirty="0" smtClean="0">
              <a:solidFill>
                <a:srgbClr val="FFFFFF"/>
              </a:solidFill>
              <a:effectLst>
                <a:glow rad="127000">
                  <a:srgbClr val="000000"/>
                </a:glow>
              </a:effectLst>
              <a:latin typeface="Arial" charset="0"/>
              <a:ea typeface="ＭＳ Ｐゴシック" charset="0"/>
              <a:cs typeface="ＭＳ Ｐゴシック" charset="0"/>
            </a:endParaRPr>
          </a:p>
          <a:p>
            <a:pPr marL="355600" indent="-355600" algn="l">
              <a:buFont typeface="Arial"/>
              <a:buChar cha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“Ta </a:t>
            </a:r>
            <a:r>
              <a:rPr lang="en-US" b="1" dirty="0" err="1" smtClean="0">
                <a:solidFill>
                  <a:srgbClr val="FFFFFF"/>
                </a:solidFill>
                <a:effectLst>
                  <a:glow rad="127000">
                    <a:srgbClr val="000000"/>
                  </a:glow>
                </a:effectLst>
                <a:latin typeface="Arial" charset="0"/>
                <a:ea typeface="ＭＳ Ｐゴシック" charset="0"/>
                <a:cs typeface="ＭＳ Ｐゴシック" charset="0"/>
              </a:rPr>
              <a:t>đã</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là</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vua</a:t>
            </a:r>
            <a:r>
              <a:rPr lang="en-US" b="1" dirty="0" smtClean="0">
                <a:solidFill>
                  <a:srgbClr val="FFFFFF"/>
                </a:solidFill>
                <a:effectLst>
                  <a:glow rad="127000">
                    <a:srgbClr val="000000"/>
                  </a:glow>
                </a:effectLst>
                <a:latin typeface="Arial" charset="0"/>
                <a:ea typeface="ＭＳ Ｐゴシック" charset="0"/>
                <a:cs typeface="ＭＳ Ｐゴシック" charset="0"/>
              </a:rPr>
              <a:t>…" (1:12)</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1371600" y="609600"/>
            <a:ext cx="6248400" cy="4495800"/>
          </a:xfrm>
        </p:spPr>
        <p:txBody>
          <a:bodyPr/>
          <a:lstStyle/>
          <a:p>
            <a:pPr>
              <a:defRPr/>
            </a:pPr>
            <a:r>
              <a:rPr lang="en-US" sz="4000" b="1">
                <a:solidFill>
                  <a:srgbClr val="99FFCC"/>
                </a:solidFill>
                <a:latin typeface="Arial" charset="0"/>
                <a:ea typeface="ＭＳ Ｐゴシック" charset="0"/>
              </a:rPr>
              <a:t>After a successful period of his kingly &amp; godly reign, he went through a season in his adult life when everything seemed to have lost its luster</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0114"/>
                                        </p:tgtEl>
                                        <p:attrNameLst>
                                          <p:attrName>style.visibility</p:attrName>
                                        </p:attrNameLst>
                                      </p:cBhvr>
                                      <p:to>
                                        <p:strVal val="visible"/>
                                      </p:to>
                                    </p:set>
                                    <p:animEffect transition="in" filter="dissolve">
                                      <p:cBhvr>
                                        <p:cTn id="7"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1295400" y="457200"/>
            <a:ext cx="6858000" cy="2514600"/>
          </a:xfrm>
        </p:spPr>
        <p:txBody>
          <a:bodyPr/>
          <a:lstStyle/>
          <a:p>
            <a:pPr>
              <a:defRPr/>
            </a:pPr>
            <a:r>
              <a:rPr lang="en-US" sz="4000" b="1">
                <a:solidFill>
                  <a:srgbClr val="99FFCC"/>
                </a:solidFill>
                <a:latin typeface="Arial" charset="0"/>
                <a:ea typeface="ＭＳ Ｐゴシック" charset="0"/>
              </a:rPr>
              <a:t>Through his experience, King Solomon became wiser</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91139" name="Rectangle 3"/>
          <p:cNvSpPr>
            <a:spLocks noChangeArrowheads="1"/>
          </p:cNvSpPr>
          <p:nvPr/>
        </p:nvSpPr>
        <p:spPr bwMode="auto">
          <a:xfrm>
            <a:off x="1295400" y="2895600"/>
            <a:ext cx="6858000" cy="2514600"/>
          </a:xfrm>
          <a:prstGeom prst="rect">
            <a:avLst/>
          </a:prstGeom>
          <a:noFill/>
          <a:ln w="9525">
            <a:noFill/>
            <a:miter lim="800000"/>
            <a:headEnd/>
            <a:tailEnd/>
          </a:ln>
          <a:effectLst/>
        </p:spPr>
        <p:txBody>
          <a:bodyPr anchor="ctr"/>
          <a:lstStyle/>
          <a:p>
            <a:pPr>
              <a:defRPr/>
            </a:pPr>
            <a:r>
              <a:rPr lang="en-US" sz="4000" b="1">
                <a:solidFill>
                  <a:srgbClr val="FFFF66"/>
                </a:solidFill>
                <a:latin typeface="Arial" charset="0"/>
                <a:ea typeface="ＭＳ Ｐゴシック" charset="0"/>
                <a:cs typeface="ＭＳ Ｐゴシック" charset="0"/>
              </a:rPr>
              <a:t>Ecclesiastes is a divinely inspired journal of his desperate journey</a:t>
            </a:r>
            <a:endParaRPr lang="en-US" sz="470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wd">
                                    <p:tmPct val="100000"/>
                                  </p:iterate>
                                  <p:childTnLst>
                                    <p:set>
                                      <p:cBhvr>
                                        <p:cTn id="6" dur="1" fill="hold">
                                          <p:stCondLst>
                                            <p:cond delay="0"/>
                                          </p:stCondLst>
                                        </p:cTn>
                                        <p:tgtEl>
                                          <p:spTgt spid="91139"/>
                                        </p:tgtEl>
                                        <p:attrNameLst>
                                          <p:attrName>style.visibility</p:attrName>
                                        </p:attrNameLst>
                                      </p:cBhvr>
                                      <p:to>
                                        <p:strVal val="visible"/>
                                      </p:to>
                                    </p:set>
                                    <p:animEffect transition="in" filter="dissolve">
                                      <p:cBhvr>
                                        <p:cTn id="7" dur="300"/>
                                        <p:tgtEl>
                                          <p:spTgt spid="9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1" name="Rectangle 10"/>
          <p:cNvSpPr>
            <a:spLocks noGrp="1" noChangeArrowheads="1"/>
          </p:cNvSpPr>
          <p:nvPr>
            <p:ph type="ctrTitle"/>
          </p:nvPr>
        </p:nvSpPr>
        <p:spPr>
          <a:xfrm>
            <a:off x="685800" y="2057400"/>
            <a:ext cx="2895600" cy="1524000"/>
          </a:xfrm>
          <a:solidFill>
            <a:srgbClr val="CC0000"/>
          </a:solidFill>
        </p:spPr>
        <p:txBody>
          <a:bodyPr/>
          <a:lstStyle/>
          <a:p>
            <a:pPr>
              <a:defRPr/>
            </a:pPr>
            <a:r>
              <a:rPr lang="en-US" sz="4300" b="1" dirty="0" err="1" smtClean="0">
                <a:solidFill>
                  <a:srgbClr val="FFFF66"/>
                </a:solidFill>
                <a:effectLst>
                  <a:outerShdw blurRad="38100" dist="38100" dir="2700000" algn="tl">
                    <a:srgbClr val="000000"/>
                  </a:outerShdw>
                </a:effectLst>
                <a:latin typeface="Times New Roman" pitchFamily="18" charset="0"/>
              </a:rPr>
              <a:t>Đây</a:t>
            </a:r>
            <a:r>
              <a:rPr lang="en-US" sz="4300" b="1" dirty="0" smtClean="0">
                <a:solidFill>
                  <a:srgbClr val="FFFF66"/>
                </a:solidFill>
                <a:effectLst>
                  <a:outerShdw blurRad="38100" dist="38100" dir="2700000" algn="tl">
                    <a:srgbClr val="000000"/>
                  </a:outerShdw>
                </a:effectLst>
                <a:latin typeface="Times New Roman" pitchFamily="18" charset="0"/>
              </a:rPr>
              <a:t> </a:t>
            </a:r>
            <a:r>
              <a:rPr lang="en-US" sz="4300" b="1" dirty="0" err="1" smtClean="0">
                <a:solidFill>
                  <a:srgbClr val="FFFF66"/>
                </a:solidFill>
                <a:effectLst>
                  <a:outerShdw blurRad="38100" dist="38100" dir="2700000" algn="tl">
                    <a:srgbClr val="000000"/>
                  </a:outerShdw>
                </a:effectLst>
                <a:latin typeface="Times New Roman" pitchFamily="18" charset="0"/>
              </a:rPr>
              <a:t>là</a:t>
            </a:r>
            <a:r>
              <a:rPr lang="en-US" sz="4300" b="1" dirty="0" smtClean="0">
                <a:solidFill>
                  <a:srgbClr val="FFFF66"/>
                </a:solidFill>
                <a:effectLst>
                  <a:outerShdw blurRad="38100" dist="38100" dir="2700000" algn="tl">
                    <a:srgbClr val="000000"/>
                  </a:outerShdw>
                </a:effectLst>
                <a:latin typeface="Times New Roman" pitchFamily="18" charset="0"/>
              </a:rPr>
              <a:t> </a:t>
            </a:r>
            <a:r>
              <a:rPr lang="en-US" sz="4300" b="1" dirty="0" err="1" smtClean="0">
                <a:solidFill>
                  <a:srgbClr val="FFFF66"/>
                </a:solidFill>
                <a:effectLst>
                  <a:outerShdw blurRad="38100" dist="38100" dir="2700000" algn="tl">
                    <a:srgbClr val="000000"/>
                  </a:outerShdw>
                </a:effectLst>
                <a:latin typeface="Times New Roman" pitchFamily="18" charset="0"/>
              </a:rPr>
              <a:t>thời</a:t>
            </a:r>
            <a:r>
              <a:rPr lang="en-US" sz="4300" b="1" dirty="0" smtClean="0">
                <a:solidFill>
                  <a:srgbClr val="FFFF66"/>
                </a:solidFill>
                <a:effectLst>
                  <a:outerShdw blurRad="38100" dist="38100" dir="2700000" algn="tl">
                    <a:srgbClr val="000000"/>
                  </a:outerShdw>
                </a:effectLst>
                <a:latin typeface="Times New Roman" pitchFamily="18" charset="0"/>
              </a:rPr>
              <a:t> </a:t>
            </a:r>
            <a:r>
              <a:rPr lang="en-US" sz="4300" b="1" dirty="0" err="1" smtClean="0">
                <a:solidFill>
                  <a:srgbClr val="FFFF66"/>
                </a:solidFill>
                <a:effectLst>
                  <a:outerShdw blurRad="38100" dist="38100" dir="2700000" algn="tl">
                    <a:srgbClr val="000000"/>
                  </a:outerShdw>
                </a:effectLst>
                <a:latin typeface="Times New Roman" pitchFamily="18" charset="0"/>
              </a:rPr>
              <a:t>gian</a:t>
            </a:r>
            <a:r>
              <a:rPr lang="en-US" sz="4300" b="1" dirty="0" smtClean="0">
                <a:solidFill>
                  <a:srgbClr val="FFFF66"/>
                </a:solidFill>
                <a:effectLst>
                  <a:outerShdw blurRad="38100" dist="38100" dir="2700000" algn="tl">
                    <a:srgbClr val="000000"/>
                  </a:outerShdw>
                </a:effectLst>
                <a:latin typeface="Times New Roman" pitchFamily="18" charset="0"/>
              </a:rPr>
              <a:t> </a:t>
            </a:r>
            <a:r>
              <a:rPr lang="en-US" sz="4300" b="1" dirty="0" err="1" smtClean="0">
                <a:solidFill>
                  <a:srgbClr val="FFFF66"/>
                </a:solidFill>
                <a:effectLst>
                  <a:outerShdw blurRad="38100" dist="38100" dir="2700000" algn="tl">
                    <a:srgbClr val="000000"/>
                  </a:outerShdw>
                </a:effectLst>
                <a:latin typeface="Times New Roman" pitchFamily="18" charset="0"/>
              </a:rPr>
              <a:t>cho</a:t>
            </a:r>
            <a:endParaRPr lang="en-US" sz="4300" b="1" dirty="0" smtClean="0">
              <a:solidFill>
                <a:srgbClr val="FFFF66"/>
              </a:solidFill>
              <a:effectLst>
                <a:outerShdw blurRad="38100" dist="38100" dir="2700000" algn="tl">
                  <a:srgbClr val="000000"/>
                </a:outerShdw>
              </a:effectLst>
              <a:latin typeface="Times New Roman" pitchFamily="18" charset="0"/>
            </a:endParaRPr>
          </a:p>
        </p:txBody>
      </p:sp>
      <p:sp>
        <p:nvSpPr>
          <p:cNvPr id="92163" name="Rectangle 3"/>
          <p:cNvSpPr>
            <a:spLocks noChangeArrowheads="1"/>
          </p:cNvSpPr>
          <p:nvPr/>
        </p:nvSpPr>
        <p:spPr bwMode="auto">
          <a:xfrm>
            <a:off x="4191000" y="2057400"/>
            <a:ext cx="4495800" cy="1600200"/>
          </a:xfrm>
          <a:prstGeom prst="rect">
            <a:avLst/>
          </a:prstGeom>
          <a:solidFill>
            <a:srgbClr val="66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sz="15600">
              <a:solidFill>
                <a:schemeClr val="bg1"/>
              </a:solidFill>
            </a:endParaRPr>
          </a:p>
        </p:txBody>
      </p:sp>
      <p:sp>
        <p:nvSpPr>
          <p:cNvPr id="92164" name="Line 4"/>
          <p:cNvSpPr>
            <a:spLocks noChangeShapeType="1"/>
          </p:cNvSpPr>
          <p:nvPr/>
        </p:nvSpPr>
        <p:spPr bwMode="auto">
          <a:xfrm flipH="1">
            <a:off x="381000" y="2895600"/>
            <a:ext cx="3657600" cy="7938"/>
          </a:xfrm>
          <a:prstGeom prst="line">
            <a:avLst/>
          </a:prstGeom>
          <a:noFill/>
          <a:ln w="47625" cmpd="thinThick">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endParaRPr lang="vi-VN"/>
          </a:p>
        </p:txBody>
      </p:sp>
      <p:sp>
        <p:nvSpPr>
          <p:cNvPr id="92167" name="Text Box 7"/>
          <p:cNvSpPr txBox="1">
            <a:spLocks noChangeArrowheads="1"/>
          </p:cNvSpPr>
          <p:nvPr/>
        </p:nvSpPr>
        <p:spPr bwMode="auto">
          <a:xfrm>
            <a:off x="4114800" y="2514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4000" dirty="0" smtClean="0">
                <a:solidFill>
                  <a:srgbClr val="FFFF66"/>
                </a:solidFill>
                <a:latin typeface="Arial Black" panose="020B0A04020102020204" pitchFamily="34" charset="0"/>
              </a:rPr>
              <a:t>TRUYỀN ĐẠO</a:t>
            </a:r>
            <a:endParaRPr lang="en-US" altLang="vi-VN" sz="3600" b="1" dirty="0">
              <a:solidFill>
                <a:srgbClr val="FFFF66"/>
              </a:solidFill>
            </a:endParaRPr>
          </a:p>
        </p:txBody>
      </p:sp>
      <p:graphicFrame>
        <p:nvGraphicFramePr>
          <p:cNvPr id="1026" name="Object 2"/>
          <p:cNvGraphicFramePr>
            <a:graphicFrameLocks noChangeAspect="1"/>
          </p:cNvGraphicFramePr>
          <p:nvPr/>
        </p:nvGraphicFramePr>
        <p:xfrm>
          <a:off x="4114800" y="3429000"/>
          <a:ext cx="2689225" cy="1917700"/>
        </p:xfrm>
        <a:graphic>
          <a:graphicData uri="http://schemas.openxmlformats.org/presentationml/2006/ole">
            <mc:AlternateContent xmlns:mc="http://schemas.openxmlformats.org/markup-compatibility/2006">
              <mc:Choice xmlns:v="urn:schemas-microsoft-com:vml" Requires="v">
                <p:oleObj spid="_x0000_s1079" name="Clip" r:id="rId4" imgW="4013200" imgH="2857500" progId="MS_ClipArt_Gallery.2">
                  <p:embed/>
                </p:oleObj>
              </mc:Choice>
              <mc:Fallback>
                <p:oleObj name="Clip" r:id="rId4" imgW="4013200" imgH="28575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429000"/>
                        <a:ext cx="2689225" cy="19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2164"/>
                                        </p:tgtEl>
                                        <p:attrNameLst>
                                          <p:attrName>style.visibility</p:attrName>
                                        </p:attrNameLst>
                                      </p:cBhvr>
                                      <p:to>
                                        <p:strVal val="visible"/>
                                      </p:to>
                                    </p:set>
                                    <p:animEffect transition="in" filter="dissolve">
                                      <p:cBhvr>
                                        <p:cTn id="11" dur="500"/>
                                        <p:tgtEl>
                                          <p:spTgt spid="92164"/>
                                        </p:tgtEl>
                                      </p:cBhvr>
                                    </p:animEffect>
                                  </p:childTnLst>
                                </p:cTn>
                              </p:par>
                            </p:childTnLst>
                          </p:cTn>
                        </p:par>
                        <p:par>
                          <p:cTn id="12" fill="hold" nodeType="afterGroup">
                            <p:stCondLst>
                              <p:cond delay="1000"/>
                            </p:stCondLst>
                            <p:childTnLst>
                              <p:par>
                                <p:cTn id="13" presetID="9" presetClass="entr" presetSubtype="0" fill="hold" grpId="0" nodeType="afterEffect">
                                  <p:stCondLst>
                                    <p:cond delay="1000"/>
                                  </p:stCondLst>
                                  <p:childTnLst>
                                    <p:set>
                                      <p:cBhvr>
                                        <p:cTn id="14" dur="1" fill="hold">
                                          <p:stCondLst>
                                            <p:cond delay="0"/>
                                          </p:stCondLst>
                                        </p:cTn>
                                        <p:tgtEl>
                                          <p:spTgt spid="92167"/>
                                        </p:tgtEl>
                                        <p:attrNameLst>
                                          <p:attrName>style.visibility</p:attrName>
                                        </p:attrNameLst>
                                      </p:cBhvr>
                                      <p:to>
                                        <p:strVal val="visible"/>
                                      </p:to>
                                    </p:set>
                                    <p:animEffect transition="in" filter="dissolve">
                                      <p:cBhvr>
                                        <p:cTn id="15"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p:bldP spid="92167"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533400" y="1447800"/>
            <a:ext cx="7772400" cy="1600200"/>
          </a:xfrm>
        </p:spPr>
        <p:txBody>
          <a:bodyPr/>
          <a:lstStyle/>
          <a:p>
            <a:pPr>
              <a:defRPr/>
            </a:pPr>
            <a:r>
              <a:rPr lang="en-US" sz="4700" b="1" dirty="0" err="1" smtClean="0">
                <a:solidFill>
                  <a:srgbClr val="F8F8F8"/>
                </a:solidFill>
                <a:effectLst>
                  <a:outerShdw blurRad="38100" dist="38100" dir="2700000" algn="tl">
                    <a:srgbClr val="808080"/>
                  </a:outerShdw>
                </a:effectLst>
                <a:latin typeface="Arial" pitchFamily="34" charset="0"/>
              </a:rPr>
              <a:t>Sách</a:t>
            </a:r>
            <a:r>
              <a:rPr lang="en-US" sz="4700" b="1" dirty="0" smtClean="0">
                <a:solidFill>
                  <a:srgbClr val="F8F8F8"/>
                </a:solidFill>
                <a:effectLst>
                  <a:outerShdw blurRad="38100" dist="38100" dir="2700000" algn="tl">
                    <a:srgbClr val="808080"/>
                  </a:outerShdw>
                </a:effectLst>
                <a:latin typeface="Arial" pitchFamily="34" charset="0"/>
              </a:rPr>
              <a:t> </a:t>
            </a:r>
            <a:r>
              <a:rPr lang="en-US" sz="4700" b="1" dirty="0" err="1" smtClean="0">
                <a:solidFill>
                  <a:srgbClr val="F8F8F8"/>
                </a:solidFill>
                <a:effectLst>
                  <a:outerShdw blurRad="38100" dist="38100" dir="2700000" algn="tl">
                    <a:srgbClr val="808080"/>
                  </a:outerShdw>
                </a:effectLst>
                <a:latin typeface="Arial" pitchFamily="34" charset="0"/>
              </a:rPr>
              <a:t>này</a:t>
            </a:r>
            <a:r>
              <a:rPr lang="en-US" sz="4700" b="1" dirty="0" smtClean="0">
                <a:solidFill>
                  <a:srgbClr val="F8F8F8"/>
                </a:solidFill>
                <a:effectLst>
                  <a:outerShdw blurRad="38100" dist="38100" dir="2700000" algn="tl">
                    <a:srgbClr val="808080"/>
                  </a:outerShdw>
                </a:effectLst>
                <a:latin typeface="Arial" pitchFamily="34" charset="0"/>
              </a:rPr>
              <a:t> </a:t>
            </a:r>
            <a:r>
              <a:rPr lang="en-US" sz="4700" b="1" dirty="0" err="1" smtClean="0">
                <a:solidFill>
                  <a:srgbClr val="F8F8F8"/>
                </a:solidFill>
                <a:effectLst>
                  <a:outerShdw blurRad="38100" dist="38100" dir="2700000" algn="tl">
                    <a:srgbClr val="808080"/>
                  </a:outerShdw>
                </a:effectLst>
                <a:latin typeface="Arial" pitchFamily="34" charset="0"/>
              </a:rPr>
              <a:t>nói</a:t>
            </a:r>
            <a:r>
              <a:rPr lang="en-US" sz="4700" b="1" dirty="0" smtClean="0">
                <a:solidFill>
                  <a:srgbClr val="F8F8F8"/>
                </a:solidFill>
                <a:effectLst>
                  <a:outerShdw blurRad="38100" dist="38100" dir="2700000" algn="tl">
                    <a:srgbClr val="808080"/>
                  </a:outerShdw>
                </a:effectLst>
                <a:latin typeface="Arial" pitchFamily="34" charset="0"/>
              </a:rPr>
              <a:t> </a:t>
            </a:r>
            <a:r>
              <a:rPr lang="en-US" sz="4700" b="1" dirty="0" err="1" smtClean="0">
                <a:solidFill>
                  <a:srgbClr val="F8F8F8"/>
                </a:solidFill>
                <a:effectLst>
                  <a:outerShdw blurRad="38100" dist="38100" dir="2700000" algn="tl">
                    <a:srgbClr val="808080"/>
                  </a:outerShdw>
                </a:effectLst>
                <a:latin typeface="Arial" pitchFamily="34" charset="0"/>
              </a:rPr>
              <a:t>về</a:t>
            </a:r>
            <a:r>
              <a:rPr lang="en-US" sz="4700" b="1" dirty="0" smtClean="0">
                <a:solidFill>
                  <a:srgbClr val="F8F8F8"/>
                </a:solidFill>
                <a:effectLst>
                  <a:outerShdw blurRad="38100" dist="38100" dir="2700000" algn="tl">
                    <a:srgbClr val="808080"/>
                  </a:outerShdw>
                </a:effectLst>
                <a:latin typeface="Arial" pitchFamily="34" charset="0"/>
              </a:rPr>
              <a:t> </a:t>
            </a:r>
            <a:r>
              <a:rPr lang="en-US" sz="4700" b="1" dirty="0" err="1" smtClean="0">
                <a:solidFill>
                  <a:srgbClr val="F8F8F8"/>
                </a:solidFill>
                <a:effectLst>
                  <a:outerShdw blurRad="38100" dist="38100" dir="2700000" algn="tl">
                    <a:srgbClr val="808080"/>
                  </a:outerShdw>
                </a:effectLst>
                <a:latin typeface="Arial" pitchFamily="34" charset="0"/>
              </a:rPr>
              <a:t>điều</a:t>
            </a:r>
            <a:r>
              <a:rPr lang="en-US" sz="4700" b="1" dirty="0" smtClean="0">
                <a:solidFill>
                  <a:srgbClr val="F8F8F8"/>
                </a:solidFill>
                <a:effectLst>
                  <a:outerShdw blurRad="38100" dist="38100" dir="2700000" algn="tl">
                    <a:srgbClr val="808080"/>
                  </a:outerShdw>
                </a:effectLst>
                <a:latin typeface="Arial" pitchFamily="34" charset="0"/>
              </a:rPr>
              <a:t> </a:t>
            </a:r>
            <a:r>
              <a:rPr lang="en-US" sz="4700" b="1" dirty="0" err="1" smtClean="0">
                <a:solidFill>
                  <a:srgbClr val="F8F8F8"/>
                </a:solidFill>
                <a:effectLst>
                  <a:outerShdw blurRad="38100" dist="38100" dir="2700000" algn="tl">
                    <a:srgbClr val="808080"/>
                  </a:outerShdw>
                </a:effectLst>
                <a:latin typeface="Arial" pitchFamily="34" charset="0"/>
              </a:rPr>
              <a:t>gì</a:t>
            </a:r>
            <a:r>
              <a:rPr lang="en-US" sz="4700" b="1" dirty="0" smtClean="0">
                <a:solidFill>
                  <a:srgbClr val="F8F8F8"/>
                </a:solidFill>
                <a:effectLst>
                  <a:outerShdw blurRad="38100" dist="38100" dir="2700000" algn="tl">
                    <a:srgbClr val="808080"/>
                  </a:outerShdw>
                </a:effectLst>
                <a:latin typeface="Arial" pitchFamily="34" charset="0"/>
              </a:rPr>
              <a:t>?</a:t>
            </a:r>
            <a:endParaRPr lang="en-US" sz="4700" dirty="0" smtClean="0">
              <a:solidFill>
                <a:schemeClr val="hlink"/>
              </a:solidFill>
              <a:effectLst>
                <a:outerShdw blurRad="38100" dist="38100" dir="2700000" algn="tl">
                  <a:srgbClr val="FFFFFF"/>
                </a:outerShdw>
              </a:effectLst>
              <a:latin typeface="Arial" pitchFamily="34" charset="0"/>
            </a:endParaRPr>
          </a:p>
        </p:txBody>
      </p:sp>
      <p:sp>
        <p:nvSpPr>
          <p:cNvPr id="262147" name="Text Box 3"/>
          <p:cNvSpPr txBox="1">
            <a:spLocks noChangeArrowheads="1"/>
          </p:cNvSpPr>
          <p:nvPr/>
        </p:nvSpPr>
        <p:spPr bwMode="auto">
          <a:xfrm>
            <a:off x="1219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48" name="Text Box 4"/>
          <p:cNvSpPr txBox="1">
            <a:spLocks noChangeArrowheads="1"/>
          </p:cNvSpPr>
          <p:nvPr/>
        </p:nvSpPr>
        <p:spPr bwMode="auto">
          <a:xfrm>
            <a:off x="1676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49" name="Text Box 5"/>
          <p:cNvSpPr txBox="1">
            <a:spLocks noChangeArrowheads="1"/>
          </p:cNvSpPr>
          <p:nvPr/>
        </p:nvSpPr>
        <p:spPr bwMode="auto">
          <a:xfrm>
            <a:off x="2133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0" name="Text Box 6"/>
          <p:cNvSpPr txBox="1">
            <a:spLocks noChangeArrowheads="1"/>
          </p:cNvSpPr>
          <p:nvPr/>
        </p:nvSpPr>
        <p:spPr bwMode="auto">
          <a:xfrm>
            <a:off x="2590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1" name="Text Box 7"/>
          <p:cNvSpPr txBox="1">
            <a:spLocks noChangeArrowheads="1"/>
          </p:cNvSpPr>
          <p:nvPr/>
        </p:nvSpPr>
        <p:spPr bwMode="auto">
          <a:xfrm>
            <a:off x="3048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2" name="Text Box 8"/>
          <p:cNvSpPr txBox="1">
            <a:spLocks noChangeArrowheads="1"/>
          </p:cNvSpPr>
          <p:nvPr/>
        </p:nvSpPr>
        <p:spPr bwMode="auto">
          <a:xfrm>
            <a:off x="3505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3" name="Text Box 9"/>
          <p:cNvSpPr txBox="1">
            <a:spLocks noChangeArrowheads="1"/>
          </p:cNvSpPr>
          <p:nvPr/>
        </p:nvSpPr>
        <p:spPr bwMode="auto">
          <a:xfrm>
            <a:off x="3962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4" name="Text Box 10"/>
          <p:cNvSpPr txBox="1">
            <a:spLocks noChangeArrowheads="1"/>
          </p:cNvSpPr>
          <p:nvPr/>
        </p:nvSpPr>
        <p:spPr bwMode="auto">
          <a:xfrm>
            <a:off x="4419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5" name="Text Box 11"/>
          <p:cNvSpPr txBox="1">
            <a:spLocks noChangeArrowheads="1"/>
          </p:cNvSpPr>
          <p:nvPr/>
        </p:nvSpPr>
        <p:spPr bwMode="auto">
          <a:xfrm>
            <a:off x="4876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6" name="Text Box 12"/>
          <p:cNvSpPr txBox="1">
            <a:spLocks noChangeArrowheads="1"/>
          </p:cNvSpPr>
          <p:nvPr/>
        </p:nvSpPr>
        <p:spPr bwMode="auto">
          <a:xfrm>
            <a:off x="5334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7" name="Text Box 13"/>
          <p:cNvSpPr txBox="1">
            <a:spLocks noChangeArrowheads="1"/>
          </p:cNvSpPr>
          <p:nvPr/>
        </p:nvSpPr>
        <p:spPr bwMode="auto">
          <a:xfrm>
            <a:off x="5791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8" name="Text Box 14"/>
          <p:cNvSpPr txBox="1">
            <a:spLocks noChangeArrowheads="1"/>
          </p:cNvSpPr>
          <p:nvPr/>
        </p:nvSpPr>
        <p:spPr bwMode="auto">
          <a:xfrm>
            <a:off x="6248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59" name="Text Box 15"/>
          <p:cNvSpPr txBox="1">
            <a:spLocks noChangeArrowheads="1"/>
          </p:cNvSpPr>
          <p:nvPr/>
        </p:nvSpPr>
        <p:spPr bwMode="auto">
          <a:xfrm>
            <a:off x="6705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60" name="Text Box 16"/>
          <p:cNvSpPr txBox="1">
            <a:spLocks noChangeArrowheads="1"/>
          </p:cNvSpPr>
          <p:nvPr/>
        </p:nvSpPr>
        <p:spPr bwMode="auto">
          <a:xfrm>
            <a:off x="7162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262161" name="Text Box 17"/>
          <p:cNvSpPr txBox="1">
            <a:spLocks noChangeArrowheads="1"/>
          </p:cNvSpPr>
          <p:nvPr/>
        </p:nvSpPr>
        <p:spPr bwMode="auto">
          <a:xfrm>
            <a:off x="7620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2000"/>
                                  </p:stCondLst>
                                  <p:iterate type="wd">
                                    <p:tmPct val="100000"/>
                                  </p:iterate>
                                  <p:childTnLst>
                                    <p:set>
                                      <p:cBhvr>
                                        <p:cTn id="6" dur="1" fill="hold">
                                          <p:stCondLst>
                                            <p:cond delay="0"/>
                                          </p:stCondLst>
                                        </p:cTn>
                                        <p:tgtEl>
                                          <p:spTgt spid="101378"/>
                                        </p:tgtEl>
                                        <p:attrNameLst>
                                          <p:attrName>style.visibility</p:attrName>
                                        </p:attrNameLst>
                                      </p:cBhvr>
                                      <p:to>
                                        <p:strVal val="visible"/>
                                      </p:to>
                                    </p:set>
                                    <p:anim calcmode="lin" valueType="num">
                                      <p:cBhvr additive="base">
                                        <p:cTn id="7" dur="300" fill="hold"/>
                                        <p:tgtEl>
                                          <p:spTgt spid="101378"/>
                                        </p:tgtEl>
                                        <p:attrNameLst>
                                          <p:attrName>ppt_x</p:attrName>
                                        </p:attrNameLst>
                                      </p:cBhvr>
                                      <p:tavLst>
                                        <p:tav tm="0">
                                          <p:val>
                                            <p:strVal val="0-#ppt_w/2"/>
                                          </p:val>
                                        </p:tav>
                                        <p:tav tm="100000">
                                          <p:val>
                                            <p:strVal val="#ppt_x"/>
                                          </p:val>
                                        </p:tav>
                                      </p:tavLst>
                                    </p:anim>
                                    <p:anim calcmode="lin" valueType="num">
                                      <p:cBhvr additive="base">
                                        <p:cTn id="8" dur="300" fill="hold"/>
                                        <p:tgtEl>
                                          <p:spTgt spid="1013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2000" y="1143000"/>
            <a:ext cx="7772400" cy="1600200"/>
          </a:xfrm>
        </p:spPr>
        <p:txBody>
          <a:bodyPr/>
          <a:lstStyle/>
          <a:p>
            <a:pPr>
              <a:defRPr/>
            </a:pPr>
            <a:r>
              <a:rPr lang="en-US" sz="4700" b="1" dirty="0" smtClean="0">
                <a:solidFill>
                  <a:srgbClr val="F8F8F8"/>
                </a:solidFill>
                <a:ea typeface="ＭＳ Ｐゴシック" charset="0"/>
              </a:rPr>
              <a:t>Theo </a:t>
            </a:r>
            <a:r>
              <a:rPr lang="en-US" sz="4700" b="1" dirty="0" err="1" smtClean="0">
                <a:solidFill>
                  <a:srgbClr val="F8F8F8"/>
                </a:solidFill>
                <a:ea typeface="ＭＳ Ｐゴシック" charset="0"/>
              </a:rPr>
              <a:t>quan</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điểm</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của</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tôi</a:t>
            </a:r>
            <a:endParaRPr lang="en-US" sz="4700" dirty="0">
              <a:solidFill>
                <a:schemeClr val="hlink"/>
              </a:solidFill>
              <a:effectLst>
                <a:outerShdw blurRad="38100" dist="38100" dir="2700000" algn="tl">
                  <a:srgbClr val="FFFFFF"/>
                </a:outerShdw>
              </a:effectLst>
              <a:ea typeface="ＭＳ Ｐゴシック" charset="0"/>
            </a:endParaRPr>
          </a:p>
        </p:txBody>
      </p:sp>
      <p:sp>
        <p:nvSpPr>
          <p:cNvPr id="102403" name="Text Box 3"/>
          <p:cNvSpPr txBox="1">
            <a:spLocks noChangeArrowheads="1"/>
          </p:cNvSpPr>
          <p:nvPr/>
        </p:nvSpPr>
        <p:spPr bwMode="auto">
          <a:xfrm>
            <a:off x="2699792" y="1592262"/>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4000" b="1">
                <a:solidFill>
                  <a:srgbClr val="FFFFFF"/>
                </a:solidFill>
                <a:latin typeface="Arial" panose="020B0604020202020204" pitchFamily="34" charset="0"/>
                <a:cs typeface="Arial" panose="020B0604020202020204" pitchFamily="34" charset="0"/>
              </a:rPr>
              <a:t>. . . . .</a:t>
            </a:r>
            <a:r>
              <a:rPr lang="en-US" altLang="vi-VN">
                <a:solidFill>
                  <a:srgbClr val="FFFFFF"/>
                </a:solidFill>
                <a:latin typeface="Arial" panose="020B0604020202020204" pitchFamily="34" charset="0"/>
                <a:cs typeface="Arial" panose="020B0604020202020204" pitchFamily="34" charset="0"/>
              </a:rPr>
              <a:t> </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wd">
                                    <p:tmPct val="100000"/>
                                  </p:iterate>
                                  <p:childTnLst>
                                    <p:set>
                                      <p:cBhvr>
                                        <p:cTn id="6" dur="1" fill="hold">
                                          <p:stCondLst>
                                            <p:cond delay="0"/>
                                          </p:stCondLst>
                                        </p:cTn>
                                        <p:tgtEl>
                                          <p:spTgt spid="102403"/>
                                        </p:tgtEl>
                                        <p:attrNameLst>
                                          <p:attrName>style.visibility</p:attrName>
                                        </p:attrNameLst>
                                      </p:cBhvr>
                                      <p:to>
                                        <p:strVal val="visible"/>
                                      </p:to>
                                    </p:set>
                                    <p:animEffect transition="in" filter="dissolve">
                                      <p:cBhvr>
                                        <p:cTn id="7" dur="300"/>
                                        <p:tgtEl>
                                          <p:spTgt spid="102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609600" y="1524000"/>
            <a:ext cx="7772400" cy="1600200"/>
          </a:xfrm>
        </p:spPr>
        <p:txBody>
          <a:bodyPr/>
          <a:lstStyle/>
          <a:p>
            <a:pPr>
              <a:defRPr/>
            </a:pPr>
            <a:r>
              <a:rPr lang="en-US" sz="4700" b="1" dirty="0">
                <a:solidFill>
                  <a:srgbClr val="F8F8F8"/>
                </a:solidFill>
                <a:ea typeface="ＭＳ Ｐゴシック" charset="0"/>
              </a:rPr>
              <a:t>. . . </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là</a:t>
            </a:r>
            <a:r>
              <a:rPr lang="en-US" sz="4700" b="1" dirty="0" smtClean="0">
                <a:solidFill>
                  <a:srgbClr val="F8F8F8"/>
                </a:solidFill>
                <a:ea typeface="ＭＳ Ｐゴシック" charset="0"/>
              </a:rPr>
              <a:t> 1001 </a:t>
            </a:r>
            <a:r>
              <a:rPr lang="en-US" sz="4700" b="1" dirty="0" err="1" smtClean="0">
                <a:solidFill>
                  <a:srgbClr val="F8F8F8"/>
                </a:solidFill>
                <a:ea typeface="ＭＳ Ｐゴシック" charset="0"/>
              </a:rPr>
              <a:t>điều</a:t>
            </a:r>
            <a:r>
              <a:rPr lang="en-US" sz="4700" b="1" dirty="0" smtClean="0">
                <a:solidFill>
                  <a:srgbClr val="F8F8F8"/>
                </a:solidFill>
                <a:ea typeface="ＭＳ Ｐゴシック" charset="0"/>
              </a:rPr>
              <a:t>!</a:t>
            </a:r>
            <a:endParaRPr lang="en-US" sz="4700" dirty="0">
              <a:solidFill>
                <a:schemeClr val="hlink"/>
              </a:solidFill>
              <a:effectLst>
                <a:outerShdw blurRad="38100" dist="38100" dir="2700000" algn="tl">
                  <a:srgbClr val="FFFFFF"/>
                </a:outerShdw>
              </a:effectLst>
              <a:ea typeface="ＭＳ Ｐゴシック"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762000" y="1219200"/>
            <a:ext cx="7543800" cy="2286000"/>
          </a:xfrm>
        </p:spPr>
        <p:txBody>
          <a:bodyPr/>
          <a:lstStyle/>
          <a:p>
            <a:pPr>
              <a:defRPr/>
            </a:pPr>
            <a:r>
              <a:rPr lang="en-US" sz="4700" b="1" dirty="0" err="1" smtClean="0">
                <a:solidFill>
                  <a:srgbClr val="F8F8F8"/>
                </a:solidFill>
                <a:ea typeface="ＭＳ Ｐゴシック" charset="0"/>
              </a:rPr>
              <a:t>Nhưng</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khi</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đọc</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cẩn</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thận</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bạn</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sẽ</a:t>
            </a:r>
            <a:r>
              <a:rPr lang="en-US" sz="4700" b="1" dirty="0" smtClean="0">
                <a:solidFill>
                  <a:srgbClr val="F8F8F8"/>
                </a:solidFill>
                <a:ea typeface="ＭＳ Ｐゴシック" charset="0"/>
              </a:rPr>
              <a:t> </a:t>
            </a:r>
            <a:r>
              <a:rPr lang="en-US" sz="4700" b="1" dirty="0" err="1" smtClean="0">
                <a:solidFill>
                  <a:srgbClr val="F8F8F8"/>
                </a:solidFill>
                <a:ea typeface="ＭＳ Ｐゴシック" charset="0"/>
              </a:rPr>
              <a:t>thấy</a:t>
            </a:r>
            <a:r>
              <a:rPr lang="en-US" sz="4700" b="1" dirty="0">
                <a:solidFill>
                  <a:srgbClr val="F8F8F8"/>
                </a:solidFill>
                <a:ea typeface="ＭＳ Ｐゴシック" charset="0"/>
              </a:rPr>
              <a:t/>
            </a:r>
            <a:br>
              <a:rPr lang="en-US" sz="4700" b="1" dirty="0">
                <a:solidFill>
                  <a:srgbClr val="F8F8F8"/>
                </a:solidFill>
                <a:ea typeface="ＭＳ Ｐゴシック" charset="0"/>
              </a:rPr>
            </a:br>
            <a:r>
              <a:rPr lang="en-US" sz="4700" b="1" dirty="0">
                <a:solidFill>
                  <a:srgbClr val="FFFF66"/>
                </a:solidFill>
                <a:ea typeface="ＭＳ Ｐゴシック" charset="0"/>
              </a:rPr>
              <a:t>3 </a:t>
            </a:r>
            <a:r>
              <a:rPr lang="en-US" sz="4700" b="1" dirty="0" err="1" smtClean="0">
                <a:solidFill>
                  <a:srgbClr val="FFFF66"/>
                </a:solidFill>
                <a:ea typeface="ＭＳ Ｐゴシック" charset="0"/>
              </a:rPr>
              <a:t>điều</a:t>
            </a:r>
            <a:r>
              <a:rPr lang="en-US" sz="4700" b="1" dirty="0" smtClean="0">
                <a:solidFill>
                  <a:srgbClr val="FFFF66"/>
                </a:solidFill>
                <a:ea typeface="ＭＳ Ｐゴシック" charset="0"/>
              </a:rPr>
              <a:t> </a:t>
            </a:r>
            <a:r>
              <a:rPr lang="en-US" sz="4700" b="1" dirty="0" err="1" smtClean="0">
                <a:solidFill>
                  <a:srgbClr val="FFFF66"/>
                </a:solidFill>
                <a:ea typeface="ＭＳ Ｐゴシック" charset="0"/>
              </a:rPr>
              <a:t>lớn</a:t>
            </a:r>
            <a:endParaRPr lang="en-US" sz="4700" dirty="0">
              <a:solidFill>
                <a:schemeClr val="hlink"/>
              </a:solidFill>
              <a:effectLst>
                <a:outerShdw blurRad="38100" dist="38100" dir="2700000" algn="tl">
                  <a:srgbClr val="FFFFFF"/>
                </a:outerShdw>
              </a:effectLst>
              <a:ea typeface="ＭＳ Ｐゴシック"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ctrTitle"/>
          </p:nvPr>
        </p:nvSpPr>
        <p:spPr>
          <a:xfrm>
            <a:off x="1066800" y="1143000"/>
            <a:ext cx="7010400" cy="1981200"/>
          </a:xfrm>
        </p:spPr>
        <p:txBody>
          <a:bodyPr/>
          <a:lstStyle/>
          <a:p>
            <a:pPr>
              <a:defRPr/>
            </a:pPr>
            <a:r>
              <a:rPr lang="en-US" sz="4000" b="1" dirty="0" err="1" smtClean="0">
                <a:solidFill>
                  <a:srgbClr val="F8F8F8"/>
                </a:solidFill>
                <a:ea typeface="ＭＳ Ｐゴシック" charset="0"/>
              </a:rPr>
              <a:t>Bản</a:t>
            </a:r>
            <a:r>
              <a:rPr lang="en-US" sz="4000" b="1" dirty="0" smtClean="0">
                <a:solidFill>
                  <a:srgbClr val="F8F8F8"/>
                </a:solidFill>
                <a:ea typeface="ＭＳ Ｐゴシック" charset="0"/>
              </a:rPr>
              <a:t> </a:t>
            </a:r>
            <a:r>
              <a:rPr lang="en-US" sz="4000" b="1" dirty="0" err="1" smtClean="0">
                <a:solidFill>
                  <a:srgbClr val="F8F8F8"/>
                </a:solidFill>
                <a:ea typeface="ＭＳ Ｐゴシック" charset="0"/>
              </a:rPr>
              <a:t>chất</a:t>
            </a:r>
            <a:r>
              <a:rPr lang="en-US" sz="4000" b="1" dirty="0" smtClean="0">
                <a:solidFill>
                  <a:srgbClr val="F8F8F8"/>
                </a:solidFill>
                <a:ea typeface="ＭＳ Ｐゴシック" charset="0"/>
              </a:rPr>
              <a:t> </a:t>
            </a:r>
            <a:r>
              <a:rPr lang="en-US" sz="4000" b="1" dirty="0" err="1" smtClean="0">
                <a:solidFill>
                  <a:srgbClr val="F8F8F8"/>
                </a:solidFill>
                <a:ea typeface="ＭＳ Ｐゴシック" charset="0"/>
              </a:rPr>
              <a:t>phù</a:t>
            </a:r>
            <a:r>
              <a:rPr lang="en-US" sz="4000" b="1" dirty="0" smtClean="0">
                <a:solidFill>
                  <a:srgbClr val="F8F8F8"/>
                </a:solidFill>
                <a:ea typeface="ＭＳ Ｐゴシック" charset="0"/>
              </a:rPr>
              <a:t> du </a:t>
            </a:r>
            <a:r>
              <a:rPr lang="en-US" sz="4000" b="1" dirty="0" err="1" smtClean="0">
                <a:solidFill>
                  <a:srgbClr val="F8F8F8"/>
                </a:solidFill>
                <a:ea typeface="ＭＳ Ｐゴシック" charset="0"/>
              </a:rPr>
              <a:t>của</a:t>
            </a:r>
            <a:r>
              <a:rPr lang="en-US" sz="4000" b="1" dirty="0" smtClean="0">
                <a:solidFill>
                  <a:srgbClr val="F8F8F8"/>
                </a:solidFill>
                <a:ea typeface="ＭＳ Ｐゴシック" charset="0"/>
              </a:rPr>
              <a:t> </a:t>
            </a:r>
            <a:r>
              <a:rPr lang="en-US" sz="4000" b="1" dirty="0" err="1" smtClean="0">
                <a:solidFill>
                  <a:srgbClr val="F8F8F8"/>
                </a:solidFill>
                <a:ea typeface="ＭＳ Ｐゴシック" charset="0"/>
              </a:rPr>
              <a:t>những</a:t>
            </a:r>
            <a:r>
              <a:rPr lang="en-US" sz="4000" b="1" dirty="0" smtClean="0">
                <a:solidFill>
                  <a:srgbClr val="F8F8F8"/>
                </a:solidFill>
                <a:ea typeface="ＭＳ Ｐゴシック" charset="0"/>
              </a:rPr>
              <a:t> </a:t>
            </a:r>
            <a:r>
              <a:rPr lang="en-US" sz="4000" b="1" dirty="0" err="1" smtClean="0">
                <a:solidFill>
                  <a:srgbClr val="F8F8F8"/>
                </a:solidFill>
                <a:ea typeface="ＭＳ Ｐゴシック" charset="0"/>
              </a:rPr>
              <a:t>thành</a:t>
            </a:r>
            <a:r>
              <a:rPr lang="en-US" sz="4000" b="1" dirty="0" smtClean="0">
                <a:solidFill>
                  <a:srgbClr val="F8F8F8"/>
                </a:solidFill>
                <a:ea typeface="ＭＳ Ｐゴシック" charset="0"/>
              </a:rPr>
              <a:t> </a:t>
            </a:r>
            <a:r>
              <a:rPr lang="en-US" sz="4000" b="1" dirty="0" err="1" smtClean="0">
                <a:solidFill>
                  <a:srgbClr val="F8F8F8"/>
                </a:solidFill>
                <a:ea typeface="ＭＳ Ｐゴシック" charset="0"/>
              </a:rPr>
              <a:t>tựu</a:t>
            </a:r>
            <a:r>
              <a:rPr lang="en-US" sz="4000" b="1" dirty="0" smtClean="0">
                <a:solidFill>
                  <a:srgbClr val="F8F8F8"/>
                </a:solidFill>
                <a:ea typeface="ＭＳ Ｐゴシック" charset="0"/>
              </a:rPr>
              <a:t> con </a:t>
            </a:r>
            <a:r>
              <a:rPr lang="en-US" sz="4000" b="1" dirty="0" err="1" smtClean="0">
                <a:solidFill>
                  <a:srgbClr val="F8F8F8"/>
                </a:solidFill>
                <a:ea typeface="ＭＳ Ｐゴシック" charset="0"/>
              </a:rPr>
              <a:t>người</a:t>
            </a:r>
            <a:endParaRPr lang="en-US" sz="4000" dirty="0">
              <a:solidFill>
                <a:schemeClr val="hlink"/>
              </a:solidFill>
              <a:effectLst>
                <a:outerShdw blurRad="38100" dist="38100" dir="2700000" algn="tl">
                  <a:srgbClr val="FFFFFF"/>
                </a:outerShdw>
              </a:effectLst>
              <a:ea typeface="ＭＳ Ｐゴシック" charset="0"/>
            </a:endParaRPr>
          </a:p>
        </p:txBody>
      </p:sp>
      <p:sp>
        <p:nvSpPr>
          <p:cNvPr id="266243" name="Text Box 3"/>
          <p:cNvSpPr txBox="1">
            <a:spLocks noChangeArrowheads="1"/>
          </p:cNvSpPr>
          <p:nvPr/>
        </p:nvSpPr>
        <p:spPr bwMode="auto">
          <a:xfrm>
            <a:off x="3886200" y="1371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endParaRPr lang="vi-VN" altLang="vi-VN">
              <a:latin typeface="Arial" panose="020B0604020202020204" pitchFamily="34" charset="0"/>
              <a:cs typeface="Arial" panose="020B0604020202020204" pitchFamily="34" charset="0"/>
            </a:endParaRPr>
          </a:p>
        </p:txBody>
      </p:sp>
      <p:sp>
        <p:nvSpPr>
          <p:cNvPr id="266244" name="Text Box 4"/>
          <p:cNvSpPr txBox="1">
            <a:spLocks noChangeArrowheads="1"/>
          </p:cNvSpPr>
          <p:nvPr/>
        </p:nvSpPr>
        <p:spPr bwMode="auto">
          <a:xfrm>
            <a:off x="3810000" y="6858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4000" b="1" i="1">
                <a:solidFill>
                  <a:srgbClr val="FFFF99"/>
                </a:solidFill>
                <a:latin typeface="Arial" panose="020B0604020202020204" pitchFamily="34" charset="0"/>
                <a:cs typeface="Arial" panose="020B0604020202020204" pitchFamily="34" charset="0"/>
              </a:rPr>
              <a:t>1</a:t>
            </a:r>
            <a:endParaRPr lang="en-US" altLang="vi-VN">
              <a:solidFill>
                <a:srgbClr val="FFFF99"/>
              </a:solidFill>
              <a:latin typeface="Arial" panose="020B0604020202020204" pitchFamily="34" charset="0"/>
              <a:cs typeface="Arial" panose="020B0604020202020204" pitchFamily="34" charset="0"/>
            </a:endParaRPr>
          </a:p>
        </p:txBody>
      </p:sp>
      <p:pic>
        <p:nvPicPr>
          <p:cNvPr id="266245" name="Picture 5" descr="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71800"/>
            <a:ext cx="4648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6" name="Picture 6" descr="D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487738"/>
            <a:ext cx="39624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990600" y="1219200"/>
            <a:ext cx="7086600" cy="1828800"/>
          </a:xfrm>
        </p:spPr>
        <p:txBody>
          <a:bodyPr/>
          <a:lstStyle/>
          <a:p>
            <a:pPr>
              <a:defRPr/>
            </a:pPr>
            <a:r>
              <a:rPr lang="en-US" b="1" dirty="0" err="1" smtClean="0">
                <a:solidFill>
                  <a:srgbClr val="F8F8F8"/>
                </a:solidFill>
                <a:ea typeface="ＭＳ Ｐゴシック" charset="0"/>
              </a:rPr>
              <a:t>Bản</a:t>
            </a:r>
            <a:r>
              <a:rPr lang="en-US" b="1" dirty="0" smtClean="0">
                <a:solidFill>
                  <a:srgbClr val="F8F8F8"/>
                </a:solidFill>
                <a:ea typeface="ＭＳ Ｐゴシック" charset="0"/>
              </a:rPr>
              <a:t> </a:t>
            </a:r>
            <a:r>
              <a:rPr lang="en-US" b="1" dirty="0" err="1" smtClean="0">
                <a:solidFill>
                  <a:srgbClr val="F8F8F8"/>
                </a:solidFill>
                <a:ea typeface="ＭＳ Ｐゴシック" charset="0"/>
              </a:rPr>
              <a:t>chất</a:t>
            </a:r>
            <a:r>
              <a:rPr lang="en-US" b="1" dirty="0" smtClean="0">
                <a:solidFill>
                  <a:srgbClr val="F8F8F8"/>
                </a:solidFill>
                <a:ea typeface="ＭＳ Ｐゴシック" charset="0"/>
              </a:rPr>
              <a:t> </a:t>
            </a:r>
            <a:r>
              <a:rPr lang="en-US" b="1" dirty="0" err="1" smtClean="0">
                <a:solidFill>
                  <a:srgbClr val="F8F8F8"/>
                </a:solidFill>
                <a:ea typeface="ＭＳ Ｐゴシック" charset="0"/>
              </a:rPr>
              <a:t>phù</a:t>
            </a:r>
            <a:r>
              <a:rPr lang="en-US" b="1" dirty="0" smtClean="0">
                <a:solidFill>
                  <a:srgbClr val="F8F8F8"/>
                </a:solidFill>
                <a:ea typeface="ＭＳ Ｐゴシック" charset="0"/>
              </a:rPr>
              <a:t> du </a:t>
            </a:r>
            <a:r>
              <a:rPr lang="en-US" b="1" dirty="0" err="1" smtClean="0">
                <a:solidFill>
                  <a:srgbClr val="F8F8F8"/>
                </a:solidFill>
                <a:ea typeface="ＭＳ Ｐゴシック" charset="0"/>
              </a:rPr>
              <a:t>của</a:t>
            </a:r>
            <a:r>
              <a:rPr lang="en-US" b="1" dirty="0" smtClean="0">
                <a:solidFill>
                  <a:srgbClr val="F8F8F8"/>
                </a:solidFill>
                <a:ea typeface="ＭＳ Ｐゴシック" charset="0"/>
              </a:rPr>
              <a:t> </a:t>
            </a:r>
            <a:r>
              <a:rPr lang="en-US" b="1" dirty="0" err="1" smtClean="0">
                <a:solidFill>
                  <a:srgbClr val="F8F8F8"/>
                </a:solidFill>
                <a:ea typeface="ＭＳ Ｐゴシック" charset="0"/>
              </a:rPr>
              <a:t>sự</a:t>
            </a:r>
            <a:r>
              <a:rPr lang="en-US" b="1" dirty="0" smtClean="0">
                <a:solidFill>
                  <a:srgbClr val="F8F8F8"/>
                </a:solidFill>
                <a:ea typeface="ＭＳ Ｐゴシック" charset="0"/>
              </a:rPr>
              <a:t> </a:t>
            </a:r>
            <a:r>
              <a:rPr lang="en-US" b="1" dirty="0" err="1" smtClean="0">
                <a:solidFill>
                  <a:srgbClr val="F8F8F8"/>
                </a:solidFill>
                <a:ea typeface="ＭＳ Ｐゴシック" charset="0"/>
              </a:rPr>
              <a:t>khôn</a:t>
            </a:r>
            <a:r>
              <a:rPr lang="en-US" b="1" dirty="0" smtClean="0">
                <a:solidFill>
                  <a:srgbClr val="F8F8F8"/>
                </a:solidFill>
                <a:ea typeface="ＭＳ Ｐゴシック" charset="0"/>
              </a:rPr>
              <a:t> </a:t>
            </a:r>
            <a:r>
              <a:rPr lang="en-US" b="1" dirty="0" err="1" smtClean="0">
                <a:solidFill>
                  <a:srgbClr val="F8F8F8"/>
                </a:solidFill>
                <a:ea typeface="ＭＳ Ｐゴシック" charset="0"/>
              </a:rPr>
              <a:t>ngoan</a:t>
            </a:r>
            <a:r>
              <a:rPr lang="en-US" b="1" dirty="0" smtClean="0">
                <a:solidFill>
                  <a:srgbClr val="F8F8F8"/>
                </a:solidFill>
                <a:ea typeface="ＭＳ Ｐゴシック" charset="0"/>
              </a:rPr>
              <a:t> con </a:t>
            </a:r>
            <a:r>
              <a:rPr lang="en-US" b="1" dirty="0" err="1" smtClean="0">
                <a:solidFill>
                  <a:srgbClr val="F8F8F8"/>
                </a:solidFill>
                <a:ea typeface="ＭＳ Ｐゴシック" charset="0"/>
              </a:rPr>
              <a:t>người</a:t>
            </a:r>
            <a:endParaRPr lang="en-US" dirty="0">
              <a:solidFill>
                <a:schemeClr val="hlink"/>
              </a:solidFill>
              <a:effectLst>
                <a:outerShdw blurRad="38100" dist="38100" dir="2700000" algn="tl">
                  <a:srgbClr val="FFFFFF"/>
                </a:outerShdw>
              </a:effectLst>
              <a:ea typeface="ＭＳ Ｐゴシック" charset="0"/>
            </a:endParaRPr>
          </a:p>
        </p:txBody>
      </p:sp>
      <p:sp>
        <p:nvSpPr>
          <p:cNvPr id="267267" name="Text Box 3"/>
          <p:cNvSpPr txBox="1">
            <a:spLocks noChangeArrowheads="1"/>
          </p:cNvSpPr>
          <p:nvPr/>
        </p:nvSpPr>
        <p:spPr bwMode="auto">
          <a:xfrm>
            <a:off x="3962400" y="7620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4000" b="1" i="1">
                <a:solidFill>
                  <a:srgbClr val="FFFF99"/>
                </a:solidFill>
                <a:latin typeface="Arial" panose="020B0604020202020204" pitchFamily="34" charset="0"/>
                <a:cs typeface="Arial" panose="020B0604020202020204" pitchFamily="34" charset="0"/>
              </a:rPr>
              <a:t>2</a:t>
            </a:r>
            <a:endParaRPr lang="en-US" altLang="vi-VN">
              <a:solidFill>
                <a:srgbClr val="F8F8F8"/>
              </a:solidFill>
              <a:latin typeface="Arial" panose="020B0604020202020204" pitchFamily="34" charset="0"/>
              <a:cs typeface="Arial" panose="020B0604020202020204" pitchFamily="34" charset="0"/>
            </a:endParaRPr>
          </a:p>
        </p:txBody>
      </p:sp>
      <p:pic>
        <p:nvPicPr>
          <p:cNvPr id="267268" name="Picture 4" descr="TO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81400"/>
            <a:ext cx="39624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9" name="Picture 5" descr="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048000"/>
            <a:ext cx="4800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3505200" y="1676400"/>
            <a:ext cx="1905000" cy="838200"/>
          </a:xfrm>
        </p:spPr>
        <p:txBody>
          <a:bodyPr/>
          <a:lstStyle/>
          <a:p>
            <a:pPr>
              <a:defRPr/>
            </a:pPr>
            <a:r>
              <a:rPr lang="en-US" sz="6000" b="1" dirty="0" err="1" smtClean="0">
                <a:solidFill>
                  <a:srgbClr val="F8F8F8"/>
                </a:solidFill>
                <a:ea typeface="ＭＳ Ｐゴシック" charset="0"/>
              </a:rPr>
              <a:t>và</a:t>
            </a:r>
            <a:endParaRPr lang="en-US" sz="4700" dirty="0">
              <a:solidFill>
                <a:schemeClr val="hlink"/>
              </a:solidFill>
              <a:effectLst>
                <a:outerShdw blurRad="38100" dist="38100" dir="2700000" algn="tl">
                  <a:srgbClr val="FFFFFF"/>
                </a:outerShdw>
              </a:effectLst>
              <a:ea typeface="ＭＳ Ｐゴシック"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Befitting Solomon:</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71736" y="1412776"/>
            <a:ext cx="6356240" cy="4104456"/>
          </a:xfrm>
          <a:prstGeom prst="rect">
            <a:avLst/>
          </a:prstGeom>
          <a:noFill/>
          <a:ln>
            <a:noFill/>
          </a:ln>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l">
              <a:buFont typeface="Arial"/>
              <a:buChar cha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khôn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ngoan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(1:16)</a:t>
            </a:r>
          </a:p>
          <a:p>
            <a:pPr marL="685800" indent="-685800" algn="l">
              <a:buFont typeface="Arial"/>
              <a:buChar cha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xây</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dựng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(2:4-6)</a:t>
            </a:r>
          </a:p>
          <a:p>
            <a:pPr marL="685800" indent="-685800" algn="l">
              <a:buFont typeface="Arial"/>
              <a:buChar cha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Nô</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lệ</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(2:7)</a:t>
            </a:r>
          </a:p>
          <a:p>
            <a:pPr marL="685800" indent="-685800" algn="l">
              <a:buFont typeface="Arial"/>
              <a:buChar cha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cải</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(2:8a)</a:t>
            </a:r>
          </a:p>
          <a:p>
            <a:pPr marL="685800" indent="-685800" algn="l">
              <a:buFont typeface="Arial"/>
              <a:buChar cha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Hậu</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cung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(2:8b)</a:t>
            </a:r>
          </a:p>
          <a:p>
            <a:pPr marL="685800" indent="-685800" algn="l">
              <a:buFont typeface="Arial"/>
              <a:buChar cha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Các</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châm</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ngôn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(12:9)</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a:xfrm>
            <a:off x="609600" y="1295400"/>
            <a:ext cx="8001000" cy="1143000"/>
          </a:xfrm>
        </p:spPr>
        <p:txBody>
          <a:bodyPr/>
          <a:lstStyle/>
          <a:p>
            <a:pPr>
              <a:defRPr/>
            </a:pPr>
            <a:r>
              <a:rPr lang="en-US" sz="4000" b="1" dirty="0" err="1" smtClean="0">
                <a:solidFill>
                  <a:srgbClr val="F8F8F8"/>
                </a:solidFill>
                <a:ea typeface="ＭＳ Ｐゴシック" charset="0"/>
              </a:rPr>
              <a:t>Bản</a:t>
            </a:r>
            <a:r>
              <a:rPr lang="en-US" sz="4000" b="1" dirty="0" smtClean="0">
                <a:solidFill>
                  <a:srgbClr val="F8F8F8"/>
                </a:solidFill>
                <a:ea typeface="ＭＳ Ｐゴシック" charset="0"/>
              </a:rPr>
              <a:t> </a:t>
            </a:r>
            <a:r>
              <a:rPr lang="en-US" sz="4000" b="1" dirty="0" err="1" smtClean="0">
                <a:solidFill>
                  <a:srgbClr val="F8F8F8"/>
                </a:solidFill>
                <a:ea typeface="ＭＳ Ｐゴシック" charset="0"/>
              </a:rPr>
              <a:t>chất</a:t>
            </a:r>
            <a:r>
              <a:rPr lang="en-US" sz="4000" b="1" dirty="0" smtClean="0">
                <a:solidFill>
                  <a:srgbClr val="F8F8F8"/>
                </a:solidFill>
                <a:ea typeface="ＭＳ Ｐゴシック" charset="0"/>
              </a:rPr>
              <a:t> </a:t>
            </a:r>
            <a:r>
              <a:rPr lang="en-US" sz="4000" b="1" dirty="0" err="1" smtClean="0">
                <a:solidFill>
                  <a:srgbClr val="F8F8F8"/>
                </a:solidFill>
                <a:ea typeface="ＭＳ Ｐゴシック" charset="0"/>
              </a:rPr>
              <a:t>phù</a:t>
            </a:r>
            <a:r>
              <a:rPr lang="en-US" sz="4000" b="1" dirty="0" smtClean="0">
                <a:solidFill>
                  <a:srgbClr val="F8F8F8"/>
                </a:solidFill>
                <a:ea typeface="ＭＳ Ｐゴシック" charset="0"/>
              </a:rPr>
              <a:t> du </a:t>
            </a:r>
            <a:r>
              <a:rPr lang="en-US" sz="4000" b="1" dirty="0" err="1" smtClean="0">
                <a:solidFill>
                  <a:srgbClr val="F8F8F8"/>
                </a:solidFill>
                <a:ea typeface="ＭＳ Ｐゴシック" charset="0"/>
              </a:rPr>
              <a:t>của</a:t>
            </a:r>
            <a:r>
              <a:rPr lang="en-US" sz="4000" b="1" dirty="0" smtClean="0">
                <a:solidFill>
                  <a:srgbClr val="F8F8F8"/>
                </a:solidFill>
                <a:ea typeface="ＭＳ Ｐゴシック" charset="0"/>
              </a:rPr>
              <a:t> </a:t>
            </a:r>
            <a:r>
              <a:rPr lang="en-US" sz="4000" b="1" dirty="0" err="1" smtClean="0">
                <a:solidFill>
                  <a:srgbClr val="F8F8F8"/>
                </a:solidFill>
                <a:ea typeface="ＭＳ Ｐゴシック" charset="0"/>
              </a:rPr>
              <a:t>tuổi</a:t>
            </a:r>
            <a:r>
              <a:rPr lang="en-US" sz="4000" b="1" dirty="0" smtClean="0">
                <a:solidFill>
                  <a:srgbClr val="F8F8F8"/>
                </a:solidFill>
                <a:ea typeface="ＭＳ Ｐゴシック" charset="0"/>
              </a:rPr>
              <a:t> </a:t>
            </a:r>
            <a:r>
              <a:rPr lang="en-US" sz="4000" b="1" dirty="0" err="1" smtClean="0">
                <a:solidFill>
                  <a:srgbClr val="F8F8F8"/>
                </a:solidFill>
                <a:ea typeface="ＭＳ Ｐゴシック" charset="0"/>
              </a:rPr>
              <a:t>xuân</a:t>
            </a:r>
            <a:endParaRPr lang="en-US" sz="4000" dirty="0">
              <a:solidFill>
                <a:schemeClr val="hlink"/>
              </a:solidFill>
              <a:effectLst>
                <a:outerShdw blurRad="38100" dist="38100" dir="2700000" algn="tl">
                  <a:srgbClr val="FFFFFF"/>
                </a:outerShdw>
              </a:effectLst>
              <a:ea typeface="ＭＳ Ｐゴシック" charset="0"/>
            </a:endParaRPr>
          </a:p>
        </p:txBody>
      </p:sp>
      <p:sp>
        <p:nvSpPr>
          <p:cNvPr id="269315" name="Text Box 3"/>
          <p:cNvSpPr txBox="1">
            <a:spLocks noChangeArrowheads="1"/>
          </p:cNvSpPr>
          <p:nvPr/>
        </p:nvSpPr>
        <p:spPr bwMode="auto">
          <a:xfrm>
            <a:off x="3886200" y="7620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4000" b="1" i="1">
                <a:solidFill>
                  <a:srgbClr val="FFFF99"/>
                </a:solidFill>
                <a:latin typeface="Arial" panose="020B0604020202020204" pitchFamily="34" charset="0"/>
                <a:cs typeface="Arial" panose="020B0604020202020204" pitchFamily="34" charset="0"/>
              </a:rPr>
              <a:t>3</a:t>
            </a:r>
            <a:endParaRPr lang="en-US" altLang="vi-VN">
              <a:solidFill>
                <a:srgbClr val="FFFF99"/>
              </a:solidFill>
              <a:latin typeface="Arial" panose="020B0604020202020204" pitchFamily="34" charset="0"/>
              <a:cs typeface="Arial" panose="020B0604020202020204" pitchFamily="34" charset="0"/>
            </a:endParaRPr>
          </a:p>
        </p:txBody>
      </p:sp>
      <p:pic>
        <p:nvPicPr>
          <p:cNvPr id="269316" name="Picture 4" descr="K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438400"/>
            <a:ext cx="5410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7" name="Picture 5" descr="BO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503488"/>
            <a:ext cx="28384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0" y="1196975"/>
            <a:ext cx="9144000" cy="5661025"/>
          </a:xfrm>
          <a:prstGeom prst="rect">
            <a:avLst/>
          </a:prstGeom>
          <a:solidFill>
            <a:srgbClr val="CCFFCC"/>
          </a:solidFill>
          <a:ln w="9525">
            <a:solidFill>
              <a:schemeClr val="tx1"/>
            </a:solidFill>
            <a:round/>
            <a:headEnd/>
            <a:tailEnd/>
          </a:ln>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solidFill>
                <a:srgbClr val="000000"/>
              </a:solidFill>
            </a:endParaRPr>
          </a:p>
        </p:txBody>
      </p:sp>
      <p:graphicFrame>
        <p:nvGraphicFramePr>
          <p:cNvPr id="2050" name="Object 2"/>
          <p:cNvGraphicFramePr>
            <a:graphicFrameLocks noChangeAspect="1"/>
          </p:cNvGraphicFramePr>
          <p:nvPr>
            <p:extLst>
              <p:ext uri="{D42A27DB-BD31-4B8C-83A1-F6EECF244321}">
                <p14:modId xmlns:p14="http://schemas.microsoft.com/office/powerpoint/2010/main" val="1641725635"/>
              </p:ext>
            </p:extLst>
          </p:nvPr>
        </p:nvGraphicFramePr>
        <p:xfrm>
          <a:off x="-2953" y="608583"/>
          <a:ext cx="9563100" cy="7500937"/>
        </p:xfrm>
        <a:graphic>
          <a:graphicData uri="http://schemas.openxmlformats.org/presentationml/2006/ole">
            <mc:AlternateContent xmlns:mc="http://schemas.openxmlformats.org/markup-compatibility/2006">
              <mc:Choice xmlns:v="urn:schemas-microsoft-com:vml" Requires="v">
                <p:oleObj spid="_x0000_s2102" name="Document" r:id="rId5" imgW="6286500" imgH="4635500" progId="Word.Document.8">
                  <p:embed/>
                </p:oleObj>
              </mc:Choice>
              <mc:Fallback>
                <p:oleObj name="Document" r:id="rId5" imgW="6286500" imgH="4635500" progId="Word.Document.8">
                  <p:embed/>
                  <p:pic>
                    <p:nvPicPr>
                      <p:cNvPr id="0" name="Object 2"/>
                      <p:cNvPicPr>
                        <a:picLocks noChangeAspect="1" noChangeArrowheads="1"/>
                      </p:cNvPicPr>
                      <p:nvPr/>
                    </p:nvPicPr>
                    <p:blipFill>
                      <a:blip r:embed="rId6"/>
                      <a:srcRect/>
                      <a:stretch>
                        <a:fillRect/>
                      </a:stretch>
                    </p:blipFill>
                    <p:spPr bwMode="auto">
                      <a:xfrm>
                        <a:off x="-2953" y="608583"/>
                        <a:ext cx="9563100" cy="750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1075" name="Rectangle 2"/>
          <p:cNvSpPr>
            <a:spLocks noGrp="1" noChangeArrowheads="1"/>
          </p:cNvSpPr>
          <p:nvPr>
            <p:ph type="title"/>
          </p:nvPr>
        </p:nvSpPr>
        <p:spPr>
          <a:xfrm>
            <a:off x="0" y="0"/>
            <a:ext cx="9144000" cy="461963"/>
          </a:xfrm>
          <a:solidFill>
            <a:srgbClr val="0000FF"/>
          </a:solidFill>
        </p:spPr>
        <p:txBody>
          <a:bodyPr/>
          <a:lstStyle/>
          <a:p>
            <a:pPr>
              <a:defRPr/>
            </a:pPr>
            <a:r>
              <a:rPr lang="en-US" sz="3200" b="1" smtClean="0">
                <a:effectLst>
                  <a:outerShdw blurRad="38100" dist="38100" dir="2700000" algn="tl">
                    <a:srgbClr val="000000"/>
                  </a:outerShdw>
                </a:effectLst>
                <a:latin typeface="Arial" pitchFamily="34" charset="0"/>
              </a:rPr>
              <a:t>Ecclesiastes Overview</a:t>
            </a:r>
          </a:p>
        </p:txBody>
      </p:sp>
      <p:sp>
        <p:nvSpPr>
          <p:cNvPr id="205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b="1">
                <a:solidFill>
                  <a:srgbClr val="FFFFFF"/>
                </a:solidFill>
                <a:latin typeface="Arial" panose="020B0604020202020204" pitchFamily="34" charset="0"/>
                <a:cs typeface="Arial" panose="020B0604020202020204" pitchFamily="34" charset="0"/>
              </a:rPr>
              <a:t>403</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752600" y="762000"/>
            <a:ext cx="5715000" cy="1371600"/>
          </a:xfrm>
        </p:spPr>
        <p:txBody>
          <a:bodyPr/>
          <a:lstStyle/>
          <a:p>
            <a:pPr>
              <a:defRPr/>
            </a:pPr>
            <a:r>
              <a:rPr lang="en-US" b="1" dirty="0" err="1" smtClean="0">
                <a:solidFill>
                  <a:srgbClr val="F8F8F8"/>
                </a:solidFill>
                <a:latin typeface="Arial" charset="0"/>
                <a:ea typeface="ＭＳ Ｐゴシック" charset="0"/>
              </a:rPr>
              <a:t>Mục</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đích</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và</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chủ</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đề</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của</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3077" name="Text Box 3"/>
          <p:cNvSpPr txBox="1">
            <a:spLocks noChangeArrowheads="1"/>
          </p:cNvSpPr>
          <p:nvPr/>
        </p:nvSpPr>
        <p:spPr bwMode="auto">
          <a:xfrm>
            <a:off x="1219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78" name="Text Box 4"/>
          <p:cNvSpPr txBox="1">
            <a:spLocks noChangeArrowheads="1"/>
          </p:cNvSpPr>
          <p:nvPr/>
        </p:nvSpPr>
        <p:spPr bwMode="auto">
          <a:xfrm>
            <a:off x="1676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79" name="Text Box 5"/>
          <p:cNvSpPr txBox="1">
            <a:spLocks noChangeArrowheads="1"/>
          </p:cNvSpPr>
          <p:nvPr/>
        </p:nvSpPr>
        <p:spPr bwMode="auto">
          <a:xfrm>
            <a:off x="2133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0" name="Text Box 6"/>
          <p:cNvSpPr txBox="1">
            <a:spLocks noChangeArrowheads="1"/>
          </p:cNvSpPr>
          <p:nvPr/>
        </p:nvSpPr>
        <p:spPr bwMode="auto">
          <a:xfrm>
            <a:off x="2590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1" name="Text Box 7"/>
          <p:cNvSpPr txBox="1">
            <a:spLocks noChangeArrowheads="1"/>
          </p:cNvSpPr>
          <p:nvPr/>
        </p:nvSpPr>
        <p:spPr bwMode="auto">
          <a:xfrm>
            <a:off x="3048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2" name="Text Box 8"/>
          <p:cNvSpPr txBox="1">
            <a:spLocks noChangeArrowheads="1"/>
          </p:cNvSpPr>
          <p:nvPr/>
        </p:nvSpPr>
        <p:spPr bwMode="auto">
          <a:xfrm>
            <a:off x="3505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3" name="Text Box 9"/>
          <p:cNvSpPr txBox="1">
            <a:spLocks noChangeArrowheads="1"/>
          </p:cNvSpPr>
          <p:nvPr/>
        </p:nvSpPr>
        <p:spPr bwMode="auto">
          <a:xfrm>
            <a:off x="3962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4" name="Text Box 10"/>
          <p:cNvSpPr txBox="1">
            <a:spLocks noChangeArrowheads="1"/>
          </p:cNvSpPr>
          <p:nvPr/>
        </p:nvSpPr>
        <p:spPr bwMode="auto">
          <a:xfrm>
            <a:off x="4419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5" name="Text Box 11"/>
          <p:cNvSpPr txBox="1">
            <a:spLocks noChangeArrowheads="1"/>
          </p:cNvSpPr>
          <p:nvPr/>
        </p:nvSpPr>
        <p:spPr bwMode="auto">
          <a:xfrm>
            <a:off x="4876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6" name="Text Box 12"/>
          <p:cNvSpPr txBox="1">
            <a:spLocks noChangeArrowheads="1"/>
          </p:cNvSpPr>
          <p:nvPr/>
        </p:nvSpPr>
        <p:spPr bwMode="auto">
          <a:xfrm>
            <a:off x="5334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7" name="Text Box 13"/>
          <p:cNvSpPr txBox="1">
            <a:spLocks noChangeArrowheads="1"/>
          </p:cNvSpPr>
          <p:nvPr/>
        </p:nvSpPr>
        <p:spPr bwMode="auto">
          <a:xfrm>
            <a:off x="5791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8" name="Text Box 14"/>
          <p:cNvSpPr txBox="1">
            <a:spLocks noChangeArrowheads="1"/>
          </p:cNvSpPr>
          <p:nvPr/>
        </p:nvSpPr>
        <p:spPr bwMode="auto">
          <a:xfrm>
            <a:off x="6248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89" name="Text Box 15"/>
          <p:cNvSpPr txBox="1">
            <a:spLocks noChangeArrowheads="1"/>
          </p:cNvSpPr>
          <p:nvPr/>
        </p:nvSpPr>
        <p:spPr bwMode="auto">
          <a:xfrm>
            <a:off x="6705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90" name="Text Box 16"/>
          <p:cNvSpPr txBox="1">
            <a:spLocks noChangeArrowheads="1"/>
          </p:cNvSpPr>
          <p:nvPr/>
        </p:nvSpPr>
        <p:spPr bwMode="auto">
          <a:xfrm>
            <a:off x="7162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3091" name="Text Box 17"/>
          <p:cNvSpPr txBox="1">
            <a:spLocks noChangeArrowheads="1"/>
          </p:cNvSpPr>
          <p:nvPr/>
        </p:nvSpPr>
        <p:spPr bwMode="auto">
          <a:xfrm>
            <a:off x="7620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11634" name="Text Box 18"/>
          <p:cNvSpPr txBox="1">
            <a:spLocks noChangeArrowheads="1"/>
          </p:cNvSpPr>
          <p:nvPr/>
        </p:nvSpPr>
        <p:spPr bwMode="auto">
          <a:xfrm>
            <a:off x="1763713" y="1981200"/>
            <a:ext cx="6048375" cy="11080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600" b="1" dirty="0" err="1" smtClean="0">
                <a:solidFill>
                  <a:srgbClr val="FFFF66"/>
                </a:solidFill>
                <a:effectLst>
                  <a:outerShdw blurRad="38100" dist="38100" dir="2700000" algn="tl">
                    <a:srgbClr val="000000">
                      <a:alpha val="43137"/>
                    </a:srgbClr>
                  </a:outerShdw>
                </a:effectLst>
                <a:latin typeface="Arial" charset="0"/>
              </a:rPr>
              <a:t>Truyền</a:t>
            </a:r>
            <a:r>
              <a:rPr lang="en-US" sz="6600" b="1" dirty="0" smtClean="0">
                <a:solidFill>
                  <a:srgbClr val="FFFF66"/>
                </a:solidFill>
                <a:effectLst>
                  <a:outerShdw blurRad="38100" dist="38100" dir="2700000" algn="tl">
                    <a:srgbClr val="000000">
                      <a:alpha val="43137"/>
                    </a:srgbClr>
                  </a:outerShdw>
                </a:effectLst>
                <a:latin typeface="Arial" charset="0"/>
              </a:rPr>
              <a:t> </a:t>
            </a:r>
            <a:r>
              <a:rPr lang="en-US" sz="6600" b="1" dirty="0" err="1" smtClean="0">
                <a:solidFill>
                  <a:srgbClr val="FFFF66"/>
                </a:solidFill>
                <a:effectLst>
                  <a:outerShdw blurRad="38100" dist="38100" dir="2700000" algn="tl">
                    <a:srgbClr val="000000">
                      <a:alpha val="43137"/>
                    </a:srgbClr>
                  </a:outerShdw>
                </a:effectLst>
                <a:latin typeface="Arial" charset="0"/>
              </a:rPr>
              <a:t>Đạo</a:t>
            </a:r>
            <a:endParaRPr lang="en-US" sz="6600" b="1" dirty="0" smtClean="0">
              <a:solidFill>
                <a:srgbClr val="FFFF66"/>
              </a:solidFill>
              <a:effectLst>
                <a:outerShdw blurRad="38100" dist="38100" dir="2700000" algn="tl">
                  <a:srgbClr val="000000">
                    <a:alpha val="43137"/>
                  </a:srgbClr>
                </a:outerShdw>
              </a:effectLst>
            </a:endParaRPr>
          </a:p>
        </p:txBody>
      </p:sp>
      <p:graphicFrame>
        <p:nvGraphicFramePr>
          <p:cNvPr id="3074"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3185"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075" name="Object 3"/>
          <p:cNvGraphicFramePr>
            <a:graphicFrameLocks noChangeAspect="1"/>
          </p:cNvGraphicFramePr>
          <p:nvPr/>
        </p:nvGraphicFramePr>
        <p:xfrm>
          <a:off x="533400" y="914400"/>
          <a:ext cx="1371600" cy="1447800"/>
        </p:xfrm>
        <a:graphic>
          <a:graphicData uri="http://schemas.openxmlformats.org/presentationml/2006/ole">
            <mc:AlternateContent xmlns:mc="http://schemas.openxmlformats.org/markup-compatibility/2006">
              <mc:Choice xmlns:v="urn:schemas-microsoft-com:vml" Requires="v">
                <p:oleObj spid="_x0000_s3186" name="Clip" r:id="rId6" imgW="4013200" imgH="2857500" progId="MS_ClipArt_Gallery.2">
                  <p:embed/>
                </p:oleObj>
              </mc:Choice>
              <mc:Fallback>
                <p:oleObj name="Clip" r:id="rId6" imgW="4013200" imgH="2857500" progId="MS_ClipArt_Gallery.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914400"/>
                        <a:ext cx="13716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dissolve">
                                      <p:cBhvr>
                                        <p:cTn id="7" dur="500"/>
                                        <p:tgtEl>
                                          <p:spTgt spid="111618"/>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11634"/>
                                        </p:tgtEl>
                                        <p:attrNameLst>
                                          <p:attrName>style.visibility</p:attrName>
                                        </p:attrNameLst>
                                      </p:cBhvr>
                                      <p:to>
                                        <p:strVal val="visible"/>
                                      </p:to>
                                    </p:set>
                                    <p:animEffect transition="in" filter="dissolve">
                                      <p:cBhvr>
                                        <p:cTn id="11" dur="500"/>
                                        <p:tgtEl>
                                          <p:spTgt spid="111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utoUpdateAnimBg="0"/>
      <p:bldP spid="111634"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ext Box 3"/>
          <p:cNvSpPr txBox="1">
            <a:spLocks noChangeArrowheads="1"/>
          </p:cNvSpPr>
          <p:nvPr/>
        </p:nvSpPr>
        <p:spPr bwMode="auto">
          <a:xfrm>
            <a:off x="1219200" y="1524000"/>
            <a:ext cx="670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b="1">
                <a:solidFill>
                  <a:srgbClr val="F8F8F8"/>
                </a:solidFill>
                <a:latin typeface="Arial" panose="020B0604020202020204" pitchFamily="34" charset="0"/>
              </a:rPr>
              <a:t>Ecclesiastes records man</a:t>
            </a:r>
            <a:r>
              <a:rPr lang="fr-FR" altLang="ja-JP" b="1">
                <a:solidFill>
                  <a:srgbClr val="F8F8F8"/>
                </a:solidFill>
                <a:latin typeface="Arial" panose="020B0604020202020204" pitchFamily="34" charset="0"/>
              </a:rPr>
              <a:t>'</a:t>
            </a:r>
            <a:r>
              <a:rPr lang="en-US" altLang="vi-VN" b="1">
                <a:solidFill>
                  <a:srgbClr val="F8F8F8"/>
                </a:solidFill>
                <a:latin typeface="Arial" panose="020B0604020202020204" pitchFamily="34" charset="0"/>
              </a:rPr>
              <a:t>s attempts to find meaning &amp; fulfillment in life.</a:t>
            </a:r>
          </a:p>
        </p:txBody>
      </p:sp>
      <p:sp>
        <p:nvSpPr>
          <p:cNvPr id="113668" name="Text Box 4"/>
          <p:cNvSpPr txBox="1">
            <a:spLocks noChangeArrowheads="1"/>
          </p:cNvSpPr>
          <p:nvPr/>
        </p:nvSpPr>
        <p:spPr bwMode="auto">
          <a:xfrm>
            <a:off x="1219200" y="2514600"/>
            <a:ext cx="7315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b="1">
                <a:solidFill>
                  <a:srgbClr val="F8F8F8"/>
                </a:solidFill>
                <a:latin typeface="Arial" panose="020B0604020202020204" pitchFamily="34" charset="0"/>
              </a:rPr>
              <a:t>It tells us that life is empty &amp; meaningless apart from a right relationship with God.</a:t>
            </a:r>
          </a:p>
        </p:txBody>
      </p:sp>
      <p:sp>
        <p:nvSpPr>
          <p:cNvPr id="113669" name="Text Box 5"/>
          <p:cNvSpPr txBox="1">
            <a:spLocks noChangeArrowheads="1"/>
          </p:cNvSpPr>
          <p:nvPr/>
        </p:nvSpPr>
        <p:spPr bwMode="auto">
          <a:xfrm>
            <a:off x="1219200" y="3505200"/>
            <a:ext cx="670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b="1">
                <a:solidFill>
                  <a:srgbClr val="F8F8F8"/>
                </a:solidFill>
                <a:latin typeface="Arial" panose="020B0604020202020204" pitchFamily="34" charset="0"/>
              </a:rPr>
              <a:t>Nothing can give a man peace &amp; satisfaction unless he knows the Creator.</a:t>
            </a:r>
            <a:endParaRPr lang="en-US" altLang="vi-VN" sz="2800" b="1">
              <a:solidFill>
                <a:srgbClr val="F8F8F8"/>
              </a:solidFill>
              <a:latin typeface="Arial" panose="020B0604020202020204" pitchFamily="34" charset="0"/>
            </a:endParaRPr>
          </a:p>
        </p:txBody>
      </p:sp>
      <p:sp>
        <p:nvSpPr>
          <p:cNvPr id="113670" name="AutoShape 6"/>
          <p:cNvSpPr>
            <a:spLocks noChangeArrowheads="1"/>
          </p:cNvSpPr>
          <p:nvPr/>
        </p:nvSpPr>
        <p:spPr bwMode="auto">
          <a:xfrm>
            <a:off x="838200" y="1676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13671" name="AutoShape 7"/>
          <p:cNvSpPr>
            <a:spLocks noChangeArrowheads="1"/>
          </p:cNvSpPr>
          <p:nvPr/>
        </p:nvSpPr>
        <p:spPr bwMode="auto">
          <a:xfrm>
            <a:off x="838200" y="26670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13672" name="AutoShape 8"/>
          <p:cNvSpPr>
            <a:spLocks noChangeArrowheads="1"/>
          </p:cNvSpPr>
          <p:nvPr/>
        </p:nvSpPr>
        <p:spPr bwMode="auto">
          <a:xfrm>
            <a:off x="838200" y="36576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13673" name="Text Box 9"/>
          <p:cNvSpPr txBox="1">
            <a:spLocks noChangeArrowheads="1"/>
          </p:cNvSpPr>
          <p:nvPr/>
        </p:nvSpPr>
        <p:spPr bwMode="auto">
          <a:xfrm>
            <a:off x="1219200" y="44958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b="1">
                <a:solidFill>
                  <a:srgbClr val="F8F8F8"/>
                </a:solidFill>
                <a:latin typeface="Arial" panose="020B0604020202020204" pitchFamily="34" charset="0"/>
              </a:rPr>
              <a:t>Everything therefore is meaningless or vain.</a:t>
            </a:r>
            <a:endParaRPr lang="en-US" altLang="vi-VN" sz="2800" b="1">
              <a:solidFill>
                <a:srgbClr val="F8F8F8"/>
              </a:solidFill>
              <a:latin typeface="Arial" panose="020B0604020202020204" pitchFamily="34" charset="0"/>
            </a:endParaRPr>
          </a:p>
        </p:txBody>
      </p:sp>
      <p:sp>
        <p:nvSpPr>
          <p:cNvPr id="113674" name="AutoShape 10"/>
          <p:cNvSpPr>
            <a:spLocks noChangeArrowheads="1"/>
          </p:cNvSpPr>
          <p:nvPr/>
        </p:nvSpPr>
        <p:spPr bwMode="auto">
          <a:xfrm>
            <a:off x="838200" y="46482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graphicFrame>
        <p:nvGraphicFramePr>
          <p:cNvPr id="4098"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4157"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131" name="Rectangle 12"/>
          <p:cNvSpPr>
            <a:spLocks noGrp="1" noChangeArrowheads="1"/>
          </p:cNvSpPr>
          <p:nvPr>
            <p:ph type="ctrTitle"/>
          </p:nvPr>
        </p:nvSpPr>
        <p:spPr>
          <a:xfrm>
            <a:off x="381000" y="381000"/>
            <a:ext cx="7772400" cy="1143000"/>
          </a:xfrm>
        </p:spPr>
        <p:txBody>
          <a:bodyPr/>
          <a:lstStyle/>
          <a:p>
            <a:pPr algn="l">
              <a:defRPr/>
            </a:pPr>
            <a:r>
              <a:rPr lang="en-US" b="1">
                <a:solidFill>
                  <a:srgbClr val="F8F8F8"/>
                </a:solidFill>
                <a:latin typeface="Arial" charset="0"/>
                <a:ea typeface="ＭＳ Ｐゴシック" charset="0"/>
              </a:rPr>
              <a:t>Purpose &amp; Theme</a:t>
            </a:r>
            <a:endParaRPr lang="en-US">
              <a:latin typeface="Times New Roman" charset="0"/>
              <a:ea typeface="ＭＳ Ｐゴシック" charset="0"/>
            </a:endParaRPr>
          </a:p>
        </p:txBody>
      </p:sp>
      <p:sp>
        <p:nvSpPr>
          <p:cNvPr id="12"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405</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dissolve">
                                      <p:cBhvr>
                                        <p:cTn id="7" dur="500"/>
                                        <p:tgtEl>
                                          <p:spTgt spid="113670"/>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13667"/>
                                        </p:tgtEl>
                                        <p:attrNameLst>
                                          <p:attrName>style.visibility</p:attrName>
                                        </p:attrNameLst>
                                      </p:cBhvr>
                                      <p:to>
                                        <p:strVal val="visible"/>
                                      </p:to>
                                    </p:set>
                                    <p:animEffect transition="in" filter="dissolve">
                                      <p:cBhvr>
                                        <p:cTn id="11" dur="500"/>
                                        <p:tgtEl>
                                          <p:spTgt spid="1136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3671"/>
                                        </p:tgtEl>
                                        <p:attrNameLst>
                                          <p:attrName>style.visibility</p:attrName>
                                        </p:attrNameLst>
                                      </p:cBhvr>
                                      <p:to>
                                        <p:strVal val="visible"/>
                                      </p:to>
                                    </p:set>
                                    <p:animEffect transition="in" filter="dissolve">
                                      <p:cBhvr>
                                        <p:cTn id="16" dur="500"/>
                                        <p:tgtEl>
                                          <p:spTgt spid="113671"/>
                                        </p:tgtEl>
                                      </p:cBhvr>
                                    </p:animEffect>
                                  </p:childTnLst>
                                </p:cTn>
                              </p:par>
                            </p:childTnLst>
                          </p:cTn>
                        </p:par>
                        <p:par>
                          <p:cTn id="17" fill="hold" nodeType="afterGroup">
                            <p:stCondLst>
                              <p:cond delay="500"/>
                            </p:stCondLst>
                            <p:childTnLst>
                              <p:par>
                                <p:cTn id="18" presetID="9" presetClass="entr" presetSubtype="0" fill="hold" grpId="0" nodeType="afterEffect">
                                  <p:stCondLst>
                                    <p:cond delay="1000"/>
                                  </p:stCondLst>
                                  <p:childTnLst>
                                    <p:set>
                                      <p:cBhvr>
                                        <p:cTn id="19" dur="1" fill="hold">
                                          <p:stCondLst>
                                            <p:cond delay="0"/>
                                          </p:stCondLst>
                                        </p:cTn>
                                        <p:tgtEl>
                                          <p:spTgt spid="113668"/>
                                        </p:tgtEl>
                                        <p:attrNameLst>
                                          <p:attrName>style.visibility</p:attrName>
                                        </p:attrNameLst>
                                      </p:cBhvr>
                                      <p:to>
                                        <p:strVal val="visible"/>
                                      </p:to>
                                    </p:set>
                                    <p:animEffect transition="in" filter="dissolve">
                                      <p:cBhvr>
                                        <p:cTn id="20" dur="500"/>
                                        <p:tgtEl>
                                          <p:spTgt spid="11366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3672"/>
                                        </p:tgtEl>
                                        <p:attrNameLst>
                                          <p:attrName>style.visibility</p:attrName>
                                        </p:attrNameLst>
                                      </p:cBhvr>
                                      <p:to>
                                        <p:strVal val="visible"/>
                                      </p:to>
                                    </p:set>
                                    <p:animEffect transition="in" filter="dissolve">
                                      <p:cBhvr>
                                        <p:cTn id="25" dur="500"/>
                                        <p:tgtEl>
                                          <p:spTgt spid="113672"/>
                                        </p:tgtEl>
                                      </p:cBhvr>
                                    </p:animEffect>
                                  </p:childTnLst>
                                </p:cTn>
                              </p:par>
                            </p:childTnLst>
                          </p:cTn>
                        </p:par>
                        <p:par>
                          <p:cTn id="26" fill="hold" nodeType="afterGroup">
                            <p:stCondLst>
                              <p:cond delay="500"/>
                            </p:stCondLst>
                            <p:childTnLst>
                              <p:par>
                                <p:cTn id="27" presetID="9" presetClass="entr" presetSubtype="0" fill="hold" grpId="0" nodeType="afterEffect">
                                  <p:stCondLst>
                                    <p:cond delay="1000"/>
                                  </p:stCondLst>
                                  <p:childTnLst>
                                    <p:set>
                                      <p:cBhvr>
                                        <p:cTn id="28" dur="1" fill="hold">
                                          <p:stCondLst>
                                            <p:cond delay="0"/>
                                          </p:stCondLst>
                                        </p:cTn>
                                        <p:tgtEl>
                                          <p:spTgt spid="113669"/>
                                        </p:tgtEl>
                                        <p:attrNameLst>
                                          <p:attrName>style.visibility</p:attrName>
                                        </p:attrNameLst>
                                      </p:cBhvr>
                                      <p:to>
                                        <p:strVal val="visible"/>
                                      </p:to>
                                    </p:set>
                                    <p:animEffect transition="in" filter="dissolve">
                                      <p:cBhvr>
                                        <p:cTn id="29" dur="500"/>
                                        <p:tgtEl>
                                          <p:spTgt spid="11366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3674"/>
                                        </p:tgtEl>
                                        <p:attrNameLst>
                                          <p:attrName>style.visibility</p:attrName>
                                        </p:attrNameLst>
                                      </p:cBhvr>
                                      <p:to>
                                        <p:strVal val="visible"/>
                                      </p:to>
                                    </p:set>
                                    <p:animEffect transition="in" filter="dissolve">
                                      <p:cBhvr>
                                        <p:cTn id="34" dur="500"/>
                                        <p:tgtEl>
                                          <p:spTgt spid="113674"/>
                                        </p:tgtEl>
                                      </p:cBhvr>
                                    </p:animEffect>
                                  </p:childTnLst>
                                </p:cTn>
                              </p:par>
                            </p:childTnLst>
                          </p:cTn>
                        </p:par>
                        <p:par>
                          <p:cTn id="35" fill="hold" nodeType="afterGroup">
                            <p:stCondLst>
                              <p:cond delay="500"/>
                            </p:stCondLst>
                            <p:childTnLst>
                              <p:par>
                                <p:cTn id="36" presetID="9" presetClass="entr" presetSubtype="0" fill="hold" grpId="0" nodeType="afterEffect">
                                  <p:stCondLst>
                                    <p:cond delay="1000"/>
                                  </p:stCondLst>
                                  <p:childTnLst>
                                    <p:set>
                                      <p:cBhvr>
                                        <p:cTn id="37" dur="1" fill="hold">
                                          <p:stCondLst>
                                            <p:cond delay="0"/>
                                          </p:stCondLst>
                                        </p:cTn>
                                        <p:tgtEl>
                                          <p:spTgt spid="113673"/>
                                        </p:tgtEl>
                                        <p:attrNameLst>
                                          <p:attrName>style.visibility</p:attrName>
                                        </p:attrNameLst>
                                      </p:cBhvr>
                                      <p:to>
                                        <p:strVal val="visible"/>
                                      </p:to>
                                    </p:set>
                                    <p:animEffect transition="in" filter="dissolve">
                                      <p:cBhvr>
                                        <p:cTn id="38" dur="500"/>
                                        <p:tgtEl>
                                          <p:spTgt spid="113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P spid="113668" grpId="0" autoUpdateAnimBg="0"/>
      <p:bldP spid="113669" grpId="0" autoUpdateAnimBg="0"/>
      <p:bldP spid="113670" grpId="0" animBg="1"/>
      <p:bldP spid="113671" grpId="0" animBg="1"/>
      <p:bldP spid="113672" grpId="0" animBg="1"/>
      <p:bldP spid="113673" grpId="0" autoUpdateAnimBg="0"/>
      <p:bldP spid="113674" grpId="0" animBg="1"/>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1752600" y="762000"/>
            <a:ext cx="5715000" cy="1371600"/>
          </a:xfrm>
        </p:spPr>
        <p:txBody>
          <a:bodyPr/>
          <a:lstStyle/>
          <a:p>
            <a:pPr>
              <a:defRPr/>
            </a:pPr>
            <a:r>
              <a:rPr lang="en-US" b="1">
                <a:solidFill>
                  <a:srgbClr val="F8F8F8"/>
                </a:solidFill>
                <a:latin typeface="Arial" charset="0"/>
                <a:ea typeface="ＭＳ Ｐゴシック" charset="0"/>
              </a:rPr>
              <a:t>Characteristics</a:t>
            </a:r>
            <a:br>
              <a:rPr lang="en-US" b="1">
                <a:solidFill>
                  <a:srgbClr val="F8F8F8"/>
                </a:solidFill>
                <a:latin typeface="Arial" charset="0"/>
                <a:ea typeface="ＭＳ Ｐゴシック" charset="0"/>
              </a:rPr>
            </a:br>
            <a:r>
              <a:rPr lang="en-US" b="1">
                <a:solidFill>
                  <a:srgbClr val="F8F8F8"/>
                </a:solidFill>
                <a:latin typeface="Arial" charset="0"/>
                <a:ea typeface="ＭＳ Ｐゴシック" charset="0"/>
              </a:rPr>
              <a:t>of</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5125" name="Text Box 3"/>
          <p:cNvSpPr txBox="1">
            <a:spLocks noChangeArrowheads="1"/>
          </p:cNvSpPr>
          <p:nvPr/>
        </p:nvSpPr>
        <p:spPr bwMode="auto">
          <a:xfrm>
            <a:off x="1219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26" name="Text Box 4"/>
          <p:cNvSpPr txBox="1">
            <a:spLocks noChangeArrowheads="1"/>
          </p:cNvSpPr>
          <p:nvPr/>
        </p:nvSpPr>
        <p:spPr bwMode="auto">
          <a:xfrm>
            <a:off x="1676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27" name="Text Box 5"/>
          <p:cNvSpPr txBox="1">
            <a:spLocks noChangeArrowheads="1"/>
          </p:cNvSpPr>
          <p:nvPr/>
        </p:nvSpPr>
        <p:spPr bwMode="auto">
          <a:xfrm>
            <a:off x="2133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28" name="Text Box 6"/>
          <p:cNvSpPr txBox="1">
            <a:spLocks noChangeArrowheads="1"/>
          </p:cNvSpPr>
          <p:nvPr/>
        </p:nvSpPr>
        <p:spPr bwMode="auto">
          <a:xfrm>
            <a:off x="2590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29" name="Text Box 7"/>
          <p:cNvSpPr txBox="1">
            <a:spLocks noChangeArrowheads="1"/>
          </p:cNvSpPr>
          <p:nvPr/>
        </p:nvSpPr>
        <p:spPr bwMode="auto">
          <a:xfrm>
            <a:off x="3048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0" name="Text Box 8"/>
          <p:cNvSpPr txBox="1">
            <a:spLocks noChangeArrowheads="1"/>
          </p:cNvSpPr>
          <p:nvPr/>
        </p:nvSpPr>
        <p:spPr bwMode="auto">
          <a:xfrm>
            <a:off x="3505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1" name="Text Box 9"/>
          <p:cNvSpPr txBox="1">
            <a:spLocks noChangeArrowheads="1"/>
          </p:cNvSpPr>
          <p:nvPr/>
        </p:nvSpPr>
        <p:spPr bwMode="auto">
          <a:xfrm>
            <a:off x="3962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2" name="Text Box 10"/>
          <p:cNvSpPr txBox="1">
            <a:spLocks noChangeArrowheads="1"/>
          </p:cNvSpPr>
          <p:nvPr/>
        </p:nvSpPr>
        <p:spPr bwMode="auto">
          <a:xfrm>
            <a:off x="4419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3" name="Text Box 11"/>
          <p:cNvSpPr txBox="1">
            <a:spLocks noChangeArrowheads="1"/>
          </p:cNvSpPr>
          <p:nvPr/>
        </p:nvSpPr>
        <p:spPr bwMode="auto">
          <a:xfrm>
            <a:off x="4876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4" name="Text Box 12"/>
          <p:cNvSpPr txBox="1">
            <a:spLocks noChangeArrowheads="1"/>
          </p:cNvSpPr>
          <p:nvPr/>
        </p:nvSpPr>
        <p:spPr bwMode="auto">
          <a:xfrm>
            <a:off x="5334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5" name="Text Box 13"/>
          <p:cNvSpPr txBox="1">
            <a:spLocks noChangeArrowheads="1"/>
          </p:cNvSpPr>
          <p:nvPr/>
        </p:nvSpPr>
        <p:spPr bwMode="auto">
          <a:xfrm>
            <a:off x="5791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6" name="Text Box 14"/>
          <p:cNvSpPr txBox="1">
            <a:spLocks noChangeArrowheads="1"/>
          </p:cNvSpPr>
          <p:nvPr/>
        </p:nvSpPr>
        <p:spPr bwMode="auto">
          <a:xfrm>
            <a:off x="6248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7" name="Text Box 15"/>
          <p:cNvSpPr txBox="1">
            <a:spLocks noChangeArrowheads="1"/>
          </p:cNvSpPr>
          <p:nvPr/>
        </p:nvSpPr>
        <p:spPr bwMode="auto">
          <a:xfrm>
            <a:off x="6705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8" name="Text Box 16"/>
          <p:cNvSpPr txBox="1">
            <a:spLocks noChangeArrowheads="1"/>
          </p:cNvSpPr>
          <p:nvPr/>
        </p:nvSpPr>
        <p:spPr bwMode="auto">
          <a:xfrm>
            <a:off x="7162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5139" name="Text Box 17"/>
          <p:cNvSpPr txBox="1">
            <a:spLocks noChangeArrowheads="1"/>
          </p:cNvSpPr>
          <p:nvPr/>
        </p:nvSpPr>
        <p:spPr bwMode="auto">
          <a:xfrm>
            <a:off x="7620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15730" name="Text Box 18"/>
          <p:cNvSpPr txBox="1">
            <a:spLocks noChangeArrowheads="1"/>
          </p:cNvSpPr>
          <p:nvPr/>
        </p:nvSpPr>
        <p:spPr bwMode="auto">
          <a:xfrm>
            <a:off x="2057400" y="1981200"/>
            <a:ext cx="5105400" cy="1006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smtClean="0">
                <a:solidFill>
                  <a:srgbClr val="FFFF66"/>
                </a:solidFill>
                <a:effectLst>
                  <a:outerShdw blurRad="38100" dist="38100" dir="2700000" algn="tl">
                    <a:srgbClr val="FFFFFF"/>
                  </a:outerShdw>
                </a:effectLst>
                <a:latin typeface="Arial" charset="0"/>
              </a:rPr>
              <a:t>Ecclesiastes</a:t>
            </a:r>
            <a:endParaRPr lang="en-US" sz="6000" b="1" smtClean="0">
              <a:solidFill>
                <a:srgbClr val="FFFF66"/>
              </a:solidFill>
              <a:effectLst>
                <a:outerShdw blurRad="38100" dist="38100" dir="2700000" algn="tl">
                  <a:srgbClr val="FFFFFF"/>
                </a:outerShdw>
              </a:effectLst>
            </a:endParaRPr>
          </a:p>
        </p:txBody>
      </p:sp>
      <p:graphicFrame>
        <p:nvGraphicFramePr>
          <p:cNvPr id="5122"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5234"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123" name="Object 3"/>
          <p:cNvGraphicFramePr>
            <a:graphicFrameLocks noChangeAspect="1"/>
          </p:cNvGraphicFramePr>
          <p:nvPr/>
        </p:nvGraphicFramePr>
        <p:xfrm>
          <a:off x="609600" y="914400"/>
          <a:ext cx="1371600" cy="1447800"/>
        </p:xfrm>
        <a:graphic>
          <a:graphicData uri="http://schemas.openxmlformats.org/presentationml/2006/ole">
            <mc:AlternateContent xmlns:mc="http://schemas.openxmlformats.org/markup-compatibility/2006">
              <mc:Choice xmlns:v="urn:schemas-microsoft-com:vml" Requires="v">
                <p:oleObj spid="_x0000_s5235" name="Clip" r:id="rId6" imgW="4013200" imgH="2857500" progId="MS_ClipArt_Gallery.2">
                  <p:embed/>
                </p:oleObj>
              </mc:Choice>
              <mc:Fallback>
                <p:oleObj name="Clip" r:id="rId6" imgW="4013200" imgH="2857500" progId="MS_ClipArt_Gallery.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914400"/>
                        <a:ext cx="13716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404</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dissolve">
                                      <p:cBhvr>
                                        <p:cTn id="7" dur="500"/>
                                        <p:tgtEl>
                                          <p:spTgt spid="115714"/>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15730"/>
                                        </p:tgtEl>
                                        <p:attrNameLst>
                                          <p:attrName>style.visibility</p:attrName>
                                        </p:attrNameLst>
                                      </p:cBhvr>
                                      <p:to>
                                        <p:strVal val="visible"/>
                                      </p:to>
                                    </p:set>
                                    <p:animEffect transition="in" filter="dissolve">
                                      <p:cBhvr>
                                        <p:cTn id="11" dur="500"/>
                                        <p:tgtEl>
                                          <p:spTgt spid="115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autoUpdateAnimBg="0"/>
      <p:bldP spid="115730"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1219200" y="1524000"/>
            <a:ext cx="6705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b="1">
                <a:solidFill>
                  <a:srgbClr val="FFFF66"/>
                </a:solidFill>
                <a:latin typeface="Arial" panose="020B0604020202020204" pitchFamily="34" charset="0"/>
              </a:rPr>
              <a:t>Canonicity:</a:t>
            </a:r>
            <a:r>
              <a:rPr lang="en-US" altLang="vi-VN" b="1">
                <a:solidFill>
                  <a:srgbClr val="F8F8F8"/>
                </a:solidFill>
                <a:latin typeface="Arial" panose="020B0604020202020204" pitchFamily="34" charset="0"/>
              </a:rPr>
              <a:t> This was one of the last of the books of Scripture agreed upon as worthy to be among the other inspired books.</a:t>
            </a:r>
          </a:p>
        </p:txBody>
      </p:sp>
      <p:sp>
        <p:nvSpPr>
          <p:cNvPr id="117764" name="Text Box 4"/>
          <p:cNvSpPr txBox="1">
            <a:spLocks noChangeArrowheads="1"/>
          </p:cNvSpPr>
          <p:nvPr/>
        </p:nvSpPr>
        <p:spPr bwMode="auto">
          <a:xfrm>
            <a:off x="1143000" y="2895600"/>
            <a:ext cx="7620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b="1">
                <a:solidFill>
                  <a:srgbClr val="FFFF66"/>
                </a:solidFill>
                <a:latin typeface="Arial" panose="020B0604020202020204" pitchFamily="34" charset="0"/>
              </a:rPr>
              <a:t>Pessimism:</a:t>
            </a:r>
            <a:r>
              <a:rPr lang="en-US" altLang="vi-VN" b="1">
                <a:solidFill>
                  <a:srgbClr val="F8F8F8"/>
                </a:solidFill>
                <a:latin typeface="Arial" panose="020B0604020202020204" pitchFamily="34" charset="0"/>
              </a:rPr>
              <a:t> This book gives a very skeptical view of life.  Among the many despairing phrases, the author kept saying that everything is meaningless.</a:t>
            </a:r>
          </a:p>
        </p:txBody>
      </p:sp>
      <p:sp>
        <p:nvSpPr>
          <p:cNvPr id="117765" name="AutoShape 5"/>
          <p:cNvSpPr>
            <a:spLocks noChangeArrowheads="1"/>
          </p:cNvSpPr>
          <p:nvPr/>
        </p:nvSpPr>
        <p:spPr bwMode="auto">
          <a:xfrm>
            <a:off x="762000" y="1676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17766" name="AutoShape 6"/>
          <p:cNvSpPr>
            <a:spLocks noChangeArrowheads="1"/>
          </p:cNvSpPr>
          <p:nvPr/>
        </p:nvSpPr>
        <p:spPr bwMode="auto">
          <a:xfrm>
            <a:off x="762000" y="30480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17767" name="AutoShape 7"/>
          <p:cNvSpPr>
            <a:spLocks noChangeArrowheads="1"/>
          </p:cNvSpPr>
          <p:nvPr/>
        </p:nvSpPr>
        <p:spPr bwMode="auto">
          <a:xfrm>
            <a:off x="762000" y="44196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17768" name="Text Box 8"/>
          <p:cNvSpPr txBox="1">
            <a:spLocks noChangeArrowheads="1"/>
          </p:cNvSpPr>
          <p:nvPr/>
        </p:nvSpPr>
        <p:spPr bwMode="auto">
          <a:xfrm>
            <a:off x="1143000" y="4267200"/>
            <a:ext cx="7543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b="1">
                <a:solidFill>
                  <a:srgbClr val="FFFF66"/>
                </a:solidFill>
                <a:latin typeface="Arial" panose="020B0604020202020204" pitchFamily="34" charset="0"/>
              </a:rPr>
              <a:t>Difficult words:</a:t>
            </a:r>
            <a:r>
              <a:rPr lang="en-US" altLang="vi-VN" b="1">
                <a:solidFill>
                  <a:srgbClr val="F8F8F8"/>
                </a:solidFill>
                <a:latin typeface="Arial" panose="020B0604020202020204" pitchFamily="34" charset="0"/>
              </a:rPr>
              <a:t> The two repeated words that kept many scholars busy figuring out what they mean are, </a:t>
            </a:r>
            <a:r>
              <a:rPr lang="fr-FR" altLang="ja-JP" b="1" i="1">
                <a:solidFill>
                  <a:srgbClr val="FFFF66"/>
                </a:solidFill>
                <a:latin typeface="Arial" panose="020B0604020202020204" pitchFamily="34" charset="0"/>
              </a:rPr>
              <a:t>'</a:t>
            </a:r>
            <a:r>
              <a:rPr lang="en-US" altLang="vi-VN" b="1" i="1">
                <a:solidFill>
                  <a:srgbClr val="FFFF66"/>
                </a:solidFill>
                <a:latin typeface="Arial" panose="020B0604020202020204" pitchFamily="34" charset="0"/>
              </a:rPr>
              <a:t>hebel</a:t>
            </a:r>
            <a:r>
              <a:rPr lang="fr-FR" altLang="ja-JP" b="1" i="1">
                <a:solidFill>
                  <a:srgbClr val="FFFF66"/>
                </a:solidFill>
                <a:latin typeface="Arial" panose="020B0604020202020204" pitchFamily="34" charset="0"/>
              </a:rPr>
              <a:t>'</a:t>
            </a:r>
            <a:r>
              <a:rPr lang="en-US" altLang="vi-VN" b="1">
                <a:solidFill>
                  <a:srgbClr val="F8F8F8"/>
                </a:solidFill>
                <a:latin typeface="Arial" panose="020B0604020202020204" pitchFamily="34" charset="0"/>
              </a:rPr>
              <a:t> (vapour / breath / vanity) and  </a:t>
            </a:r>
            <a:r>
              <a:rPr lang="fr-FR" altLang="ja-JP" b="1" i="1">
                <a:solidFill>
                  <a:srgbClr val="FFFF66"/>
                </a:solidFill>
                <a:latin typeface="Arial" panose="020B0604020202020204" pitchFamily="34" charset="0"/>
              </a:rPr>
              <a:t>'</a:t>
            </a:r>
            <a:r>
              <a:rPr lang="en-US" altLang="vi-VN" b="1" i="1">
                <a:solidFill>
                  <a:srgbClr val="FFFF66"/>
                </a:solidFill>
                <a:latin typeface="Arial" panose="020B0604020202020204" pitchFamily="34" charset="0"/>
              </a:rPr>
              <a:t>under the sun</a:t>
            </a:r>
            <a:r>
              <a:rPr lang="fr-FR" altLang="ja-JP" b="1" i="1">
                <a:solidFill>
                  <a:srgbClr val="FFFF66"/>
                </a:solidFill>
                <a:latin typeface="Arial" panose="020B0604020202020204" pitchFamily="34" charset="0"/>
              </a:rPr>
              <a:t>'</a:t>
            </a:r>
            <a:r>
              <a:rPr lang="en-US" altLang="vi-VN" b="1" i="1">
                <a:solidFill>
                  <a:srgbClr val="FFFF66"/>
                </a:solidFill>
                <a:latin typeface="Arial" panose="020B0604020202020204" pitchFamily="34" charset="0"/>
              </a:rPr>
              <a:t> </a:t>
            </a:r>
            <a:r>
              <a:rPr lang="en-US" altLang="vi-VN" b="1">
                <a:solidFill>
                  <a:srgbClr val="FFFFFF"/>
                </a:solidFill>
                <a:latin typeface="Arial" panose="020B0604020202020204" pitchFamily="34" charset="0"/>
              </a:rPr>
              <a:t>(human perspective)</a:t>
            </a:r>
            <a:r>
              <a:rPr lang="en-US" altLang="vi-VN" b="1">
                <a:solidFill>
                  <a:srgbClr val="FFFF66"/>
                </a:solidFill>
                <a:latin typeface="Arial" panose="020B0604020202020204" pitchFamily="34" charset="0"/>
              </a:rPr>
              <a:t>.</a:t>
            </a:r>
            <a:endParaRPr lang="en-US" altLang="vi-VN" sz="2800" b="1">
              <a:solidFill>
                <a:srgbClr val="F8F8F8"/>
              </a:solidFill>
              <a:latin typeface="Arial" panose="020B0604020202020204" pitchFamily="34" charset="0"/>
            </a:endParaRPr>
          </a:p>
        </p:txBody>
      </p:sp>
      <p:graphicFrame>
        <p:nvGraphicFramePr>
          <p:cNvPr id="6146"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6203"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7225" name="Rectangle 10"/>
          <p:cNvSpPr>
            <a:spLocks noGrp="1" noChangeArrowheads="1"/>
          </p:cNvSpPr>
          <p:nvPr>
            <p:ph type="ctrTitle"/>
          </p:nvPr>
        </p:nvSpPr>
        <p:spPr>
          <a:xfrm>
            <a:off x="533400" y="228600"/>
            <a:ext cx="7772400" cy="1143000"/>
          </a:xfrm>
        </p:spPr>
        <p:txBody>
          <a:bodyPr/>
          <a:lstStyle/>
          <a:p>
            <a:pPr algn="l">
              <a:defRPr/>
            </a:pPr>
            <a:r>
              <a:rPr lang="en-US" sz="4800" b="1" dirty="0">
                <a:solidFill>
                  <a:srgbClr val="FFFF66"/>
                </a:solidFill>
                <a:ea typeface="ＭＳ Ｐゴシック" charset="0"/>
              </a:rPr>
              <a:t>Characteristics</a:t>
            </a:r>
            <a:endParaRPr lang="en-US" dirty="0">
              <a:ea typeface="ＭＳ Ｐゴシック" charset="0"/>
            </a:endParaRPr>
          </a:p>
        </p:txBody>
      </p:sp>
      <p:sp>
        <p:nvSpPr>
          <p:cNvPr id="10" name="TextBox 7"/>
          <p:cNvSpPr txBox="1">
            <a:spLocks noChangeArrowheads="1"/>
          </p:cNvSpPr>
          <p:nvPr/>
        </p:nvSpPr>
        <p:spPr bwMode="auto">
          <a:xfrm>
            <a:off x="8172450" y="76200"/>
            <a:ext cx="800100" cy="830263"/>
          </a:xfrm>
          <a:prstGeom prst="rect">
            <a:avLst/>
          </a:prstGeom>
          <a:solidFill>
            <a:srgbClr val="000000"/>
          </a:solidFill>
          <a:ln>
            <a:noFill/>
          </a:ln>
        </p:spPr>
        <p:txBody>
          <a:bodyPr wrap="none">
            <a:spAutoFit/>
          </a:bodyPr>
          <a:lstStyle/>
          <a:p>
            <a:pPr algn="r">
              <a:defRPr/>
            </a:pPr>
            <a:r>
              <a:rPr lang="en-US" b="1">
                <a:solidFill>
                  <a:srgbClr val="FFFFFF"/>
                </a:solidFill>
                <a:effectLst>
                  <a:outerShdw blurRad="38100" dist="38100" dir="2700000" algn="tl">
                    <a:srgbClr val="808080"/>
                  </a:outerShdw>
                </a:effectLst>
                <a:latin typeface="Arial" pitchFamily="34" charset="0"/>
                <a:cs typeface="Arial" pitchFamily="34" charset="0"/>
              </a:rPr>
              <a:t>404</a:t>
            </a:r>
            <a:br>
              <a:rPr lang="en-US" b="1">
                <a:solidFill>
                  <a:srgbClr val="FFFFFF"/>
                </a:solidFill>
                <a:effectLst>
                  <a:outerShdw blurRad="38100" dist="38100" dir="2700000" algn="tl">
                    <a:srgbClr val="808080"/>
                  </a:outerShdw>
                </a:effectLst>
                <a:latin typeface="Arial" pitchFamily="34" charset="0"/>
                <a:cs typeface="Arial" pitchFamily="34" charset="0"/>
              </a:rPr>
            </a:br>
            <a:r>
              <a:rPr lang="en-US" b="1">
                <a:solidFill>
                  <a:srgbClr val="FFFFFF"/>
                </a:solidFill>
                <a:effectLst>
                  <a:outerShdw blurRad="38100" dist="38100" dir="2700000" algn="tl">
                    <a:srgbClr val="808080"/>
                  </a:outerShdw>
                </a:effectLst>
                <a:latin typeface="Arial" pitchFamily="34" charset="0"/>
                <a:cs typeface="Arial" pitchFamily="34" charset="0"/>
              </a:rPr>
              <a:t>-405</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dissolve">
                                      <p:cBhvr>
                                        <p:cTn id="7" dur="500"/>
                                        <p:tgtEl>
                                          <p:spTgt spid="117765"/>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17763"/>
                                        </p:tgtEl>
                                        <p:attrNameLst>
                                          <p:attrName>style.visibility</p:attrName>
                                        </p:attrNameLst>
                                      </p:cBhvr>
                                      <p:to>
                                        <p:strVal val="visible"/>
                                      </p:to>
                                    </p:set>
                                    <p:animEffect transition="in" filter="dissolve">
                                      <p:cBhvr>
                                        <p:cTn id="11" dur="500"/>
                                        <p:tgtEl>
                                          <p:spTgt spid="11776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7766"/>
                                        </p:tgtEl>
                                        <p:attrNameLst>
                                          <p:attrName>style.visibility</p:attrName>
                                        </p:attrNameLst>
                                      </p:cBhvr>
                                      <p:to>
                                        <p:strVal val="visible"/>
                                      </p:to>
                                    </p:set>
                                    <p:animEffect transition="in" filter="dissolve">
                                      <p:cBhvr>
                                        <p:cTn id="16" dur="500"/>
                                        <p:tgtEl>
                                          <p:spTgt spid="117766"/>
                                        </p:tgtEl>
                                      </p:cBhvr>
                                    </p:animEffect>
                                  </p:childTnLst>
                                </p:cTn>
                              </p:par>
                            </p:childTnLst>
                          </p:cTn>
                        </p:par>
                        <p:par>
                          <p:cTn id="17" fill="hold" nodeType="afterGroup">
                            <p:stCondLst>
                              <p:cond delay="500"/>
                            </p:stCondLst>
                            <p:childTnLst>
                              <p:par>
                                <p:cTn id="18" presetID="9" presetClass="entr" presetSubtype="0" fill="hold" grpId="0" nodeType="afterEffect">
                                  <p:stCondLst>
                                    <p:cond delay="1000"/>
                                  </p:stCondLst>
                                  <p:childTnLst>
                                    <p:set>
                                      <p:cBhvr>
                                        <p:cTn id="19" dur="1" fill="hold">
                                          <p:stCondLst>
                                            <p:cond delay="0"/>
                                          </p:stCondLst>
                                        </p:cTn>
                                        <p:tgtEl>
                                          <p:spTgt spid="117764"/>
                                        </p:tgtEl>
                                        <p:attrNameLst>
                                          <p:attrName>style.visibility</p:attrName>
                                        </p:attrNameLst>
                                      </p:cBhvr>
                                      <p:to>
                                        <p:strVal val="visible"/>
                                      </p:to>
                                    </p:set>
                                    <p:animEffect transition="in" filter="dissolve">
                                      <p:cBhvr>
                                        <p:cTn id="20" dur="500"/>
                                        <p:tgtEl>
                                          <p:spTgt spid="1177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7767"/>
                                        </p:tgtEl>
                                        <p:attrNameLst>
                                          <p:attrName>style.visibility</p:attrName>
                                        </p:attrNameLst>
                                      </p:cBhvr>
                                      <p:to>
                                        <p:strVal val="visible"/>
                                      </p:to>
                                    </p:set>
                                    <p:animEffect transition="in" filter="dissolve">
                                      <p:cBhvr>
                                        <p:cTn id="25" dur="500"/>
                                        <p:tgtEl>
                                          <p:spTgt spid="117767"/>
                                        </p:tgtEl>
                                      </p:cBhvr>
                                    </p:animEffect>
                                  </p:childTnLst>
                                </p:cTn>
                              </p:par>
                            </p:childTnLst>
                          </p:cTn>
                        </p:par>
                        <p:par>
                          <p:cTn id="26" fill="hold" nodeType="afterGroup">
                            <p:stCondLst>
                              <p:cond delay="500"/>
                            </p:stCondLst>
                            <p:childTnLst>
                              <p:par>
                                <p:cTn id="27" presetID="9" presetClass="entr" presetSubtype="0" fill="hold" grpId="0" nodeType="afterEffect">
                                  <p:stCondLst>
                                    <p:cond delay="1000"/>
                                  </p:stCondLst>
                                  <p:childTnLst>
                                    <p:set>
                                      <p:cBhvr>
                                        <p:cTn id="28" dur="1" fill="hold">
                                          <p:stCondLst>
                                            <p:cond delay="0"/>
                                          </p:stCondLst>
                                        </p:cTn>
                                        <p:tgtEl>
                                          <p:spTgt spid="117768"/>
                                        </p:tgtEl>
                                        <p:attrNameLst>
                                          <p:attrName>style.visibility</p:attrName>
                                        </p:attrNameLst>
                                      </p:cBhvr>
                                      <p:to>
                                        <p:strVal val="visible"/>
                                      </p:to>
                                    </p:set>
                                    <p:animEffect transition="in" filter="dissolve">
                                      <p:cBhvr>
                                        <p:cTn id="29" dur="500"/>
                                        <p:tgtEl>
                                          <p:spTgt spid="117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utoUpdateAnimBg="0"/>
      <p:bldP spid="117764" grpId="0" autoUpdateAnimBg="0"/>
      <p:bldP spid="117765" grpId="0" animBg="1"/>
      <p:bldP spid="117766" grpId="0" animBg="1"/>
      <p:bldP spid="117767" grpId="0" animBg="1"/>
      <p:bldP spid="117768"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1752600" y="762000"/>
            <a:ext cx="5715000" cy="1371600"/>
          </a:xfrm>
        </p:spPr>
        <p:txBody>
          <a:bodyPr/>
          <a:lstStyle/>
          <a:p>
            <a:pPr>
              <a:defRPr/>
            </a:pPr>
            <a:r>
              <a:rPr lang="en-US" b="1" dirty="0" err="1" smtClean="0">
                <a:solidFill>
                  <a:srgbClr val="F8F8F8"/>
                </a:solidFill>
                <a:latin typeface="Arial" charset="0"/>
                <a:ea typeface="ＭＳ Ｐゴシック" charset="0"/>
              </a:rPr>
              <a:t>Những</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vấn</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đề</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chính</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trong</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7173" name="Text Box 3"/>
          <p:cNvSpPr txBox="1">
            <a:spLocks noChangeArrowheads="1"/>
          </p:cNvSpPr>
          <p:nvPr/>
        </p:nvSpPr>
        <p:spPr bwMode="auto">
          <a:xfrm>
            <a:off x="1219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74" name="Text Box 4"/>
          <p:cNvSpPr txBox="1">
            <a:spLocks noChangeArrowheads="1"/>
          </p:cNvSpPr>
          <p:nvPr/>
        </p:nvSpPr>
        <p:spPr bwMode="auto">
          <a:xfrm>
            <a:off x="1676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75" name="Text Box 5"/>
          <p:cNvSpPr txBox="1">
            <a:spLocks noChangeArrowheads="1"/>
          </p:cNvSpPr>
          <p:nvPr/>
        </p:nvSpPr>
        <p:spPr bwMode="auto">
          <a:xfrm>
            <a:off x="2133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76" name="Text Box 6"/>
          <p:cNvSpPr txBox="1">
            <a:spLocks noChangeArrowheads="1"/>
          </p:cNvSpPr>
          <p:nvPr/>
        </p:nvSpPr>
        <p:spPr bwMode="auto">
          <a:xfrm>
            <a:off x="2590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77" name="Text Box 7"/>
          <p:cNvSpPr txBox="1">
            <a:spLocks noChangeArrowheads="1"/>
          </p:cNvSpPr>
          <p:nvPr/>
        </p:nvSpPr>
        <p:spPr bwMode="auto">
          <a:xfrm>
            <a:off x="3048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78" name="Text Box 8"/>
          <p:cNvSpPr txBox="1">
            <a:spLocks noChangeArrowheads="1"/>
          </p:cNvSpPr>
          <p:nvPr/>
        </p:nvSpPr>
        <p:spPr bwMode="auto">
          <a:xfrm>
            <a:off x="3505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79" name="Text Box 9"/>
          <p:cNvSpPr txBox="1">
            <a:spLocks noChangeArrowheads="1"/>
          </p:cNvSpPr>
          <p:nvPr/>
        </p:nvSpPr>
        <p:spPr bwMode="auto">
          <a:xfrm>
            <a:off x="3962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80" name="Text Box 10"/>
          <p:cNvSpPr txBox="1">
            <a:spLocks noChangeArrowheads="1"/>
          </p:cNvSpPr>
          <p:nvPr/>
        </p:nvSpPr>
        <p:spPr bwMode="auto">
          <a:xfrm>
            <a:off x="4419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81" name="Text Box 11"/>
          <p:cNvSpPr txBox="1">
            <a:spLocks noChangeArrowheads="1"/>
          </p:cNvSpPr>
          <p:nvPr/>
        </p:nvSpPr>
        <p:spPr bwMode="auto">
          <a:xfrm>
            <a:off x="4876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82" name="Text Box 12"/>
          <p:cNvSpPr txBox="1">
            <a:spLocks noChangeArrowheads="1"/>
          </p:cNvSpPr>
          <p:nvPr/>
        </p:nvSpPr>
        <p:spPr bwMode="auto">
          <a:xfrm>
            <a:off x="5334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83" name="Text Box 13"/>
          <p:cNvSpPr txBox="1">
            <a:spLocks noChangeArrowheads="1"/>
          </p:cNvSpPr>
          <p:nvPr/>
        </p:nvSpPr>
        <p:spPr bwMode="auto">
          <a:xfrm>
            <a:off x="5791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84" name="Text Box 14"/>
          <p:cNvSpPr txBox="1">
            <a:spLocks noChangeArrowheads="1"/>
          </p:cNvSpPr>
          <p:nvPr/>
        </p:nvSpPr>
        <p:spPr bwMode="auto">
          <a:xfrm>
            <a:off x="6248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85" name="Text Box 15"/>
          <p:cNvSpPr txBox="1">
            <a:spLocks noChangeArrowheads="1"/>
          </p:cNvSpPr>
          <p:nvPr/>
        </p:nvSpPr>
        <p:spPr bwMode="auto">
          <a:xfrm>
            <a:off x="6705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86" name="Text Box 16"/>
          <p:cNvSpPr txBox="1">
            <a:spLocks noChangeArrowheads="1"/>
          </p:cNvSpPr>
          <p:nvPr/>
        </p:nvSpPr>
        <p:spPr bwMode="auto">
          <a:xfrm>
            <a:off x="7162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7187" name="Text Box 17"/>
          <p:cNvSpPr txBox="1">
            <a:spLocks noChangeArrowheads="1"/>
          </p:cNvSpPr>
          <p:nvPr/>
        </p:nvSpPr>
        <p:spPr bwMode="auto">
          <a:xfrm>
            <a:off x="7620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19826" name="Text Box 18"/>
          <p:cNvSpPr txBox="1">
            <a:spLocks noChangeArrowheads="1"/>
          </p:cNvSpPr>
          <p:nvPr/>
        </p:nvSpPr>
        <p:spPr bwMode="auto">
          <a:xfrm>
            <a:off x="0" y="1981200"/>
            <a:ext cx="9396413" cy="1006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dirty="0" err="1" smtClean="0">
                <a:solidFill>
                  <a:srgbClr val="FFFF66"/>
                </a:solidFill>
                <a:effectLst>
                  <a:outerShdw blurRad="38100" dist="38100" dir="2700000" algn="tl">
                    <a:srgbClr val="000000">
                      <a:alpha val="43137"/>
                    </a:srgbClr>
                  </a:outerShdw>
                </a:effectLst>
                <a:latin typeface="Arial" charset="0"/>
              </a:rPr>
              <a:t>Truyền</a:t>
            </a:r>
            <a:r>
              <a:rPr lang="en-US" sz="6000" b="1" dirty="0" smtClean="0">
                <a:solidFill>
                  <a:srgbClr val="FFFF66"/>
                </a:solidFill>
                <a:effectLst>
                  <a:outerShdw blurRad="38100" dist="38100" dir="2700000" algn="tl">
                    <a:srgbClr val="000000">
                      <a:alpha val="43137"/>
                    </a:srgbClr>
                  </a:outerShdw>
                </a:effectLst>
                <a:latin typeface="Arial" charset="0"/>
              </a:rPr>
              <a:t> </a:t>
            </a:r>
            <a:r>
              <a:rPr lang="en-US" sz="6000" b="1" dirty="0" err="1" smtClean="0">
                <a:solidFill>
                  <a:srgbClr val="FFFF66"/>
                </a:solidFill>
                <a:effectLst>
                  <a:outerShdw blurRad="38100" dist="38100" dir="2700000" algn="tl">
                    <a:srgbClr val="000000">
                      <a:alpha val="43137"/>
                    </a:srgbClr>
                  </a:outerShdw>
                </a:effectLst>
                <a:latin typeface="Arial" charset="0"/>
              </a:rPr>
              <a:t>đạo</a:t>
            </a:r>
            <a:endParaRPr lang="en-US" sz="6000" b="1" dirty="0" smtClean="0">
              <a:solidFill>
                <a:srgbClr val="FFFF66"/>
              </a:solidFill>
              <a:effectLst>
                <a:outerShdw blurRad="38100" dist="38100" dir="2700000" algn="tl">
                  <a:srgbClr val="000000">
                    <a:alpha val="43137"/>
                  </a:srgbClr>
                </a:outerShdw>
              </a:effectLst>
            </a:endParaRPr>
          </a:p>
        </p:txBody>
      </p:sp>
      <p:graphicFrame>
        <p:nvGraphicFramePr>
          <p:cNvPr id="7170"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7281"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171" name="Object 3"/>
          <p:cNvGraphicFramePr>
            <a:graphicFrameLocks noChangeAspect="1"/>
          </p:cNvGraphicFramePr>
          <p:nvPr/>
        </p:nvGraphicFramePr>
        <p:xfrm>
          <a:off x="685800" y="914400"/>
          <a:ext cx="1371600" cy="1447800"/>
        </p:xfrm>
        <a:graphic>
          <a:graphicData uri="http://schemas.openxmlformats.org/presentationml/2006/ole">
            <mc:AlternateContent xmlns:mc="http://schemas.openxmlformats.org/markup-compatibility/2006">
              <mc:Choice xmlns:v="urn:schemas-microsoft-com:vml" Requires="v">
                <p:oleObj spid="_x0000_s7282" name="Clip" r:id="rId6" imgW="4013200" imgH="2857500" progId="MS_ClipArt_Gallery.2">
                  <p:embed/>
                </p:oleObj>
              </mc:Choice>
              <mc:Fallback>
                <p:oleObj name="Clip" r:id="rId6" imgW="4013200" imgH="2857500" progId="MS_ClipArt_Gallery.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914400"/>
                        <a:ext cx="13716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dissolve">
                                      <p:cBhvr>
                                        <p:cTn id="7" dur="500"/>
                                        <p:tgtEl>
                                          <p:spTgt spid="119810"/>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19826"/>
                                        </p:tgtEl>
                                        <p:attrNameLst>
                                          <p:attrName>style.visibility</p:attrName>
                                        </p:attrNameLst>
                                      </p:cBhvr>
                                      <p:to>
                                        <p:strVal val="visible"/>
                                      </p:to>
                                    </p:set>
                                    <p:animEffect transition="in" filter="dissolve">
                                      <p:cBhvr>
                                        <p:cTn id="11" dur="500"/>
                                        <p:tgtEl>
                                          <p:spTgt spid="119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utoUpdateAnimBg="0"/>
      <p:bldP spid="119826"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WordArt 2"/>
          <p:cNvSpPr>
            <a:spLocks noChangeArrowheads="1" noChangeShapeType="1" noTextEdit="1"/>
          </p:cNvSpPr>
          <p:nvPr/>
        </p:nvSpPr>
        <p:spPr bwMode="auto">
          <a:xfrm>
            <a:off x="1066800" y="762000"/>
            <a:ext cx="27432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200" kern="10" dirty="0" smtClean="0">
                <a:solidFill>
                  <a:srgbClr val="FFFF66"/>
                </a:solidFill>
              </a:rPr>
              <a:t>Vấn đề ch</a:t>
            </a:r>
            <a:endParaRPr lang="vi-VN" sz="3200" kern="10" dirty="0">
              <a:solidFill>
                <a:srgbClr val="FFFF66"/>
              </a:solidFill>
            </a:endParaRPr>
          </a:p>
        </p:txBody>
      </p:sp>
      <p:sp>
        <p:nvSpPr>
          <p:cNvPr id="121859" name="Rectangle 3"/>
          <p:cNvSpPr>
            <a:spLocks noGrp="1" noChangeArrowheads="1"/>
          </p:cNvSpPr>
          <p:nvPr>
            <p:ph type="ctrTitle"/>
          </p:nvPr>
        </p:nvSpPr>
        <p:spPr>
          <a:xfrm>
            <a:off x="990600" y="1524000"/>
            <a:ext cx="6019800" cy="533400"/>
          </a:xfrm>
        </p:spPr>
        <p:txBody>
          <a:bodyPr/>
          <a:lstStyle/>
          <a:p>
            <a:pPr algn="l">
              <a:defRPr/>
            </a:pPr>
            <a:r>
              <a:rPr lang="en-US" sz="2400" b="1" dirty="0" err="1" smtClean="0">
                <a:solidFill>
                  <a:srgbClr val="FFFF99"/>
                </a:solidFill>
                <a:latin typeface="Arial" charset="0"/>
                <a:ea typeface="ＭＳ Ｐゴシック" charset="0"/>
              </a:rPr>
              <a:t>Từ</a:t>
            </a:r>
            <a:r>
              <a:rPr lang="en-US" sz="2400" b="1" dirty="0" smtClean="0">
                <a:solidFill>
                  <a:srgbClr val="FFFF99"/>
                </a:solidFill>
                <a:latin typeface="Arial" charset="0"/>
                <a:ea typeface="ＭＳ Ｐゴシック" charset="0"/>
              </a:rPr>
              <a:t> </a:t>
            </a:r>
            <a:r>
              <a:rPr lang="en-US" sz="2400" b="1" dirty="0" err="1" smtClean="0">
                <a:solidFill>
                  <a:srgbClr val="FFFF99"/>
                </a:solidFill>
                <a:latin typeface="Arial" charset="0"/>
                <a:ea typeface="ＭＳ Ｐゴシック" charset="0"/>
              </a:rPr>
              <a:t>khóa</a:t>
            </a:r>
            <a:r>
              <a:rPr lang="en-US" sz="2400" b="1" dirty="0" smtClean="0">
                <a:solidFill>
                  <a:srgbClr val="F8F8F8"/>
                </a:solidFill>
                <a:latin typeface="Arial" charset="0"/>
                <a:ea typeface="ＭＳ Ｐゴシック" charset="0"/>
              </a:rPr>
              <a:t>: </a:t>
            </a:r>
            <a:r>
              <a:rPr lang="en-US" sz="2400" b="1" dirty="0" err="1" smtClean="0">
                <a:solidFill>
                  <a:srgbClr val="F8F8F8"/>
                </a:solidFill>
                <a:latin typeface="Arial" charset="0"/>
                <a:ea typeface="ＭＳ Ｐゴシック" charset="0"/>
              </a:rPr>
              <a:t>Vô</a:t>
            </a:r>
            <a:r>
              <a:rPr lang="en-US" sz="2400" b="1" dirty="0" smtClean="0">
                <a:solidFill>
                  <a:srgbClr val="F8F8F8"/>
                </a:solidFill>
                <a:latin typeface="Arial" charset="0"/>
                <a:ea typeface="ＭＳ Ｐゴシック" charset="0"/>
              </a:rPr>
              <a:t> </a:t>
            </a:r>
            <a:r>
              <a:rPr lang="en-US" sz="2400" b="1" dirty="0" err="1" smtClean="0">
                <a:solidFill>
                  <a:srgbClr val="F8F8F8"/>
                </a:solidFill>
                <a:latin typeface="Arial" charset="0"/>
                <a:ea typeface="ＭＳ Ｐゴシック" charset="0"/>
              </a:rPr>
              <a:t>nghĩa</a:t>
            </a:r>
            <a:endParaRPr lang="en-US" dirty="0">
              <a:latin typeface="Times New Roman" charset="0"/>
              <a:ea typeface="ＭＳ Ｐゴシック" charset="0"/>
            </a:endParaRPr>
          </a:p>
        </p:txBody>
      </p:sp>
      <p:sp>
        <p:nvSpPr>
          <p:cNvPr id="121860" name="Rectangle 4"/>
          <p:cNvSpPr>
            <a:spLocks noChangeArrowheads="1"/>
          </p:cNvSpPr>
          <p:nvPr/>
        </p:nvSpPr>
        <p:spPr bwMode="auto">
          <a:xfrm>
            <a:off x="990600" y="2209800"/>
            <a:ext cx="784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vi-VN" b="1" dirty="0" err="1" smtClean="0">
                <a:solidFill>
                  <a:srgbClr val="FFFF99"/>
                </a:solidFill>
                <a:latin typeface="Arial" panose="020B0604020202020204" pitchFamily="34" charset="0"/>
              </a:rPr>
              <a:t>Câu</a:t>
            </a:r>
            <a:r>
              <a:rPr lang="en-US" altLang="vi-VN" b="1" dirty="0" smtClean="0">
                <a:solidFill>
                  <a:srgbClr val="FFFF99"/>
                </a:solidFill>
                <a:latin typeface="Arial" panose="020B0604020202020204" pitchFamily="34" charset="0"/>
              </a:rPr>
              <a:t> </a:t>
            </a:r>
            <a:r>
              <a:rPr lang="en-US" altLang="vi-VN" b="1" dirty="0" err="1" smtClean="0">
                <a:solidFill>
                  <a:srgbClr val="FFFF99"/>
                </a:solidFill>
                <a:latin typeface="Arial" panose="020B0604020202020204" pitchFamily="34" charset="0"/>
              </a:rPr>
              <a:t>chìa</a:t>
            </a:r>
            <a:r>
              <a:rPr lang="en-US" altLang="vi-VN" b="1" dirty="0" smtClean="0">
                <a:solidFill>
                  <a:srgbClr val="FFFF99"/>
                </a:solidFill>
                <a:latin typeface="Arial" panose="020B0604020202020204" pitchFamily="34" charset="0"/>
              </a:rPr>
              <a:t> </a:t>
            </a:r>
            <a:r>
              <a:rPr lang="en-US" altLang="vi-VN" b="1" dirty="0" err="1" smtClean="0">
                <a:solidFill>
                  <a:srgbClr val="FFFF99"/>
                </a:solidFill>
                <a:latin typeface="Arial" panose="020B0604020202020204" pitchFamily="34" charset="0"/>
              </a:rPr>
              <a:t>khóa</a:t>
            </a:r>
            <a:r>
              <a:rPr lang="en-US" altLang="vi-VN" b="1" dirty="0" smtClean="0">
                <a:solidFill>
                  <a:srgbClr val="F8F8F8"/>
                </a:solidFill>
                <a:latin typeface="Arial" panose="020B0604020202020204" pitchFamily="34" charset="0"/>
              </a:rPr>
              <a:t>: </a:t>
            </a:r>
            <a:r>
              <a:rPr lang="en-US" altLang="ja-JP" b="1" dirty="0">
                <a:solidFill>
                  <a:srgbClr val="F8F8F8"/>
                </a:solidFill>
                <a:latin typeface="Arial" panose="020B0604020202020204" pitchFamily="34" charset="0"/>
              </a:rPr>
              <a:t>"</a:t>
            </a:r>
            <a:r>
              <a:rPr lang="en-US" altLang="vi-VN" b="1" dirty="0">
                <a:solidFill>
                  <a:srgbClr val="F8F8F8"/>
                </a:solidFill>
                <a:latin typeface="Arial" panose="020B0604020202020204" pitchFamily="34" charset="0"/>
              </a:rPr>
              <a:t>A man can do nothing better than to eat and drink and find satisfaction in his work.  This too, I see, is from the hand of God, for without Him, who can eat or find enjoyment?</a:t>
            </a:r>
            <a:r>
              <a:rPr lang="en-US" altLang="ja-JP" b="1" dirty="0">
                <a:solidFill>
                  <a:srgbClr val="F8F8F8"/>
                </a:solidFill>
                <a:latin typeface="Arial" panose="020B0604020202020204" pitchFamily="34" charset="0"/>
              </a:rPr>
              <a:t>"</a:t>
            </a:r>
            <a:r>
              <a:rPr lang="en-US" altLang="vi-VN" b="1" dirty="0">
                <a:solidFill>
                  <a:srgbClr val="F8F8F8"/>
                </a:solidFill>
                <a:latin typeface="Arial" panose="020B0604020202020204" pitchFamily="34" charset="0"/>
              </a:rPr>
              <a:t> 2:24-25</a:t>
            </a:r>
            <a:endParaRPr lang="en-US" altLang="vi-VN" sz="4400" dirty="0">
              <a:solidFill>
                <a:schemeClr val="tx2"/>
              </a:solidFill>
            </a:endParaRPr>
          </a:p>
        </p:txBody>
      </p:sp>
      <p:sp>
        <p:nvSpPr>
          <p:cNvPr id="121861" name="Rectangle 5"/>
          <p:cNvSpPr>
            <a:spLocks noChangeArrowheads="1"/>
          </p:cNvSpPr>
          <p:nvPr/>
        </p:nvSpPr>
        <p:spPr bwMode="auto">
          <a:xfrm>
            <a:off x="990600" y="3962400"/>
            <a:ext cx="777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ja-JP" b="1">
                <a:solidFill>
                  <a:srgbClr val="F8F8F8"/>
                </a:solidFill>
                <a:latin typeface="Arial" panose="020B0604020202020204" pitchFamily="34" charset="0"/>
              </a:rPr>
              <a:t>"</a:t>
            </a:r>
            <a:r>
              <a:rPr lang="en-US" altLang="vi-VN" b="1">
                <a:solidFill>
                  <a:srgbClr val="F8F8F8"/>
                </a:solidFill>
                <a:latin typeface="Arial" panose="020B0604020202020204" pitchFamily="34" charset="0"/>
              </a:rPr>
              <a:t>Now all has been heard; here is the conclusion of the matter: Fear God and keep His commandments, for this is the whole duty of man.  For God will bring every deed into judgment, including every hidden thing, whether it is good or evil.</a:t>
            </a:r>
            <a:r>
              <a:rPr lang="en-US" altLang="ja-JP" b="1">
                <a:solidFill>
                  <a:srgbClr val="F8F8F8"/>
                </a:solidFill>
                <a:latin typeface="Arial" panose="020B0604020202020204" pitchFamily="34" charset="0"/>
              </a:rPr>
              <a:t>"</a:t>
            </a:r>
            <a:r>
              <a:rPr lang="en-US" altLang="vi-VN" b="1">
                <a:solidFill>
                  <a:srgbClr val="F8F8F8"/>
                </a:solidFill>
                <a:latin typeface="Arial" panose="020B0604020202020204" pitchFamily="34" charset="0"/>
              </a:rPr>
              <a:t> 12:13-14</a:t>
            </a:r>
            <a:endParaRPr lang="en-US" altLang="vi-VN" sz="4400">
              <a:solidFill>
                <a:schemeClr val="tx2"/>
              </a:solidFill>
            </a:endParaRPr>
          </a:p>
        </p:txBody>
      </p:sp>
      <p:sp>
        <p:nvSpPr>
          <p:cNvPr id="121862" name="AutoShape 6"/>
          <p:cNvSpPr>
            <a:spLocks noChangeArrowheads="1"/>
          </p:cNvSpPr>
          <p:nvPr/>
        </p:nvSpPr>
        <p:spPr bwMode="auto">
          <a:xfrm>
            <a:off x="533400" y="23622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21863" name="AutoShape 7"/>
          <p:cNvSpPr>
            <a:spLocks noChangeArrowheads="1"/>
          </p:cNvSpPr>
          <p:nvPr/>
        </p:nvSpPr>
        <p:spPr bwMode="auto">
          <a:xfrm>
            <a:off x="533400" y="1676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graphicFrame>
        <p:nvGraphicFramePr>
          <p:cNvPr id="8194" name="Object 2"/>
          <p:cNvGraphicFramePr>
            <a:graphicFrameLocks noChangeAspect="1"/>
          </p:cNvGraphicFramePr>
          <p:nvPr/>
        </p:nvGraphicFramePr>
        <p:xfrm>
          <a:off x="4067175" y="228600"/>
          <a:ext cx="1266825" cy="1295400"/>
        </p:xfrm>
        <a:graphic>
          <a:graphicData uri="http://schemas.openxmlformats.org/presentationml/2006/ole">
            <mc:AlternateContent xmlns:mc="http://schemas.openxmlformats.org/markup-compatibility/2006">
              <mc:Choice xmlns:v="urn:schemas-microsoft-com:vml" Requires="v">
                <p:oleObj spid="_x0000_s8250"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228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403</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dissolve">
                                      <p:cBhvr>
                                        <p:cTn id="7" dur="500"/>
                                        <p:tgtEl>
                                          <p:spTgt spid="121863"/>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21859"/>
                                        </p:tgtEl>
                                        <p:attrNameLst>
                                          <p:attrName>style.visibility</p:attrName>
                                        </p:attrNameLst>
                                      </p:cBhvr>
                                      <p:to>
                                        <p:strVal val="visible"/>
                                      </p:to>
                                    </p:set>
                                    <p:animEffect transition="in" filter="dissolve">
                                      <p:cBhvr>
                                        <p:cTn id="11" dur="500"/>
                                        <p:tgtEl>
                                          <p:spTgt spid="1218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1862"/>
                                        </p:tgtEl>
                                        <p:attrNameLst>
                                          <p:attrName>style.visibility</p:attrName>
                                        </p:attrNameLst>
                                      </p:cBhvr>
                                      <p:to>
                                        <p:strVal val="visible"/>
                                      </p:to>
                                    </p:set>
                                    <p:animEffect transition="in" filter="dissolve">
                                      <p:cBhvr>
                                        <p:cTn id="16" dur="500"/>
                                        <p:tgtEl>
                                          <p:spTgt spid="121862"/>
                                        </p:tgtEl>
                                      </p:cBhvr>
                                    </p:animEffect>
                                  </p:childTnLst>
                                </p:cTn>
                              </p:par>
                            </p:childTnLst>
                          </p:cTn>
                        </p:par>
                        <p:par>
                          <p:cTn id="17" fill="hold" nodeType="afterGroup">
                            <p:stCondLst>
                              <p:cond delay="500"/>
                            </p:stCondLst>
                            <p:childTnLst>
                              <p:par>
                                <p:cTn id="18" presetID="9" presetClass="entr" presetSubtype="0" fill="hold" grpId="0" nodeType="afterEffect">
                                  <p:stCondLst>
                                    <p:cond delay="1000"/>
                                  </p:stCondLst>
                                  <p:childTnLst>
                                    <p:set>
                                      <p:cBhvr>
                                        <p:cTn id="19" dur="1" fill="hold">
                                          <p:stCondLst>
                                            <p:cond delay="0"/>
                                          </p:stCondLst>
                                        </p:cTn>
                                        <p:tgtEl>
                                          <p:spTgt spid="121860"/>
                                        </p:tgtEl>
                                        <p:attrNameLst>
                                          <p:attrName>style.visibility</p:attrName>
                                        </p:attrNameLst>
                                      </p:cBhvr>
                                      <p:to>
                                        <p:strVal val="visible"/>
                                      </p:to>
                                    </p:set>
                                    <p:animEffect transition="in" filter="dissolve">
                                      <p:cBhvr>
                                        <p:cTn id="20" dur="500"/>
                                        <p:tgtEl>
                                          <p:spTgt spid="12186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1861"/>
                                        </p:tgtEl>
                                        <p:attrNameLst>
                                          <p:attrName>style.visibility</p:attrName>
                                        </p:attrNameLst>
                                      </p:cBhvr>
                                      <p:to>
                                        <p:strVal val="visible"/>
                                      </p:to>
                                    </p:set>
                                    <p:animEffect transition="in" filter="dissolve">
                                      <p:cBhvr>
                                        <p:cTn id="25"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utoUpdateAnimBg="0"/>
      <p:bldP spid="121860" grpId="0" autoUpdateAnimBg="0"/>
      <p:bldP spid="121861" grpId="0" autoUpdateAnimBg="0"/>
      <p:bldP spid="121862" grpId="0" animBg="1"/>
      <p:bldP spid="121863"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WordArt 2"/>
          <p:cNvSpPr>
            <a:spLocks noChangeArrowheads="1" noChangeShapeType="1" noTextEdit="1"/>
          </p:cNvSpPr>
          <p:nvPr/>
        </p:nvSpPr>
        <p:spPr bwMode="auto">
          <a:xfrm>
            <a:off x="1066800" y="762000"/>
            <a:ext cx="27432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200" kern="10" dirty="0" smtClean="0">
                <a:solidFill>
                  <a:srgbClr val="FFFF66"/>
                </a:solidFill>
              </a:rPr>
              <a:t>Vấn đề chính</a:t>
            </a:r>
            <a:endParaRPr lang="vi-VN" sz="3200" kern="10" dirty="0">
              <a:solidFill>
                <a:srgbClr val="FFFF66"/>
              </a:solidFill>
            </a:endParaRPr>
          </a:p>
        </p:txBody>
      </p:sp>
      <p:sp>
        <p:nvSpPr>
          <p:cNvPr id="123907" name="Rectangle 3"/>
          <p:cNvSpPr>
            <a:spLocks noGrp="1" noChangeArrowheads="1"/>
          </p:cNvSpPr>
          <p:nvPr>
            <p:ph type="ctrTitle"/>
          </p:nvPr>
        </p:nvSpPr>
        <p:spPr>
          <a:xfrm>
            <a:off x="990600" y="4572000"/>
            <a:ext cx="6019800" cy="533400"/>
          </a:xfrm>
        </p:spPr>
        <p:txBody>
          <a:bodyPr/>
          <a:lstStyle/>
          <a:p>
            <a:pPr algn="l">
              <a:defRPr/>
            </a:pPr>
            <a:r>
              <a:rPr lang="en-US" sz="2400" b="1" dirty="0" err="1" smtClean="0">
                <a:solidFill>
                  <a:srgbClr val="FFFF99"/>
                </a:solidFill>
                <a:latin typeface="Arial" charset="0"/>
                <a:ea typeface="ＭＳ Ｐゴシック" charset="0"/>
              </a:rPr>
              <a:t>Nhân</a:t>
            </a:r>
            <a:r>
              <a:rPr lang="en-US" sz="2400" b="1" dirty="0" smtClean="0">
                <a:solidFill>
                  <a:srgbClr val="FFFF99"/>
                </a:solidFill>
                <a:latin typeface="Arial" charset="0"/>
                <a:ea typeface="ＭＳ Ｐゴシック" charset="0"/>
              </a:rPr>
              <a:t> </a:t>
            </a:r>
            <a:r>
              <a:rPr lang="en-US" sz="2400" b="1" dirty="0" err="1" smtClean="0">
                <a:solidFill>
                  <a:srgbClr val="FFFF99"/>
                </a:solidFill>
                <a:latin typeface="Arial" charset="0"/>
                <a:ea typeface="ＭＳ Ｐゴシック" charset="0"/>
              </a:rPr>
              <a:t>vật</a:t>
            </a:r>
            <a:r>
              <a:rPr lang="en-US" sz="2400" b="1" dirty="0" smtClean="0">
                <a:solidFill>
                  <a:srgbClr val="FFFF99"/>
                </a:solidFill>
                <a:latin typeface="Arial" charset="0"/>
                <a:ea typeface="ＭＳ Ｐゴシック" charset="0"/>
              </a:rPr>
              <a:t> </a:t>
            </a:r>
            <a:r>
              <a:rPr lang="en-US" sz="2400" b="1" dirty="0" err="1" smtClean="0">
                <a:solidFill>
                  <a:srgbClr val="FFFF99"/>
                </a:solidFill>
                <a:latin typeface="Arial" charset="0"/>
                <a:ea typeface="ＭＳ Ｐゴシック" charset="0"/>
              </a:rPr>
              <a:t>chính</a:t>
            </a:r>
            <a:r>
              <a:rPr lang="en-US" sz="2400" b="1" dirty="0" smtClean="0">
                <a:solidFill>
                  <a:srgbClr val="F8F8F8"/>
                </a:solidFill>
                <a:latin typeface="Arial" charset="0"/>
                <a:ea typeface="ＭＳ Ｐゴシック" charset="0"/>
              </a:rPr>
              <a:t>: </a:t>
            </a:r>
            <a:r>
              <a:rPr lang="en-US" sz="2400" b="1" dirty="0">
                <a:solidFill>
                  <a:srgbClr val="F8F8F8"/>
                </a:solidFill>
                <a:latin typeface="Arial" charset="0"/>
                <a:ea typeface="ＭＳ Ｐゴシック" charset="0"/>
              </a:rPr>
              <a:t>Solomon</a:t>
            </a:r>
            <a:endParaRPr lang="en-US" dirty="0">
              <a:latin typeface="Times New Roman" charset="0"/>
              <a:ea typeface="ＭＳ Ｐゴシック" charset="0"/>
            </a:endParaRPr>
          </a:p>
        </p:txBody>
      </p:sp>
      <p:sp>
        <p:nvSpPr>
          <p:cNvPr id="123908" name="Rectangle 4"/>
          <p:cNvSpPr>
            <a:spLocks noChangeArrowheads="1"/>
          </p:cNvSpPr>
          <p:nvPr/>
        </p:nvSpPr>
        <p:spPr bwMode="auto">
          <a:xfrm>
            <a:off x="990600" y="2438400"/>
            <a:ext cx="762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vi-VN" b="1" dirty="0" err="1" smtClean="0">
                <a:solidFill>
                  <a:srgbClr val="FFFF99"/>
                </a:solidFill>
                <a:latin typeface="Arial" panose="020B0604020202020204" pitchFamily="34" charset="0"/>
              </a:rPr>
              <a:t>Nội</a:t>
            </a:r>
            <a:r>
              <a:rPr lang="en-US" altLang="vi-VN" b="1" dirty="0" smtClean="0">
                <a:solidFill>
                  <a:srgbClr val="FFFF99"/>
                </a:solidFill>
                <a:latin typeface="Arial" panose="020B0604020202020204" pitchFamily="34" charset="0"/>
              </a:rPr>
              <a:t> dung </a:t>
            </a:r>
            <a:r>
              <a:rPr lang="en-US" altLang="vi-VN" b="1" dirty="0" err="1" smtClean="0">
                <a:solidFill>
                  <a:srgbClr val="FFFF99"/>
                </a:solidFill>
                <a:latin typeface="Arial" panose="020B0604020202020204" pitchFamily="34" charset="0"/>
              </a:rPr>
              <a:t>chìa</a:t>
            </a:r>
            <a:r>
              <a:rPr lang="en-US" altLang="vi-VN" b="1" dirty="0" smtClean="0">
                <a:solidFill>
                  <a:srgbClr val="FFFF99"/>
                </a:solidFill>
                <a:latin typeface="Arial" panose="020B0604020202020204" pitchFamily="34" charset="0"/>
              </a:rPr>
              <a:t> </a:t>
            </a:r>
            <a:r>
              <a:rPr lang="en-US" altLang="vi-VN" b="1" dirty="0" err="1" smtClean="0">
                <a:solidFill>
                  <a:srgbClr val="FFFF99"/>
                </a:solidFill>
                <a:latin typeface="Arial" panose="020B0604020202020204" pitchFamily="34" charset="0"/>
              </a:rPr>
              <a:t>khóa</a:t>
            </a:r>
            <a:r>
              <a:rPr lang="en-US" altLang="vi-VN" b="1" dirty="0" smtClean="0">
                <a:solidFill>
                  <a:srgbClr val="F8F8F8"/>
                </a:solidFill>
                <a:latin typeface="Arial" panose="020B0604020202020204" pitchFamily="34" charset="0"/>
              </a:rPr>
              <a:t>: Sa-</a:t>
            </a:r>
            <a:r>
              <a:rPr lang="en-US" altLang="vi-VN" b="1" dirty="0" err="1" smtClean="0">
                <a:solidFill>
                  <a:srgbClr val="F8F8F8"/>
                </a:solidFill>
                <a:latin typeface="Arial" panose="020B0604020202020204" pitchFamily="34" charset="0"/>
              </a:rPr>
              <a:t>lô</a:t>
            </a:r>
            <a:r>
              <a:rPr lang="en-US" altLang="vi-VN" b="1" dirty="0" smtClean="0">
                <a:solidFill>
                  <a:srgbClr val="F8F8F8"/>
                </a:solidFill>
                <a:latin typeface="Arial" panose="020B0604020202020204" pitchFamily="34" charset="0"/>
              </a:rPr>
              <a:t>-</a:t>
            </a:r>
            <a:r>
              <a:rPr lang="en-US" altLang="vi-VN" b="1" dirty="0" err="1" smtClean="0">
                <a:solidFill>
                  <a:srgbClr val="F8F8F8"/>
                </a:solidFill>
                <a:latin typeface="Arial" panose="020B0604020202020204" pitchFamily="34" charset="0"/>
              </a:rPr>
              <a:t>môn</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chứng</a:t>
            </a:r>
            <a:r>
              <a:rPr lang="en-US" altLang="vi-VN" b="1" dirty="0" smtClean="0">
                <a:solidFill>
                  <a:srgbClr val="F8F8F8"/>
                </a:solidFill>
                <a:latin typeface="Arial" panose="020B0604020202020204" pitchFamily="34" charset="0"/>
              </a:rPr>
              <a:t> minh </a:t>
            </a:r>
            <a:r>
              <a:rPr lang="en-US" altLang="vi-VN" b="1" dirty="0" err="1" smtClean="0">
                <a:solidFill>
                  <a:srgbClr val="F8F8F8"/>
                </a:solidFill>
                <a:latin typeface="Arial" panose="020B0604020202020204" pitchFamily="34" charset="0"/>
              </a:rPr>
              <a:t>sự</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vô</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nghĩa</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của</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thành</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tựu</a:t>
            </a:r>
            <a:r>
              <a:rPr lang="en-US" altLang="vi-VN" b="1" dirty="0" smtClean="0">
                <a:solidFill>
                  <a:srgbClr val="F8F8F8"/>
                </a:solidFill>
                <a:latin typeface="Arial" panose="020B0604020202020204" pitchFamily="34" charset="0"/>
              </a:rPr>
              <a:t> con </a:t>
            </a:r>
            <a:r>
              <a:rPr lang="en-US" altLang="vi-VN" b="1" dirty="0" err="1" smtClean="0">
                <a:solidFill>
                  <a:srgbClr val="F8F8F8"/>
                </a:solidFill>
                <a:latin typeface="Arial" panose="020B0604020202020204" pitchFamily="34" charset="0"/>
              </a:rPr>
              <a:t>người</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và</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sự</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khôn</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ngoan</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của</a:t>
            </a:r>
            <a:r>
              <a:rPr lang="en-US" altLang="vi-VN" b="1" dirty="0" smtClean="0">
                <a:solidFill>
                  <a:srgbClr val="F8F8F8"/>
                </a:solidFill>
                <a:latin typeface="Arial" panose="020B0604020202020204" pitchFamily="34" charset="0"/>
              </a:rPr>
              <a:t> con </a:t>
            </a:r>
            <a:r>
              <a:rPr lang="en-US" altLang="vi-VN" b="1" dirty="0" err="1" smtClean="0">
                <a:solidFill>
                  <a:srgbClr val="F8F8F8"/>
                </a:solidFill>
                <a:latin typeface="Arial" panose="020B0604020202020204" pitchFamily="34" charset="0"/>
              </a:rPr>
              <a:t>người</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và</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khuyên</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tận</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hưởng</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cách</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vui</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mừng</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về</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cuộc</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sống</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và</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kính</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sợ</a:t>
            </a:r>
            <a:r>
              <a:rPr lang="en-US" altLang="vi-VN" b="1" dirty="0" smtClean="0">
                <a:solidFill>
                  <a:srgbClr val="F8F8F8"/>
                </a:solidFill>
                <a:latin typeface="Arial" panose="020B0604020202020204" pitchFamily="34" charset="0"/>
              </a:rPr>
              <a:t> ĐCT </a:t>
            </a:r>
            <a:r>
              <a:rPr lang="en-US" altLang="vi-VN" b="1" dirty="0" err="1" smtClean="0">
                <a:solidFill>
                  <a:srgbClr val="F8F8F8"/>
                </a:solidFill>
                <a:latin typeface="Arial" panose="020B0604020202020204" pitchFamily="34" charset="0"/>
              </a:rPr>
              <a:t>để</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cảnh</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báo</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người</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khác</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không</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theo</a:t>
            </a:r>
            <a:r>
              <a:rPr lang="en-US" altLang="vi-VN" b="1" dirty="0" smtClean="0">
                <a:solidFill>
                  <a:srgbClr val="F8F8F8"/>
                </a:solidFill>
                <a:latin typeface="Arial" panose="020B0604020202020204" pitchFamily="34" charset="0"/>
              </a:rPr>
              <a:t> con </a:t>
            </a:r>
            <a:r>
              <a:rPr lang="en-US" altLang="vi-VN" b="1" dirty="0" err="1" smtClean="0">
                <a:solidFill>
                  <a:srgbClr val="F8F8F8"/>
                </a:solidFill>
                <a:latin typeface="Arial" panose="020B0604020202020204" pitchFamily="34" charset="0"/>
              </a:rPr>
              <a:t>đường</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trống</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rỗng</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của</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ông</a:t>
            </a:r>
            <a:r>
              <a:rPr lang="en-US" altLang="vi-VN" b="1" dirty="0" smtClean="0">
                <a:solidFill>
                  <a:srgbClr val="F8F8F8"/>
                </a:solidFill>
                <a:latin typeface="Arial" panose="020B0604020202020204" pitchFamily="34" charset="0"/>
              </a:rPr>
              <a:t>. </a:t>
            </a:r>
            <a:endParaRPr lang="en-US" altLang="vi-VN" sz="4400" dirty="0">
              <a:solidFill>
                <a:schemeClr val="tx2"/>
              </a:solidFill>
            </a:endParaRPr>
          </a:p>
        </p:txBody>
      </p:sp>
      <p:sp>
        <p:nvSpPr>
          <p:cNvPr id="123909" name="AutoShape 5"/>
          <p:cNvSpPr>
            <a:spLocks noChangeArrowheads="1"/>
          </p:cNvSpPr>
          <p:nvPr/>
        </p:nvSpPr>
        <p:spPr bwMode="auto">
          <a:xfrm>
            <a:off x="533400" y="26670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23910" name="AutoShape 6"/>
          <p:cNvSpPr>
            <a:spLocks noChangeArrowheads="1"/>
          </p:cNvSpPr>
          <p:nvPr/>
        </p:nvSpPr>
        <p:spPr bwMode="auto">
          <a:xfrm>
            <a:off x="533400" y="1676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23911" name="Rectangle 7"/>
          <p:cNvSpPr>
            <a:spLocks noChangeArrowheads="1"/>
          </p:cNvSpPr>
          <p:nvPr/>
        </p:nvSpPr>
        <p:spPr bwMode="auto">
          <a:xfrm>
            <a:off x="990600" y="1524000"/>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vi-VN" b="1" dirty="0" err="1" smtClean="0">
                <a:solidFill>
                  <a:srgbClr val="FFFF99"/>
                </a:solidFill>
                <a:latin typeface="Arial" panose="020B0604020202020204" pitchFamily="34" charset="0"/>
              </a:rPr>
              <a:t>Chương</a:t>
            </a:r>
            <a:r>
              <a:rPr lang="en-US" altLang="vi-VN" b="1" dirty="0" smtClean="0">
                <a:solidFill>
                  <a:srgbClr val="FFFF99"/>
                </a:solidFill>
                <a:latin typeface="Arial" panose="020B0604020202020204" pitchFamily="34" charset="0"/>
              </a:rPr>
              <a:t> </a:t>
            </a:r>
            <a:r>
              <a:rPr lang="en-US" altLang="vi-VN" b="1" dirty="0" err="1" smtClean="0">
                <a:solidFill>
                  <a:srgbClr val="FFFF99"/>
                </a:solidFill>
                <a:latin typeface="Arial" panose="020B0604020202020204" pitchFamily="34" charset="0"/>
              </a:rPr>
              <a:t>chìa</a:t>
            </a:r>
            <a:r>
              <a:rPr lang="en-US" altLang="vi-VN" b="1" dirty="0" smtClean="0">
                <a:solidFill>
                  <a:srgbClr val="FFFF99"/>
                </a:solidFill>
                <a:latin typeface="Arial" panose="020B0604020202020204" pitchFamily="34" charset="0"/>
              </a:rPr>
              <a:t> </a:t>
            </a:r>
            <a:r>
              <a:rPr lang="en-US" altLang="vi-VN" b="1" dirty="0" err="1" smtClean="0">
                <a:solidFill>
                  <a:srgbClr val="FFFF99"/>
                </a:solidFill>
                <a:latin typeface="Arial" panose="020B0604020202020204" pitchFamily="34" charset="0"/>
              </a:rPr>
              <a:t>khóa</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Chương</a:t>
            </a:r>
            <a:r>
              <a:rPr lang="en-US" altLang="vi-VN" b="1" dirty="0" smtClean="0">
                <a:solidFill>
                  <a:srgbClr val="F8F8F8"/>
                </a:solidFill>
                <a:latin typeface="Arial" panose="020B0604020202020204" pitchFamily="34" charset="0"/>
              </a:rPr>
              <a:t> </a:t>
            </a:r>
            <a:r>
              <a:rPr lang="en-US" altLang="vi-VN" b="1" dirty="0">
                <a:solidFill>
                  <a:srgbClr val="F8F8F8"/>
                </a:solidFill>
                <a:latin typeface="Arial" panose="020B0604020202020204" pitchFamily="34" charset="0"/>
              </a:rPr>
              <a:t>12 </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Kết</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luận</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của</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vấn</a:t>
            </a:r>
            <a:r>
              <a:rPr lang="en-US" altLang="vi-VN" b="1" dirty="0" smtClean="0">
                <a:solidFill>
                  <a:srgbClr val="F8F8F8"/>
                </a:solidFill>
                <a:latin typeface="Arial" panose="020B0604020202020204" pitchFamily="34" charset="0"/>
              </a:rPr>
              <a:t> </a:t>
            </a:r>
            <a:r>
              <a:rPr lang="en-US" altLang="vi-VN" b="1" dirty="0" err="1" smtClean="0">
                <a:solidFill>
                  <a:srgbClr val="F8F8F8"/>
                </a:solidFill>
                <a:latin typeface="Arial" panose="020B0604020202020204" pitchFamily="34" charset="0"/>
              </a:rPr>
              <a:t>đề</a:t>
            </a:r>
            <a:endParaRPr lang="en-US" altLang="vi-VN" sz="4400" dirty="0">
              <a:solidFill>
                <a:schemeClr val="tx2"/>
              </a:solidFill>
            </a:endParaRPr>
          </a:p>
        </p:txBody>
      </p:sp>
      <p:sp>
        <p:nvSpPr>
          <p:cNvPr id="123912" name="AutoShape 8"/>
          <p:cNvSpPr>
            <a:spLocks noChangeArrowheads="1"/>
          </p:cNvSpPr>
          <p:nvPr/>
        </p:nvSpPr>
        <p:spPr bwMode="auto">
          <a:xfrm>
            <a:off x="533400" y="4724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23913" name="Rectangle 9"/>
          <p:cNvSpPr>
            <a:spLocks noChangeArrowheads="1"/>
          </p:cNvSpPr>
          <p:nvPr/>
        </p:nvSpPr>
        <p:spPr bwMode="auto">
          <a:xfrm>
            <a:off x="990600" y="5181600"/>
            <a:ext cx="6019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vi-VN" b="1" dirty="0" err="1" smtClean="0">
                <a:solidFill>
                  <a:srgbClr val="FFFF99"/>
                </a:solidFill>
                <a:latin typeface="Arial" panose="020B0604020202020204" pitchFamily="34" charset="0"/>
              </a:rPr>
              <a:t>Địa</a:t>
            </a:r>
            <a:r>
              <a:rPr lang="en-US" altLang="vi-VN" b="1" dirty="0" smtClean="0">
                <a:solidFill>
                  <a:srgbClr val="FFFF99"/>
                </a:solidFill>
                <a:latin typeface="Arial" panose="020B0604020202020204" pitchFamily="34" charset="0"/>
              </a:rPr>
              <a:t> </a:t>
            </a:r>
            <a:r>
              <a:rPr lang="en-US" altLang="vi-VN" b="1" dirty="0" err="1" smtClean="0">
                <a:solidFill>
                  <a:srgbClr val="FFFF99"/>
                </a:solidFill>
                <a:latin typeface="Arial" panose="020B0604020202020204" pitchFamily="34" charset="0"/>
              </a:rPr>
              <a:t>điểm</a:t>
            </a:r>
            <a:r>
              <a:rPr lang="en-US" altLang="vi-VN" b="1" dirty="0" smtClean="0">
                <a:solidFill>
                  <a:srgbClr val="FFFF99"/>
                </a:solidFill>
                <a:latin typeface="Arial" panose="020B0604020202020204" pitchFamily="34" charset="0"/>
              </a:rPr>
              <a:t> </a:t>
            </a:r>
            <a:r>
              <a:rPr lang="en-US" altLang="vi-VN" b="1" dirty="0" err="1" smtClean="0">
                <a:solidFill>
                  <a:srgbClr val="FFFF99"/>
                </a:solidFill>
                <a:latin typeface="Arial" panose="020B0604020202020204" pitchFamily="34" charset="0"/>
              </a:rPr>
              <a:t>chính</a:t>
            </a:r>
            <a:r>
              <a:rPr lang="en-US" altLang="vi-VN" b="1" dirty="0" smtClean="0">
                <a:solidFill>
                  <a:srgbClr val="F8F8F8"/>
                </a:solidFill>
                <a:latin typeface="Arial" panose="020B0604020202020204" pitchFamily="34" charset="0"/>
              </a:rPr>
              <a:t>: </a:t>
            </a:r>
            <a:r>
              <a:rPr lang="en-US" altLang="vi-VN" b="1" dirty="0">
                <a:solidFill>
                  <a:srgbClr val="F8F8F8"/>
                </a:solidFill>
                <a:latin typeface="Arial" panose="020B0604020202020204" pitchFamily="34" charset="0"/>
              </a:rPr>
              <a:t>Israel</a:t>
            </a:r>
            <a:endParaRPr lang="en-US" altLang="vi-VN" sz="4400" dirty="0">
              <a:solidFill>
                <a:schemeClr val="tx2"/>
              </a:solidFill>
            </a:endParaRPr>
          </a:p>
        </p:txBody>
      </p:sp>
      <p:sp>
        <p:nvSpPr>
          <p:cNvPr id="123914" name="AutoShape 10"/>
          <p:cNvSpPr>
            <a:spLocks noChangeArrowheads="1"/>
          </p:cNvSpPr>
          <p:nvPr/>
        </p:nvSpPr>
        <p:spPr bwMode="auto">
          <a:xfrm>
            <a:off x="533400" y="53340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graphicFrame>
        <p:nvGraphicFramePr>
          <p:cNvPr id="9218"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9277"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403</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dissolve">
                                      <p:cBhvr>
                                        <p:cTn id="7" dur="500"/>
                                        <p:tgtEl>
                                          <p:spTgt spid="123910"/>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23911"/>
                                        </p:tgtEl>
                                        <p:attrNameLst>
                                          <p:attrName>style.visibility</p:attrName>
                                        </p:attrNameLst>
                                      </p:cBhvr>
                                      <p:to>
                                        <p:strVal val="visible"/>
                                      </p:to>
                                    </p:set>
                                    <p:animEffect transition="in" filter="dissolve">
                                      <p:cBhvr>
                                        <p:cTn id="11" dur="500"/>
                                        <p:tgtEl>
                                          <p:spTgt spid="1239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3909"/>
                                        </p:tgtEl>
                                        <p:attrNameLst>
                                          <p:attrName>style.visibility</p:attrName>
                                        </p:attrNameLst>
                                      </p:cBhvr>
                                      <p:to>
                                        <p:strVal val="visible"/>
                                      </p:to>
                                    </p:set>
                                    <p:animEffect transition="in" filter="dissolve">
                                      <p:cBhvr>
                                        <p:cTn id="16" dur="500"/>
                                        <p:tgtEl>
                                          <p:spTgt spid="123909"/>
                                        </p:tgtEl>
                                      </p:cBhvr>
                                    </p:animEffect>
                                  </p:childTnLst>
                                </p:cTn>
                              </p:par>
                            </p:childTnLst>
                          </p:cTn>
                        </p:par>
                        <p:par>
                          <p:cTn id="17" fill="hold" nodeType="afterGroup">
                            <p:stCondLst>
                              <p:cond delay="500"/>
                            </p:stCondLst>
                            <p:childTnLst>
                              <p:par>
                                <p:cTn id="18" presetID="9" presetClass="entr" presetSubtype="0" fill="hold" grpId="0" nodeType="afterEffect">
                                  <p:stCondLst>
                                    <p:cond delay="1000"/>
                                  </p:stCondLst>
                                  <p:childTnLst>
                                    <p:set>
                                      <p:cBhvr>
                                        <p:cTn id="19" dur="1" fill="hold">
                                          <p:stCondLst>
                                            <p:cond delay="0"/>
                                          </p:stCondLst>
                                        </p:cTn>
                                        <p:tgtEl>
                                          <p:spTgt spid="123908"/>
                                        </p:tgtEl>
                                        <p:attrNameLst>
                                          <p:attrName>style.visibility</p:attrName>
                                        </p:attrNameLst>
                                      </p:cBhvr>
                                      <p:to>
                                        <p:strVal val="visible"/>
                                      </p:to>
                                    </p:set>
                                    <p:animEffect transition="in" filter="dissolve">
                                      <p:cBhvr>
                                        <p:cTn id="20" dur="500"/>
                                        <p:tgtEl>
                                          <p:spTgt spid="1239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3912"/>
                                        </p:tgtEl>
                                        <p:attrNameLst>
                                          <p:attrName>style.visibility</p:attrName>
                                        </p:attrNameLst>
                                      </p:cBhvr>
                                      <p:to>
                                        <p:strVal val="visible"/>
                                      </p:to>
                                    </p:set>
                                    <p:animEffect transition="in" filter="dissolve">
                                      <p:cBhvr>
                                        <p:cTn id="25" dur="500"/>
                                        <p:tgtEl>
                                          <p:spTgt spid="123912"/>
                                        </p:tgtEl>
                                      </p:cBhvr>
                                    </p:animEffect>
                                  </p:childTnLst>
                                </p:cTn>
                              </p:par>
                            </p:childTnLst>
                          </p:cTn>
                        </p:par>
                        <p:par>
                          <p:cTn id="26" fill="hold" nodeType="afterGroup">
                            <p:stCondLst>
                              <p:cond delay="500"/>
                            </p:stCondLst>
                            <p:childTnLst>
                              <p:par>
                                <p:cTn id="27" presetID="9" presetClass="entr" presetSubtype="0" fill="hold" grpId="0" nodeType="afterEffect">
                                  <p:stCondLst>
                                    <p:cond delay="1000"/>
                                  </p:stCondLst>
                                  <p:childTnLst>
                                    <p:set>
                                      <p:cBhvr>
                                        <p:cTn id="28" dur="1" fill="hold">
                                          <p:stCondLst>
                                            <p:cond delay="0"/>
                                          </p:stCondLst>
                                        </p:cTn>
                                        <p:tgtEl>
                                          <p:spTgt spid="123907"/>
                                        </p:tgtEl>
                                        <p:attrNameLst>
                                          <p:attrName>style.visibility</p:attrName>
                                        </p:attrNameLst>
                                      </p:cBhvr>
                                      <p:to>
                                        <p:strVal val="visible"/>
                                      </p:to>
                                    </p:set>
                                    <p:animEffect transition="in" filter="dissolve">
                                      <p:cBhvr>
                                        <p:cTn id="29" dur="500"/>
                                        <p:tgtEl>
                                          <p:spTgt spid="1239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23914"/>
                                        </p:tgtEl>
                                        <p:attrNameLst>
                                          <p:attrName>style.visibility</p:attrName>
                                        </p:attrNameLst>
                                      </p:cBhvr>
                                      <p:to>
                                        <p:strVal val="visible"/>
                                      </p:to>
                                    </p:set>
                                    <p:animEffect transition="in" filter="dissolve">
                                      <p:cBhvr>
                                        <p:cTn id="34" dur="500"/>
                                        <p:tgtEl>
                                          <p:spTgt spid="123914"/>
                                        </p:tgtEl>
                                      </p:cBhvr>
                                    </p:animEffect>
                                  </p:childTnLst>
                                </p:cTn>
                              </p:par>
                            </p:childTnLst>
                          </p:cTn>
                        </p:par>
                        <p:par>
                          <p:cTn id="35" fill="hold" nodeType="afterGroup">
                            <p:stCondLst>
                              <p:cond delay="500"/>
                            </p:stCondLst>
                            <p:childTnLst>
                              <p:par>
                                <p:cTn id="36" presetID="9" presetClass="entr" presetSubtype="0" fill="hold" grpId="0" nodeType="afterEffect">
                                  <p:stCondLst>
                                    <p:cond delay="1000"/>
                                  </p:stCondLst>
                                  <p:childTnLst>
                                    <p:set>
                                      <p:cBhvr>
                                        <p:cTn id="37" dur="1" fill="hold">
                                          <p:stCondLst>
                                            <p:cond delay="0"/>
                                          </p:stCondLst>
                                        </p:cTn>
                                        <p:tgtEl>
                                          <p:spTgt spid="123913"/>
                                        </p:tgtEl>
                                        <p:attrNameLst>
                                          <p:attrName>style.visibility</p:attrName>
                                        </p:attrNameLst>
                                      </p:cBhvr>
                                      <p:to>
                                        <p:strVal val="visible"/>
                                      </p:to>
                                    </p:set>
                                    <p:animEffect transition="in" filter="dissolve">
                                      <p:cBhvr>
                                        <p:cTn id="38" dur="500"/>
                                        <p:tgtEl>
                                          <p:spTgt spid="123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autoUpdateAnimBg="0"/>
      <p:bldP spid="123908" grpId="0" autoUpdateAnimBg="0"/>
      <p:bldP spid="123909" grpId="0" animBg="1"/>
      <p:bldP spid="123910" grpId="0" animBg="1"/>
      <p:bldP spid="123911" grpId="0" autoUpdateAnimBg="0"/>
      <p:bldP spid="123912" grpId="0" animBg="1"/>
      <p:bldP spid="123913" grpId="0" autoUpdateAnimBg="0"/>
      <p:bldP spid="123914" grpId="0" animBg="1"/>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1143000" y="838200"/>
            <a:ext cx="7010400" cy="1371600"/>
          </a:xfrm>
        </p:spPr>
        <p:txBody>
          <a:bodyPr/>
          <a:lstStyle/>
          <a:p>
            <a:pPr>
              <a:defRPr/>
            </a:pPr>
            <a:r>
              <a:rPr lang="en-US" b="1" dirty="0" err="1" smtClean="0">
                <a:solidFill>
                  <a:srgbClr val="F8F8F8"/>
                </a:solidFill>
                <a:latin typeface="Arial" charset="0"/>
                <a:ea typeface="ＭＳ Ｐゴシック" charset="0"/>
              </a:rPr>
              <a:t>Những</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quan</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sát</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thú</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vị</a:t>
            </a:r>
            <a:r>
              <a:rPr lang="en-US" b="1" dirty="0" smtClean="0">
                <a:solidFill>
                  <a:srgbClr val="F8F8F8"/>
                </a:solidFill>
                <a:latin typeface="Arial" charset="0"/>
                <a:ea typeface="ＭＳ Ｐゴシック" charset="0"/>
              </a:rPr>
              <a:t> </a:t>
            </a:r>
            <a:r>
              <a:rPr lang="en-US" b="1" dirty="0" err="1" smtClean="0">
                <a:solidFill>
                  <a:srgbClr val="F8F8F8"/>
                </a:solidFill>
                <a:latin typeface="Arial" charset="0"/>
                <a:ea typeface="ＭＳ Ｐゴシック" charset="0"/>
              </a:rPr>
              <a:t>trong</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10245" name="Text Box 3"/>
          <p:cNvSpPr txBox="1">
            <a:spLocks noChangeArrowheads="1"/>
          </p:cNvSpPr>
          <p:nvPr/>
        </p:nvSpPr>
        <p:spPr bwMode="auto">
          <a:xfrm>
            <a:off x="1219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46" name="Text Box 4"/>
          <p:cNvSpPr txBox="1">
            <a:spLocks noChangeArrowheads="1"/>
          </p:cNvSpPr>
          <p:nvPr/>
        </p:nvSpPr>
        <p:spPr bwMode="auto">
          <a:xfrm>
            <a:off x="1676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47" name="Text Box 5"/>
          <p:cNvSpPr txBox="1">
            <a:spLocks noChangeArrowheads="1"/>
          </p:cNvSpPr>
          <p:nvPr/>
        </p:nvSpPr>
        <p:spPr bwMode="auto">
          <a:xfrm>
            <a:off x="2133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48" name="Text Box 6"/>
          <p:cNvSpPr txBox="1">
            <a:spLocks noChangeArrowheads="1"/>
          </p:cNvSpPr>
          <p:nvPr/>
        </p:nvSpPr>
        <p:spPr bwMode="auto">
          <a:xfrm>
            <a:off x="2590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49" name="Text Box 7"/>
          <p:cNvSpPr txBox="1">
            <a:spLocks noChangeArrowheads="1"/>
          </p:cNvSpPr>
          <p:nvPr/>
        </p:nvSpPr>
        <p:spPr bwMode="auto">
          <a:xfrm>
            <a:off x="3048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0" name="Text Box 8"/>
          <p:cNvSpPr txBox="1">
            <a:spLocks noChangeArrowheads="1"/>
          </p:cNvSpPr>
          <p:nvPr/>
        </p:nvSpPr>
        <p:spPr bwMode="auto">
          <a:xfrm>
            <a:off x="3505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1" name="Text Box 9"/>
          <p:cNvSpPr txBox="1">
            <a:spLocks noChangeArrowheads="1"/>
          </p:cNvSpPr>
          <p:nvPr/>
        </p:nvSpPr>
        <p:spPr bwMode="auto">
          <a:xfrm>
            <a:off x="3962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2" name="Text Box 10"/>
          <p:cNvSpPr txBox="1">
            <a:spLocks noChangeArrowheads="1"/>
          </p:cNvSpPr>
          <p:nvPr/>
        </p:nvSpPr>
        <p:spPr bwMode="auto">
          <a:xfrm>
            <a:off x="4419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3" name="Text Box 11"/>
          <p:cNvSpPr txBox="1">
            <a:spLocks noChangeArrowheads="1"/>
          </p:cNvSpPr>
          <p:nvPr/>
        </p:nvSpPr>
        <p:spPr bwMode="auto">
          <a:xfrm>
            <a:off x="4876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4" name="Text Box 12"/>
          <p:cNvSpPr txBox="1">
            <a:spLocks noChangeArrowheads="1"/>
          </p:cNvSpPr>
          <p:nvPr/>
        </p:nvSpPr>
        <p:spPr bwMode="auto">
          <a:xfrm>
            <a:off x="5334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5" name="Text Box 13"/>
          <p:cNvSpPr txBox="1">
            <a:spLocks noChangeArrowheads="1"/>
          </p:cNvSpPr>
          <p:nvPr/>
        </p:nvSpPr>
        <p:spPr bwMode="auto">
          <a:xfrm>
            <a:off x="5791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6" name="Text Box 14"/>
          <p:cNvSpPr txBox="1">
            <a:spLocks noChangeArrowheads="1"/>
          </p:cNvSpPr>
          <p:nvPr/>
        </p:nvSpPr>
        <p:spPr bwMode="auto">
          <a:xfrm>
            <a:off x="6248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7" name="Text Box 15"/>
          <p:cNvSpPr txBox="1">
            <a:spLocks noChangeArrowheads="1"/>
          </p:cNvSpPr>
          <p:nvPr/>
        </p:nvSpPr>
        <p:spPr bwMode="auto">
          <a:xfrm>
            <a:off x="6705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8" name="Text Box 16"/>
          <p:cNvSpPr txBox="1">
            <a:spLocks noChangeArrowheads="1"/>
          </p:cNvSpPr>
          <p:nvPr/>
        </p:nvSpPr>
        <p:spPr bwMode="auto">
          <a:xfrm>
            <a:off x="7162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0259" name="Text Box 17"/>
          <p:cNvSpPr txBox="1">
            <a:spLocks noChangeArrowheads="1"/>
          </p:cNvSpPr>
          <p:nvPr/>
        </p:nvSpPr>
        <p:spPr bwMode="auto">
          <a:xfrm>
            <a:off x="7620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5970" name="Text Box 18"/>
          <p:cNvSpPr txBox="1">
            <a:spLocks noChangeArrowheads="1"/>
          </p:cNvSpPr>
          <p:nvPr/>
        </p:nvSpPr>
        <p:spPr bwMode="auto">
          <a:xfrm>
            <a:off x="2133600" y="1981200"/>
            <a:ext cx="5029200" cy="1006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dirty="0" err="1" smtClean="0">
                <a:solidFill>
                  <a:srgbClr val="FFFF66"/>
                </a:solidFill>
                <a:effectLst>
                  <a:outerShdw blurRad="38100" dist="38100" dir="2700000" algn="tl">
                    <a:srgbClr val="FFFFFF"/>
                  </a:outerShdw>
                </a:effectLst>
                <a:latin typeface="Arial" charset="0"/>
              </a:rPr>
              <a:t>Truyền</a:t>
            </a:r>
            <a:r>
              <a:rPr lang="en-US" sz="6000" b="1" dirty="0" smtClean="0">
                <a:solidFill>
                  <a:srgbClr val="FFFF66"/>
                </a:solidFill>
                <a:effectLst>
                  <a:outerShdw blurRad="38100" dist="38100" dir="2700000" algn="tl">
                    <a:srgbClr val="FFFFFF"/>
                  </a:outerShdw>
                </a:effectLst>
                <a:latin typeface="Arial" charset="0"/>
              </a:rPr>
              <a:t> </a:t>
            </a:r>
            <a:r>
              <a:rPr lang="en-US" sz="6000" b="1" dirty="0" err="1" smtClean="0">
                <a:solidFill>
                  <a:srgbClr val="FFFF66"/>
                </a:solidFill>
                <a:effectLst>
                  <a:outerShdw blurRad="38100" dist="38100" dir="2700000" algn="tl">
                    <a:srgbClr val="FFFFFF"/>
                  </a:outerShdw>
                </a:effectLst>
                <a:latin typeface="Arial" charset="0"/>
              </a:rPr>
              <a:t>đạo</a:t>
            </a:r>
            <a:endParaRPr lang="en-US" sz="6000" b="1" dirty="0" smtClean="0">
              <a:solidFill>
                <a:srgbClr val="FFFF66"/>
              </a:solidFill>
              <a:effectLst>
                <a:outerShdw blurRad="38100" dist="38100" dir="2700000" algn="tl">
                  <a:srgbClr val="FFFFFF"/>
                </a:outerShdw>
              </a:effectLst>
            </a:endParaRPr>
          </a:p>
        </p:txBody>
      </p:sp>
      <p:graphicFrame>
        <p:nvGraphicFramePr>
          <p:cNvPr id="10242"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10352"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0243" name="Object 3"/>
          <p:cNvGraphicFramePr>
            <a:graphicFrameLocks noChangeAspect="1"/>
          </p:cNvGraphicFramePr>
          <p:nvPr/>
        </p:nvGraphicFramePr>
        <p:xfrm>
          <a:off x="228600" y="990600"/>
          <a:ext cx="1371600" cy="1447800"/>
        </p:xfrm>
        <a:graphic>
          <a:graphicData uri="http://schemas.openxmlformats.org/presentationml/2006/ole">
            <mc:AlternateContent xmlns:mc="http://schemas.openxmlformats.org/markup-compatibility/2006">
              <mc:Choice xmlns:v="urn:schemas-microsoft-com:vml" Requires="v">
                <p:oleObj spid="_x0000_s10353" name="Clip" r:id="rId6" imgW="4013200" imgH="2857500" progId="MS_ClipArt_Gallery.2">
                  <p:embed/>
                </p:oleObj>
              </mc:Choice>
              <mc:Fallback>
                <p:oleObj name="Clip" r:id="rId6" imgW="4013200" imgH="2857500" progId="MS_ClipArt_Gallery.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990600"/>
                        <a:ext cx="13716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403</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25970"/>
                                        </p:tgtEl>
                                        <p:attrNameLst>
                                          <p:attrName>style.visibility</p:attrName>
                                        </p:attrNameLst>
                                      </p:cBhvr>
                                      <p:to>
                                        <p:strVal val="visible"/>
                                      </p:to>
                                    </p:set>
                                    <p:animEffect transition="in" filter="dissolve">
                                      <p:cBhvr>
                                        <p:cTn id="11" dur="500"/>
                                        <p:tgtEl>
                                          <p:spTgt spid="125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autoUpdateAnimBg="0"/>
      <p:bldP spid="1259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913"/>
            <a:ext cx="9144000" cy="1295400"/>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Được</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viết</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khi</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nào</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699792" y="5805264"/>
            <a:ext cx="6636960" cy="864096"/>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157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5002213"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WordArt 2"/>
          <p:cNvSpPr>
            <a:spLocks noChangeArrowheads="1" noChangeShapeType="1" noTextEdit="1"/>
          </p:cNvSpPr>
          <p:nvPr/>
        </p:nvSpPr>
        <p:spPr bwMode="auto">
          <a:xfrm>
            <a:off x="1066800" y="762000"/>
            <a:ext cx="54864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200" kern="10">
                <a:solidFill>
                  <a:srgbClr val="FFFF66"/>
                </a:solidFill>
              </a:rPr>
              <a:t>Interesting Observations </a:t>
            </a:r>
          </a:p>
        </p:txBody>
      </p:sp>
      <p:sp>
        <p:nvSpPr>
          <p:cNvPr id="128003" name="Rectangle 3"/>
          <p:cNvSpPr>
            <a:spLocks noGrp="1" noChangeArrowheads="1"/>
          </p:cNvSpPr>
          <p:nvPr>
            <p:ph type="ctrTitle"/>
          </p:nvPr>
        </p:nvSpPr>
        <p:spPr>
          <a:xfrm>
            <a:off x="990600" y="1524000"/>
            <a:ext cx="7620000" cy="914400"/>
          </a:xfrm>
        </p:spPr>
        <p:txBody>
          <a:bodyPr/>
          <a:lstStyle/>
          <a:p>
            <a:pPr algn="l">
              <a:defRPr/>
            </a:pPr>
            <a:r>
              <a:rPr lang="en-US" sz="2400" b="1" dirty="0">
                <a:solidFill>
                  <a:srgbClr val="F8F8F8"/>
                </a:solidFill>
                <a:latin typeface="Arial" charset="0"/>
                <a:ea typeface="ＭＳ Ｐゴシック" charset="0"/>
              </a:rPr>
              <a:t>The name for Ecclesiastes in Hebrew is </a:t>
            </a:r>
            <a:r>
              <a:rPr lang="en-US" sz="2400" b="1" dirty="0" err="1">
                <a:solidFill>
                  <a:srgbClr val="FFFF99"/>
                </a:solidFill>
                <a:latin typeface="Arial" charset="0"/>
                <a:ea typeface="ＭＳ Ｐゴシック" charset="0"/>
              </a:rPr>
              <a:t>Qohelet</a:t>
            </a:r>
            <a:r>
              <a:rPr lang="en-US" sz="2400" b="1" dirty="0">
                <a:solidFill>
                  <a:srgbClr val="F8F8F8"/>
                </a:solidFill>
                <a:latin typeface="Arial" charset="0"/>
                <a:ea typeface="ＭＳ Ｐゴシック" charset="0"/>
              </a:rPr>
              <a:t>, meaning </a:t>
            </a:r>
            <a:r>
              <a:rPr lang="en-US" altLang="ja-JP" sz="2400" b="1" dirty="0" smtClean="0">
                <a:solidFill>
                  <a:srgbClr val="FFFF99"/>
                </a:solidFill>
                <a:latin typeface="Arial" charset="0"/>
                <a:ea typeface="ＭＳ Ｐゴシック" charset="0"/>
              </a:rPr>
              <a:t>"</a:t>
            </a:r>
            <a:r>
              <a:rPr lang="en-US" sz="2400" b="1" dirty="0" smtClean="0">
                <a:solidFill>
                  <a:srgbClr val="FFFF99"/>
                </a:solidFill>
                <a:latin typeface="Arial" charset="0"/>
                <a:ea typeface="ＭＳ Ｐゴシック" charset="0"/>
              </a:rPr>
              <a:t>collector </a:t>
            </a:r>
            <a:r>
              <a:rPr lang="en-US" sz="2400" b="1" dirty="0">
                <a:solidFill>
                  <a:srgbClr val="FFFF99"/>
                </a:solidFill>
                <a:latin typeface="Arial" charset="0"/>
                <a:ea typeface="ＭＳ Ｐゴシック" charset="0"/>
              </a:rPr>
              <a:t>of sentences</a:t>
            </a:r>
            <a:r>
              <a:rPr lang="en-US" sz="2400" b="1" dirty="0" smtClean="0">
                <a:solidFill>
                  <a:srgbClr val="FFFF99"/>
                </a:solidFill>
                <a:latin typeface="Arial" charset="0"/>
                <a:ea typeface="ＭＳ Ｐゴシック" charset="0"/>
              </a:rPr>
              <a:t>,</a:t>
            </a:r>
            <a:r>
              <a:rPr lang="en-US" altLang="ja-JP" sz="2400" b="1" dirty="0" smtClean="0">
                <a:solidFill>
                  <a:srgbClr val="FFFF99"/>
                </a:solidFill>
                <a:latin typeface="Arial" charset="0"/>
                <a:ea typeface="ＭＳ Ｐゴシック" charset="0"/>
              </a:rPr>
              <a:t>"</a:t>
            </a:r>
            <a:r>
              <a:rPr lang="en-US" sz="2400" b="1" dirty="0" smtClean="0">
                <a:solidFill>
                  <a:srgbClr val="F8F8F8"/>
                </a:solidFill>
                <a:latin typeface="Arial" charset="0"/>
                <a:ea typeface="ＭＳ Ｐゴシック" charset="0"/>
              </a:rPr>
              <a:t> </a:t>
            </a:r>
            <a:r>
              <a:rPr lang="en-US" sz="2400" b="1" dirty="0">
                <a:solidFill>
                  <a:srgbClr val="F8F8F8"/>
                </a:solidFill>
                <a:latin typeface="Arial" charset="0"/>
                <a:ea typeface="ＭＳ Ｐゴシック" charset="0"/>
              </a:rPr>
              <a:t>or </a:t>
            </a:r>
            <a:r>
              <a:rPr lang="en-US" altLang="ja-JP" sz="2400" b="1" dirty="0" smtClean="0">
                <a:solidFill>
                  <a:srgbClr val="FFFF99"/>
                </a:solidFill>
                <a:latin typeface="Arial" charset="0"/>
                <a:ea typeface="ＭＳ Ｐゴシック" charset="0"/>
              </a:rPr>
              <a:t>"</a:t>
            </a:r>
            <a:r>
              <a:rPr lang="en-US" sz="2400" b="1" dirty="0" smtClean="0">
                <a:solidFill>
                  <a:srgbClr val="FFFF99"/>
                </a:solidFill>
                <a:latin typeface="Arial" charset="0"/>
                <a:ea typeface="ＭＳ Ｐゴシック" charset="0"/>
              </a:rPr>
              <a:t>Preacher.</a:t>
            </a:r>
            <a:r>
              <a:rPr lang="en-US" altLang="ja-JP" sz="2400" b="1" dirty="0" smtClean="0">
                <a:solidFill>
                  <a:srgbClr val="FFFF99"/>
                </a:solidFill>
                <a:latin typeface="Arial" charset="0"/>
                <a:ea typeface="ＭＳ Ｐゴシック" charset="0"/>
              </a:rPr>
              <a:t>"</a:t>
            </a:r>
            <a:endParaRPr lang="en-US" dirty="0">
              <a:latin typeface="Times New Roman" charset="0"/>
              <a:ea typeface="ＭＳ Ｐゴシック" charset="0"/>
            </a:endParaRPr>
          </a:p>
        </p:txBody>
      </p:sp>
      <p:sp>
        <p:nvSpPr>
          <p:cNvPr id="128004" name="Rectangle 4"/>
          <p:cNvSpPr>
            <a:spLocks noChangeArrowheads="1"/>
          </p:cNvSpPr>
          <p:nvPr/>
        </p:nvSpPr>
        <p:spPr bwMode="auto">
          <a:xfrm>
            <a:off x="990600" y="2590800"/>
            <a:ext cx="731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vi-VN" b="1">
                <a:solidFill>
                  <a:srgbClr val="F8F8F8"/>
                </a:solidFill>
                <a:latin typeface="Arial" panose="020B0604020202020204" pitchFamily="34" charset="0"/>
              </a:rPr>
              <a:t>The author identifies himself </a:t>
            </a:r>
            <a:r>
              <a:rPr lang="en-US" altLang="vi-VN" b="1">
                <a:solidFill>
                  <a:srgbClr val="FFFF99"/>
                </a:solidFill>
                <a:latin typeface="Arial" panose="020B0604020202020204" pitchFamily="34" charset="0"/>
              </a:rPr>
              <a:t>7 times</a:t>
            </a:r>
            <a:r>
              <a:rPr lang="en-US" altLang="vi-VN" b="1">
                <a:solidFill>
                  <a:srgbClr val="F8F8F8"/>
                </a:solidFill>
                <a:latin typeface="Arial" panose="020B0604020202020204" pitchFamily="34" charset="0"/>
              </a:rPr>
              <a:t> as </a:t>
            </a:r>
            <a:r>
              <a:rPr lang="en-US" altLang="ja-JP" b="1">
                <a:solidFill>
                  <a:srgbClr val="F8F8F8"/>
                </a:solidFill>
                <a:latin typeface="Arial" panose="020B0604020202020204" pitchFamily="34" charset="0"/>
              </a:rPr>
              <a:t>"</a:t>
            </a:r>
            <a:r>
              <a:rPr lang="en-US" altLang="vi-VN" b="1">
                <a:solidFill>
                  <a:srgbClr val="F8F8F8"/>
                </a:solidFill>
                <a:latin typeface="Arial" panose="020B0604020202020204" pitchFamily="34" charset="0"/>
              </a:rPr>
              <a:t>Qohelet</a:t>
            </a:r>
            <a:r>
              <a:rPr lang="en-US" altLang="ja-JP" b="1">
                <a:solidFill>
                  <a:srgbClr val="F8F8F8"/>
                </a:solidFill>
                <a:latin typeface="Arial" panose="020B0604020202020204" pitchFamily="34" charset="0"/>
              </a:rPr>
              <a:t>"</a:t>
            </a:r>
            <a:r>
              <a:rPr lang="en-US" altLang="vi-VN" b="1">
                <a:solidFill>
                  <a:srgbClr val="F8F8F8"/>
                </a:solidFill>
                <a:latin typeface="Arial" panose="020B0604020202020204" pitchFamily="34" charset="0"/>
              </a:rPr>
              <a:t> or </a:t>
            </a:r>
            <a:r>
              <a:rPr lang="en-US" altLang="ja-JP" b="1">
                <a:solidFill>
                  <a:srgbClr val="F8F8F8"/>
                </a:solidFill>
                <a:latin typeface="Arial" panose="020B0604020202020204" pitchFamily="34" charset="0"/>
              </a:rPr>
              <a:t>"</a:t>
            </a:r>
            <a:r>
              <a:rPr lang="en-US" altLang="vi-VN" b="1">
                <a:solidFill>
                  <a:srgbClr val="F8F8F8"/>
                </a:solidFill>
                <a:latin typeface="Arial" panose="020B0604020202020204" pitchFamily="34" charset="0"/>
              </a:rPr>
              <a:t>Preacher.</a:t>
            </a:r>
            <a:r>
              <a:rPr lang="en-US" altLang="ja-JP" b="1">
                <a:solidFill>
                  <a:srgbClr val="F8F8F8"/>
                </a:solidFill>
                <a:latin typeface="Arial" panose="020B0604020202020204" pitchFamily="34" charset="0"/>
              </a:rPr>
              <a:t>"</a:t>
            </a:r>
            <a:endParaRPr lang="en-US" altLang="vi-VN" sz="4400">
              <a:solidFill>
                <a:schemeClr val="tx2"/>
              </a:solidFill>
            </a:endParaRPr>
          </a:p>
        </p:txBody>
      </p:sp>
      <p:sp>
        <p:nvSpPr>
          <p:cNvPr id="128005" name="AutoShape 5"/>
          <p:cNvSpPr>
            <a:spLocks noChangeArrowheads="1"/>
          </p:cNvSpPr>
          <p:nvPr/>
        </p:nvSpPr>
        <p:spPr bwMode="auto">
          <a:xfrm>
            <a:off x="533400" y="27432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28006" name="AutoShape 6"/>
          <p:cNvSpPr>
            <a:spLocks noChangeArrowheads="1"/>
          </p:cNvSpPr>
          <p:nvPr/>
        </p:nvSpPr>
        <p:spPr bwMode="auto">
          <a:xfrm>
            <a:off x="533400" y="17526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28007" name="Rectangle 7"/>
          <p:cNvSpPr>
            <a:spLocks noChangeArrowheads="1"/>
          </p:cNvSpPr>
          <p:nvPr/>
        </p:nvSpPr>
        <p:spPr bwMode="auto">
          <a:xfrm>
            <a:off x="990600" y="3581400"/>
            <a:ext cx="769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vi-VN" b="1">
                <a:solidFill>
                  <a:srgbClr val="F8F8F8"/>
                </a:solidFill>
                <a:latin typeface="Arial" panose="020B0604020202020204" pitchFamily="34" charset="0"/>
              </a:rPr>
              <a:t>The word </a:t>
            </a:r>
            <a:r>
              <a:rPr lang="en-US" altLang="ja-JP" b="1">
                <a:solidFill>
                  <a:srgbClr val="FFFF99"/>
                </a:solidFill>
                <a:latin typeface="Arial" panose="020B0604020202020204" pitchFamily="34" charset="0"/>
              </a:rPr>
              <a:t>"</a:t>
            </a:r>
            <a:r>
              <a:rPr lang="en-US" altLang="vi-VN" b="1">
                <a:solidFill>
                  <a:srgbClr val="FFFF99"/>
                </a:solidFill>
                <a:latin typeface="Arial" panose="020B0604020202020204" pitchFamily="34" charset="0"/>
              </a:rPr>
              <a:t>meaninglessness</a:t>
            </a:r>
            <a:r>
              <a:rPr lang="en-US" altLang="ja-JP" b="1">
                <a:solidFill>
                  <a:srgbClr val="FFFF99"/>
                </a:solidFill>
                <a:latin typeface="Arial" panose="020B0604020202020204" pitchFamily="34" charset="0"/>
              </a:rPr>
              <a:t>"</a:t>
            </a:r>
            <a:r>
              <a:rPr lang="en-US" altLang="vi-VN" b="1">
                <a:solidFill>
                  <a:srgbClr val="F8F8F8"/>
                </a:solidFill>
                <a:latin typeface="Arial" panose="020B0604020202020204" pitchFamily="34" charset="0"/>
              </a:rPr>
              <a:t> or </a:t>
            </a:r>
            <a:r>
              <a:rPr lang="en-US" altLang="ja-JP" b="1">
                <a:solidFill>
                  <a:srgbClr val="F8F8F8"/>
                </a:solidFill>
                <a:latin typeface="Arial" panose="020B0604020202020204" pitchFamily="34" charset="0"/>
              </a:rPr>
              <a:t>"</a:t>
            </a:r>
            <a:r>
              <a:rPr lang="en-US" altLang="vi-VN" b="1">
                <a:solidFill>
                  <a:srgbClr val="FFFF99"/>
                </a:solidFill>
                <a:latin typeface="Arial" panose="020B0604020202020204" pitchFamily="34" charset="0"/>
              </a:rPr>
              <a:t>vanity</a:t>
            </a:r>
            <a:r>
              <a:rPr lang="en-US" altLang="ja-JP" b="1">
                <a:solidFill>
                  <a:srgbClr val="FFFF99"/>
                </a:solidFill>
                <a:latin typeface="Arial" panose="020B0604020202020204" pitchFamily="34" charset="0"/>
              </a:rPr>
              <a:t>"</a:t>
            </a:r>
            <a:r>
              <a:rPr lang="en-US" altLang="vi-VN" b="1">
                <a:solidFill>
                  <a:srgbClr val="F8F8F8"/>
                </a:solidFill>
                <a:latin typeface="Arial" panose="020B0604020202020204" pitchFamily="34" charset="0"/>
              </a:rPr>
              <a:t> is used </a:t>
            </a:r>
            <a:r>
              <a:rPr lang="en-US" altLang="vi-VN" b="1">
                <a:solidFill>
                  <a:srgbClr val="FFFF99"/>
                </a:solidFill>
                <a:latin typeface="Arial" panose="020B0604020202020204" pitchFamily="34" charset="0"/>
              </a:rPr>
              <a:t>37 times</a:t>
            </a:r>
            <a:r>
              <a:rPr lang="en-US" altLang="vi-VN" b="1">
                <a:solidFill>
                  <a:srgbClr val="F8F8F8"/>
                </a:solidFill>
                <a:latin typeface="Arial" panose="020B0604020202020204" pitchFamily="34" charset="0"/>
              </a:rPr>
              <a:t> and refers to that which vanishes away.</a:t>
            </a:r>
            <a:endParaRPr lang="en-US" altLang="vi-VN" sz="4400">
              <a:solidFill>
                <a:schemeClr val="tx2"/>
              </a:solidFill>
            </a:endParaRPr>
          </a:p>
        </p:txBody>
      </p:sp>
      <p:sp>
        <p:nvSpPr>
          <p:cNvPr id="128008" name="Rectangle 8"/>
          <p:cNvSpPr>
            <a:spLocks noChangeArrowheads="1"/>
          </p:cNvSpPr>
          <p:nvPr/>
        </p:nvSpPr>
        <p:spPr bwMode="auto">
          <a:xfrm>
            <a:off x="990600" y="4572000"/>
            <a:ext cx="769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vi-VN" b="1">
                <a:solidFill>
                  <a:srgbClr val="F8F8F8"/>
                </a:solidFill>
                <a:latin typeface="Arial" panose="020B0604020202020204" pitchFamily="34" charset="0"/>
              </a:rPr>
              <a:t>The phrase </a:t>
            </a:r>
            <a:r>
              <a:rPr lang="en-US" altLang="ja-JP" b="1">
                <a:solidFill>
                  <a:srgbClr val="FFFF99"/>
                </a:solidFill>
                <a:latin typeface="Arial" panose="020B0604020202020204" pitchFamily="34" charset="0"/>
              </a:rPr>
              <a:t>"</a:t>
            </a:r>
            <a:r>
              <a:rPr lang="en-US" altLang="vi-VN" b="1">
                <a:solidFill>
                  <a:srgbClr val="FFFF99"/>
                </a:solidFill>
                <a:latin typeface="Arial" panose="020B0604020202020204" pitchFamily="34" charset="0"/>
              </a:rPr>
              <a:t>under the sun</a:t>
            </a:r>
            <a:r>
              <a:rPr lang="en-US" altLang="ja-JP" b="1">
                <a:solidFill>
                  <a:srgbClr val="FFFF99"/>
                </a:solidFill>
                <a:latin typeface="Arial" panose="020B0604020202020204" pitchFamily="34" charset="0"/>
              </a:rPr>
              <a:t>"</a:t>
            </a:r>
            <a:r>
              <a:rPr lang="en-US" altLang="vi-VN" b="1">
                <a:solidFill>
                  <a:srgbClr val="F8F8F8"/>
                </a:solidFill>
                <a:latin typeface="Arial" panose="020B0604020202020204" pitchFamily="34" charset="0"/>
              </a:rPr>
              <a:t> which refers to the viewpoint or reasoning of man is used </a:t>
            </a:r>
            <a:r>
              <a:rPr lang="en-US" altLang="vi-VN" b="1">
                <a:solidFill>
                  <a:srgbClr val="FFFF99"/>
                </a:solidFill>
                <a:latin typeface="Arial" panose="020B0604020202020204" pitchFamily="34" charset="0"/>
              </a:rPr>
              <a:t>27 times</a:t>
            </a:r>
            <a:r>
              <a:rPr lang="en-US" altLang="vi-VN" b="1">
                <a:solidFill>
                  <a:srgbClr val="F8F8F8"/>
                </a:solidFill>
                <a:latin typeface="Arial" panose="020B0604020202020204" pitchFamily="34" charset="0"/>
              </a:rPr>
              <a:t>.</a:t>
            </a:r>
            <a:endParaRPr lang="en-US" altLang="vi-VN" sz="4400">
              <a:solidFill>
                <a:schemeClr val="tx2"/>
              </a:solidFill>
            </a:endParaRPr>
          </a:p>
        </p:txBody>
      </p:sp>
      <p:sp>
        <p:nvSpPr>
          <p:cNvPr id="128009" name="AutoShape 9"/>
          <p:cNvSpPr>
            <a:spLocks noChangeArrowheads="1"/>
          </p:cNvSpPr>
          <p:nvPr/>
        </p:nvSpPr>
        <p:spPr bwMode="auto">
          <a:xfrm>
            <a:off x="533400" y="37338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28010" name="AutoShape 10"/>
          <p:cNvSpPr>
            <a:spLocks noChangeArrowheads="1"/>
          </p:cNvSpPr>
          <p:nvPr/>
        </p:nvSpPr>
        <p:spPr bwMode="auto">
          <a:xfrm>
            <a:off x="533400" y="4724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graphicFrame>
        <p:nvGraphicFramePr>
          <p:cNvPr id="11266"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11324"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404</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8006"/>
                                        </p:tgtEl>
                                        <p:attrNameLst>
                                          <p:attrName>style.visibility</p:attrName>
                                        </p:attrNameLst>
                                      </p:cBhvr>
                                      <p:to>
                                        <p:strVal val="visible"/>
                                      </p:to>
                                    </p:set>
                                    <p:animEffect transition="in" filter="dissolve">
                                      <p:cBhvr>
                                        <p:cTn id="7" dur="500"/>
                                        <p:tgtEl>
                                          <p:spTgt spid="128006"/>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28003"/>
                                        </p:tgtEl>
                                        <p:attrNameLst>
                                          <p:attrName>style.visibility</p:attrName>
                                        </p:attrNameLst>
                                      </p:cBhvr>
                                      <p:to>
                                        <p:strVal val="visible"/>
                                      </p:to>
                                    </p:set>
                                    <p:animEffect transition="in" filter="dissolve">
                                      <p:cBhvr>
                                        <p:cTn id="11" dur="500"/>
                                        <p:tgtEl>
                                          <p:spTgt spid="12800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animEffect transition="in" filter="dissolve">
                                      <p:cBhvr>
                                        <p:cTn id="16" dur="500"/>
                                        <p:tgtEl>
                                          <p:spTgt spid="128005"/>
                                        </p:tgtEl>
                                      </p:cBhvr>
                                    </p:animEffect>
                                  </p:childTnLst>
                                </p:cTn>
                              </p:par>
                            </p:childTnLst>
                          </p:cTn>
                        </p:par>
                        <p:par>
                          <p:cTn id="17" fill="hold" nodeType="afterGroup">
                            <p:stCondLst>
                              <p:cond delay="500"/>
                            </p:stCondLst>
                            <p:childTnLst>
                              <p:par>
                                <p:cTn id="18" presetID="9" presetClass="entr" presetSubtype="0" fill="hold" grpId="0" nodeType="afterEffect">
                                  <p:stCondLst>
                                    <p:cond delay="1000"/>
                                  </p:stCondLst>
                                  <p:childTnLst>
                                    <p:set>
                                      <p:cBhvr>
                                        <p:cTn id="19" dur="1" fill="hold">
                                          <p:stCondLst>
                                            <p:cond delay="0"/>
                                          </p:stCondLst>
                                        </p:cTn>
                                        <p:tgtEl>
                                          <p:spTgt spid="128004"/>
                                        </p:tgtEl>
                                        <p:attrNameLst>
                                          <p:attrName>style.visibility</p:attrName>
                                        </p:attrNameLst>
                                      </p:cBhvr>
                                      <p:to>
                                        <p:strVal val="visible"/>
                                      </p:to>
                                    </p:set>
                                    <p:animEffect transition="in" filter="dissolve">
                                      <p:cBhvr>
                                        <p:cTn id="20" dur="500"/>
                                        <p:tgtEl>
                                          <p:spTgt spid="12800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8009"/>
                                        </p:tgtEl>
                                        <p:attrNameLst>
                                          <p:attrName>style.visibility</p:attrName>
                                        </p:attrNameLst>
                                      </p:cBhvr>
                                      <p:to>
                                        <p:strVal val="visible"/>
                                      </p:to>
                                    </p:set>
                                    <p:animEffect transition="in" filter="dissolve">
                                      <p:cBhvr>
                                        <p:cTn id="25" dur="500"/>
                                        <p:tgtEl>
                                          <p:spTgt spid="128009"/>
                                        </p:tgtEl>
                                      </p:cBhvr>
                                    </p:animEffect>
                                  </p:childTnLst>
                                </p:cTn>
                              </p:par>
                            </p:childTnLst>
                          </p:cTn>
                        </p:par>
                        <p:par>
                          <p:cTn id="26" fill="hold" nodeType="afterGroup">
                            <p:stCondLst>
                              <p:cond delay="500"/>
                            </p:stCondLst>
                            <p:childTnLst>
                              <p:par>
                                <p:cTn id="27" presetID="9" presetClass="entr" presetSubtype="0" fill="hold" grpId="0" nodeType="afterEffect">
                                  <p:stCondLst>
                                    <p:cond delay="1000"/>
                                  </p:stCondLst>
                                  <p:childTnLst>
                                    <p:set>
                                      <p:cBhvr>
                                        <p:cTn id="28" dur="1" fill="hold">
                                          <p:stCondLst>
                                            <p:cond delay="0"/>
                                          </p:stCondLst>
                                        </p:cTn>
                                        <p:tgtEl>
                                          <p:spTgt spid="128007"/>
                                        </p:tgtEl>
                                        <p:attrNameLst>
                                          <p:attrName>style.visibility</p:attrName>
                                        </p:attrNameLst>
                                      </p:cBhvr>
                                      <p:to>
                                        <p:strVal val="visible"/>
                                      </p:to>
                                    </p:set>
                                    <p:animEffect transition="in" filter="dissolve">
                                      <p:cBhvr>
                                        <p:cTn id="29" dur="500"/>
                                        <p:tgtEl>
                                          <p:spTgt spid="1280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28010"/>
                                        </p:tgtEl>
                                        <p:attrNameLst>
                                          <p:attrName>style.visibility</p:attrName>
                                        </p:attrNameLst>
                                      </p:cBhvr>
                                      <p:to>
                                        <p:strVal val="visible"/>
                                      </p:to>
                                    </p:set>
                                    <p:animEffect transition="in" filter="dissolve">
                                      <p:cBhvr>
                                        <p:cTn id="34" dur="500"/>
                                        <p:tgtEl>
                                          <p:spTgt spid="128010"/>
                                        </p:tgtEl>
                                      </p:cBhvr>
                                    </p:animEffect>
                                  </p:childTnLst>
                                </p:cTn>
                              </p:par>
                            </p:childTnLst>
                          </p:cTn>
                        </p:par>
                        <p:par>
                          <p:cTn id="35" fill="hold" nodeType="afterGroup">
                            <p:stCondLst>
                              <p:cond delay="500"/>
                            </p:stCondLst>
                            <p:childTnLst>
                              <p:par>
                                <p:cTn id="36" presetID="9" presetClass="entr" presetSubtype="0" fill="hold" grpId="0" nodeType="afterEffect">
                                  <p:stCondLst>
                                    <p:cond delay="1000"/>
                                  </p:stCondLst>
                                  <p:childTnLst>
                                    <p:set>
                                      <p:cBhvr>
                                        <p:cTn id="37" dur="1" fill="hold">
                                          <p:stCondLst>
                                            <p:cond delay="0"/>
                                          </p:stCondLst>
                                        </p:cTn>
                                        <p:tgtEl>
                                          <p:spTgt spid="128008"/>
                                        </p:tgtEl>
                                        <p:attrNameLst>
                                          <p:attrName>style.visibility</p:attrName>
                                        </p:attrNameLst>
                                      </p:cBhvr>
                                      <p:to>
                                        <p:strVal val="visible"/>
                                      </p:to>
                                    </p:set>
                                    <p:animEffect transition="in" filter="dissolve">
                                      <p:cBhvr>
                                        <p:cTn id="38" dur="500"/>
                                        <p:tgtEl>
                                          <p:spTgt spid="128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utoUpdateAnimBg="0"/>
      <p:bldP spid="128004" grpId="0" autoUpdateAnimBg="0"/>
      <p:bldP spid="128005" grpId="0" animBg="1"/>
      <p:bldP spid="128006" grpId="0" animBg="1"/>
      <p:bldP spid="128007" grpId="0" autoUpdateAnimBg="0"/>
      <p:bldP spid="128008" grpId="0" autoUpdateAnimBg="0"/>
      <p:bldP spid="128009" grpId="0" animBg="1"/>
      <p:bldP spid="128010"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1371600" y="838200"/>
            <a:ext cx="6553200" cy="1371600"/>
          </a:xfrm>
        </p:spPr>
        <p:txBody>
          <a:bodyPr/>
          <a:lstStyle/>
          <a:p>
            <a:pPr>
              <a:defRPr/>
            </a:pPr>
            <a:r>
              <a:rPr lang="en-US" b="1">
                <a:solidFill>
                  <a:srgbClr val="F8F8F8"/>
                </a:solidFill>
                <a:latin typeface="Arial" charset="0"/>
                <a:ea typeface="ＭＳ Ｐゴシック" charset="0"/>
              </a:rPr>
              <a:t>3 Broad Categories</a:t>
            </a:r>
            <a:br>
              <a:rPr lang="en-US" b="1">
                <a:solidFill>
                  <a:srgbClr val="F8F8F8"/>
                </a:solidFill>
                <a:latin typeface="Arial" charset="0"/>
                <a:ea typeface="ＭＳ Ｐゴシック" charset="0"/>
              </a:rPr>
            </a:br>
            <a:r>
              <a:rPr lang="en-US" b="1">
                <a:solidFill>
                  <a:srgbClr val="F8F8F8"/>
                </a:solidFill>
                <a:latin typeface="Arial" charset="0"/>
                <a:ea typeface="ＭＳ Ｐゴシック" charset="0"/>
              </a:rPr>
              <a:t>in</a:t>
            </a:r>
            <a:r>
              <a:rPr lang="en-US" b="1">
                <a:solidFill>
                  <a:srgbClr val="F8F8F8"/>
                </a:solidFill>
                <a:latin typeface="Times New Roman" charset="0"/>
                <a:ea typeface="ＭＳ Ｐゴシック" charset="0"/>
              </a:rPr>
              <a:t> </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12293" name="Text Box 3"/>
          <p:cNvSpPr txBox="1">
            <a:spLocks noChangeArrowheads="1"/>
          </p:cNvSpPr>
          <p:nvPr/>
        </p:nvSpPr>
        <p:spPr bwMode="auto">
          <a:xfrm>
            <a:off x="1219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294" name="Text Box 4"/>
          <p:cNvSpPr txBox="1">
            <a:spLocks noChangeArrowheads="1"/>
          </p:cNvSpPr>
          <p:nvPr/>
        </p:nvSpPr>
        <p:spPr bwMode="auto">
          <a:xfrm>
            <a:off x="1676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295" name="Text Box 5"/>
          <p:cNvSpPr txBox="1">
            <a:spLocks noChangeArrowheads="1"/>
          </p:cNvSpPr>
          <p:nvPr/>
        </p:nvSpPr>
        <p:spPr bwMode="auto">
          <a:xfrm>
            <a:off x="2133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296" name="Text Box 6"/>
          <p:cNvSpPr txBox="1">
            <a:spLocks noChangeArrowheads="1"/>
          </p:cNvSpPr>
          <p:nvPr/>
        </p:nvSpPr>
        <p:spPr bwMode="auto">
          <a:xfrm>
            <a:off x="2590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297" name="Text Box 7"/>
          <p:cNvSpPr txBox="1">
            <a:spLocks noChangeArrowheads="1"/>
          </p:cNvSpPr>
          <p:nvPr/>
        </p:nvSpPr>
        <p:spPr bwMode="auto">
          <a:xfrm>
            <a:off x="3048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298" name="Text Box 8"/>
          <p:cNvSpPr txBox="1">
            <a:spLocks noChangeArrowheads="1"/>
          </p:cNvSpPr>
          <p:nvPr/>
        </p:nvSpPr>
        <p:spPr bwMode="auto">
          <a:xfrm>
            <a:off x="3505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299" name="Text Box 9"/>
          <p:cNvSpPr txBox="1">
            <a:spLocks noChangeArrowheads="1"/>
          </p:cNvSpPr>
          <p:nvPr/>
        </p:nvSpPr>
        <p:spPr bwMode="auto">
          <a:xfrm>
            <a:off x="3962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300" name="Text Box 10"/>
          <p:cNvSpPr txBox="1">
            <a:spLocks noChangeArrowheads="1"/>
          </p:cNvSpPr>
          <p:nvPr/>
        </p:nvSpPr>
        <p:spPr bwMode="auto">
          <a:xfrm>
            <a:off x="4419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301" name="Text Box 11"/>
          <p:cNvSpPr txBox="1">
            <a:spLocks noChangeArrowheads="1"/>
          </p:cNvSpPr>
          <p:nvPr/>
        </p:nvSpPr>
        <p:spPr bwMode="auto">
          <a:xfrm>
            <a:off x="4876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302" name="Text Box 12"/>
          <p:cNvSpPr txBox="1">
            <a:spLocks noChangeArrowheads="1"/>
          </p:cNvSpPr>
          <p:nvPr/>
        </p:nvSpPr>
        <p:spPr bwMode="auto">
          <a:xfrm>
            <a:off x="5334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303" name="Text Box 13"/>
          <p:cNvSpPr txBox="1">
            <a:spLocks noChangeArrowheads="1"/>
          </p:cNvSpPr>
          <p:nvPr/>
        </p:nvSpPr>
        <p:spPr bwMode="auto">
          <a:xfrm>
            <a:off x="5791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304" name="Text Box 14"/>
          <p:cNvSpPr txBox="1">
            <a:spLocks noChangeArrowheads="1"/>
          </p:cNvSpPr>
          <p:nvPr/>
        </p:nvSpPr>
        <p:spPr bwMode="auto">
          <a:xfrm>
            <a:off x="6248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305" name="Text Box 15"/>
          <p:cNvSpPr txBox="1">
            <a:spLocks noChangeArrowheads="1"/>
          </p:cNvSpPr>
          <p:nvPr/>
        </p:nvSpPr>
        <p:spPr bwMode="auto">
          <a:xfrm>
            <a:off x="6705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306" name="Text Box 16"/>
          <p:cNvSpPr txBox="1">
            <a:spLocks noChangeArrowheads="1"/>
          </p:cNvSpPr>
          <p:nvPr/>
        </p:nvSpPr>
        <p:spPr bwMode="auto">
          <a:xfrm>
            <a:off x="7162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2307" name="Text Box 17"/>
          <p:cNvSpPr txBox="1">
            <a:spLocks noChangeArrowheads="1"/>
          </p:cNvSpPr>
          <p:nvPr/>
        </p:nvSpPr>
        <p:spPr bwMode="auto">
          <a:xfrm>
            <a:off x="7620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b="1">
                <a:solidFill>
                  <a:srgbClr val="CC0000"/>
                </a:solidFill>
                <a:latin typeface="Wingdings" panose="05000000000000000000" pitchFamily="2" charset="2"/>
              </a:rPr>
              <a:t>Q</a:t>
            </a:r>
            <a:endParaRPr lang="en-US" altLang="vi-VN" sz="3200" b="1">
              <a:solidFill>
                <a:srgbClr val="F8F8F8"/>
              </a:solidFill>
              <a:latin typeface="Wingdings" panose="05000000000000000000" pitchFamily="2" charset="2"/>
            </a:endParaRPr>
          </a:p>
        </p:txBody>
      </p:sp>
      <p:sp>
        <p:nvSpPr>
          <p:cNvPr id="130066" name="Text Box 18"/>
          <p:cNvSpPr txBox="1">
            <a:spLocks noChangeArrowheads="1"/>
          </p:cNvSpPr>
          <p:nvPr/>
        </p:nvSpPr>
        <p:spPr bwMode="auto">
          <a:xfrm>
            <a:off x="2133600" y="1981200"/>
            <a:ext cx="5029200" cy="1006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smtClean="0">
                <a:solidFill>
                  <a:srgbClr val="FFFF66"/>
                </a:solidFill>
                <a:effectLst>
                  <a:outerShdw blurRad="38100" dist="38100" dir="2700000" algn="tl">
                    <a:srgbClr val="FFFFFF"/>
                  </a:outerShdw>
                </a:effectLst>
                <a:latin typeface="Arial" charset="0"/>
              </a:rPr>
              <a:t>Ecclesiastes</a:t>
            </a:r>
            <a:endParaRPr lang="en-US" sz="6000" b="1" smtClean="0">
              <a:solidFill>
                <a:srgbClr val="FFFF66"/>
              </a:solidFill>
              <a:effectLst>
                <a:outerShdw blurRad="38100" dist="38100" dir="2700000" algn="tl">
                  <a:srgbClr val="FFFFFF"/>
                </a:outerShdw>
              </a:effectLst>
            </a:endParaRPr>
          </a:p>
        </p:txBody>
      </p:sp>
      <p:graphicFrame>
        <p:nvGraphicFramePr>
          <p:cNvPr id="12290"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12399"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91" name="Object 3"/>
          <p:cNvGraphicFramePr>
            <a:graphicFrameLocks noChangeAspect="1"/>
          </p:cNvGraphicFramePr>
          <p:nvPr/>
        </p:nvGraphicFramePr>
        <p:xfrm>
          <a:off x="533400" y="914400"/>
          <a:ext cx="1371600" cy="1447800"/>
        </p:xfrm>
        <a:graphic>
          <a:graphicData uri="http://schemas.openxmlformats.org/presentationml/2006/ole">
            <mc:AlternateContent xmlns:mc="http://schemas.openxmlformats.org/markup-compatibility/2006">
              <mc:Choice xmlns:v="urn:schemas-microsoft-com:vml" Requires="v">
                <p:oleObj spid="_x0000_s12400" name="Clip" r:id="rId6" imgW="4013200" imgH="2857500" progId="MS_ClipArt_Gallery.2">
                  <p:embed/>
                </p:oleObj>
              </mc:Choice>
              <mc:Fallback>
                <p:oleObj name="Clip" r:id="rId6" imgW="4013200" imgH="2857500" progId="MS_ClipArt_Gallery.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914400"/>
                        <a:ext cx="13716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dissolve">
                                      <p:cBhvr>
                                        <p:cTn id="7" dur="500"/>
                                        <p:tgtEl>
                                          <p:spTgt spid="130050"/>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30066"/>
                                        </p:tgtEl>
                                        <p:attrNameLst>
                                          <p:attrName>style.visibility</p:attrName>
                                        </p:attrNameLst>
                                      </p:cBhvr>
                                      <p:to>
                                        <p:strVal val="visible"/>
                                      </p:to>
                                    </p:set>
                                    <p:animEffect transition="in" filter="dissolve">
                                      <p:cBhvr>
                                        <p:cTn id="11" dur="500"/>
                                        <p:tgtEl>
                                          <p:spTgt spid="130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autoUpdateAnimBg="0"/>
      <p:bldP spid="130066" grpId="0"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a:xfrm>
            <a:off x="1295400" y="685800"/>
            <a:ext cx="7467600" cy="1143000"/>
          </a:xfrm>
        </p:spPr>
        <p:txBody>
          <a:bodyPr/>
          <a:lstStyle/>
          <a:p>
            <a:pPr algn="l">
              <a:defRPr/>
            </a:pPr>
            <a:r>
              <a:rPr lang="en-US" sz="4000" b="1" smtClean="0">
                <a:solidFill>
                  <a:srgbClr val="FFFF66"/>
                </a:solidFill>
                <a:effectLst>
                  <a:outerShdw blurRad="38100" dist="38100" dir="2700000" algn="tl">
                    <a:srgbClr val="FFFFFF"/>
                  </a:outerShdw>
                </a:effectLst>
                <a:latin typeface="Arial" pitchFamily="34" charset="0"/>
              </a:rPr>
              <a:t>Meaninglessness of human achievement (1:12–6:9)</a:t>
            </a:r>
            <a:endParaRPr lang="en-US" sz="4700" smtClean="0">
              <a:solidFill>
                <a:schemeClr val="hlink"/>
              </a:solidFill>
              <a:effectLst>
                <a:outerShdw blurRad="38100" dist="38100" dir="2700000" algn="tl">
                  <a:srgbClr val="FFFFFF"/>
                </a:outerShdw>
              </a:effectLst>
              <a:latin typeface="Times New Roman" pitchFamily="18" charset="0"/>
            </a:endParaRPr>
          </a:p>
        </p:txBody>
      </p:sp>
      <p:sp>
        <p:nvSpPr>
          <p:cNvPr id="132099" name="Text Box 3"/>
          <p:cNvSpPr txBox="1">
            <a:spLocks noChangeArrowheads="1"/>
          </p:cNvSpPr>
          <p:nvPr/>
        </p:nvSpPr>
        <p:spPr bwMode="auto">
          <a:xfrm>
            <a:off x="1484313" y="2133600"/>
            <a:ext cx="632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600">
                <a:solidFill>
                  <a:srgbClr val="F8F8F8"/>
                </a:solidFill>
                <a:latin typeface="Arial" panose="020B0604020202020204" pitchFamily="34" charset="0"/>
              </a:rPr>
              <a:t>No real profit exists in it (1:3)</a:t>
            </a:r>
            <a:endParaRPr lang="en-US" altLang="vi-VN" sz="3600" b="1">
              <a:solidFill>
                <a:srgbClr val="F8F8F8"/>
              </a:solidFill>
              <a:latin typeface="Arial" panose="020B0604020202020204" pitchFamily="34" charset="0"/>
            </a:endParaRPr>
          </a:p>
        </p:txBody>
      </p:sp>
      <p:sp>
        <p:nvSpPr>
          <p:cNvPr id="132100" name="Text Box 4"/>
          <p:cNvSpPr txBox="1">
            <a:spLocks noChangeArrowheads="1"/>
          </p:cNvSpPr>
          <p:nvPr/>
        </p:nvSpPr>
        <p:spPr bwMode="auto">
          <a:xfrm>
            <a:off x="1484313" y="4292600"/>
            <a:ext cx="5867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600">
                <a:solidFill>
                  <a:srgbClr val="F8F8F8"/>
                </a:solidFill>
                <a:latin typeface="Arial" panose="020B0604020202020204" pitchFamily="34" charset="0"/>
              </a:rPr>
              <a:t>No satisfaction can be gained from it (1:12-18)</a:t>
            </a:r>
          </a:p>
        </p:txBody>
      </p:sp>
      <p:sp>
        <p:nvSpPr>
          <p:cNvPr id="132101" name="Text Box 5"/>
          <p:cNvSpPr txBox="1">
            <a:spLocks noChangeArrowheads="1"/>
          </p:cNvSpPr>
          <p:nvPr/>
        </p:nvSpPr>
        <p:spPr bwMode="auto">
          <a:xfrm>
            <a:off x="0" y="0"/>
            <a:ext cx="3124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i="1">
                <a:solidFill>
                  <a:srgbClr val="FFFF66"/>
                </a:solidFill>
                <a:latin typeface="Arial Black" panose="020B0A04020102020204" pitchFamily="34" charset="0"/>
              </a:rPr>
              <a:t>Category 1</a:t>
            </a:r>
          </a:p>
        </p:txBody>
      </p:sp>
      <p:sp>
        <p:nvSpPr>
          <p:cNvPr id="132102" name="Text Box 6"/>
          <p:cNvSpPr txBox="1">
            <a:spLocks noChangeArrowheads="1"/>
          </p:cNvSpPr>
          <p:nvPr/>
        </p:nvSpPr>
        <p:spPr bwMode="auto">
          <a:xfrm>
            <a:off x="1484313" y="2959100"/>
            <a:ext cx="6400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600">
                <a:solidFill>
                  <a:srgbClr val="F8F8F8"/>
                </a:solidFill>
                <a:latin typeface="Arial" panose="020B0604020202020204" pitchFamily="34" charset="0"/>
              </a:rPr>
              <a:t>Man</a:t>
            </a:r>
            <a:r>
              <a:rPr lang="fr-FR" altLang="ja-JP" sz="3600">
                <a:solidFill>
                  <a:srgbClr val="F8F8F8"/>
                </a:solidFill>
                <a:latin typeface="Arial" panose="020B0604020202020204" pitchFamily="34" charset="0"/>
              </a:rPr>
              <a:t>'</a:t>
            </a:r>
            <a:r>
              <a:rPr lang="en-US" altLang="vi-VN" sz="3600">
                <a:solidFill>
                  <a:srgbClr val="F8F8F8"/>
                </a:solidFill>
                <a:latin typeface="Arial" panose="020B0604020202020204" pitchFamily="34" charset="0"/>
              </a:rPr>
              <a:t>s life, like nature, is an endless cycle (1:3-11)</a:t>
            </a:r>
          </a:p>
        </p:txBody>
      </p:sp>
      <p:sp>
        <p:nvSpPr>
          <p:cNvPr id="132103" name="AutoShape 7"/>
          <p:cNvSpPr>
            <a:spLocks noChangeArrowheads="1"/>
          </p:cNvSpPr>
          <p:nvPr/>
        </p:nvSpPr>
        <p:spPr bwMode="auto">
          <a:xfrm>
            <a:off x="990600" y="45720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2104" name="AutoShape 8"/>
          <p:cNvSpPr>
            <a:spLocks noChangeArrowheads="1"/>
          </p:cNvSpPr>
          <p:nvPr/>
        </p:nvSpPr>
        <p:spPr bwMode="auto">
          <a:xfrm>
            <a:off x="990600" y="3200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2105" name="AutoShape 9"/>
          <p:cNvSpPr>
            <a:spLocks noChangeArrowheads="1"/>
          </p:cNvSpPr>
          <p:nvPr/>
        </p:nvSpPr>
        <p:spPr bwMode="auto">
          <a:xfrm>
            <a:off x="990600" y="23622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graphicFrame>
        <p:nvGraphicFramePr>
          <p:cNvPr id="13314"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13371"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406</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2101"/>
                                        </p:tgtEl>
                                        <p:attrNameLst>
                                          <p:attrName>style.visibility</p:attrName>
                                        </p:attrNameLst>
                                      </p:cBhvr>
                                      <p:to>
                                        <p:strVal val="visible"/>
                                      </p:to>
                                    </p:set>
                                    <p:animEffect transition="in" filter="dissolve">
                                      <p:cBhvr>
                                        <p:cTn id="7" dur="500"/>
                                        <p:tgtEl>
                                          <p:spTgt spid="132101"/>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iterate type="wd">
                                    <p:tmPct val="100000"/>
                                  </p:iterate>
                                  <p:childTnLst>
                                    <p:set>
                                      <p:cBhvr>
                                        <p:cTn id="10" dur="1" fill="hold">
                                          <p:stCondLst>
                                            <p:cond delay="0"/>
                                          </p:stCondLst>
                                        </p:cTn>
                                        <p:tgtEl>
                                          <p:spTgt spid="132098"/>
                                        </p:tgtEl>
                                        <p:attrNameLst>
                                          <p:attrName>style.visibility</p:attrName>
                                        </p:attrNameLst>
                                      </p:cBhvr>
                                      <p:to>
                                        <p:strVal val="visible"/>
                                      </p:to>
                                    </p:set>
                                    <p:animEffect transition="in" filter="dissolve">
                                      <p:cBhvr>
                                        <p:cTn id="11" dur="300"/>
                                        <p:tgtEl>
                                          <p:spTgt spid="13209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2105"/>
                                        </p:tgtEl>
                                        <p:attrNameLst>
                                          <p:attrName>style.visibility</p:attrName>
                                        </p:attrNameLst>
                                      </p:cBhvr>
                                      <p:to>
                                        <p:strVal val="visible"/>
                                      </p:to>
                                    </p:set>
                                    <p:animEffect transition="in" filter="dissolve">
                                      <p:cBhvr>
                                        <p:cTn id="16" dur="500"/>
                                        <p:tgtEl>
                                          <p:spTgt spid="132105"/>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32099"/>
                                        </p:tgtEl>
                                        <p:attrNameLst>
                                          <p:attrName>style.visibility</p:attrName>
                                        </p:attrNameLst>
                                      </p:cBhvr>
                                      <p:to>
                                        <p:strVal val="visible"/>
                                      </p:to>
                                    </p:set>
                                    <p:animEffect transition="in" filter="dissolve">
                                      <p:cBhvr>
                                        <p:cTn id="20" dur="500"/>
                                        <p:tgtEl>
                                          <p:spTgt spid="13209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2104"/>
                                        </p:tgtEl>
                                        <p:attrNameLst>
                                          <p:attrName>style.visibility</p:attrName>
                                        </p:attrNameLst>
                                      </p:cBhvr>
                                      <p:to>
                                        <p:strVal val="visible"/>
                                      </p:to>
                                    </p:set>
                                    <p:animEffect transition="in" filter="dissolve">
                                      <p:cBhvr>
                                        <p:cTn id="25" dur="500"/>
                                        <p:tgtEl>
                                          <p:spTgt spid="132104"/>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32102"/>
                                        </p:tgtEl>
                                        <p:attrNameLst>
                                          <p:attrName>style.visibility</p:attrName>
                                        </p:attrNameLst>
                                      </p:cBhvr>
                                      <p:to>
                                        <p:strVal val="visible"/>
                                      </p:to>
                                    </p:set>
                                    <p:animEffect transition="in" filter="dissolve">
                                      <p:cBhvr>
                                        <p:cTn id="29" dur="500"/>
                                        <p:tgtEl>
                                          <p:spTgt spid="13210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2103"/>
                                        </p:tgtEl>
                                        <p:attrNameLst>
                                          <p:attrName>style.visibility</p:attrName>
                                        </p:attrNameLst>
                                      </p:cBhvr>
                                      <p:to>
                                        <p:strVal val="visible"/>
                                      </p:to>
                                    </p:set>
                                    <p:animEffect transition="in" filter="dissolve">
                                      <p:cBhvr>
                                        <p:cTn id="34" dur="500"/>
                                        <p:tgtEl>
                                          <p:spTgt spid="132103"/>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32100"/>
                                        </p:tgtEl>
                                        <p:attrNameLst>
                                          <p:attrName>style.visibility</p:attrName>
                                        </p:attrNameLst>
                                      </p:cBhvr>
                                      <p:to>
                                        <p:strVal val="visible"/>
                                      </p:to>
                                    </p:set>
                                    <p:animEffect transition="in" filter="dissolve">
                                      <p:cBhvr>
                                        <p:cTn id="38" dur="500"/>
                                        <p:tgtEl>
                                          <p:spTgt spid="13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utoUpdateAnimBg="0"/>
      <p:bldP spid="132099" grpId="0" autoUpdateAnimBg="0"/>
      <p:bldP spid="132100" grpId="0" autoUpdateAnimBg="0"/>
      <p:bldP spid="132101" grpId="0" autoUpdateAnimBg="0"/>
      <p:bldP spid="132102" grpId="0" autoUpdateAnimBg="0"/>
      <p:bldP spid="132103" grpId="0" animBg="1"/>
      <p:bldP spid="132104" grpId="0" animBg="1"/>
      <p:bldP spid="13210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1295400" y="685800"/>
            <a:ext cx="6248400" cy="609600"/>
          </a:xfrm>
        </p:spPr>
        <p:txBody>
          <a:bodyPr/>
          <a:lstStyle/>
          <a:p>
            <a:pPr algn="l">
              <a:defRPr/>
            </a:pPr>
            <a:r>
              <a:rPr lang="en-US" sz="4000" b="1">
                <a:solidFill>
                  <a:srgbClr val="FFFF66"/>
                </a:solidFill>
                <a:latin typeface="Arial" charset="0"/>
                <a:ea typeface="ＭＳ Ｐゴシック" charset="0"/>
              </a:rPr>
              <a:t>Other Issues Covered</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134147" name="Text Box 3"/>
          <p:cNvSpPr txBox="1">
            <a:spLocks noChangeArrowheads="1"/>
          </p:cNvSpPr>
          <p:nvPr/>
        </p:nvSpPr>
        <p:spPr bwMode="auto">
          <a:xfrm>
            <a:off x="1371600" y="137160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Sensual pleasures never deliver the satisfaction they promise (2:10-11)</a:t>
            </a:r>
            <a:endParaRPr lang="en-US" altLang="vi-VN" sz="3600" b="1">
              <a:solidFill>
                <a:srgbClr val="F8F8F8"/>
              </a:solidFill>
              <a:latin typeface="Arial" panose="020B0604020202020204" pitchFamily="34" charset="0"/>
            </a:endParaRPr>
          </a:p>
        </p:txBody>
      </p:sp>
      <p:sp>
        <p:nvSpPr>
          <p:cNvPr id="134148" name="Text Box 4"/>
          <p:cNvSpPr txBox="1">
            <a:spLocks noChangeArrowheads="1"/>
          </p:cNvSpPr>
          <p:nvPr/>
        </p:nvSpPr>
        <p:spPr bwMode="auto">
          <a:xfrm>
            <a:off x="1371600" y="2667000"/>
            <a:ext cx="6477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Satisfaction is also not found even when one lives wisely (2:21)</a:t>
            </a:r>
          </a:p>
        </p:txBody>
      </p:sp>
      <p:sp>
        <p:nvSpPr>
          <p:cNvPr id="134149" name="Text Box 5"/>
          <p:cNvSpPr txBox="1">
            <a:spLocks noChangeArrowheads="1"/>
          </p:cNvSpPr>
          <p:nvPr/>
        </p:nvSpPr>
        <p:spPr bwMode="auto">
          <a:xfrm>
            <a:off x="1371600" y="3886200"/>
            <a:ext cx="70866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Our hard work does not guarantee that the fruits of our labour will remain after we die (2:18-19)</a:t>
            </a:r>
            <a:endParaRPr lang="en-US" altLang="vi-VN" sz="3600">
              <a:solidFill>
                <a:srgbClr val="F8F8F8"/>
              </a:solidFill>
              <a:latin typeface="Arial" panose="020B0604020202020204" pitchFamily="34" charset="0"/>
            </a:endParaRPr>
          </a:p>
        </p:txBody>
      </p:sp>
      <p:sp>
        <p:nvSpPr>
          <p:cNvPr id="134150" name="AutoShape 6"/>
          <p:cNvSpPr>
            <a:spLocks noChangeArrowheads="1"/>
          </p:cNvSpPr>
          <p:nvPr/>
        </p:nvSpPr>
        <p:spPr bwMode="auto">
          <a:xfrm>
            <a:off x="914400" y="41148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4151" name="AutoShape 7"/>
          <p:cNvSpPr>
            <a:spLocks noChangeArrowheads="1"/>
          </p:cNvSpPr>
          <p:nvPr/>
        </p:nvSpPr>
        <p:spPr bwMode="auto">
          <a:xfrm>
            <a:off x="914400" y="2819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4152" name="AutoShape 8"/>
          <p:cNvSpPr>
            <a:spLocks noChangeArrowheads="1"/>
          </p:cNvSpPr>
          <p:nvPr/>
        </p:nvSpPr>
        <p:spPr bwMode="auto">
          <a:xfrm>
            <a:off x="914400" y="16002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4346" name="Text Box 9"/>
          <p:cNvSpPr txBox="1">
            <a:spLocks noChangeArrowheads="1"/>
          </p:cNvSpPr>
          <p:nvPr/>
        </p:nvSpPr>
        <p:spPr bwMode="auto">
          <a:xfrm>
            <a:off x="-152400" y="0"/>
            <a:ext cx="5943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i="1">
                <a:solidFill>
                  <a:srgbClr val="FFFF66"/>
                </a:solidFill>
                <a:latin typeface="Arial Black" panose="020B0A04020102020204" pitchFamily="34" charset="0"/>
              </a:rPr>
              <a:t>Human Achievement</a:t>
            </a:r>
          </a:p>
        </p:txBody>
      </p:sp>
      <p:graphicFrame>
        <p:nvGraphicFramePr>
          <p:cNvPr id="14338"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14395"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408</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4152"/>
                                        </p:tgtEl>
                                        <p:attrNameLst>
                                          <p:attrName>style.visibility</p:attrName>
                                        </p:attrNameLst>
                                      </p:cBhvr>
                                      <p:to>
                                        <p:strVal val="visible"/>
                                      </p:to>
                                    </p:set>
                                    <p:animEffect transition="in" filter="dissolve">
                                      <p:cBhvr>
                                        <p:cTn id="12" dur="500"/>
                                        <p:tgtEl>
                                          <p:spTgt spid="13415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34147"/>
                                        </p:tgtEl>
                                        <p:attrNameLst>
                                          <p:attrName>style.visibility</p:attrName>
                                        </p:attrNameLst>
                                      </p:cBhvr>
                                      <p:to>
                                        <p:strVal val="visible"/>
                                      </p:to>
                                    </p:set>
                                    <p:animEffect transition="in" filter="dissolve">
                                      <p:cBhvr>
                                        <p:cTn id="16" dur="500"/>
                                        <p:tgtEl>
                                          <p:spTgt spid="13414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4151"/>
                                        </p:tgtEl>
                                        <p:attrNameLst>
                                          <p:attrName>style.visibility</p:attrName>
                                        </p:attrNameLst>
                                      </p:cBhvr>
                                      <p:to>
                                        <p:strVal val="visible"/>
                                      </p:to>
                                    </p:set>
                                    <p:animEffect transition="in" filter="dissolve">
                                      <p:cBhvr>
                                        <p:cTn id="21" dur="500"/>
                                        <p:tgtEl>
                                          <p:spTgt spid="134151"/>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34148"/>
                                        </p:tgtEl>
                                        <p:attrNameLst>
                                          <p:attrName>style.visibility</p:attrName>
                                        </p:attrNameLst>
                                      </p:cBhvr>
                                      <p:to>
                                        <p:strVal val="visible"/>
                                      </p:to>
                                    </p:set>
                                    <p:animEffect transition="in" filter="dissolve">
                                      <p:cBhvr>
                                        <p:cTn id="25" dur="500"/>
                                        <p:tgtEl>
                                          <p:spTgt spid="1341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34150"/>
                                        </p:tgtEl>
                                        <p:attrNameLst>
                                          <p:attrName>style.visibility</p:attrName>
                                        </p:attrNameLst>
                                      </p:cBhvr>
                                      <p:to>
                                        <p:strVal val="visible"/>
                                      </p:to>
                                    </p:set>
                                    <p:animEffect transition="in" filter="dissolve">
                                      <p:cBhvr>
                                        <p:cTn id="30" dur="500"/>
                                        <p:tgtEl>
                                          <p:spTgt spid="134150"/>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34149"/>
                                        </p:tgtEl>
                                        <p:attrNameLst>
                                          <p:attrName>style.visibility</p:attrName>
                                        </p:attrNameLst>
                                      </p:cBhvr>
                                      <p:to>
                                        <p:strVal val="visible"/>
                                      </p:to>
                                    </p:set>
                                    <p:animEffect transition="in" filter="dissolve">
                                      <p:cBhvr>
                                        <p:cTn id="34" dur="500"/>
                                        <p:tgtEl>
                                          <p:spTgt spid="134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utoUpdateAnimBg="0"/>
      <p:bldP spid="134147" grpId="0" autoUpdateAnimBg="0"/>
      <p:bldP spid="134148" grpId="0" autoUpdateAnimBg="0"/>
      <p:bldP spid="134149" grpId="0" autoUpdateAnimBg="0"/>
      <p:bldP spid="134150" grpId="0" animBg="1"/>
      <p:bldP spid="134151" grpId="0" animBg="1"/>
      <p:bldP spid="13415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a:defRPr/>
            </a:pPr>
            <a:r>
              <a:rPr lang="en-US" smtClean="0">
                <a:effectLst>
                  <a:outerShdw blurRad="38100" dist="38100" dir="2700000" algn="tl">
                    <a:srgbClr val="808080"/>
                  </a:outerShdw>
                </a:effectLst>
                <a:latin typeface="Times New Roman" pitchFamily="18" charset="0"/>
              </a:rPr>
              <a:t>Ecclesiastes 3</a:t>
            </a:r>
          </a:p>
        </p:txBody>
      </p:sp>
      <p:pic>
        <p:nvPicPr>
          <p:cNvPr id="270339" name="Picture 3" descr="Ecc 3 Seasons.pdf"/>
          <p:cNvPicPr>
            <a:picLocks noChangeAspect="1"/>
          </p:cNvPicPr>
          <p:nvPr/>
        </p:nvPicPr>
        <p:blipFill>
          <a:blip r:embed="rId2">
            <a:extLst>
              <a:ext uri="{28A0092B-C50C-407E-A947-70E740481C1C}">
                <a14:useLocalDpi xmlns:a14="http://schemas.microsoft.com/office/drawing/2010/main" val="0"/>
              </a:ext>
            </a:extLst>
          </a:blip>
          <a:srcRect l="11009" t="28889" r="2490" b="21111"/>
          <a:stretch>
            <a:fillRect/>
          </a:stretch>
        </p:blipFill>
        <p:spPr bwMode="auto">
          <a:xfrm>
            <a:off x="381000" y="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1295400" y="685800"/>
            <a:ext cx="6781800" cy="1143000"/>
          </a:xfrm>
        </p:spPr>
        <p:txBody>
          <a:bodyPr/>
          <a:lstStyle/>
          <a:p>
            <a:pPr algn="l">
              <a:defRPr/>
            </a:pPr>
            <a:r>
              <a:rPr lang="en-US" sz="4000" b="1" smtClean="0">
                <a:solidFill>
                  <a:srgbClr val="FFFF66"/>
                </a:solidFill>
                <a:effectLst>
                  <a:outerShdw blurRad="38100" dist="38100" dir="2700000" algn="tl">
                    <a:srgbClr val="FFFFFF"/>
                  </a:outerShdw>
                </a:effectLst>
                <a:latin typeface="Arial" pitchFamily="34" charset="0"/>
              </a:rPr>
              <a:t>Meaninglessness of human wisdom (6:10–11:6)</a:t>
            </a:r>
            <a:endParaRPr lang="en-US" sz="4700" smtClean="0">
              <a:solidFill>
                <a:schemeClr val="hlink"/>
              </a:solidFill>
              <a:effectLst>
                <a:outerShdw blurRad="38100" dist="38100" dir="2700000" algn="tl">
                  <a:srgbClr val="FFFFFF"/>
                </a:outerShdw>
              </a:effectLst>
              <a:latin typeface="Times New Roman" pitchFamily="18" charset="0"/>
            </a:endParaRPr>
          </a:p>
        </p:txBody>
      </p:sp>
      <p:sp>
        <p:nvSpPr>
          <p:cNvPr id="136195" name="Text Box 3"/>
          <p:cNvSpPr txBox="1">
            <a:spLocks noChangeArrowheads="1"/>
          </p:cNvSpPr>
          <p:nvPr/>
        </p:nvSpPr>
        <p:spPr bwMode="auto">
          <a:xfrm>
            <a:off x="1371600" y="3048000"/>
            <a:ext cx="693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Man is ignorant and must rely on the wise plan of God (7:1-9:10)</a:t>
            </a:r>
          </a:p>
        </p:txBody>
      </p:sp>
      <p:sp>
        <p:nvSpPr>
          <p:cNvPr id="136196" name="Text Box 4"/>
          <p:cNvSpPr txBox="1">
            <a:spLocks noChangeArrowheads="1"/>
          </p:cNvSpPr>
          <p:nvPr/>
        </p:nvSpPr>
        <p:spPr bwMode="auto">
          <a:xfrm>
            <a:off x="1371600" y="1981200"/>
            <a:ext cx="6629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Man</a:t>
            </a:r>
            <a:r>
              <a:rPr lang="fr-FR" altLang="ja-JP" sz="3200">
                <a:solidFill>
                  <a:srgbClr val="F8F8F8"/>
                </a:solidFill>
                <a:latin typeface="Arial" panose="020B0604020202020204" pitchFamily="34" charset="0"/>
              </a:rPr>
              <a:t>'</a:t>
            </a:r>
            <a:r>
              <a:rPr lang="en-US" altLang="vi-VN" sz="3200">
                <a:solidFill>
                  <a:srgbClr val="F8F8F8"/>
                </a:solidFill>
                <a:latin typeface="Arial" panose="020B0604020202020204" pitchFamily="34" charset="0"/>
              </a:rPr>
              <a:t>s wisdom v. God</a:t>
            </a:r>
            <a:r>
              <a:rPr lang="fr-FR" altLang="ja-JP" sz="3200">
                <a:solidFill>
                  <a:srgbClr val="F8F8F8"/>
                </a:solidFill>
                <a:latin typeface="Arial" panose="020B0604020202020204" pitchFamily="34" charset="0"/>
              </a:rPr>
              <a:t>'</a:t>
            </a:r>
            <a:r>
              <a:rPr lang="en-US" altLang="vi-VN" sz="3200">
                <a:solidFill>
                  <a:srgbClr val="F8F8F8"/>
                </a:solidFill>
                <a:latin typeface="Arial" panose="020B0604020202020204" pitchFamily="34" charset="0"/>
              </a:rPr>
              <a:t>s wisdom (6:10-11)</a:t>
            </a:r>
            <a:endParaRPr lang="en-US" altLang="vi-VN" sz="3600">
              <a:solidFill>
                <a:srgbClr val="F8F8F8"/>
              </a:solidFill>
              <a:latin typeface="Arial" panose="020B0604020202020204" pitchFamily="34" charset="0"/>
            </a:endParaRPr>
          </a:p>
        </p:txBody>
      </p:sp>
      <p:sp>
        <p:nvSpPr>
          <p:cNvPr id="136197" name="Text Box 5"/>
          <p:cNvSpPr txBox="1">
            <a:spLocks noChangeArrowheads="1"/>
          </p:cNvSpPr>
          <p:nvPr/>
        </p:nvSpPr>
        <p:spPr bwMode="auto">
          <a:xfrm>
            <a:off x="1371600" y="4191000"/>
            <a:ext cx="7086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Wisdom prevents our lives from human pitfalls (7:11-12)</a:t>
            </a:r>
            <a:endParaRPr lang="en-US" altLang="vi-VN" sz="3600">
              <a:solidFill>
                <a:srgbClr val="F8F8F8"/>
              </a:solidFill>
              <a:latin typeface="Arial" panose="020B0604020202020204" pitchFamily="34" charset="0"/>
            </a:endParaRPr>
          </a:p>
        </p:txBody>
      </p:sp>
      <p:sp>
        <p:nvSpPr>
          <p:cNvPr id="136198" name="Text Box 6"/>
          <p:cNvSpPr txBox="1">
            <a:spLocks noChangeArrowheads="1"/>
          </p:cNvSpPr>
          <p:nvPr/>
        </p:nvSpPr>
        <p:spPr bwMode="auto">
          <a:xfrm>
            <a:off x="1371600" y="5334000"/>
            <a:ext cx="7086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Wisdom provides our lives with divine perspective (7:13-14)</a:t>
            </a:r>
            <a:endParaRPr lang="en-US" altLang="vi-VN" sz="3600">
              <a:solidFill>
                <a:srgbClr val="F8F8F8"/>
              </a:solidFill>
              <a:latin typeface="Arial" panose="020B0604020202020204" pitchFamily="34" charset="0"/>
            </a:endParaRPr>
          </a:p>
        </p:txBody>
      </p:sp>
      <p:sp>
        <p:nvSpPr>
          <p:cNvPr id="136199" name="Text Box 7"/>
          <p:cNvSpPr txBox="1">
            <a:spLocks noChangeArrowheads="1"/>
          </p:cNvSpPr>
          <p:nvPr/>
        </p:nvSpPr>
        <p:spPr bwMode="auto">
          <a:xfrm>
            <a:off x="0" y="0"/>
            <a:ext cx="3124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i="1">
                <a:solidFill>
                  <a:srgbClr val="FFFF66"/>
                </a:solidFill>
                <a:latin typeface="Arial Black" panose="020B0A04020102020204" pitchFamily="34" charset="0"/>
              </a:rPr>
              <a:t>Category 2</a:t>
            </a:r>
            <a:endParaRPr lang="en-US" altLang="vi-VN" sz="3200">
              <a:solidFill>
                <a:srgbClr val="FFFF66"/>
              </a:solidFill>
              <a:latin typeface="Arial Black" panose="020B0A04020102020204" pitchFamily="34" charset="0"/>
            </a:endParaRPr>
          </a:p>
        </p:txBody>
      </p:sp>
      <p:sp>
        <p:nvSpPr>
          <p:cNvPr id="136200" name="AutoShape 8"/>
          <p:cNvSpPr>
            <a:spLocks noChangeArrowheads="1"/>
          </p:cNvSpPr>
          <p:nvPr/>
        </p:nvSpPr>
        <p:spPr bwMode="auto">
          <a:xfrm>
            <a:off x="914400" y="21336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6201" name="AutoShape 9"/>
          <p:cNvSpPr>
            <a:spLocks noChangeArrowheads="1"/>
          </p:cNvSpPr>
          <p:nvPr/>
        </p:nvSpPr>
        <p:spPr bwMode="auto">
          <a:xfrm>
            <a:off x="914400" y="3200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6202" name="AutoShape 10"/>
          <p:cNvSpPr>
            <a:spLocks noChangeArrowheads="1"/>
          </p:cNvSpPr>
          <p:nvPr/>
        </p:nvSpPr>
        <p:spPr bwMode="auto">
          <a:xfrm>
            <a:off x="914400" y="4343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6203" name="AutoShape 11"/>
          <p:cNvSpPr>
            <a:spLocks noChangeArrowheads="1"/>
          </p:cNvSpPr>
          <p:nvPr/>
        </p:nvSpPr>
        <p:spPr bwMode="auto">
          <a:xfrm>
            <a:off x="914400" y="5486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graphicFrame>
        <p:nvGraphicFramePr>
          <p:cNvPr id="15362" name="Object 2"/>
          <p:cNvGraphicFramePr>
            <a:graphicFrameLocks noChangeAspect="1"/>
          </p:cNvGraphicFramePr>
          <p:nvPr/>
        </p:nvGraphicFramePr>
        <p:xfrm>
          <a:off x="7724775" y="228600"/>
          <a:ext cx="1266825" cy="1295400"/>
        </p:xfrm>
        <a:graphic>
          <a:graphicData uri="http://schemas.openxmlformats.org/presentationml/2006/ole">
            <mc:AlternateContent xmlns:mc="http://schemas.openxmlformats.org/markup-compatibility/2006">
              <mc:Choice xmlns:v="urn:schemas-microsoft-com:vml" Requires="v">
                <p:oleObj spid="_x0000_s15421"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4775" y="228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413</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6199"/>
                                        </p:tgtEl>
                                        <p:attrNameLst>
                                          <p:attrName>style.visibility</p:attrName>
                                        </p:attrNameLst>
                                      </p:cBhvr>
                                      <p:to>
                                        <p:strVal val="visible"/>
                                      </p:to>
                                    </p:set>
                                    <p:animEffect transition="in" filter="dissolve">
                                      <p:cBhvr>
                                        <p:cTn id="7" dur="500"/>
                                        <p:tgtEl>
                                          <p:spTgt spid="136199"/>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iterate type="wd">
                                    <p:tmPct val="100000"/>
                                  </p:iterate>
                                  <p:childTnLst>
                                    <p:set>
                                      <p:cBhvr>
                                        <p:cTn id="10" dur="1" fill="hold">
                                          <p:stCondLst>
                                            <p:cond delay="0"/>
                                          </p:stCondLst>
                                        </p:cTn>
                                        <p:tgtEl>
                                          <p:spTgt spid="136194"/>
                                        </p:tgtEl>
                                        <p:attrNameLst>
                                          <p:attrName>style.visibility</p:attrName>
                                        </p:attrNameLst>
                                      </p:cBhvr>
                                      <p:to>
                                        <p:strVal val="visible"/>
                                      </p:to>
                                    </p:set>
                                    <p:animEffect transition="in" filter="dissolve">
                                      <p:cBhvr>
                                        <p:cTn id="11" dur="300"/>
                                        <p:tgtEl>
                                          <p:spTgt spid="13619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6200"/>
                                        </p:tgtEl>
                                        <p:attrNameLst>
                                          <p:attrName>style.visibility</p:attrName>
                                        </p:attrNameLst>
                                      </p:cBhvr>
                                      <p:to>
                                        <p:strVal val="visible"/>
                                      </p:to>
                                    </p:set>
                                    <p:animEffect transition="in" filter="dissolve">
                                      <p:cBhvr>
                                        <p:cTn id="16" dur="500"/>
                                        <p:tgtEl>
                                          <p:spTgt spid="136200"/>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36196"/>
                                        </p:tgtEl>
                                        <p:attrNameLst>
                                          <p:attrName>style.visibility</p:attrName>
                                        </p:attrNameLst>
                                      </p:cBhvr>
                                      <p:to>
                                        <p:strVal val="visible"/>
                                      </p:to>
                                    </p:set>
                                    <p:animEffect transition="in" filter="dissolve">
                                      <p:cBhvr>
                                        <p:cTn id="20" dur="500"/>
                                        <p:tgtEl>
                                          <p:spTgt spid="13619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6201"/>
                                        </p:tgtEl>
                                        <p:attrNameLst>
                                          <p:attrName>style.visibility</p:attrName>
                                        </p:attrNameLst>
                                      </p:cBhvr>
                                      <p:to>
                                        <p:strVal val="visible"/>
                                      </p:to>
                                    </p:set>
                                    <p:animEffect transition="in" filter="dissolve">
                                      <p:cBhvr>
                                        <p:cTn id="25" dur="500"/>
                                        <p:tgtEl>
                                          <p:spTgt spid="136201"/>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36195"/>
                                        </p:tgtEl>
                                        <p:attrNameLst>
                                          <p:attrName>style.visibility</p:attrName>
                                        </p:attrNameLst>
                                      </p:cBhvr>
                                      <p:to>
                                        <p:strVal val="visible"/>
                                      </p:to>
                                    </p:set>
                                    <p:animEffect transition="in" filter="dissolve">
                                      <p:cBhvr>
                                        <p:cTn id="29" dur="500"/>
                                        <p:tgtEl>
                                          <p:spTgt spid="13619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6202"/>
                                        </p:tgtEl>
                                        <p:attrNameLst>
                                          <p:attrName>style.visibility</p:attrName>
                                        </p:attrNameLst>
                                      </p:cBhvr>
                                      <p:to>
                                        <p:strVal val="visible"/>
                                      </p:to>
                                    </p:set>
                                    <p:animEffect transition="in" filter="dissolve">
                                      <p:cBhvr>
                                        <p:cTn id="34" dur="500"/>
                                        <p:tgtEl>
                                          <p:spTgt spid="136202"/>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36197"/>
                                        </p:tgtEl>
                                        <p:attrNameLst>
                                          <p:attrName>style.visibility</p:attrName>
                                        </p:attrNameLst>
                                      </p:cBhvr>
                                      <p:to>
                                        <p:strVal val="visible"/>
                                      </p:to>
                                    </p:set>
                                    <p:animEffect transition="in" filter="dissolve">
                                      <p:cBhvr>
                                        <p:cTn id="38" dur="500"/>
                                        <p:tgtEl>
                                          <p:spTgt spid="13619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36203"/>
                                        </p:tgtEl>
                                        <p:attrNameLst>
                                          <p:attrName>style.visibility</p:attrName>
                                        </p:attrNameLst>
                                      </p:cBhvr>
                                      <p:to>
                                        <p:strVal val="visible"/>
                                      </p:to>
                                    </p:set>
                                    <p:animEffect transition="in" filter="dissolve">
                                      <p:cBhvr>
                                        <p:cTn id="43" dur="500"/>
                                        <p:tgtEl>
                                          <p:spTgt spid="136203"/>
                                        </p:tgtEl>
                                      </p:cBhvr>
                                    </p:animEffect>
                                  </p:childTnLst>
                                </p:cTn>
                              </p:par>
                            </p:childTnLst>
                          </p:cTn>
                        </p:par>
                        <p:par>
                          <p:cTn id="44" fill="hold" nodeType="afterGroup">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136198"/>
                                        </p:tgtEl>
                                        <p:attrNameLst>
                                          <p:attrName>style.visibility</p:attrName>
                                        </p:attrNameLst>
                                      </p:cBhvr>
                                      <p:to>
                                        <p:strVal val="visible"/>
                                      </p:to>
                                    </p:set>
                                    <p:animEffect transition="in" filter="dissolve">
                                      <p:cBhvr>
                                        <p:cTn id="47"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utoUpdateAnimBg="0"/>
      <p:bldP spid="136195" grpId="0" autoUpdateAnimBg="0"/>
      <p:bldP spid="136196" grpId="0" autoUpdateAnimBg="0"/>
      <p:bldP spid="136197" grpId="0" autoUpdateAnimBg="0"/>
      <p:bldP spid="136198" grpId="0" autoUpdateAnimBg="0"/>
      <p:bldP spid="136199" grpId="0" autoUpdateAnimBg="0"/>
      <p:bldP spid="136200" grpId="0" animBg="1"/>
      <p:bldP spid="136201" grpId="0" animBg="1"/>
      <p:bldP spid="136202" grpId="0" animBg="1"/>
      <p:bldP spid="13620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1295400" y="685800"/>
            <a:ext cx="6248400" cy="609600"/>
          </a:xfrm>
        </p:spPr>
        <p:txBody>
          <a:bodyPr/>
          <a:lstStyle/>
          <a:p>
            <a:pPr algn="l">
              <a:defRPr/>
            </a:pPr>
            <a:r>
              <a:rPr lang="en-US" sz="4000" b="1">
                <a:solidFill>
                  <a:srgbClr val="FFFF66"/>
                </a:solidFill>
                <a:latin typeface="Arial" charset="0"/>
                <a:ea typeface="ＭＳ Ｐゴシック" charset="0"/>
              </a:rPr>
              <a:t>Other Issues Covered</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138243" name="Text Box 3"/>
          <p:cNvSpPr txBox="1">
            <a:spLocks noChangeArrowheads="1"/>
          </p:cNvSpPr>
          <p:nvPr/>
        </p:nvSpPr>
        <p:spPr bwMode="auto">
          <a:xfrm>
            <a:off x="1371600" y="1371600"/>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The qualities of a wise leader (8:1-9)</a:t>
            </a:r>
            <a:endParaRPr lang="en-US" altLang="vi-VN" sz="3600" b="1">
              <a:solidFill>
                <a:srgbClr val="F8F8F8"/>
              </a:solidFill>
              <a:latin typeface="Arial" panose="020B0604020202020204" pitchFamily="34" charset="0"/>
            </a:endParaRPr>
          </a:p>
        </p:txBody>
      </p:sp>
      <p:sp>
        <p:nvSpPr>
          <p:cNvPr id="138244" name="Text Box 4"/>
          <p:cNvSpPr txBox="1">
            <a:spLocks noChangeArrowheads="1"/>
          </p:cNvSpPr>
          <p:nvPr/>
        </p:nvSpPr>
        <p:spPr bwMode="auto">
          <a:xfrm>
            <a:off x="1371600" y="2057400"/>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The existence of unfair and unjust situations around us (8:10-17)</a:t>
            </a:r>
          </a:p>
        </p:txBody>
      </p:sp>
      <p:sp>
        <p:nvSpPr>
          <p:cNvPr id="138246" name="Text Box 6"/>
          <p:cNvSpPr txBox="1">
            <a:spLocks noChangeArrowheads="1"/>
          </p:cNvSpPr>
          <p:nvPr/>
        </p:nvSpPr>
        <p:spPr bwMode="auto">
          <a:xfrm>
            <a:off x="1371600" y="3200400"/>
            <a:ext cx="7086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God</a:t>
            </a:r>
            <a:r>
              <a:rPr lang="fr-FR" altLang="ja-JP" sz="3200">
                <a:solidFill>
                  <a:srgbClr val="F8F8F8"/>
                </a:solidFill>
                <a:latin typeface="Arial" panose="020B0604020202020204" pitchFamily="34" charset="0"/>
              </a:rPr>
              <a:t>'</a:t>
            </a:r>
            <a:r>
              <a:rPr lang="en-US" altLang="vi-VN" sz="3200">
                <a:solidFill>
                  <a:srgbClr val="F8F8F8"/>
                </a:solidFill>
                <a:latin typeface="Arial" panose="020B0604020202020204" pitchFamily="34" charset="0"/>
              </a:rPr>
              <a:t>s control over all man and their deeds (8:15–9:3)</a:t>
            </a:r>
            <a:endParaRPr lang="en-US" altLang="vi-VN" sz="3600">
              <a:solidFill>
                <a:srgbClr val="F8F8F8"/>
              </a:solidFill>
              <a:latin typeface="Arial" panose="020B0604020202020204" pitchFamily="34" charset="0"/>
            </a:endParaRPr>
          </a:p>
        </p:txBody>
      </p:sp>
      <p:sp>
        <p:nvSpPr>
          <p:cNvPr id="138247" name="AutoShape 7"/>
          <p:cNvSpPr>
            <a:spLocks noChangeArrowheads="1"/>
          </p:cNvSpPr>
          <p:nvPr/>
        </p:nvSpPr>
        <p:spPr bwMode="auto">
          <a:xfrm>
            <a:off x="914400" y="34290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8248" name="AutoShape 8"/>
          <p:cNvSpPr>
            <a:spLocks noChangeArrowheads="1"/>
          </p:cNvSpPr>
          <p:nvPr/>
        </p:nvSpPr>
        <p:spPr bwMode="auto">
          <a:xfrm>
            <a:off x="914400" y="22098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8249" name="AutoShape 9"/>
          <p:cNvSpPr>
            <a:spLocks noChangeArrowheads="1"/>
          </p:cNvSpPr>
          <p:nvPr/>
        </p:nvSpPr>
        <p:spPr bwMode="auto">
          <a:xfrm>
            <a:off x="914400" y="15240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38250" name="Text Box 10"/>
          <p:cNvSpPr txBox="1">
            <a:spLocks noChangeArrowheads="1"/>
          </p:cNvSpPr>
          <p:nvPr/>
        </p:nvSpPr>
        <p:spPr bwMode="auto">
          <a:xfrm>
            <a:off x="1371600" y="4343400"/>
            <a:ext cx="7391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Counsel on how to live happily, walk in purity and give your best to whatever your hand finds to do (9:4-9)</a:t>
            </a:r>
            <a:endParaRPr lang="en-US" altLang="vi-VN" sz="3600">
              <a:solidFill>
                <a:srgbClr val="F8F8F8"/>
              </a:solidFill>
              <a:latin typeface="Arial" panose="020B0604020202020204" pitchFamily="34" charset="0"/>
            </a:endParaRPr>
          </a:p>
        </p:txBody>
      </p:sp>
      <p:sp>
        <p:nvSpPr>
          <p:cNvPr id="138251" name="AutoShape 11"/>
          <p:cNvSpPr>
            <a:spLocks noChangeArrowheads="1"/>
          </p:cNvSpPr>
          <p:nvPr/>
        </p:nvSpPr>
        <p:spPr bwMode="auto">
          <a:xfrm>
            <a:off x="914400" y="44958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graphicFrame>
        <p:nvGraphicFramePr>
          <p:cNvPr id="16386"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16445"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6396" name="Text Box 13"/>
          <p:cNvSpPr txBox="1">
            <a:spLocks noChangeArrowheads="1"/>
          </p:cNvSpPr>
          <p:nvPr/>
        </p:nvSpPr>
        <p:spPr bwMode="auto">
          <a:xfrm>
            <a:off x="228600" y="0"/>
            <a:ext cx="5943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i="1">
                <a:solidFill>
                  <a:srgbClr val="FFFF66"/>
                </a:solidFill>
                <a:latin typeface="Arial Black" panose="020B0A04020102020204" pitchFamily="34" charset="0"/>
              </a:rPr>
              <a:t>Human Wisdom</a:t>
            </a:r>
          </a:p>
        </p:txBody>
      </p:sp>
      <p:sp>
        <p:nvSpPr>
          <p:cNvPr id="13" name="TextBox 7"/>
          <p:cNvSpPr txBox="1">
            <a:spLocks noChangeArrowheads="1"/>
          </p:cNvSpPr>
          <p:nvPr/>
        </p:nvSpPr>
        <p:spPr bwMode="auto">
          <a:xfrm>
            <a:off x="8061325" y="76200"/>
            <a:ext cx="903288" cy="830263"/>
          </a:xfrm>
          <a:prstGeom prst="rect">
            <a:avLst/>
          </a:prstGeom>
          <a:solidFill>
            <a:srgbClr val="000000"/>
          </a:solidFill>
          <a:ln>
            <a:noFill/>
          </a:ln>
        </p:spPr>
        <p:txBody>
          <a:bodyPr>
            <a:spAutoFit/>
          </a:bodyPr>
          <a:lstStyle/>
          <a:p>
            <a:pPr algn="r">
              <a:defRPr/>
            </a:pPr>
            <a:r>
              <a:rPr lang="en-US" b="1">
                <a:solidFill>
                  <a:srgbClr val="FFFFFF"/>
                </a:solidFill>
                <a:effectLst>
                  <a:outerShdw blurRad="38100" dist="38100" dir="2700000" algn="tl">
                    <a:srgbClr val="808080"/>
                  </a:outerShdw>
                </a:effectLst>
                <a:latin typeface="Arial" pitchFamily="34" charset="0"/>
                <a:cs typeface="Arial" pitchFamily="34" charset="0"/>
              </a:rPr>
              <a:t>415</a:t>
            </a:r>
            <a:br>
              <a:rPr lang="en-US" b="1">
                <a:solidFill>
                  <a:srgbClr val="FFFFFF"/>
                </a:solidFill>
                <a:effectLst>
                  <a:outerShdw blurRad="38100" dist="38100" dir="2700000" algn="tl">
                    <a:srgbClr val="808080"/>
                  </a:outerShdw>
                </a:effectLst>
                <a:latin typeface="Arial" pitchFamily="34" charset="0"/>
                <a:cs typeface="Arial" pitchFamily="34" charset="0"/>
              </a:rPr>
            </a:br>
            <a:r>
              <a:rPr lang="en-US" b="1">
                <a:solidFill>
                  <a:srgbClr val="FFFFFF"/>
                </a:solidFill>
                <a:effectLst>
                  <a:outerShdw blurRad="38100" dist="38100" dir="2700000" algn="tl">
                    <a:srgbClr val="808080"/>
                  </a:outerShdw>
                </a:effectLst>
                <a:latin typeface="Arial" pitchFamily="34" charset="0"/>
                <a:cs typeface="Arial" pitchFamily="34" charset="0"/>
              </a:rPr>
              <a:t>-417</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dissolve">
                                      <p:cBhvr>
                                        <p:cTn id="7" dur="500"/>
                                        <p:tgtEl>
                                          <p:spTgt spid="138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8249"/>
                                        </p:tgtEl>
                                        <p:attrNameLst>
                                          <p:attrName>style.visibility</p:attrName>
                                        </p:attrNameLst>
                                      </p:cBhvr>
                                      <p:to>
                                        <p:strVal val="visible"/>
                                      </p:to>
                                    </p:set>
                                    <p:animEffect transition="in" filter="dissolve">
                                      <p:cBhvr>
                                        <p:cTn id="12" dur="500"/>
                                        <p:tgtEl>
                                          <p:spTgt spid="138249"/>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38243"/>
                                        </p:tgtEl>
                                        <p:attrNameLst>
                                          <p:attrName>style.visibility</p:attrName>
                                        </p:attrNameLst>
                                      </p:cBhvr>
                                      <p:to>
                                        <p:strVal val="visible"/>
                                      </p:to>
                                    </p:set>
                                    <p:animEffect transition="in" filter="dissolve">
                                      <p:cBhvr>
                                        <p:cTn id="16" dur="500"/>
                                        <p:tgtEl>
                                          <p:spTgt spid="13824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8248"/>
                                        </p:tgtEl>
                                        <p:attrNameLst>
                                          <p:attrName>style.visibility</p:attrName>
                                        </p:attrNameLst>
                                      </p:cBhvr>
                                      <p:to>
                                        <p:strVal val="visible"/>
                                      </p:to>
                                    </p:set>
                                    <p:animEffect transition="in" filter="dissolve">
                                      <p:cBhvr>
                                        <p:cTn id="21" dur="500"/>
                                        <p:tgtEl>
                                          <p:spTgt spid="138248"/>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38244"/>
                                        </p:tgtEl>
                                        <p:attrNameLst>
                                          <p:attrName>style.visibility</p:attrName>
                                        </p:attrNameLst>
                                      </p:cBhvr>
                                      <p:to>
                                        <p:strVal val="visible"/>
                                      </p:to>
                                    </p:set>
                                    <p:animEffect transition="in" filter="dissolve">
                                      <p:cBhvr>
                                        <p:cTn id="25" dur="500"/>
                                        <p:tgtEl>
                                          <p:spTgt spid="13824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38247"/>
                                        </p:tgtEl>
                                        <p:attrNameLst>
                                          <p:attrName>style.visibility</p:attrName>
                                        </p:attrNameLst>
                                      </p:cBhvr>
                                      <p:to>
                                        <p:strVal val="visible"/>
                                      </p:to>
                                    </p:set>
                                    <p:animEffect transition="in" filter="dissolve">
                                      <p:cBhvr>
                                        <p:cTn id="30" dur="500"/>
                                        <p:tgtEl>
                                          <p:spTgt spid="138247"/>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38246"/>
                                        </p:tgtEl>
                                        <p:attrNameLst>
                                          <p:attrName>style.visibility</p:attrName>
                                        </p:attrNameLst>
                                      </p:cBhvr>
                                      <p:to>
                                        <p:strVal val="visible"/>
                                      </p:to>
                                    </p:set>
                                    <p:animEffect transition="in" filter="dissolve">
                                      <p:cBhvr>
                                        <p:cTn id="34" dur="500"/>
                                        <p:tgtEl>
                                          <p:spTgt spid="13824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8251"/>
                                        </p:tgtEl>
                                        <p:attrNameLst>
                                          <p:attrName>style.visibility</p:attrName>
                                        </p:attrNameLst>
                                      </p:cBhvr>
                                      <p:to>
                                        <p:strVal val="visible"/>
                                      </p:to>
                                    </p:set>
                                    <p:animEffect transition="in" filter="dissolve">
                                      <p:cBhvr>
                                        <p:cTn id="39" dur="500"/>
                                        <p:tgtEl>
                                          <p:spTgt spid="138251"/>
                                        </p:tgtEl>
                                      </p:cBhvr>
                                    </p:animEffect>
                                  </p:childTnLst>
                                </p:cTn>
                              </p:par>
                            </p:childTnLst>
                          </p:cTn>
                        </p:par>
                        <p:par>
                          <p:cTn id="40" fill="hold" nodeType="afterGroup">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38250"/>
                                        </p:tgtEl>
                                        <p:attrNameLst>
                                          <p:attrName>style.visibility</p:attrName>
                                        </p:attrNameLst>
                                      </p:cBhvr>
                                      <p:to>
                                        <p:strVal val="visible"/>
                                      </p:to>
                                    </p:set>
                                    <p:animEffect transition="in" filter="dissolve">
                                      <p:cBhvr>
                                        <p:cTn id="43" dur="500"/>
                                        <p:tgtEl>
                                          <p:spTgt spid="138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utoUpdateAnimBg="0"/>
      <p:bldP spid="138243" grpId="0" autoUpdateAnimBg="0"/>
      <p:bldP spid="138244" grpId="0" autoUpdateAnimBg="0"/>
      <p:bldP spid="138246" grpId="0" autoUpdateAnimBg="0"/>
      <p:bldP spid="138247" grpId="0" animBg="1"/>
      <p:bldP spid="138248" grpId="0" animBg="1"/>
      <p:bldP spid="138249" grpId="0" animBg="1"/>
      <p:bldP spid="138250" grpId="0" autoUpdateAnimBg="0"/>
      <p:bldP spid="138251"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ctrTitle"/>
          </p:nvPr>
        </p:nvSpPr>
        <p:spPr>
          <a:xfrm>
            <a:off x="1295400" y="685800"/>
            <a:ext cx="7467600" cy="1143000"/>
          </a:xfrm>
        </p:spPr>
        <p:txBody>
          <a:bodyPr/>
          <a:lstStyle/>
          <a:p>
            <a:pPr algn="l">
              <a:defRPr/>
            </a:pPr>
            <a:r>
              <a:rPr lang="en-US" sz="4000" b="1" dirty="0">
                <a:solidFill>
                  <a:srgbClr val="FFFF66"/>
                </a:solidFill>
                <a:latin typeface="Arial" charset="0"/>
                <a:ea typeface="ＭＳ Ｐゴシック" charset="0"/>
              </a:rPr>
              <a:t>Youthful joy and godliness (11:</a:t>
            </a:r>
            <a:r>
              <a:rPr lang="en-US" sz="4000" b="1" dirty="0" smtClean="0">
                <a:solidFill>
                  <a:srgbClr val="FFFF66"/>
                </a:solidFill>
                <a:latin typeface="Arial" charset="0"/>
                <a:ea typeface="ＭＳ Ｐゴシック" charset="0"/>
              </a:rPr>
              <a:t>7-12</a:t>
            </a:r>
            <a:r>
              <a:rPr lang="en-US" sz="4000" b="1" dirty="0">
                <a:solidFill>
                  <a:srgbClr val="FFFF66"/>
                </a:solidFill>
                <a:latin typeface="Arial" charset="0"/>
                <a:ea typeface="ＭＳ Ｐゴシック" charset="0"/>
              </a:rPr>
              <a:t>:14)</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140291" name="Text Box 3"/>
          <p:cNvSpPr txBox="1">
            <a:spLocks noChangeArrowheads="1"/>
          </p:cNvSpPr>
          <p:nvPr/>
        </p:nvSpPr>
        <p:spPr bwMode="auto">
          <a:xfrm>
            <a:off x="1447800" y="2133600"/>
            <a:ext cx="7696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Let man rejoice throughout his years of living (11:7-8)</a:t>
            </a:r>
          </a:p>
        </p:txBody>
      </p:sp>
      <p:sp>
        <p:nvSpPr>
          <p:cNvPr id="140292" name="Text Box 4"/>
          <p:cNvSpPr txBox="1">
            <a:spLocks noChangeArrowheads="1"/>
          </p:cNvSpPr>
          <p:nvPr/>
        </p:nvSpPr>
        <p:spPr bwMode="auto">
          <a:xfrm>
            <a:off x="1447800" y="3352800"/>
            <a:ext cx="7696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Let him rejoice especially when he is young, following his impulses (11:9-10)</a:t>
            </a:r>
            <a:endParaRPr lang="en-US" altLang="vi-VN" sz="3600">
              <a:solidFill>
                <a:srgbClr val="F8F8F8"/>
              </a:solidFill>
              <a:latin typeface="Arial" panose="020B0604020202020204" pitchFamily="34" charset="0"/>
            </a:endParaRPr>
          </a:p>
        </p:txBody>
      </p:sp>
      <p:sp>
        <p:nvSpPr>
          <p:cNvPr id="140293" name="Text Box 5"/>
          <p:cNvSpPr txBox="1">
            <a:spLocks noChangeArrowheads="1"/>
          </p:cNvSpPr>
          <p:nvPr/>
        </p:nvSpPr>
        <p:spPr bwMode="auto">
          <a:xfrm>
            <a:off x="1447800" y="4648200"/>
            <a:ext cx="6553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3200">
                <a:solidFill>
                  <a:srgbClr val="F8F8F8"/>
                </a:solidFill>
                <a:latin typeface="Arial" panose="020B0604020202020204" pitchFamily="34" charset="0"/>
              </a:rPr>
              <a:t>God will judge everything (12:1-14)</a:t>
            </a:r>
            <a:endParaRPr lang="en-US" altLang="vi-VN" sz="3600" b="1">
              <a:solidFill>
                <a:srgbClr val="F8F8F8"/>
              </a:solidFill>
              <a:latin typeface="Arial" panose="020B0604020202020204" pitchFamily="34" charset="0"/>
            </a:endParaRPr>
          </a:p>
        </p:txBody>
      </p:sp>
      <p:sp>
        <p:nvSpPr>
          <p:cNvPr id="140294" name="Text Box 6"/>
          <p:cNvSpPr txBox="1">
            <a:spLocks noChangeArrowheads="1"/>
          </p:cNvSpPr>
          <p:nvPr/>
        </p:nvSpPr>
        <p:spPr bwMode="auto">
          <a:xfrm>
            <a:off x="0" y="0"/>
            <a:ext cx="3124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3200" i="1">
                <a:solidFill>
                  <a:srgbClr val="FFFF66"/>
                </a:solidFill>
                <a:latin typeface="Arial Black" panose="020B0A04020102020204" pitchFamily="34" charset="0"/>
              </a:rPr>
              <a:t>Category 3</a:t>
            </a:r>
          </a:p>
        </p:txBody>
      </p:sp>
      <p:sp>
        <p:nvSpPr>
          <p:cNvPr id="140295" name="AutoShape 7"/>
          <p:cNvSpPr>
            <a:spLocks noChangeArrowheads="1"/>
          </p:cNvSpPr>
          <p:nvPr/>
        </p:nvSpPr>
        <p:spPr bwMode="auto">
          <a:xfrm>
            <a:off x="914400" y="23622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40296" name="AutoShape 8"/>
          <p:cNvSpPr>
            <a:spLocks noChangeArrowheads="1"/>
          </p:cNvSpPr>
          <p:nvPr/>
        </p:nvSpPr>
        <p:spPr bwMode="auto">
          <a:xfrm>
            <a:off x="914400" y="35814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40297" name="AutoShape 9"/>
          <p:cNvSpPr>
            <a:spLocks noChangeArrowheads="1"/>
          </p:cNvSpPr>
          <p:nvPr/>
        </p:nvSpPr>
        <p:spPr bwMode="auto">
          <a:xfrm>
            <a:off x="914400" y="4800600"/>
            <a:ext cx="381000" cy="228600"/>
          </a:xfrm>
          <a:prstGeom prst="homePlate">
            <a:avLst>
              <a:gd name="adj" fmla="val 41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graphicFrame>
        <p:nvGraphicFramePr>
          <p:cNvPr id="17410"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17466"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808080"/>
                  </a:outerShdw>
                </a:effectLst>
                <a:latin typeface="Arial" pitchFamily="34" charset="0"/>
                <a:cs typeface="Arial" pitchFamily="34" charset="0"/>
              </a:rPr>
              <a:t>420</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0294"/>
                                        </p:tgtEl>
                                        <p:attrNameLst>
                                          <p:attrName>style.visibility</p:attrName>
                                        </p:attrNameLst>
                                      </p:cBhvr>
                                      <p:to>
                                        <p:strVal val="visible"/>
                                      </p:to>
                                    </p:set>
                                    <p:animEffect transition="in" filter="dissolve">
                                      <p:cBhvr>
                                        <p:cTn id="7" dur="500"/>
                                        <p:tgtEl>
                                          <p:spTgt spid="140294"/>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iterate type="wd">
                                    <p:tmPct val="100000"/>
                                  </p:iterate>
                                  <p:childTnLst>
                                    <p:set>
                                      <p:cBhvr>
                                        <p:cTn id="10" dur="1" fill="hold">
                                          <p:stCondLst>
                                            <p:cond delay="0"/>
                                          </p:stCondLst>
                                        </p:cTn>
                                        <p:tgtEl>
                                          <p:spTgt spid="140290"/>
                                        </p:tgtEl>
                                        <p:attrNameLst>
                                          <p:attrName>style.visibility</p:attrName>
                                        </p:attrNameLst>
                                      </p:cBhvr>
                                      <p:to>
                                        <p:strVal val="visible"/>
                                      </p:to>
                                    </p:set>
                                    <p:animEffect transition="in" filter="dissolve">
                                      <p:cBhvr>
                                        <p:cTn id="11" dur="300"/>
                                        <p:tgtEl>
                                          <p:spTgt spid="1402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0295"/>
                                        </p:tgtEl>
                                        <p:attrNameLst>
                                          <p:attrName>style.visibility</p:attrName>
                                        </p:attrNameLst>
                                      </p:cBhvr>
                                      <p:to>
                                        <p:strVal val="visible"/>
                                      </p:to>
                                    </p:set>
                                    <p:animEffect transition="in" filter="dissolve">
                                      <p:cBhvr>
                                        <p:cTn id="16" dur="500"/>
                                        <p:tgtEl>
                                          <p:spTgt spid="140295"/>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40291"/>
                                        </p:tgtEl>
                                        <p:attrNameLst>
                                          <p:attrName>style.visibility</p:attrName>
                                        </p:attrNameLst>
                                      </p:cBhvr>
                                      <p:to>
                                        <p:strVal val="visible"/>
                                      </p:to>
                                    </p:set>
                                    <p:animEffect transition="in" filter="dissolve">
                                      <p:cBhvr>
                                        <p:cTn id="20" dur="500"/>
                                        <p:tgtEl>
                                          <p:spTgt spid="14029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0296"/>
                                        </p:tgtEl>
                                        <p:attrNameLst>
                                          <p:attrName>style.visibility</p:attrName>
                                        </p:attrNameLst>
                                      </p:cBhvr>
                                      <p:to>
                                        <p:strVal val="visible"/>
                                      </p:to>
                                    </p:set>
                                    <p:animEffect transition="in" filter="dissolve">
                                      <p:cBhvr>
                                        <p:cTn id="25" dur="500"/>
                                        <p:tgtEl>
                                          <p:spTgt spid="14029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40292"/>
                                        </p:tgtEl>
                                        <p:attrNameLst>
                                          <p:attrName>style.visibility</p:attrName>
                                        </p:attrNameLst>
                                      </p:cBhvr>
                                      <p:to>
                                        <p:strVal val="visible"/>
                                      </p:to>
                                    </p:set>
                                    <p:animEffect transition="in" filter="dissolve">
                                      <p:cBhvr>
                                        <p:cTn id="29" dur="500"/>
                                        <p:tgtEl>
                                          <p:spTgt spid="14029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0297"/>
                                        </p:tgtEl>
                                        <p:attrNameLst>
                                          <p:attrName>style.visibility</p:attrName>
                                        </p:attrNameLst>
                                      </p:cBhvr>
                                      <p:to>
                                        <p:strVal val="visible"/>
                                      </p:to>
                                    </p:set>
                                    <p:animEffect transition="in" filter="dissolve">
                                      <p:cBhvr>
                                        <p:cTn id="34" dur="500"/>
                                        <p:tgtEl>
                                          <p:spTgt spid="140297"/>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40293"/>
                                        </p:tgtEl>
                                        <p:attrNameLst>
                                          <p:attrName>style.visibility</p:attrName>
                                        </p:attrNameLst>
                                      </p:cBhvr>
                                      <p:to>
                                        <p:strVal val="visible"/>
                                      </p:to>
                                    </p:set>
                                    <p:animEffect transition="in" filter="dissolve">
                                      <p:cBhvr>
                                        <p:cTn id="38" dur="500"/>
                                        <p:tgtEl>
                                          <p:spTgt spid="14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autoUpdateAnimBg="0"/>
      <p:bldP spid="140291" grpId="0" autoUpdateAnimBg="0"/>
      <p:bldP spid="140292" grpId="0" autoUpdateAnimBg="0"/>
      <p:bldP spid="140293" grpId="0" autoUpdateAnimBg="0"/>
      <p:bldP spid="140294" grpId="0" autoUpdateAnimBg="0"/>
      <p:bldP spid="140295" grpId="0" animBg="1"/>
      <p:bldP spid="140296" grpId="0" animBg="1"/>
      <p:bldP spid="14029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p:cNvPicPr>
          <p:nvPr/>
        </p:nvPicPr>
        <p:blipFill>
          <a:blip r:embed="rId3">
            <a:extLst>
              <a:ext uri="{28A0092B-C50C-407E-A947-70E740481C1C}">
                <a14:useLocalDpi xmlns:a14="http://schemas.microsoft.com/office/drawing/2010/main" val="0"/>
              </a:ext>
            </a:extLst>
          </a:blip>
          <a:srcRect l="6111" t="3340" r="5240" b="25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5"/>
          <p:cNvSpPr>
            <a:spLocks noGrp="1" noChangeArrowheads="1"/>
          </p:cNvSpPr>
          <p:nvPr>
            <p:ph type="title" idx="4294967295"/>
          </p:nvPr>
        </p:nvSpPr>
        <p:spPr>
          <a:xfrm>
            <a:off x="2339975" y="685800"/>
            <a:ext cx="5472113" cy="731838"/>
          </a:xfrm>
          <a:solidFill>
            <a:schemeClr val="accent1"/>
          </a:solidFill>
        </p:spPr>
        <p:txBody>
          <a:bodyPr/>
          <a:lstStyle/>
          <a:p>
            <a:pPr eaLnBrk="1" hangingPunct="1"/>
            <a:r>
              <a:rPr lang="en-US" altLang="vi-VN" b="1" smtClean="0">
                <a:solidFill>
                  <a:srgbClr val="FF0000"/>
                </a:solidFill>
                <a:cs typeface="Arial" panose="020B0604020202020204" pitchFamily="34" charset="0"/>
              </a:rPr>
              <a:t>Words Matter</a:t>
            </a:r>
            <a:endParaRPr lang="en-US" altLang="vi-VN" smtClean="0">
              <a:cs typeface="Arial" panose="020B0604020202020204" pitchFamily="34" charset="0"/>
            </a:endParaRPr>
          </a:p>
        </p:txBody>
      </p:sp>
      <p:sp>
        <p:nvSpPr>
          <p:cNvPr id="7" name="Text Box 3"/>
          <p:cNvSpPr txBox="1">
            <a:spLocks noChangeArrowheads="1"/>
          </p:cNvSpPr>
          <p:nvPr/>
        </p:nvSpPr>
        <p:spPr bwMode="auto">
          <a:xfrm>
            <a:off x="0" y="1622425"/>
            <a:ext cx="9144000" cy="5262563"/>
          </a:xfrm>
          <a:prstGeom prst="rect">
            <a:avLst/>
          </a:prstGeom>
          <a:noFill/>
          <a:ln w="9525">
            <a:noFill/>
            <a:miter lim="800000"/>
            <a:headEnd/>
            <a:tailEnd/>
          </a:ln>
          <a:effectLst/>
        </p:spPr>
        <p:txBody>
          <a:bodyPr>
            <a:spAutoFit/>
          </a:bodyPr>
          <a:lstStyle/>
          <a:p>
            <a:pPr algn="l" eaLnBrk="1" hangingPunct="1">
              <a:spcBef>
                <a:spcPct val="50000"/>
              </a:spcBef>
              <a:defRPr/>
            </a:pPr>
            <a:r>
              <a:rPr lang="en-US" sz="2800" b="1" baseline="30000">
                <a:solidFill>
                  <a:srgbClr val="FFFFFF"/>
                </a:solidFill>
                <a:effectLst>
                  <a:outerShdw blurRad="38100" dist="38100" dir="2700000" algn="tl">
                    <a:srgbClr val="808080"/>
                  </a:outerShdw>
                </a:effectLst>
                <a:latin typeface="Arial" pitchFamily="34" charset="0"/>
                <a:cs typeface="Arial" pitchFamily="34" charset="0"/>
              </a:rPr>
              <a:t>9</a:t>
            </a:r>
            <a:r>
              <a:rPr lang="en-US" sz="2800" b="1">
                <a:solidFill>
                  <a:srgbClr val="FFFFFF"/>
                </a:solidFill>
                <a:effectLst>
                  <a:outerShdw blurRad="38100" dist="38100" dir="2700000" algn="tl">
                    <a:srgbClr val="808080"/>
                  </a:outerShdw>
                </a:effectLst>
                <a:latin typeface="Arial" pitchFamily="34" charset="0"/>
                <a:cs typeface="Arial" pitchFamily="34" charset="0"/>
              </a:rPr>
              <a:t>Not only was the Teacher wise, but also he imparted knowledge to the people. He pondered and searched out and set in order many proverbs. </a:t>
            </a:r>
            <a:r>
              <a:rPr lang="en-US" sz="2800" b="1" baseline="30000">
                <a:solidFill>
                  <a:srgbClr val="FFFFFF"/>
                </a:solidFill>
                <a:effectLst>
                  <a:outerShdw blurRad="38100" dist="38100" dir="2700000" algn="tl">
                    <a:srgbClr val="808080"/>
                  </a:outerShdw>
                </a:effectLst>
                <a:latin typeface="Arial" pitchFamily="34" charset="0"/>
                <a:cs typeface="Arial" pitchFamily="34" charset="0"/>
              </a:rPr>
              <a:t>10</a:t>
            </a:r>
            <a:r>
              <a:rPr lang="en-US" sz="2800" b="1">
                <a:solidFill>
                  <a:srgbClr val="FFFF00"/>
                </a:solidFill>
                <a:effectLst>
                  <a:outerShdw blurRad="38100" dist="38100" dir="2700000" algn="tl">
                    <a:srgbClr val="FFFFFF"/>
                  </a:outerShdw>
                </a:effectLst>
                <a:latin typeface="Arial" pitchFamily="34" charset="0"/>
                <a:cs typeface="Arial" pitchFamily="34" charset="0"/>
              </a:rPr>
              <a:t>The Teacher searched to find just the right words</a:t>
            </a:r>
            <a:r>
              <a:rPr lang="en-US" sz="2800" b="1">
                <a:solidFill>
                  <a:srgbClr val="FFFFFF"/>
                </a:solidFill>
                <a:effectLst>
                  <a:outerShdw blurRad="38100" dist="38100" dir="2700000" algn="tl">
                    <a:srgbClr val="808080"/>
                  </a:outerShdw>
                </a:effectLst>
                <a:latin typeface="Arial" pitchFamily="34" charset="0"/>
                <a:cs typeface="Arial" pitchFamily="34" charset="0"/>
              </a:rPr>
              <a:t>, and what he wrote was upright and true. </a:t>
            </a:r>
          </a:p>
          <a:p>
            <a:pPr algn="l" eaLnBrk="1" hangingPunct="1">
              <a:spcBef>
                <a:spcPct val="50000"/>
              </a:spcBef>
              <a:defRPr/>
            </a:pPr>
            <a:r>
              <a:rPr lang="en-US" sz="2800" b="1" baseline="30000">
                <a:solidFill>
                  <a:srgbClr val="FFFFFF"/>
                </a:solidFill>
                <a:effectLst>
                  <a:outerShdw blurRad="38100" dist="38100" dir="2700000" algn="tl">
                    <a:srgbClr val="808080"/>
                  </a:outerShdw>
                </a:effectLst>
                <a:latin typeface="Arial" pitchFamily="34" charset="0"/>
                <a:cs typeface="Arial" pitchFamily="34" charset="0"/>
              </a:rPr>
              <a:t>11</a:t>
            </a:r>
            <a:r>
              <a:rPr lang="en-US" sz="2800" b="1">
                <a:solidFill>
                  <a:srgbClr val="FFFF00"/>
                </a:solidFill>
                <a:effectLst>
                  <a:outerShdw blurRad="38100" dist="38100" dir="2700000" algn="tl">
                    <a:srgbClr val="FFFFFF"/>
                  </a:outerShdw>
                </a:effectLst>
                <a:latin typeface="Arial" pitchFamily="34" charset="0"/>
                <a:cs typeface="Arial" pitchFamily="34" charset="0"/>
              </a:rPr>
              <a:t>The words of the wise are like goads</a:t>
            </a:r>
            <a:r>
              <a:rPr lang="en-US" sz="2800" b="1">
                <a:solidFill>
                  <a:srgbClr val="FFFFFF"/>
                </a:solidFill>
                <a:effectLst>
                  <a:outerShdw blurRad="38100" dist="38100" dir="2700000" algn="tl">
                    <a:srgbClr val="808080"/>
                  </a:outerShdw>
                </a:effectLst>
                <a:latin typeface="Arial" pitchFamily="34" charset="0"/>
                <a:cs typeface="Arial" pitchFamily="34" charset="0"/>
              </a:rPr>
              <a:t>, their collected sayings like firmly embedded nails—given by one Shepherd. </a:t>
            </a:r>
            <a:r>
              <a:rPr lang="en-US" sz="2800" b="1" baseline="30000">
                <a:solidFill>
                  <a:srgbClr val="FFFFFF"/>
                </a:solidFill>
                <a:effectLst>
                  <a:outerShdw blurRad="38100" dist="38100" dir="2700000" algn="tl">
                    <a:srgbClr val="808080"/>
                  </a:outerShdw>
                </a:effectLst>
                <a:latin typeface="Arial" pitchFamily="34" charset="0"/>
                <a:cs typeface="Arial" pitchFamily="34" charset="0"/>
              </a:rPr>
              <a:t>12</a:t>
            </a:r>
            <a:r>
              <a:rPr lang="en-US" sz="2800" b="1">
                <a:solidFill>
                  <a:srgbClr val="FFFFFF"/>
                </a:solidFill>
                <a:effectLst>
                  <a:outerShdw blurRad="38100" dist="38100" dir="2700000" algn="tl">
                    <a:srgbClr val="808080"/>
                  </a:outerShdw>
                </a:effectLst>
                <a:latin typeface="Arial" pitchFamily="34" charset="0"/>
                <a:cs typeface="Arial" pitchFamily="34" charset="0"/>
              </a:rPr>
              <a:t>Be warned, my son, of anything in addition to them. </a:t>
            </a:r>
          </a:p>
          <a:p>
            <a:pPr algn="l" eaLnBrk="1" hangingPunct="1">
              <a:spcBef>
                <a:spcPct val="50000"/>
              </a:spcBef>
              <a:defRPr/>
            </a:pPr>
            <a:r>
              <a:rPr lang="en-US" sz="2800" b="1">
                <a:solidFill>
                  <a:srgbClr val="FFFFFF"/>
                </a:solidFill>
                <a:effectLst>
                  <a:outerShdw blurRad="38100" dist="38100" dir="2700000" algn="tl">
                    <a:srgbClr val="808080"/>
                  </a:outerShdw>
                </a:effectLst>
                <a:latin typeface="Arial" pitchFamily="34" charset="0"/>
                <a:cs typeface="Arial" pitchFamily="34" charset="0"/>
              </a:rPr>
              <a:t>Of making many books there is no end, and much study wearies the body (Eccl. 12:9-12 </a:t>
            </a:r>
            <a:r>
              <a:rPr lang="en-US" b="1">
                <a:solidFill>
                  <a:srgbClr val="FFFFFF"/>
                </a:solidFill>
                <a:effectLst>
                  <a:outerShdw blurRad="38100" dist="38100" dir="2700000" algn="tl">
                    <a:srgbClr val="808080"/>
                  </a:outerShdw>
                </a:effectLst>
                <a:latin typeface="Arial" pitchFamily="34" charset="0"/>
                <a:cs typeface="Arial" pitchFamily="34" charset="0"/>
              </a:rPr>
              <a:t>NIV</a:t>
            </a:r>
            <a:r>
              <a:rPr lang="en-US" sz="2800" b="1">
                <a:solidFill>
                  <a:srgbClr val="FFFFFF"/>
                </a:solidFill>
                <a:effectLst>
                  <a:outerShdw blurRad="38100" dist="38100" dir="2700000" algn="tl">
                    <a:srgbClr val="808080"/>
                  </a:outerShdw>
                </a:effectLst>
                <a:latin typeface="Arial" pitchFamily="34" charset="0"/>
                <a:cs typeface="Arial" pitchFamily="34" charset="0"/>
              </a:rPr>
              <a:t>).</a:t>
            </a:r>
          </a:p>
        </p:txBody>
      </p:sp>
      <p:pic>
        <p:nvPicPr>
          <p:cNvPr id="27136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20638"/>
            <a:ext cx="2373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Galmi (rest) 010"/>
          <p:cNvPicPr>
            <a:picLocks noChangeAspect="1" noChangeArrowheads="1"/>
          </p:cNvPicPr>
          <p:nvPr/>
        </p:nvPicPr>
        <p:blipFill>
          <a:blip r:embed="rId3">
            <a:extLst>
              <a:ext uri="{28A0092B-C50C-407E-A947-70E740481C1C}">
                <a14:useLocalDpi xmlns:a14="http://schemas.microsoft.com/office/drawing/2010/main" val="0"/>
              </a:ext>
            </a:extLst>
          </a:blip>
          <a:srcRect l="3659" r="2350" b="88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4"/>
          <p:cNvSpPr>
            <a:spLocks noGrp="1" noChangeArrowheads="1" noTextEdit="1"/>
          </p:cNvSpPr>
          <p:nvPr/>
        </p:nvSpPr>
        <p:spPr bwMode="auto">
          <a:xfrm>
            <a:off x="250825" y="1125538"/>
            <a:ext cx="8713788" cy="1079500"/>
          </a:xfrm>
          <a:prstGeom prst="rect">
            <a:avLst/>
          </a:prstGeom>
        </p:spPr>
        <p:txBody>
          <a:bodyPr wrap="none" lIns="92075" tIns="46038" rIns="92075" bIns="46038" fromWordArt="1" anchor="ctr"/>
          <a:lstStyle/>
          <a:p>
            <a:pPr>
              <a:defRPr/>
            </a:pPr>
            <a:r>
              <a:rPr lang="en-US" kern="10">
                <a:ln w="12700" cap="sq">
                  <a:solidFill>
                    <a:srgbClr val="3333CC"/>
                  </a:solidFill>
                  <a:round/>
                  <a:headEnd type="none" w="sm" len="sm"/>
                  <a:tailEnd type="none" w="sm" len="sm"/>
                </a:ln>
                <a:solidFill>
                  <a:srgbClr val="FFFFFF">
                    <a:alpha val="50195"/>
                  </a:srgbClr>
                </a:solidFill>
                <a:effectLst>
                  <a:outerShdw blurRad="63500" dist="46662" dir="2115817" algn="ctr" rotWithShape="0">
                    <a:srgbClr val="9999FF">
                      <a:alpha val="74997"/>
                    </a:srgbClr>
                  </a:outerShdw>
                </a:effectLst>
                <a:latin typeface="Arial Black"/>
                <a:ea typeface="Arial Black"/>
                <a:cs typeface="Arial Black"/>
              </a:rPr>
              <a:t>Much study wearies the body (12:12)</a:t>
            </a:r>
          </a:p>
        </p:txBody>
      </p:sp>
      <p:sp>
        <p:nvSpPr>
          <p:cNvPr id="5"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786950"/>
                  </a:outerShdw>
                </a:effectLst>
                <a:latin typeface="Arial" pitchFamily="34" charset="0"/>
                <a:cs typeface="Arial" pitchFamily="34" charset="0"/>
              </a:rPr>
              <a:t>422</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87688"/>
            <a:ext cx="9144000"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5812" y="5561657"/>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Các</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sách</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thơ</a:t>
            </a:r>
            <a:r>
              <a:rPr lang="en-US" sz="5400" b="1" dirty="0" smtClean="0">
                <a:effectLst>
                  <a:glow rad="127000">
                    <a:schemeClr val="tx1"/>
                  </a:glow>
                </a:effectLst>
                <a:latin typeface="Arial" charset="0"/>
                <a:ea typeface="ＭＳ Ｐゴシック" charset="0"/>
                <a:cs typeface="ＭＳ Ｐゴシック" charset="0"/>
              </a:rPr>
              <a:t> ca </a:t>
            </a:r>
            <a:r>
              <a:rPr lang="en-US" sz="5400" b="1" dirty="0" err="1" smtClean="0">
                <a:effectLst>
                  <a:glow rad="127000">
                    <a:schemeClr val="tx1"/>
                  </a:glow>
                </a:effectLst>
                <a:latin typeface="Arial" charset="0"/>
                <a:ea typeface="ＭＳ Ｐゴシック" charset="0"/>
                <a:cs typeface="ＭＳ Ｐゴシック" charset="0"/>
              </a:rPr>
              <a:t>Cựu</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Ước</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0578" y="0"/>
            <a:ext cx="9144001" cy="4941168"/>
          </a:xfrm>
          <a:prstGeom prst="rect">
            <a:avLst/>
          </a:prstGeom>
          <a:noFill/>
          <a:ln>
            <a:noFill/>
          </a:ln>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Gióp</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cách</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chịu</a:t>
            </a:r>
            <a:r>
              <a:rPr lang="en-US" sz="4800" b="1" dirty="0" smtClean="0">
                <a:solidFill>
                  <a:srgbClr val="FFFF00"/>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khổ</a:t>
            </a:r>
            <a:endParaRPr lang="en-US" sz="4800" b="1" dirty="0" smtClean="0">
              <a:solidFill>
                <a:srgbClr val="FFFF00"/>
              </a:solidFill>
              <a:effectLst>
                <a:glow rad="127000">
                  <a:srgbClr val="000000"/>
                </a:glow>
              </a:effectLst>
              <a:latin typeface="Arial" charset="0"/>
              <a:ea typeface="ＭＳ Ｐゴシック" charset="0"/>
              <a:cs typeface="ＭＳ Ｐゴシック" charset="0"/>
            </a:endParaRPr>
          </a:p>
          <a:p>
            <a:pPr>
              <a:defRPr/>
            </a:pP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Thi</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Thiên</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cách</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cầu</a:t>
            </a:r>
            <a:r>
              <a:rPr lang="en-US" sz="4800" b="1" dirty="0" smtClean="0">
                <a:solidFill>
                  <a:srgbClr val="FFFF00"/>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nguyện</a:t>
            </a:r>
            <a:endParaRPr lang="en-US" sz="4800" b="1" dirty="0" smtClean="0">
              <a:solidFill>
                <a:srgbClr val="FFFF00"/>
              </a:solidFill>
              <a:effectLst>
                <a:glow rad="127000">
                  <a:srgbClr val="000000"/>
                </a:glow>
              </a:effectLst>
              <a:latin typeface="Arial" charset="0"/>
              <a:ea typeface="ＭＳ Ｐゴシック" charset="0"/>
              <a:cs typeface="ＭＳ Ｐゴシック" charset="0"/>
            </a:endParaRPr>
          </a:p>
          <a:p>
            <a:pPr>
              <a:defRPr/>
            </a:pP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Châm</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ngôn</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cách</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liên</a:t>
            </a:r>
            <a:r>
              <a:rPr lang="en-US" sz="4800" b="1" dirty="0" smtClean="0">
                <a:solidFill>
                  <a:srgbClr val="FFFF00"/>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hệ</a:t>
            </a:r>
            <a:endParaRPr lang="en-US" sz="4800" b="1" dirty="0" smtClean="0">
              <a:solidFill>
                <a:srgbClr val="FFFF00"/>
              </a:solidFill>
              <a:effectLst>
                <a:glow rad="127000">
                  <a:srgbClr val="000000"/>
                </a:glow>
              </a:effectLst>
              <a:latin typeface="Arial" charset="0"/>
              <a:ea typeface="ＭＳ Ｐゴシック" charset="0"/>
              <a:cs typeface="ＭＳ Ｐゴシック" charset="0"/>
            </a:endParaRPr>
          </a:p>
          <a:p>
            <a:pPr>
              <a:defRPr/>
            </a:pP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Nhã</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Ca: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cách</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yêu</a:t>
            </a:r>
            <a:endParaRPr lang="en-US" sz="4800" b="1" dirty="0" smtClean="0">
              <a:solidFill>
                <a:srgbClr val="FFFF00"/>
              </a:solidFill>
              <a:effectLst>
                <a:glow rad="127000">
                  <a:srgbClr val="000000"/>
                </a:glow>
              </a:effectLst>
              <a:latin typeface="Arial" charset="0"/>
              <a:ea typeface="ＭＳ Ｐゴシック" charset="0"/>
              <a:cs typeface="ＭＳ Ｐゴシック" charset="0"/>
            </a:endParaRPr>
          </a:p>
          <a:p>
            <a:pPr>
              <a:defRPr/>
            </a:pP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đạo</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cách</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00"/>
                </a:solidFill>
                <a:effectLst>
                  <a:glow rad="127000">
                    <a:srgbClr val="000000"/>
                  </a:glow>
                </a:effectLst>
                <a:latin typeface="Arial" charset="0"/>
                <a:ea typeface="ＭＳ Ｐゴシック" charset="0"/>
                <a:cs typeface="ＭＳ Ｐゴシック" charset="0"/>
              </a:rPr>
              <a:t>sống</a:t>
            </a:r>
            <a:endParaRPr lang="en-US" sz="4800" b="1" dirty="0">
              <a:solidFill>
                <a:srgbClr val="FFFF00"/>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609600" y="609600"/>
            <a:ext cx="7848600" cy="1524000"/>
          </a:xfrm>
        </p:spPr>
        <p:txBody>
          <a:bodyPr/>
          <a:lstStyle/>
          <a:p>
            <a:pPr algn="l">
              <a:defRPr/>
            </a:pPr>
            <a:r>
              <a:rPr lang="en-US" sz="4000" b="1" dirty="0">
                <a:solidFill>
                  <a:srgbClr val="FFFF66"/>
                </a:solidFill>
                <a:effectLst>
                  <a:outerShdw blurRad="38100" dist="38100" dir="2700000" algn="tl">
                    <a:srgbClr val="FFFFFF"/>
                  </a:outerShdw>
                </a:effectLst>
                <a:latin typeface="Arial" charset="0"/>
                <a:ea typeface="ＭＳ Ｐゴシック" charset="0"/>
              </a:rPr>
              <a:t>Overall, the pursuits addressed in this book are:</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142339" name="WordArt 3"/>
          <p:cNvSpPr>
            <a:spLocks noChangeArrowheads="1" noChangeShapeType="1" noTextEdit="1"/>
          </p:cNvSpPr>
          <p:nvPr/>
        </p:nvSpPr>
        <p:spPr bwMode="auto">
          <a:xfrm>
            <a:off x="1371600" y="2362200"/>
            <a:ext cx="2111375" cy="587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2800" kern="10">
                <a:solidFill>
                  <a:srgbClr val="CCFFCC"/>
                </a:solidFill>
              </a:rPr>
              <a:t>knowledge</a:t>
            </a:r>
          </a:p>
        </p:txBody>
      </p:sp>
      <p:sp>
        <p:nvSpPr>
          <p:cNvPr id="142340" name="WordArt 4"/>
          <p:cNvSpPr>
            <a:spLocks noChangeArrowheads="1" noChangeShapeType="1" noTextEdit="1"/>
          </p:cNvSpPr>
          <p:nvPr/>
        </p:nvSpPr>
        <p:spPr bwMode="auto">
          <a:xfrm>
            <a:off x="1371600" y="3048000"/>
            <a:ext cx="2438400" cy="511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2800" kern="10">
                <a:solidFill>
                  <a:srgbClr val="CCFFCC"/>
                </a:solidFill>
              </a:rPr>
              <a:t>amusements</a:t>
            </a:r>
          </a:p>
        </p:txBody>
      </p:sp>
      <p:sp>
        <p:nvSpPr>
          <p:cNvPr id="142341" name="WordArt 5"/>
          <p:cNvSpPr>
            <a:spLocks noChangeArrowheads="1" noChangeShapeType="1" noTextEdit="1"/>
          </p:cNvSpPr>
          <p:nvPr/>
        </p:nvSpPr>
        <p:spPr bwMode="auto">
          <a:xfrm>
            <a:off x="1371600" y="3810000"/>
            <a:ext cx="2408238"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2800" kern="10">
                <a:solidFill>
                  <a:srgbClr val="CCFFCC"/>
                </a:solidFill>
              </a:rPr>
              <a:t>possessions</a:t>
            </a:r>
          </a:p>
        </p:txBody>
      </p:sp>
      <p:sp>
        <p:nvSpPr>
          <p:cNvPr id="142342" name="WordArt 6"/>
          <p:cNvSpPr>
            <a:spLocks noChangeArrowheads="1" noChangeShapeType="1" noTextEdit="1"/>
          </p:cNvSpPr>
          <p:nvPr/>
        </p:nvSpPr>
        <p:spPr bwMode="auto">
          <a:xfrm>
            <a:off x="1371600" y="4495800"/>
            <a:ext cx="2911475"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2800" kern="10">
                <a:solidFill>
                  <a:srgbClr val="CCFFCC"/>
                </a:solidFill>
              </a:rPr>
              <a:t>wisdom &amp; folly</a:t>
            </a:r>
          </a:p>
        </p:txBody>
      </p:sp>
      <p:sp>
        <p:nvSpPr>
          <p:cNvPr id="142343" name="WordArt 7"/>
          <p:cNvSpPr>
            <a:spLocks noChangeArrowheads="1" noChangeShapeType="1" noTextEdit="1"/>
          </p:cNvSpPr>
          <p:nvPr/>
        </p:nvSpPr>
        <p:spPr bwMode="auto">
          <a:xfrm>
            <a:off x="5334000" y="3048000"/>
            <a:ext cx="1227138" cy="511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2800" kern="10">
                <a:solidFill>
                  <a:srgbClr val="CCFFCC"/>
                </a:solidFill>
              </a:rPr>
              <a:t>labour</a:t>
            </a:r>
          </a:p>
        </p:txBody>
      </p:sp>
      <p:sp>
        <p:nvSpPr>
          <p:cNvPr id="142344" name="WordArt 8"/>
          <p:cNvSpPr>
            <a:spLocks noChangeArrowheads="1" noChangeShapeType="1" noTextEdit="1"/>
          </p:cNvSpPr>
          <p:nvPr/>
        </p:nvSpPr>
        <p:spPr bwMode="auto">
          <a:xfrm>
            <a:off x="5334000" y="2286000"/>
            <a:ext cx="2103438" cy="587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2800" kern="10">
                <a:solidFill>
                  <a:srgbClr val="CCFFCC"/>
                </a:solidFill>
              </a:rPr>
              <a:t>philosophy</a:t>
            </a:r>
          </a:p>
        </p:txBody>
      </p:sp>
      <p:sp>
        <p:nvSpPr>
          <p:cNvPr id="142345" name="WordArt 9"/>
          <p:cNvSpPr>
            <a:spLocks noChangeArrowheads="1" noChangeShapeType="1" noTextEdit="1"/>
          </p:cNvSpPr>
          <p:nvPr/>
        </p:nvSpPr>
        <p:spPr bwMode="auto">
          <a:xfrm>
            <a:off x="5334000" y="3733800"/>
            <a:ext cx="1211263" cy="511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2800" kern="10">
                <a:solidFill>
                  <a:srgbClr val="CCFFCC"/>
                </a:solidFill>
              </a:rPr>
              <a:t>riches</a:t>
            </a:r>
          </a:p>
        </p:txBody>
      </p:sp>
      <p:sp>
        <p:nvSpPr>
          <p:cNvPr id="142346" name="WordArt 10"/>
          <p:cNvSpPr>
            <a:spLocks noChangeArrowheads="1" noChangeShapeType="1" noTextEdit="1"/>
          </p:cNvSpPr>
          <p:nvPr/>
        </p:nvSpPr>
        <p:spPr bwMode="auto">
          <a:xfrm>
            <a:off x="5334000" y="4419600"/>
            <a:ext cx="21336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2800" kern="10">
                <a:solidFill>
                  <a:srgbClr val="CCFFCC"/>
                </a:solidFill>
              </a:rPr>
              <a:t>pleasures</a:t>
            </a:r>
          </a:p>
        </p:txBody>
      </p:sp>
      <p:pic>
        <p:nvPicPr>
          <p:cNvPr id="142347" name="Picture 11" descr="Red Sw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4384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2" descr="Red Sw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2004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3" descr="Red Sw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86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0" name="Picture 14" descr="Red Sw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5720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1" name="Picture 15" descr="Red Sw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4384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2" name="Picture 16" descr="Red Sw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124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3" name="Picture 17" descr="Red Sw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886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4" name="Picture 18" descr="Red Sw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5720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34"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18498" name="Clip" r:id="rId5" imgW="635000" imgH="647700" progId="MS_ClipArt_Gallery.2">
                  <p:embed/>
                </p:oleObj>
              </mc:Choice>
              <mc:Fallback>
                <p:oleObj name="Clip" r:id="rId5" imgW="635000" imgH="647700" progId="MS_ClipArt_Gallery.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wd">
                                    <p:tmPct val="100000"/>
                                  </p:iterate>
                                  <p:childTnLst>
                                    <p:set>
                                      <p:cBhvr>
                                        <p:cTn id="6" dur="1" fill="hold">
                                          <p:stCondLst>
                                            <p:cond delay="0"/>
                                          </p:stCondLst>
                                        </p:cTn>
                                        <p:tgtEl>
                                          <p:spTgt spid="142338"/>
                                        </p:tgtEl>
                                        <p:attrNameLst>
                                          <p:attrName>style.visibility</p:attrName>
                                        </p:attrNameLst>
                                      </p:cBhvr>
                                      <p:to>
                                        <p:strVal val="visible"/>
                                      </p:to>
                                    </p:set>
                                    <p:animEffect transition="in" filter="dissolve">
                                      <p:cBhvr>
                                        <p:cTn id="7" dur="300"/>
                                        <p:tgtEl>
                                          <p:spTgt spid="142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42347"/>
                                        </p:tgtEl>
                                        <p:attrNameLst>
                                          <p:attrName>style.visibility</p:attrName>
                                        </p:attrNameLst>
                                      </p:cBhvr>
                                      <p:to>
                                        <p:strVal val="visible"/>
                                      </p:to>
                                    </p:set>
                                    <p:anim calcmode="lin" valueType="num">
                                      <p:cBhvr>
                                        <p:cTn id="12" dur="500" fill="hold"/>
                                        <p:tgtEl>
                                          <p:spTgt spid="142347"/>
                                        </p:tgtEl>
                                        <p:attrNameLst>
                                          <p:attrName>ppt_w</p:attrName>
                                        </p:attrNameLst>
                                      </p:cBhvr>
                                      <p:tavLst>
                                        <p:tav tm="0">
                                          <p:val>
                                            <p:fltVal val="0"/>
                                          </p:val>
                                        </p:tav>
                                        <p:tav tm="100000">
                                          <p:val>
                                            <p:strVal val="#ppt_w"/>
                                          </p:val>
                                        </p:tav>
                                      </p:tavLst>
                                    </p:anim>
                                    <p:anim calcmode="lin" valueType="num">
                                      <p:cBhvr>
                                        <p:cTn id="13" dur="500" fill="hold"/>
                                        <p:tgtEl>
                                          <p:spTgt spid="142347"/>
                                        </p:tgtEl>
                                        <p:attrNameLst>
                                          <p:attrName>ppt_h</p:attrName>
                                        </p:attrNameLst>
                                      </p:cBhvr>
                                      <p:tavLst>
                                        <p:tav tm="0">
                                          <p:val>
                                            <p:fltVal val="0"/>
                                          </p:val>
                                        </p:tav>
                                        <p:tav tm="100000">
                                          <p:val>
                                            <p:strVal val="#ppt_h"/>
                                          </p:val>
                                        </p:tav>
                                      </p:tavLst>
                                    </p:anim>
                                    <p:anim calcmode="lin" valueType="num">
                                      <p:cBhvr>
                                        <p:cTn id="14" dur="500" fill="hold"/>
                                        <p:tgtEl>
                                          <p:spTgt spid="142347"/>
                                        </p:tgtEl>
                                        <p:attrNameLst>
                                          <p:attrName>ppt_x</p:attrName>
                                        </p:attrNameLst>
                                      </p:cBhvr>
                                      <p:tavLst>
                                        <p:tav tm="0">
                                          <p:val>
                                            <p:fltVal val="0.5"/>
                                          </p:val>
                                        </p:tav>
                                        <p:tav tm="100000">
                                          <p:val>
                                            <p:strVal val="#ppt_x"/>
                                          </p:val>
                                        </p:tav>
                                      </p:tavLst>
                                    </p:anim>
                                    <p:anim calcmode="lin" valueType="num">
                                      <p:cBhvr>
                                        <p:cTn id="15" dur="500" fill="hold"/>
                                        <p:tgtEl>
                                          <p:spTgt spid="142347"/>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42339"/>
                                        </p:tgtEl>
                                        <p:attrNameLst>
                                          <p:attrName>style.visibility</p:attrName>
                                        </p:attrNameLst>
                                      </p:cBhvr>
                                      <p:to>
                                        <p:strVal val="visible"/>
                                      </p:to>
                                    </p:set>
                                    <p:animEffect transition="in" filter="dissolve">
                                      <p:cBhvr>
                                        <p:cTn id="19" dur="500"/>
                                        <p:tgtEl>
                                          <p:spTgt spid="14233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500" fill="hold"/>
                                        <p:tgtEl>
                                          <p:spTgt spid="142348"/>
                                        </p:tgtEl>
                                        <p:attrNameLst>
                                          <p:attrName>ppt_w</p:attrName>
                                        </p:attrNameLst>
                                      </p:cBhvr>
                                      <p:tavLst>
                                        <p:tav tm="0">
                                          <p:val>
                                            <p:fltVal val="0"/>
                                          </p:val>
                                        </p:tav>
                                        <p:tav tm="100000">
                                          <p:val>
                                            <p:strVal val="#ppt_w"/>
                                          </p:val>
                                        </p:tav>
                                      </p:tavLst>
                                    </p:anim>
                                    <p:anim calcmode="lin" valueType="num">
                                      <p:cBhvr>
                                        <p:cTn id="25" dur="500" fill="hold"/>
                                        <p:tgtEl>
                                          <p:spTgt spid="142348"/>
                                        </p:tgtEl>
                                        <p:attrNameLst>
                                          <p:attrName>ppt_h</p:attrName>
                                        </p:attrNameLst>
                                      </p:cBhvr>
                                      <p:tavLst>
                                        <p:tav tm="0">
                                          <p:val>
                                            <p:fltVal val="0"/>
                                          </p:val>
                                        </p:tav>
                                        <p:tav tm="100000">
                                          <p:val>
                                            <p:strVal val="#ppt_h"/>
                                          </p:val>
                                        </p:tav>
                                      </p:tavLst>
                                    </p:anim>
                                    <p:anim calcmode="lin" valueType="num">
                                      <p:cBhvr>
                                        <p:cTn id="26" dur="500" fill="hold"/>
                                        <p:tgtEl>
                                          <p:spTgt spid="142348"/>
                                        </p:tgtEl>
                                        <p:attrNameLst>
                                          <p:attrName>ppt_x</p:attrName>
                                        </p:attrNameLst>
                                      </p:cBhvr>
                                      <p:tavLst>
                                        <p:tav tm="0">
                                          <p:val>
                                            <p:fltVal val="0.5"/>
                                          </p:val>
                                        </p:tav>
                                        <p:tav tm="100000">
                                          <p:val>
                                            <p:strVal val="#ppt_x"/>
                                          </p:val>
                                        </p:tav>
                                      </p:tavLst>
                                    </p:anim>
                                    <p:anim calcmode="lin" valueType="num">
                                      <p:cBhvr>
                                        <p:cTn id="27" dur="500" fill="hold"/>
                                        <p:tgtEl>
                                          <p:spTgt spid="142348"/>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42340"/>
                                        </p:tgtEl>
                                        <p:attrNameLst>
                                          <p:attrName>style.visibility</p:attrName>
                                        </p:attrNameLst>
                                      </p:cBhvr>
                                      <p:to>
                                        <p:strVal val="visible"/>
                                      </p:to>
                                    </p:set>
                                    <p:animEffect transition="in" filter="dissolve">
                                      <p:cBhvr>
                                        <p:cTn id="31" dur="500"/>
                                        <p:tgtEl>
                                          <p:spTgt spid="14234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42349"/>
                                        </p:tgtEl>
                                        <p:attrNameLst>
                                          <p:attrName>style.visibility</p:attrName>
                                        </p:attrNameLst>
                                      </p:cBhvr>
                                      <p:to>
                                        <p:strVal val="visible"/>
                                      </p:to>
                                    </p:set>
                                    <p:anim calcmode="lin" valueType="num">
                                      <p:cBhvr>
                                        <p:cTn id="36" dur="500" fill="hold"/>
                                        <p:tgtEl>
                                          <p:spTgt spid="142349"/>
                                        </p:tgtEl>
                                        <p:attrNameLst>
                                          <p:attrName>ppt_w</p:attrName>
                                        </p:attrNameLst>
                                      </p:cBhvr>
                                      <p:tavLst>
                                        <p:tav tm="0">
                                          <p:val>
                                            <p:fltVal val="0"/>
                                          </p:val>
                                        </p:tav>
                                        <p:tav tm="100000">
                                          <p:val>
                                            <p:strVal val="#ppt_w"/>
                                          </p:val>
                                        </p:tav>
                                      </p:tavLst>
                                    </p:anim>
                                    <p:anim calcmode="lin" valueType="num">
                                      <p:cBhvr>
                                        <p:cTn id="37" dur="500" fill="hold"/>
                                        <p:tgtEl>
                                          <p:spTgt spid="142349"/>
                                        </p:tgtEl>
                                        <p:attrNameLst>
                                          <p:attrName>ppt_h</p:attrName>
                                        </p:attrNameLst>
                                      </p:cBhvr>
                                      <p:tavLst>
                                        <p:tav tm="0">
                                          <p:val>
                                            <p:fltVal val="0"/>
                                          </p:val>
                                        </p:tav>
                                        <p:tav tm="100000">
                                          <p:val>
                                            <p:strVal val="#ppt_h"/>
                                          </p:val>
                                        </p:tav>
                                      </p:tavLst>
                                    </p:anim>
                                    <p:anim calcmode="lin" valueType="num">
                                      <p:cBhvr>
                                        <p:cTn id="38" dur="500" fill="hold"/>
                                        <p:tgtEl>
                                          <p:spTgt spid="142349"/>
                                        </p:tgtEl>
                                        <p:attrNameLst>
                                          <p:attrName>ppt_x</p:attrName>
                                        </p:attrNameLst>
                                      </p:cBhvr>
                                      <p:tavLst>
                                        <p:tav tm="0">
                                          <p:val>
                                            <p:fltVal val="0.5"/>
                                          </p:val>
                                        </p:tav>
                                        <p:tav tm="100000">
                                          <p:val>
                                            <p:strVal val="#ppt_x"/>
                                          </p:val>
                                        </p:tav>
                                      </p:tavLst>
                                    </p:anim>
                                    <p:anim calcmode="lin" valueType="num">
                                      <p:cBhvr>
                                        <p:cTn id="39" dur="500" fill="hold"/>
                                        <p:tgtEl>
                                          <p:spTgt spid="142349"/>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42341"/>
                                        </p:tgtEl>
                                        <p:attrNameLst>
                                          <p:attrName>style.visibility</p:attrName>
                                        </p:attrNameLst>
                                      </p:cBhvr>
                                      <p:to>
                                        <p:strVal val="visible"/>
                                      </p:to>
                                    </p:set>
                                    <p:animEffect transition="in" filter="dissolve">
                                      <p:cBhvr>
                                        <p:cTn id="43" dur="500"/>
                                        <p:tgtEl>
                                          <p:spTgt spid="14234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nodeType="clickEffect">
                                  <p:stCondLst>
                                    <p:cond delay="0"/>
                                  </p:stCondLst>
                                  <p:childTnLst>
                                    <p:set>
                                      <p:cBhvr>
                                        <p:cTn id="47" dur="1" fill="hold">
                                          <p:stCondLst>
                                            <p:cond delay="0"/>
                                          </p:stCondLst>
                                        </p:cTn>
                                        <p:tgtEl>
                                          <p:spTgt spid="142350"/>
                                        </p:tgtEl>
                                        <p:attrNameLst>
                                          <p:attrName>style.visibility</p:attrName>
                                        </p:attrNameLst>
                                      </p:cBhvr>
                                      <p:to>
                                        <p:strVal val="visible"/>
                                      </p:to>
                                    </p:set>
                                    <p:anim calcmode="lin" valueType="num">
                                      <p:cBhvr>
                                        <p:cTn id="48" dur="500" fill="hold"/>
                                        <p:tgtEl>
                                          <p:spTgt spid="142350"/>
                                        </p:tgtEl>
                                        <p:attrNameLst>
                                          <p:attrName>ppt_w</p:attrName>
                                        </p:attrNameLst>
                                      </p:cBhvr>
                                      <p:tavLst>
                                        <p:tav tm="0">
                                          <p:val>
                                            <p:fltVal val="0"/>
                                          </p:val>
                                        </p:tav>
                                        <p:tav tm="100000">
                                          <p:val>
                                            <p:strVal val="#ppt_w"/>
                                          </p:val>
                                        </p:tav>
                                      </p:tavLst>
                                    </p:anim>
                                    <p:anim calcmode="lin" valueType="num">
                                      <p:cBhvr>
                                        <p:cTn id="49" dur="500" fill="hold"/>
                                        <p:tgtEl>
                                          <p:spTgt spid="142350"/>
                                        </p:tgtEl>
                                        <p:attrNameLst>
                                          <p:attrName>ppt_h</p:attrName>
                                        </p:attrNameLst>
                                      </p:cBhvr>
                                      <p:tavLst>
                                        <p:tav tm="0">
                                          <p:val>
                                            <p:fltVal val="0"/>
                                          </p:val>
                                        </p:tav>
                                        <p:tav tm="100000">
                                          <p:val>
                                            <p:strVal val="#ppt_h"/>
                                          </p:val>
                                        </p:tav>
                                      </p:tavLst>
                                    </p:anim>
                                    <p:anim calcmode="lin" valueType="num">
                                      <p:cBhvr>
                                        <p:cTn id="50" dur="500" fill="hold"/>
                                        <p:tgtEl>
                                          <p:spTgt spid="142350"/>
                                        </p:tgtEl>
                                        <p:attrNameLst>
                                          <p:attrName>ppt_x</p:attrName>
                                        </p:attrNameLst>
                                      </p:cBhvr>
                                      <p:tavLst>
                                        <p:tav tm="0">
                                          <p:val>
                                            <p:fltVal val="0.5"/>
                                          </p:val>
                                        </p:tav>
                                        <p:tav tm="100000">
                                          <p:val>
                                            <p:strVal val="#ppt_x"/>
                                          </p:val>
                                        </p:tav>
                                      </p:tavLst>
                                    </p:anim>
                                    <p:anim calcmode="lin" valueType="num">
                                      <p:cBhvr>
                                        <p:cTn id="51" dur="500" fill="hold"/>
                                        <p:tgtEl>
                                          <p:spTgt spid="14235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142342"/>
                                        </p:tgtEl>
                                        <p:attrNameLst>
                                          <p:attrName>style.visibility</p:attrName>
                                        </p:attrNameLst>
                                      </p:cBhvr>
                                      <p:to>
                                        <p:strVal val="visible"/>
                                      </p:to>
                                    </p:set>
                                    <p:animEffect transition="in" filter="dissolve">
                                      <p:cBhvr>
                                        <p:cTn id="55" dur="500"/>
                                        <p:tgtEl>
                                          <p:spTgt spid="1423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528" fill="hold" nodeType="clickEffect">
                                  <p:stCondLst>
                                    <p:cond delay="0"/>
                                  </p:stCondLst>
                                  <p:childTnLst>
                                    <p:set>
                                      <p:cBhvr>
                                        <p:cTn id="59" dur="1" fill="hold">
                                          <p:stCondLst>
                                            <p:cond delay="0"/>
                                          </p:stCondLst>
                                        </p:cTn>
                                        <p:tgtEl>
                                          <p:spTgt spid="142351"/>
                                        </p:tgtEl>
                                        <p:attrNameLst>
                                          <p:attrName>style.visibility</p:attrName>
                                        </p:attrNameLst>
                                      </p:cBhvr>
                                      <p:to>
                                        <p:strVal val="visible"/>
                                      </p:to>
                                    </p:set>
                                    <p:anim calcmode="lin" valueType="num">
                                      <p:cBhvr>
                                        <p:cTn id="60" dur="500" fill="hold"/>
                                        <p:tgtEl>
                                          <p:spTgt spid="142351"/>
                                        </p:tgtEl>
                                        <p:attrNameLst>
                                          <p:attrName>ppt_w</p:attrName>
                                        </p:attrNameLst>
                                      </p:cBhvr>
                                      <p:tavLst>
                                        <p:tav tm="0">
                                          <p:val>
                                            <p:fltVal val="0"/>
                                          </p:val>
                                        </p:tav>
                                        <p:tav tm="100000">
                                          <p:val>
                                            <p:strVal val="#ppt_w"/>
                                          </p:val>
                                        </p:tav>
                                      </p:tavLst>
                                    </p:anim>
                                    <p:anim calcmode="lin" valueType="num">
                                      <p:cBhvr>
                                        <p:cTn id="61" dur="500" fill="hold"/>
                                        <p:tgtEl>
                                          <p:spTgt spid="142351"/>
                                        </p:tgtEl>
                                        <p:attrNameLst>
                                          <p:attrName>ppt_h</p:attrName>
                                        </p:attrNameLst>
                                      </p:cBhvr>
                                      <p:tavLst>
                                        <p:tav tm="0">
                                          <p:val>
                                            <p:fltVal val="0"/>
                                          </p:val>
                                        </p:tav>
                                        <p:tav tm="100000">
                                          <p:val>
                                            <p:strVal val="#ppt_h"/>
                                          </p:val>
                                        </p:tav>
                                      </p:tavLst>
                                    </p:anim>
                                    <p:anim calcmode="lin" valueType="num">
                                      <p:cBhvr>
                                        <p:cTn id="62" dur="500" fill="hold"/>
                                        <p:tgtEl>
                                          <p:spTgt spid="142351"/>
                                        </p:tgtEl>
                                        <p:attrNameLst>
                                          <p:attrName>ppt_x</p:attrName>
                                        </p:attrNameLst>
                                      </p:cBhvr>
                                      <p:tavLst>
                                        <p:tav tm="0">
                                          <p:val>
                                            <p:fltVal val="0.5"/>
                                          </p:val>
                                        </p:tav>
                                        <p:tav tm="100000">
                                          <p:val>
                                            <p:strVal val="#ppt_x"/>
                                          </p:val>
                                        </p:tav>
                                      </p:tavLst>
                                    </p:anim>
                                    <p:anim calcmode="lin" valueType="num">
                                      <p:cBhvr>
                                        <p:cTn id="63" dur="500" fill="hold"/>
                                        <p:tgtEl>
                                          <p:spTgt spid="142351"/>
                                        </p:tgtEl>
                                        <p:attrNameLst>
                                          <p:attrName>ppt_y</p:attrName>
                                        </p:attrNameLst>
                                      </p:cBhvr>
                                      <p:tavLst>
                                        <p:tav tm="0">
                                          <p:val>
                                            <p:fltVal val="0.5"/>
                                          </p:val>
                                        </p:tav>
                                        <p:tav tm="100000">
                                          <p:val>
                                            <p:strVal val="#ppt_y"/>
                                          </p:val>
                                        </p:tav>
                                      </p:tavLst>
                                    </p:anim>
                                  </p:childTnLst>
                                </p:cTn>
                              </p:par>
                            </p:childTnLst>
                          </p:cTn>
                        </p:par>
                        <p:par>
                          <p:cTn id="64" fill="hold" nodeType="afterGroup">
                            <p:stCondLst>
                              <p:cond delay="500"/>
                            </p:stCondLst>
                            <p:childTnLst>
                              <p:par>
                                <p:cTn id="65" presetID="9" presetClass="entr" presetSubtype="0" fill="hold" grpId="0" nodeType="afterEffect">
                                  <p:stCondLst>
                                    <p:cond delay="0"/>
                                  </p:stCondLst>
                                  <p:childTnLst>
                                    <p:set>
                                      <p:cBhvr>
                                        <p:cTn id="66" dur="1" fill="hold">
                                          <p:stCondLst>
                                            <p:cond delay="0"/>
                                          </p:stCondLst>
                                        </p:cTn>
                                        <p:tgtEl>
                                          <p:spTgt spid="142344"/>
                                        </p:tgtEl>
                                        <p:attrNameLst>
                                          <p:attrName>style.visibility</p:attrName>
                                        </p:attrNameLst>
                                      </p:cBhvr>
                                      <p:to>
                                        <p:strVal val="visible"/>
                                      </p:to>
                                    </p:set>
                                    <p:animEffect transition="in" filter="dissolve">
                                      <p:cBhvr>
                                        <p:cTn id="67" dur="500"/>
                                        <p:tgtEl>
                                          <p:spTgt spid="142344"/>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528" fill="hold" nodeType="clickEffect">
                                  <p:stCondLst>
                                    <p:cond delay="0"/>
                                  </p:stCondLst>
                                  <p:childTnLst>
                                    <p:set>
                                      <p:cBhvr>
                                        <p:cTn id="71" dur="1" fill="hold">
                                          <p:stCondLst>
                                            <p:cond delay="0"/>
                                          </p:stCondLst>
                                        </p:cTn>
                                        <p:tgtEl>
                                          <p:spTgt spid="142352"/>
                                        </p:tgtEl>
                                        <p:attrNameLst>
                                          <p:attrName>style.visibility</p:attrName>
                                        </p:attrNameLst>
                                      </p:cBhvr>
                                      <p:to>
                                        <p:strVal val="visible"/>
                                      </p:to>
                                    </p:set>
                                    <p:anim calcmode="lin" valueType="num">
                                      <p:cBhvr>
                                        <p:cTn id="72" dur="500" fill="hold"/>
                                        <p:tgtEl>
                                          <p:spTgt spid="142352"/>
                                        </p:tgtEl>
                                        <p:attrNameLst>
                                          <p:attrName>ppt_w</p:attrName>
                                        </p:attrNameLst>
                                      </p:cBhvr>
                                      <p:tavLst>
                                        <p:tav tm="0">
                                          <p:val>
                                            <p:fltVal val="0"/>
                                          </p:val>
                                        </p:tav>
                                        <p:tav tm="100000">
                                          <p:val>
                                            <p:strVal val="#ppt_w"/>
                                          </p:val>
                                        </p:tav>
                                      </p:tavLst>
                                    </p:anim>
                                    <p:anim calcmode="lin" valueType="num">
                                      <p:cBhvr>
                                        <p:cTn id="73" dur="500" fill="hold"/>
                                        <p:tgtEl>
                                          <p:spTgt spid="142352"/>
                                        </p:tgtEl>
                                        <p:attrNameLst>
                                          <p:attrName>ppt_h</p:attrName>
                                        </p:attrNameLst>
                                      </p:cBhvr>
                                      <p:tavLst>
                                        <p:tav tm="0">
                                          <p:val>
                                            <p:fltVal val="0"/>
                                          </p:val>
                                        </p:tav>
                                        <p:tav tm="100000">
                                          <p:val>
                                            <p:strVal val="#ppt_h"/>
                                          </p:val>
                                        </p:tav>
                                      </p:tavLst>
                                    </p:anim>
                                    <p:anim calcmode="lin" valueType="num">
                                      <p:cBhvr>
                                        <p:cTn id="74" dur="500" fill="hold"/>
                                        <p:tgtEl>
                                          <p:spTgt spid="142352"/>
                                        </p:tgtEl>
                                        <p:attrNameLst>
                                          <p:attrName>ppt_x</p:attrName>
                                        </p:attrNameLst>
                                      </p:cBhvr>
                                      <p:tavLst>
                                        <p:tav tm="0">
                                          <p:val>
                                            <p:fltVal val="0.5"/>
                                          </p:val>
                                        </p:tav>
                                        <p:tav tm="100000">
                                          <p:val>
                                            <p:strVal val="#ppt_x"/>
                                          </p:val>
                                        </p:tav>
                                      </p:tavLst>
                                    </p:anim>
                                    <p:anim calcmode="lin" valueType="num">
                                      <p:cBhvr>
                                        <p:cTn id="75" dur="500" fill="hold"/>
                                        <p:tgtEl>
                                          <p:spTgt spid="142352"/>
                                        </p:tgtEl>
                                        <p:attrNameLst>
                                          <p:attrName>ppt_y</p:attrName>
                                        </p:attrNameLst>
                                      </p:cBhvr>
                                      <p:tavLst>
                                        <p:tav tm="0">
                                          <p:val>
                                            <p:fltVal val="0.5"/>
                                          </p:val>
                                        </p:tav>
                                        <p:tav tm="100000">
                                          <p:val>
                                            <p:strVal val="#ppt_y"/>
                                          </p:val>
                                        </p:tav>
                                      </p:tavLst>
                                    </p:anim>
                                  </p:childTnLst>
                                </p:cTn>
                              </p:par>
                            </p:childTnLst>
                          </p:cTn>
                        </p:par>
                        <p:par>
                          <p:cTn id="76" fill="hold" nodeType="afterGroup">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142343"/>
                                        </p:tgtEl>
                                        <p:attrNameLst>
                                          <p:attrName>style.visibility</p:attrName>
                                        </p:attrNameLst>
                                      </p:cBhvr>
                                      <p:to>
                                        <p:strVal val="visible"/>
                                      </p:to>
                                    </p:set>
                                    <p:animEffect transition="in" filter="dissolve">
                                      <p:cBhvr>
                                        <p:cTn id="79" dur="500"/>
                                        <p:tgtEl>
                                          <p:spTgt spid="14234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528" fill="hold" nodeType="clickEffect">
                                  <p:stCondLst>
                                    <p:cond delay="0"/>
                                  </p:stCondLst>
                                  <p:childTnLst>
                                    <p:set>
                                      <p:cBhvr>
                                        <p:cTn id="83" dur="1" fill="hold">
                                          <p:stCondLst>
                                            <p:cond delay="0"/>
                                          </p:stCondLst>
                                        </p:cTn>
                                        <p:tgtEl>
                                          <p:spTgt spid="142353"/>
                                        </p:tgtEl>
                                        <p:attrNameLst>
                                          <p:attrName>style.visibility</p:attrName>
                                        </p:attrNameLst>
                                      </p:cBhvr>
                                      <p:to>
                                        <p:strVal val="visible"/>
                                      </p:to>
                                    </p:set>
                                    <p:anim calcmode="lin" valueType="num">
                                      <p:cBhvr>
                                        <p:cTn id="84" dur="500" fill="hold"/>
                                        <p:tgtEl>
                                          <p:spTgt spid="142353"/>
                                        </p:tgtEl>
                                        <p:attrNameLst>
                                          <p:attrName>ppt_w</p:attrName>
                                        </p:attrNameLst>
                                      </p:cBhvr>
                                      <p:tavLst>
                                        <p:tav tm="0">
                                          <p:val>
                                            <p:fltVal val="0"/>
                                          </p:val>
                                        </p:tav>
                                        <p:tav tm="100000">
                                          <p:val>
                                            <p:strVal val="#ppt_w"/>
                                          </p:val>
                                        </p:tav>
                                      </p:tavLst>
                                    </p:anim>
                                    <p:anim calcmode="lin" valueType="num">
                                      <p:cBhvr>
                                        <p:cTn id="85" dur="500" fill="hold"/>
                                        <p:tgtEl>
                                          <p:spTgt spid="142353"/>
                                        </p:tgtEl>
                                        <p:attrNameLst>
                                          <p:attrName>ppt_h</p:attrName>
                                        </p:attrNameLst>
                                      </p:cBhvr>
                                      <p:tavLst>
                                        <p:tav tm="0">
                                          <p:val>
                                            <p:fltVal val="0"/>
                                          </p:val>
                                        </p:tav>
                                        <p:tav tm="100000">
                                          <p:val>
                                            <p:strVal val="#ppt_h"/>
                                          </p:val>
                                        </p:tav>
                                      </p:tavLst>
                                    </p:anim>
                                    <p:anim calcmode="lin" valueType="num">
                                      <p:cBhvr>
                                        <p:cTn id="86" dur="500" fill="hold"/>
                                        <p:tgtEl>
                                          <p:spTgt spid="142353"/>
                                        </p:tgtEl>
                                        <p:attrNameLst>
                                          <p:attrName>ppt_x</p:attrName>
                                        </p:attrNameLst>
                                      </p:cBhvr>
                                      <p:tavLst>
                                        <p:tav tm="0">
                                          <p:val>
                                            <p:fltVal val="0.5"/>
                                          </p:val>
                                        </p:tav>
                                        <p:tav tm="100000">
                                          <p:val>
                                            <p:strVal val="#ppt_x"/>
                                          </p:val>
                                        </p:tav>
                                      </p:tavLst>
                                    </p:anim>
                                    <p:anim calcmode="lin" valueType="num">
                                      <p:cBhvr>
                                        <p:cTn id="87" dur="500" fill="hold"/>
                                        <p:tgtEl>
                                          <p:spTgt spid="142353"/>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500"/>
                            </p:stCondLst>
                            <p:childTnLst>
                              <p:par>
                                <p:cTn id="89" presetID="9" presetClass="entr" presetSubtype="0" fill="hold" grpId="0" nodeType="afterEffect">
                                  <p:stCondLst>
                                    <p:cond delay="0"/>
                                  </p:stCondLst>
                                  <p:childTnLst>
                                    <p:set>
                                      <p:cBhvr>
                                        <p:cTn id="90" dur="1" fill="hold">
                                          <p:stCondLst>
                                            <p:cond delay="0"/>
                                          </p:stCondLst>
                                        </p:cTn>
                                        <p:tgtEl>
                                          <p:spTgt spid="142345"/>
                                        </p:tgtEl>
                                        <p:attrNameLst>
                                          <p:attrName>style.visibility</p:attrName>
                                        </p:attrNameLst>
                                      </p:cBhvr>
                                      <p:to>
                                        <p:strVal val="visible"/>
                                      </p:to>
                                    </p:set>
                                    <p:animEffect transition="in" filter="dissolve">
                                      <p:cBhvr>
                                        <p:cTn id="91" dur="500"/>
                                        <p:tgtEl>
                                          <p:spTgt spid="14234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528" fill="hold" nodeType="clickEffect">
                                  <p:stCondLst>
                                    <p:cond delay="0"/>
                                  </p:stCondLst>
                                  <p:childTnLst>
                                    <p:set>
                                      <p:cBhvr>
                                        <p:cTn id="95" dur="1" fill="hold">
                                          <p:stCondLst>
                                            <p:cond delay="0"/>
                                          </p:stCondLst>
                                        </p:cTn>
                                        <p:tgtEl>
                                          <p:spTgt spid="142354"/>
                                        </p:tgtEl>
                                        <p:attrNameLst>
                                          <p:attrName>style.visibility</p:attrName>
                                        </p:attrNameLst>
                                      </p:cBhvr>
                                      <p:to>
                                        <p:strVal val="visible"/>
                                      </p:to>
                                    </p:set>
                                    <p:anim calcmode="lin" valueType="num">
                                      <p:cBhvr>
                                        <p:cTn id="96" dur="500" fill="hold"/>
                                        <p:tgtEl>
                                          <p:spTgt spid="142354"/>
                                        </p:tgtEl>
                                        <p:attrNameLst>
                                          <p:attrName>ppt_w</p:attrName>
                                        </p:attrNameLst>
                                      </p:cBhvr>
                                      <p:tavLst>
                                        <p:tav tm="0">
                                          <p:val>
                                            <p:fltVal val="0"/>
                                          </p:val>
                                        </p:tav>
                                        <p:tav tm="100000">
                                          <p:val>
                                            <p:strVal val="#ppt_w"/>
                                          </p:val>
                                        </p:tav>
                                      </p:tavLst>
                                    </p:anim>
                                    <p:anim calcmode="lin" valueType="num">
                                      <p:cBhvr>
                                        <p:cTn id="97" dur="500" fill="hold"/>
                                        <p:tgtEl>
                                          <p:spTgt spid="142354"/>
                                        </p:tgtEl>
                                        <p:attrNameLst>
                                          <p:attrName>ppt_h</p:attrName>
                                        </p:attrNameLst>
                                      </p:cBhvr>
                                      <p:tavLst>
                                        <p:tav tm="0">
                                          <p:val>
                                            <p:fltVal val="0"/>
                                          </p:val>
                                        </p:tav>
                                        <p:tav tm="100000">
                                          <p:val>
                                            <p:strVal val="#ppt_h"/>
                                          </p:val>
                                        </p:tav>
                                      </p:tavLst>
                                    </p:anim>
                                    <p:anim calcmode="lin" valueType="num">
                                      <p:cBhvr>
                                        <p:cTn id="98" dur="500" fill="hold"/>
                                        <p:tgtEl>
                                          <p:spTgt spid="142354"/>
                                        </p:tgtEl>
                                        <p:attrNameLst>
                                          <p:attrName>ppt_x</p:attrName>
                                        </p:attrNameLst>
                                      </p:cBhvr>
                                      <p:tavLst>
                                        <p:tav tm="0">
                                          <p:val>
                                            <p:fltVal val="0.5"/>
                                          </p:val>
                                        </p:tav>
                                        <p:tav tm="100000">
                                          <p:val>
                                            <p:strVal val="#ppt_x"/>
                                          </p:val>
                                        </p:tav>
                                      </p:tavLst>
                                    </p:anim>
                                    <p:anim calcmode="lin" valueType="num">
                                      <p:cBhvr>
                                        <p:cTn id="99" dur="500" fill="hold"/>
                                        <p:tgtEl>
                                          <p:spTgt spid="142354"/>
                                        </p:tgtEl>
                                        <p:attrNameLst>
                                          <p:attrName>ppt_y</p:attrName>
                                        </p:attrNameLst>
                                      </p:cBhvr>
                                      <p:tavLst>
                                        <p:tav tm="0">
                                          <p:val>
                                            <p:fltVal val="0.5"/>
                                          </p:val>
                                        </p:tav>
                                        <p:tav tm="100000">
                                          <p:val>
                                            <p:strVal val="#ppt_y"/>
                                          </p:val>
                                        </p:tav>
                                      </p:tavLst>
                                    </p:anim>
                                  </p:childTnLst>
                                </p:cTn>
                              </p:par>
                            </p:childTnLst>
                          </p:cTn>
                        </p:par>
                        <p:par>
                          <p:cTn id="100" fill="hold" nodeType="afterGroup">
                            <p:stCondLst>
                              <p:cond delay="500"/>
                            </p:stCondLst>
                            <p:childTnLst>
                              <p:par>
                                <p:cTn id="101" presetID="9" presetClass="entr" presetSubtype="0" fill="hold" grpId="0" nodeType="afterEffect">
                                  <p:stCondLst>
                                    <p:cond delay="0"/>
                                  </p:stCondLst>
                                  <p:childTnLst>
                                    <p:set>
                                      <p:cBhvr>
                                        <p:cTn id="102" dur="1" fill="hold">
                                          <p:stCondLst>
                                            <p:cond delay="0"/>
                                          </p:stCondLst>
                                        </p:cTn>
                                        <p:tgtEl>
                                          <p:spTgt spid="142346"/>
                                        </p:tgtEl>
                                        <p:attrNameLst>
                                          <p:attrName>style.visibility</p:attrName>
                                        </p:attrNameLst>
                                      </p:cBhvr>
                                      <p:to>
                                        <p:strVal val="visible"/>
                                      </p:to>
                                    </p:set>
                                    <p:animEffect transition="in" filter="dissolve">
                                      <p:cBhvr>
                                        <p:cTn id="103" dur="500"/>
                                        <p:tgtEl>
                                          <p:spTgt spid="142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utoUpdateAnimBg="0"/>
      <p:bldP spid="142339" grpId="0" animBg="1"/>
      <p:bldP spid="142340" grpId="0" animBg="1"/>
      <p:bldP spid="142341" grpId="0" animBg="1"/>
      <p:bldP spid="142342" grpId="0" animBg="1"/>
      <p:bldP spid="142343" grpId="0" animBg="1"/>
      <p:bldP spid="142344" grpId="0" animBg="1"/>
      <p:bldP spid="142345" grpId="0" animBg="1"/>
      <p:bldP spid="142346" grpId="0" animBg="1"/>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152400" y="533400"/>
            <a:ext cx="8763000" cy="838200"/>
          </a:xfrm>
        </p:spPr>
        <p:txBody>
          <a:bodyPr/>
          <a:lstStyle/>
          <a:p>
            <a:pPr algn="l">
              <a:defRPr/>
            </a:pPr>
            <a:r>
              <a:rPr lang="en-US" sz="4000" b="1">
                <a:solidFill>
                  <a:srgbClr val="FFFF66"/>
                </a:solidFill>
                <a:effectLst>
                  <a:outerShdw blurRad="38100" dist="38100" dir="2700000" algn="tl">
                    <a:srgbClr val="FFFFFF"/>
                  </a:outerShdw>
                </a:effectLst>
                <a:latin typeface="Arial" charset="0"/>
                <a:ea typeface="ＭＳ Ｐゴシック" charset="0"/>
              </a:rPr>
              <a:t>However, Solomon tells us that . . .</a:t>
            </a:r>
            <a:endParaRPr lang="en-US" sz="4700" b="1">
              <a:solidFill>
                <a:schemeClr val="hlink"/>
              </a:solidFill>
              <a:effectLst>
                <a:outerShdw blurRad="38100" dist="38100" dir="2700000" algn="tl">
                  <a:srgbClr val="FFFFFF"/>
                </a:outerShdw>
              </a:effectLst>
              <a:latin typeface="Times New Roman" charset="0"/>
              <a:ea typeface="ＭＳ Ｐゴシック" charset="0"/>
            </a:endParaRPr>
          </a:p>
        </p:txBody>
      </p:sp>
      <p:sp>
        <p:nvSpPr>
          <p:cNvPr id="144387" name="Rectangle 3"/>
          <p:cNvSpPr>
            <a:spLocks noChangeArrowheads="1"/>
          </p:cNvSpPr>
          <p:nvPr/>
        </p:nvSpPr>
        <p:spPr bwMode="auto">
          <a:xfrm>
            <a:off x="152400" y="1524000"/>
            <a:ext cx="5946775" cy="762000"/>
          </a:xfrm>
          <a:prstGeom prst="rect">
            <a:avLst/>
          </a:prstGeom>
          <a:noFill/>
          <a:ln w="9525">
            <a:noFill/>
            <a:miter lim="800000"/>
            <a:headEnd/>
            <a:tailEnd/>
          </a:ln>
          <a:effectLst/>
        </p:spPr>
        <p:txBody>
          <a:bodyPr anchor="ctr"/>
          <a:lstStyle/>
          <a:p>
            <a:pPr algn="l">
              <a:defRPr/>
            </a:pPr>
            <a:r>
              <a:rPr lang="en-US" sz="3200" b="1" dirty="0">
                <a:solidFill>
                  <a:srgbClr val="99FF33"/>
                </a:solidFill>
                <a:effectLst>
                  <a:outerShdw blurRad="38100" dist="38100" dir="2700000" algn="tl">
                    <a:srgbClr val="FFFFFF"/>
                  </a:outerShdw>
                </a:effectLst>
                <a:latin typeface="Arial" charset="0"/>
                <a:ea typeface="ＭＳ Ｐゴシック" charset="0"/>
                <a:cs typeface="ＭＳ Ｐゴシック" charset="0"/>
              </a:rPr>
              <a:t>Without God</a:t>
            </a:r>
            <a:r>
              <a:rPr lang="fr-FR" altLang="ja-JP" sz="3200" b="1" dirty="0">
                <a:solidFill>
                  <a:srgbClr val="99FF33"/>
                </a:solidFill>
                <a:effectLst>
                  <a:outerShdw blurRad="38100" dist="38100" dir="2700000" algn="tl">
                    <a:srgbClr val="FFFFFF"/>
                  </a:outerShdw>
                </a:effectLst>
                <a:latin typeface="Arial" charset="0"/>
                <a:ea typeface="ＭＳ Ｐゴシック" charset="0"/>
                <a:cs typeface="ＭＳ Ｐゴシック" charset="0"/>
              </a:rPr>
              <a:t>'</a:t>
            </a:r>
            <a:r>
              <a:rPr lang="en-US" sz="3200" b="1" dirty="0">
                <a:solidFill>
                  <a:srgbClr val="99FF33"/>
                </a:solidFill>
                <a:effectLst>
                  <a:outerShdw blurRad="38100" dist="38100" dir="2700000" algn="tl">
                    <a:srgbClr val="FFFFFF"/>
                  </a:outerShdw>
                </a:effectLst>
                <a:latin typeface="Arial" charset="0"/>
                <a:ea typeface="ＭＳ Ｐゴシック" charset="0"/>
                <a:cs typeface="ＭＳ Ｐゴシック" charset="0"/>
              </a:rPr>
              <a:t>s help:</a:t>
            </a:r>
            <a:endParaRPr lang="en-US" sz="4700" b="1" dirty="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144388" name="Rectangle 4"/>
          <p:cNvSpPr>
            <a:spLocks noChangeArrowheads="1"/>
          </p:cNvSpPr>
          <p:nvPr/>
        </p:nvSpPr>
        <p:spPr bwMode="auto">
          <a:xfrm>
            <a:off x="152400" y="2057400"/>
            <a:ext cx="8610600" cy="1219200"/>
          </a:xfrm>
          <a:prstGeom prst="rect">
            <a:avLst/>
          </a:prstGeom>
          <a:noFill/>
          <a:ln w="9525">
            <a:noFill/>
            <a:miter lim="800000"/>
            <a:headEnd/>
            <a:tailEnd/>
          </a:ln>
          <a:effectLst/>
        </p:spPr>
        <p:txBody>
          <a:bodyPr anchor="ctr"/>
          <a:lstStyle/>
          <a:p>
            <a:pPr algn="l">
              <a:defRPr/>
            </a:pPr>
            <a:r>
              <a:rPr lang="en-US" sz="3200" b="1">
                <a:solidFill>
                  <a:srgbClr val="F8F8F8"/>
                </a:solidFill>
                <a:effectLst>
                  <a:outerShdw blurRad="38100" dist="38100" dir="2700000" algn="tl">
                    <a:srgbClr val="808080"/>
                  </a:outerShdw>
                </a:effectLst>
                <a:latin typeface="Arial" charset="0"/>
                <a:ea typeface="ＭＳ Ｐゴシック" charset="0"/>
                <a:cs typeface="ＭＳ Ｐゴシック" charset="0"/>
              </a:rPr>
              <a:t>Man cannot discover what is good &amp; meaningful for him to do.</a:t>
            </a:r>
            <a:endParaRPr lang="en-US" sz="4700" b="1">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144389" name="Rectangle 5"/>
          <p:cNvSpPr>
            <a:spLocks noChangeArrowheads="1"/>
          </p:cNvSpPr>
          <p:nvPr/>
        </p:nvSpPr>
        <p:spPr bwMode="auto">
          <a:xfrm>
            <a:off x="152400" y="3505200"/>
            <a:ext cx="5946775" cy="762000"/>
          </a:xfrm>
          <a:prstGeom prst="rect">
            <a:avLst/>
          </a:prstGeom>
          <a:noFill/>
          <a:ln w="9525">
            <a:noFill/>
            <a:miter lim="800000"/>
            <a:headEnd/>
            <a:tailEnd/>
          </a:ln>
          <a:effectLst/>
        </p:spPr>
        <p:txBody>
          <a:bodyPr anchor="ctr"/>
          <a:lstStyle/>
          <a:p>
            <a:pPr algn="l">
              <a:defRPr/>
            </a:pPr>
            <a:r>
              <a:rPr lang="en-US" sz="3200" b="1" dirty="0">
                <a:solidFill>
                  <a:srgbClr val="99FF33"/>
                </a:solidFill>
                <a:effectLst>
                  <a:outerShdw blurRad="38100" dist="38100" dir="2700000" algn="tl">
                    <a:srgbClr val="FFFFFF"/>
                  </a:outerShdw>
                </a:effectLst>
                <a:latin typeface="Arial" charset="0"/>
                <a:ea typeface="ＭＳ Ｐゴシック" charset="0"/>
                <a:cs typeface="ＭＳ Ｐゴシック" charset="0"/>
              </a:rPr>
              <a:t>Without God</a:t>
            </a:r>
            <a:r>
              <a:rPr lang="fr-FR" altLang="ja-JP" sz="3200" b="1" dirty="0">
                <a:solidFill>
                  <a:srgbClr val="99FF33"/>
                </a:solidFill>
                <a:effectLst>
                  <a:outerShdw blurRad="38100" dist="38100" dir="2700000" algn="tl">
                    <a:srgbClr val="FFFFFF"/>
                  </a:outerShdw>
                </a:effectLst>
                <a:latin typeface="Arial" charset="0"/>
                <a:ea typeface="ＭＳ Ｐゴシック" charset="0"/>
                <a:cs typeface="ＭＳ Ｐゴシック" charset="0"/>
              </a:rPr>
              <a:t>'</a:t>
            </a:r>
            <a:r>
              <a:rPr lang="en-US" sz="3200" b="1" dirty="0">
                <a:solidFill>
                  <a:srgbClr val="99FF33"/>
                </a:solidFill>
                <a:effectLst>
                  <a:outerShdw blurRad="38100" dist="38100" dir="2700000" algn="tl">
                    <a:srgbClr val="FFFFFF"/>
                  </a:outerShdw>
                </a:effectLst>
                <a:latin typeface="Arial" charset="0"/>
                <a:ea typeface="ＭＳ Ｐゴシック" charset="0"/>
                <a:cs typeface="ＭＳ Ｐゴシック" charset="0"/>
              </a:rPr>
              <a:t>s revelation:</a:t>
            </a:r>
            <a:endParaRPr lang="en-US" sz="4700" b="1" dirty="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144390" name="Rectangle 6"/>
          <p:cNvSpPr>
            <a:spLocks noChangeArrowheads="1"/>
          </p:cNvSpPr>
          <p:nvPr/>
        </p:nvSpPr>
        <p:spPr bwMode="auto">
          <a:xfrm>
            <a:off x="152400" y="3886200"/>
            <a:ext cx="8991600" cy="1143000"/>
          </a:xfrm>
          <a:prstGeom prst="rect">
            <a:avLst/>
          </a:prstGeom>
          <a:noFill/>
          <a:ln w="9525">
            <a:noFill/>
            <a:miter lim="800000"/>
            <a:headEnd/>
            <a:tailEnd/>
          </a:ln>
          <a:effectLst/>
        </p:spPr>
        <p:txBody>
          <a:bodyPr anchor="ctr"/>
          <a:lstStyle/>
          <a:p>
            <a:pPr algn="l">
              <a:defRPr/>
            </a:pPr>
            <a:r>
              <a:rPr lang="en-US" sz="3200" b="1">
                <a:solidFill>
                  <a:srgbClr val="F8F8F8"/>
                </a:solidFill>
                <a:effectLst>
                  <a:outerShdw blurRad="38100" dist="38100" dir="2700000" algn="tl">
                    <a:srgbClr val="808080"/>
                  </a:outerShdw>
                </a:effectLst>
                <a:latin typeface="Arial" charset="0"/>
                <a:ea typeface="ＭＳ Ｐゴシック" charset="0"/>
                <a:cs typeface="ＭＳ Ｐゴシック" charset="0"/>
              </a:rPr>
              <a:t>Man does not know what will come after him.</a:t>
            </a:r>
            <a:endParaRPr lang="en-US" sz="4700" b="1">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graphicFrame>
        <p:nvGraphicFramePr>
          <p:cNvPr id="19458" name="Object 2"/>
          <p:cNvGraphicFramePr>
            <a:graphicFrameLocks noChangeAspect="1"/>
          </p:cNvGraphicFramePr>
          <p:nvPr/>
        </p:nvGraphicFramePr>
        <p:xfrm>
          <a:off x="7315200" y="5562600"/>
          <a:ext cx="1266825" cy="1295400"/>
        </p:xfrm>
        <a:graphic>
          <a:graphicData uri="http://schemas.openxmlformats.org/presentationml/2006/ole">
            <mc:AlternateContent xmlns:mc="http://schemas.openxmlformats.org/markup-compatibility/2006">
              <mc:Choice xmlns:v="urn:schemas-microsoft-com:vml" Requires="v">
                <p:oleObj spid="_x0000_s19510" name="Clip" r:id="rId4" imgW="635000" imgH="647700" progId="MS_ClipArt_Gallery.2">
                  <p:embed/>
                </p:oleObj>
              </mc:Choice>
              <mc:Fallback>
                <p:oleObj name="Clip" r:id="rId4" imgW="635000" imgH="6477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562600"/>
                        <a:ext cx="12668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wd">
                                    <p:tmPct val="100000"/>
                                  </p:iterate>
                                  <p:childTnLst>
                                    <p:set>
                                      <p:cBhvr>
                                        <p:cTn id="6" dur="1" fill="hold">
                                          <p:stCondLst>
                                            <p:cond delay="0"/>
                                          </p:stCondLst>
                                        </p:cTn>
                                        <p:tgtEl>
                                          <p:spTgt spid="144386"/>
                                        </p:tgtEl>
                                        <p:attrNameLst>
                                          <p:attrName>style.visibility</p:attrName>
                                        </p:attrNameLst>
                                      </p:cBhvr>
                                      <p:to>
                                        <p:strVal val="visible"/>
                                      </p:to>
                                    </p:set>
                                    <p:animEffect transition="in" filter="dissolve">
                                      <p:cBhvr>
                                        <p:cTn id="7" dur="300"/>
                                        <p:tgtEl>
                                          <p:spTgt spid="144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44387"/>
                                        </p:tgtEl>
                                        <p:attrNameLst>
                                          <p:attrName>style.visibility</p:attrName>
                                        </p:attrNameLst>
                                      </p:cBhvr>
                                      <p:to>
                                        <p:strVal val="visible"/>
                                      </p:to>
                                    </p:set>
                                    <p:anim calcmode="lin" valueType="num">
                                      <p:cBhvr>
                                        <p:cTn id="12" dur="500" fill="hold"/>
                                        <p:tgtEl>
                                          <p:spTgt spid="144387"/>
                                        </p:tgtEl>
                                        <p:attrNameLst>
                                          <p:attrName>ppt_w</p:attrName>
                                        </p:attrNameLst>
                                      </p:cBhvr>
                                      <p:tavLst>
                                        <p:tav tm="0">
                                          <p:val>
                                            <p:fltVal val="0"/>
                                          </p:val>
                                        </p:tav>
                                        <p:tav tm="100000">
                                          <p:val>
                                            <p:strVal val="#ppt_w"/>
                                          </p:val>
                                        </p:tav>
                                      </p:tavLst>
                                    </p:anim>
                                    <p:anim calcmode="lin" valueType="num">
                                      <p:cBhvr>
                                        <p:cTn id="13" dur="500" fill="hold"/>
                                        <p:tgtEl>
                                          <p:spTgt spid="144387"/>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
                            </p:stCondLst>
                            <p:childTnLst>
                              <p:par>
                                <p:cTn id="15" presetID="9" presetClass="entr" presetSubtype="0" fill="hold" grpId="0" nodeType="afterEffect">
                                  <p:stCondLst>
                                    <p:cond delay="1000"/>
                                  </p:stCondLst>
                                  <p:childTnLst>
                                    <p:set>
                                      <p:cBhvr>
                                        <p:cTn id="16" dur="1" fill="hold">
                                          <p:stCondLst>
                                            <p:cond delay="0"/>
                                          </p:stCondLst>
                                        </p:cTn>
                                        <p:tgtEl>
                                          <p:spTgt spid="144388"/>
                                        </p:tgtEl>
                                        <p:attrNameLst>
                                          <p:attrName>style.visibility</p:attrName>
                                        </p:attrNameLst>
                                      </p:cBhvr>
                                      <p:to>
                                        <p:strVal val="visible"/>
                                      </p:to>
                                    </p:set>
                                    <p:animEffect transition="in" filter="dissolve">
                                      <p:cBhvr>
                                        <p:cTn id="17" dur="500"/>
                                        <p:tgtEl>
                                          <p:spTgt spid="1443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44389"/>
                                        </p:tgtEl>
                                        <p:attrNameLst>
                                          <p:attrName>style.visibility</p:attrName>
                                        </p:attrNameLst>
                                      </p:cBhvr>
                                      <p:to>
                                        <p:strVal val="visible"/>
                                      </p:to>
                                    </p:set>
                                    <p:anim calcmode="lin" valueType="num">
                                      <p:cBhvr>
                                        <p:cTn id="22" dur="500" fill="hold"/>
                                        <p:tgtEl>
                                          <p:spTgt spid="144389"/>
                                        </p:tgtEl>
                                        <p:attrNameLst>
                                          <p:attrName>ppt_w</p:attrName>
                                        </p:attrNameLst>
                                      </p:cBhvr>
                                      <p:tavLst>
                                        <p:tav tm="0">
                                          <p:val>
                                            <p:fltVal val="0"/>
                                          </p:val>
                                        </p:tav>
                                        <p:tav tm="100000">
                                          <p:val>
                                            <p:strVal val="#ppt_w"/>
                                          </p:val>
                                        </p:tav>
                                      </p:tavLst>
                                    </p:anim>
                                    <p:anim calcmode="lin" valueType="num">
                                      <p:cBhvr>
                                        <p:cTn id="23" dur="500" fill="hold"/>
                                        <p:tgtEl>
                                          <p:spTgt spid="144389"/>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500"/>
                            </p:stCondLst>
                            <p:childTnLst>
                              <p:par>
                                <p:cTn id="25" presetID="9" presetClass="entr" presetSubtype="0" fill="hold" grpId="0" nodeType="afterEffect">
                                  <p:stCondLst>
                                    <p:cond delay="1000"/>
                                  </p:stCondLst>
                                  <p:childTnLst>
                                    <p:set>
                                      <p:cBhvr>
                                        <p:cTn id="26" dur="1" fill="hold">
                                          <p:stCondLst>
                                            <p:cond delay="0"/>
                                          </p:stCondLst>
                                        </p:cTn>
                                        <p:tgtEl>
                                          <p:spTgt spid="144390"/>
                                        </p:tgtEl>
                                        <p:attrNameLst>
                                          <p:attrName>style.visibility</p:attrName>
                                        </p:attrNameLst>
                                      </p:cBhvr>
                                      <p:to>
                                        <p:strVal val="visible"/>
                                      </p:to>
                                    </p:set>
                                    <p:animEffect transition="in" filter="dissolve">
                                      <p:cBhvr>
                                        <p:cTn id="27" dur="500"/>
                                        <p:tgtEl>
                                          <p:spTgt spid="144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utoUpdateAnimBg="0"/>
      <p:bldP spid="144387" grpId="0" autoUpdateAnimBg="0"/>
      <p:bldP spid="144388" grpId="0" autoUpdateAnimBg="0"/>
      <p:bldP spid="144389" grpId="0" autoUpdateAnimBg="0"/>
      <p:bldP spid="144390"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3" name="Rectangle 2"/>
          <p:cNvSpPr>
            <a:spLocks noGrp="1" noChangeArrowheads="1"/>
          </p:cNvSpPr>
          <p:nvPr>
            <p:ph type="ctrTitle"/>
          </p:nvPr>
        </p:nvSpPr>
        <p:spPr>
          <a:xfrm>
            <a:off x="1600200" y="228600"/>
            <a:ext cx="6019800" cy="990600"/>
          </a:xfrm>
        </p:spPr>
        <p:txBody>
          <a:bodyPr/>
          <a:lstStyle/>
          <a:p>
            <a:pPr>
              <a:defRPr/>
            </a:pPr>
            <a:r>
              <a:rPr lang="en-US" sz="5400">
                <a:solidFill>
                  <a:srgbClr val="FF0000"/>
                </a:solidFill>
                <a:latin typeface="Arial Black" charset="0"/>
                <a:ea typeface="ＭＳ Ｐゴシック" charset="0"/>
              </a:rPr>
              <a:t>Wrapping Up</a:t>
            </a:r>
            <a:endParaRPr lang="en-US">
              <a:latin typeface="Times New Roman" charset="0"/>
              <a:ea typeface="ＭＳ Ｐゴシック" charset="0"/>
            </a:endParaRPr>
          </a:p>
        </p:txBody>
      </p:sp>
      <p:sp>
        <p:nvSpPr>
          <p:cNvPr id="155651" name="Text Box 3"/>
          <p:cNvSpPr txBox="1">
            <a:spLocks noChangeArrowheads="1"/>
          </p:cNvSpPr>
          <p:nvPr/>
        </p:nvSpPr>
        <p:spPr bwMode="auto">
          <a:xfrm>
            <a:off x="838200" y="1143000"/>
            <a:ext cx="7848600" cy="830263"/>
          </a:xfrm>
          <a:prstGeom prst="rect">
            <a:avLst/>
          </a:prstGeom>
          <a:noFill/>
          <a:ln>
            <a:noFill/>
          </a:ln>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b="1" smtClean="0">
                <a:solidFill>
                  <a:srgbClr val="FFFFFF"/>
                </a:solidFill>
                <a:effectLst>
                  <a:outerShdw blurRad="38100" dist="38100" dir="2700000" algn="tl">
                    <a:srgbClr val="000000">
                      <a:alpha val="43137"/>
                    </a:srgbClr>
                  </a:outerShdw>
                </a:effectLst>
                <a:latin typeface="Arial" charset="0"/>
              </a:rPr>
              <a:t>Solomon was demonstrating that life without God has no meaning.</a:t>
            </a:r>
            <a:endParaRPr lang="en-US" sz="2800" b="1" smtClean="0">
              <a:solidFill>
                <a:srgbClr val="FFFFFF"/>
              </a:solidFill>
              <a:effectLst>
                <a:outerShdw blurRad="38100" dist="38100" dir="2700000" algn="tl">
                  <a:srgbClr val="000000">
                    <a:alpha val="43137"/>
                  </a:srgbClr>
                </a:outerShdw>
              </a:effectLst>
              <a:latin typeface="Arial" charset="0"/>
            </a:endParaRPr>
          </a:p>
        </p:txBody>
      </p:sp>
      <p:sp>
        <p:nvSpPr>
          <p:cNvPr id="155652" name="Text Box 4"/>
          <p:cNvSpPr txBox="1">
            <a:spLocks noChangeArrowheads="1"/>
          </p:cNvSpPr>
          <p:nvPr/>
        </p:nvSpPr>
        <p:spPr bwMode="auto">
          <a:xfrm>
            <a:off x="838200" y="2133600"/>
            <a:ext cx="8077200" cy="830263"/>
          </a:xfrm>
          <a:prstGeom prst="rect">
            <a:avLst/>
          </a:prstGeom>
          <a:noFill/>
          <a:ln>
            <a:noFill/>
          </a:ln>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b="1" smtClean="0">
                <a:solidFill>
                  <a:srgbClr val="FFFFFF"/>
                </a:solidFill>
                <a:effectLst>
                  <a:outerShdw blurRad="38100" dist="38100" dir="2700000" algn="tl">
                    <a:srgbClr val="000000">
                      <a:alpha val="43137"/>
                    </a:srgbClr>
                  </a:outerShdw>
                </a:effectLst>
                <a:latin typeface="Arial" charset="0"/>
              </a:rPr>
              <a:t>He was affirming that since much in life cannot be fully understood, we must live by faith, not by sight.</a:t>
            </a:r>
            <a:endParaRPr lang="en-US" sz="2800" b="1" smtClean="0">
              <a:solidFill>
                <a:srgbClr val="FFFFFF"/>
              </a:solidFill>
              <a:effectLst>
                <a:outerShdw blurRad="38100" dist="38100" dir="2700000" algn="tl">
                  <a:srgbClr val="000000">
                    <a:alpha val="43137"/>
                  </a:srgbClr>
                </a:outerShdw>
              </a:effectLst>
              <a:latin typeface="Arial" charset="0"/>
            </a:endParaRPr>
          </a:p>
        </p:txBody>
      </p:sp>
      <p:sp>
        <p:nvSpPr>
          <p:cNvPr id="155653" name="Text Box 5"/>
          <p:cNvSpPr txBox="1">
            <a:spLocks noChangeArrowheads="1"/>
          </p:cNvSpPr>
          <p:nvPr/>
        </p:nvSpPr>
        <p:spPr bwMode="auto">
          <a:xfrm>
            <a:off x="838200" y="3200400"/>
            <a:ext cx="8077200" cy="830263"/>
          </a:xfrm>
          <a:prstGeom prst="rect">
            <a:avLst/>
          </a:prstGeom>
          <a:noFill/>
          <a:ln>
            <a:noFill/>
          </a:ln>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b="1" smtClean="0">
                <a:solidFill>
                  <a:srgbClr val="FFFFFF"/>
                </a:solidFill>
                <a:effectLst>
                  <a:outerShdw blurRad="38100" dist="38100" dir="2700000" algn="tl">
                    <a:srgbClr val="000000">
                      <a:alpha val="43137"/>
                    </a:srgbClr>
                  </a:outerShdw>
                </a:effectLst>
                <a:latin typeface="Arial" charset="0"/>
              </a:rPr>
              <a:t>His views counterbalance the empty optimism of traditional wisdom.</a:t>
            </a:r>
            <a:endParaRPr lang="en-US" sz="2800" b="1" smtClean="0">
              <a:solidFill>
                <a:srgbClr val="FFFFFF"/>
              </a:solidFill>
              <a:effectLst>
                <a:outerShdw blurRad="38100" dist="38100" dir="2700000" algn="tl">
                  <a:srgbClr val="000000">
                    <a:alpha val="43137"/>
                  </a:srgbClr>
                </a:outerShdw>
              </a:effectLst>
              <a:latin typeface="Arial" charset="0"/>
            </a:endParaRPr>
          </a:p>
        </p:txBody>
      </p:sp>
      <p:sp>
        <p:nvSpPr>
          <p:cNvPr id="155654" name="Text Box 6"/>
          <p:cNvSpPr txBox="1">
            <a:spLocks noChangeArrowheads="1"/>
          </p:cNvSpPr>
          <p:nvPr/>
        </p:nvSpPr>
        <p:spPr bwMode="auto">
          <a:xfrm>
            <a:off x="838200" y="4191000"/>
            <a:ext cx="7772400" cy="1200150"/>
          </a:xfrm>
          <a:prstGeom prst="rect">
            <a:avLst/>
          </a:prstGeom>
          <a:noFill/>
          <a:ln>
            <a:noFill/>
          </a:ln>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b="1" smtClean="0">
                <a:solidFill>
                  <a:srgbClr val="FFFFFF"/>
                </a:solidFill>
                <a:effectLst>
                  <a:outerShdw blurRad="38100" dist="38100" dir="2700000" algn="tl">
                    <a:srgbClr val="000000">
                      <a:alpha val="43137"/>
                    </a:srgbClr>
                  </a:outerShdw>
                </a:effectLst>
                <a:latin typeface="Arial" charset="0"/>
              </a:rPr>
              <a:t>Ecclesiastes affirms that the only answer to the meaning of life is to fear God and to enjoy what one is given in life.</a:t>
            </a:r>
            <a:endParaRPr lang="en-US" sz="2800" b="1" smtClean="0">
              <a:solidFill>
                <a:srgbClr val="FFFFFF"/>
              </a:solidFill>
              <a:effectLst>
                <a:outerShdw blurRad="38100" dist="38100" dir="2700000" algn="tl">
                  <a:srgbClr val="000000">
                    <a:alpha val="43137"/>
                  </a:srgbClr>
                </a:outerShdw>
              </a:effectLst>
              <a:latin typeface="Arial" charset="0"/>
            </a:endParaRPr>
          </a:p>
        </p:txBody>
      </p:sp>
      <p:graphicFrame>
        <p:nvGraphicFramePr>
          <p:cNvPr id="155655" name="Object 2"/>
          <p:cNvGraphicFramePr>
            <a:graphicFrameLocks noChangeAspect="1"/>
          </p:cNvGraphicFramePr>
          <p:nvPr/>
        </p:nvGraphicFramePr>
        <p:xfrm>
          <a:off x="381000" y="1295400"/>
          <a:ext cx="304800" cy="304800"/>
        </p:xfrm>
        <a:graphic>
          <a:graphicData uri="http://schemas.openxmlformats.org/presentationml/2006/ole">
            <mc:AlternateContent xmlns:mc="http://schemas.openxmlformats.org/markup-compatibility/2006">
              <mc:Choice xmlns:v="urn:schemas-microsoft-com:vml" Requires="v">
                <p:oleObj spid="_x0000_s20706" name="Clip" r:id="rId4" imgW="914400" imgH="914400" progId="MS_ClipArt_Gallery.2">
                  <p:embed/>
                </p:oleObj>
              </mc:Choice>
              <mc:Fallback>
                <p:oleObj name="Clip" r:id="rId4" imgW="914400" imgH="9144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954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5656" name="Object 3"/>
          <p:cNvGraphicFramePr>
            <a:graphicFrameLocks noChangeAspect="1"/>
          </p:cNvGraphicFramePr>
          <p:nvPr/>
        </p:nvGraphicFramePr>
        <p:xfrm>
          <a:off x="381000" y="2286000"/>
          <a:ext cx="304800" cy="304800"/>
        </p:xfrm>
        <a:graphic>
          <a:graphicData uri="http://schemas.openxmlformats.org/presentationml/2006/ole">
            <mc:AlternateContent xmlns:mc="http://schemas.openxmlformats.org/markup-compatibility/2006">
              <mc:Choice xmlns:v="urn:schemas-microsoft-com:vml" Requires="v">
                <p:oleObj spid="_x0000_s20707" name="Clip" r:id="rId6" imgW="914400" imgH="914400" progId="MS_ClipArt_Gallery.2">
                  <p:embed/>
                </p:oleObj>
              </mc:Choice>
              <mc:Fallback>
                <p:oleObj name="Clip" r:id="rId6" imgW="914400" imgH="914400"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5657" name="Object 4"/>
          <p:cNvGraphicFramePr>
            <a:graphicFrameLocks noChangeAspect="1"/>
          </p:cNvGraphicFramePr>
          <p:nvPr/>
        </p:nvGraphicFramePr>
        <p:xfrm>
          <a:off x="381000" y="3352800"/>
          <a:ext cx="304800" cy="304800"/>
        </p:xfrm>
        <a:graphic>
          <a:graphicData uri="http://schemas.openxmlformats.org/presentationml/2006/ole">
            <mc:AlternateContent xmlns:mc="http://schemas.openxmlformats.org/markup-compatibility/2006">
              <mc:Choice xmlns:v="urn:schemas-microsoft-com:vml" Requires="v">
                <p:oleObj spid="_x0000_s20708" name="Clip" r:id="rId7" imgW="914400" imgH="914400" progId="MS_ClipArt_Gallery.2">
                  <p:embed/>
                </p:oleObj>
              </mc:Choice>
              <mc:Fallback>
                <p:oleObj name="Clip" r:id="rId7" imgW="914400" imgH="914400"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3528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5658" name="Object 5"/>
          <p:cNvGraphicFramePr>
            <a:graphicFrameLocks noChangeAspect="1"/>
          </p:cNvGraphicFramePr>
          <p:nvPr/>
        </p:nvGraphicFramePr>
        <p:xfrm>
          <a:off x="381000" y="4343400"/>
          <a:ext cx="304800" cy="304800"/>
        </p:xfrm>
        <a:graphic>
          <a:graphicData uri="http://schemas.openxmlformats.org/presentationml/2006/ole">
            <mc:AlternateContent xmlns:mc="http://schemas.openxmlformats.org/markup-compatibility/2006">
              <mc:Choice xmlns:v="urn:schemas-microsoft-com:vml" Requires="v">
                <p:oleObj spid="_x0000_s20709" name="Clip" r:id="rId8" imgW="914400" imgH="914400" progId="MS_ClipArt_Gallery.2">
                  <p:embed/>
                </p:oleObj>
              </mc:Choice>
              <mc:Fallback>
                <p:oleObj name="Clip" r:id="rId8" imgW="914400" imgH="914400" progId="MS_ClipArt_Gallery.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3434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486" name="Object 6"/>
          <p:cNvGraphicFramePr>
            <a:graphicFrameLocks noChangeAspect="1"/>
          </p:cNvGraphicFramePr>
          <p:nvPr/>
        </p:nvGraphicFramePr>
        <p:xfrm>
          <a:off x="685800" y="5257800"/>
          <a:ext cx="7772400" cy="1082675"/>
        </p:xfrm>
        <a:graphic>
          <a:graphicData uri="http://schemas.openxmlformats.org/presentationml/2006/ole">
            <mc:AlternateContent xmlns:mc="http://schemas.openxmlformats.org/markup-compatibility/2006">
              <mc:Choice xmlns:v="urn:schemas-microsoft-com:vml" Requires="v">
                <p:oleObj spid="_x0000_s20710" name="Clip" r:id="rId9" imgW="1155700" imgH="406400" progId="MS_ClipArt_Gallery.2">
                  <p:embed/>
                </p:oleObj>
              </mc:Choice>
              <mc:Fallback>
                <p:oleObj name="Clip" r:id="rId9" imgW="1155700" imgH="406400" progId="MS_ClipArt_Gallery.2">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257800"/>
                        <a:ext cx="7772400"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5655"/>
                                        </p:tgtEl>
                                        <p:attrNameLst>
                                          <p:attrName>style.visibility</p:attrName>
                                        </p:attrNameLst>
                                      </p:cBhvr>
                                      <p:to>
                                        <p:strVal val="visible"/>
                                      </p:to>
                                    </p:set>
                                    <p:anim calcmode="lin" valueType="num">
                                      <p:cBhvr additive="base">
                                        <p:cTn id="7" dur="500" fill="hold"/>
                                        <p:tgtEl>
                                          <p:spTgt spid="155655"/>
                                        </p:tgtEl>
                                        <p:attrNameLst>
                                          <p:attrName>ppt_x</p:attrName>
                                        </p:attrNameLst>
                                      </p:cBhvr>
                                      <p:tavLst>
                                        <p:tav tm="0">
                                          <p:val>
                                            <p:strVal val="0-#ppt_w/2"/>
                                          </p:val>
                                        </p:tav>
                                        <p:tav tm="100000">
                                          <p:val>
                                            <p:strVal val="#ppt_x"/>
                                          </p:val>
                                        </p:tav>
                                      </p:tavLst>
                                    </p:anim>
                                    <p:anim calcmode="lin" valueType="num">
                                      <p:cBhvr additive="base">
                                        <p:cTn id="8" dur="500" fill="hold"/>
                                        <p:tgtEl>
                                          <p:spTgt spid="15565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55651"/>
                                        </p:tgtEl>
                                        <p:attrNameLst>
                                          <p:attrName>style.visibility</p:attrName>
                                        </p:attrNameLst>
                                      </p:cBhvr>
                                      <p:to>
                                        <p:strVal val="visible"/>
                                      </p:to>
                                    </p:set>
                                    <p:animEffect transition="in" filter="dissolve">
                                      <p:cBhvr>
                                        <p:cTn id="12" dur="500"/>
                                        <p:tgtEl>
                                          <p:spTgt spid="1556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55656"/>
                                        </p:tgtEl>
                                        <p:attrNameLst>
                                          <p:attrName>style.visibility</p:attrName>
                                        </p:attrNameLst>
                                      </p:cBhvr>
                                      <p:to>
                                        <p:strVal val="visible"/>
                                      </p:to>
                                    </p:set>
                                    <p:anim calcmode="lin" valueType="num">
                                      <p:cBhvr additive="base">
                                        <p:cTn id="17" dur="500" fill="hold"/>
                                        <p:tgtEl>
                                          <p:spTgt spid="155656"/>
                                        </p:tgtEl>
                                        <p:attrNameLst>
                                          <p:attrName>ppt_x</p:attrName>
                                        </p:attrNameLst>
                                      </p:cBhvr>
                                      <p:tavLst>
                                        <p:tav tm="0">
                                          <p:val>
                                            <p:strVal val="0-#ppt_w/2"/>
                                          </p:val>
                                        </p:tav>
                                        <p:tav tm="100000">
                                          <p:val>
                                            <p:strVal val="#ppt_x"/>
                                          </p:val>
                                        </p:tav>
                                      </p:tavLst>
                                    </p:anim>
                                    <p:anim calcmode="lin" valueType="num">
                                      <p:cBhvr additive="base">
                                        <p:cTn id="18" dur="500" fill="hold"/>
                                        <p:tgtEl>
                                          <p:spTgt spid="15565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155652"/>
                                        </p:tgtEl>
                                        <p:attrNameLst>
                                          <p:attrName>style.visibility</p:attrName>
                                        </p:attrNameLst>
                                      </p:cBhvr>
                                      <p:to>
                                        <p:strVal val="visible"/>
                                      </p:to>
                                    </p:set>
                                    <p:animEffect transition="in" filter="dissolve">
                                      <p:cBhvr>
                                        <p:cTn id="22" dur="500"/>
                                        <p:tgtEl>
                                          <p:spTgt spid="1556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55657"/>
                                        </p:tgtEl>
                                        <p:attrNameLst>
                                          <p:attrName>style.visibility</p:attrName>
                                        </p:attrNameLst>
                                      </p:cBhvr>
                                      <p:to>
                                        <p:strVal val="visible"/>
                                      </p:to>
                                    </p:set>
                                    <p:anim calcmode="lin" valueType="num">
                                      <p:cBhvr additive="base">
                                        <p:cTn id="27" dur="500" fill="hold"/>
                                        <p:tgtEl>
                                          <p:spTgt spid="155657"/>
                                        </p:tgtEl>
                                        <p:attrNameLst>
                                          <p:attrName>ppt_x</p:attrName>
                                        </p:attrNameLst>
                                      </p:cBhvr>
                                      <p:tavLst>
                                        <p:tav tm="0">
                                          <p:val>
                                            <p:strVal val="0-#ppt_w/2"/>
                                          </p:val>
                                        </p:tav>
                                        <p:tav tm="100000">
                                          <p:val>
                                            <p:strVal val="#ppt_x"/>
                                          </p:val>
                                        </p:tav>
                                      </p:tavLst>
                                    </p:anim>
                                    <p:anim calcmode="lin" valueType="num">
                                      <p:cBhvr additive="base">
                                        <p:cTn id="28" dur="500" fill="hold"/>
                                        <p:tgtEl>
                                          <p:spTgt spid="155657"/>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155653"/>
                                        </p:tgtEl>
                                        <p:attrNameLst>
                                          <p:attrName>style.visibility</p:attrName>
                                        </p:attrNameLst>
                                      </p:cBhvr>
                                      <p:to>
                                        <p:strVal val="visible"/>
                                      </p:to>
                                    </p:set>
                                    <p:animEffect transition="in" filter="dissolve">
                                      <p:cBhvr>
                                        <p:cTn id="32" dur="500"/>
                                        <p:tgtEl>
                                          <p:spTgt spid="1556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55658"/>
                                        </p:tgtEl>
                                        <p:attrNameLst>
                                          <p:attrName>style.visibility</p:attrName>
                                        </p:attrNameLst>
                                      </p:cBhvr>
                                      <p:to>
                                        <p:strVal val="visible"/>
                                      </p:to>
                                    </p:set>
                                    <p:anim calcmode="lin" valueType="num">
                                      <p:cBhvr additive="base">
                                        <p:cTn id="37" dur="500" fill="hold"/>
                                        <p:tgtEl>
                                          <p:spTgt spid="155658"/>
                                        </p:tgtEl>
                                        <p:attrNameLst>
                                          <p:attrName>ppt_x</p:attrName>
                                        </p:attrNameLst>
                                      </p:cBhvr>
                                      <p:tavLst>
                                        <p:tav tm="0">
                                          <p:val>
                                            <p:strVal val="0-#ppt_w/2"/>
                                          </p:val>
                                        </p:tav>
                                        <p:tav tm="100000">
                                          <p:val>
                                            <p:strVal val="#ppt_x"/>
                                          </p:val>
                                        </p:tav>
                                      </p:tavLst>
                                    </p:anim>
                                    <p:anim calcmode="lin" valueType="num">
                                      <p:cBhvr additive="base">
                                        <p:cTn id="38" dur="500" fill="hold"/>
                                        <p:tgtEl>
                                          <p:spTgt spid="155658"/>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155654"/>
                                        </p:tgtEl>
                                        <p:attrNameLst>
                                          <p:attrName>style.visibility</p:attrName>
                                        </p:attrNameLst>
                                      </p:cBhvr>
                                      <p:to>
                                        <p:strVal val="visible"/>
                                      </p:to>
                                    </p:set>
                                    <p:animEffect transition="in" filter="dissolve">
                                      <p:cBhvr>
                                        <p:cTn id="42" dur="500"/>
                                        <p:tgtEl>
                                          <p:spTgt spid="15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autoUpdateAnimBg="0"/>
      <p:bldP spid="155652" grpId="0" autoUpdateAnimBg="0"/>
      <p:bldP spid="155653" grpId="0" autoUpdateAnimBg="0"/>
      <p:bldP spid="155654"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a:xfrm>
            <a:off x="609600" y="1524000"/>
            <a:ext cx="7924800" cy="838200"/>
          </a:xfrm>
        </p:spPr>
        <p:txBody>
          <a:bodyPr/>
          <a:lstStyle/>
          <a:p>
            <a:pPr algn="l">
              <a:defRPr/>
            </a:pPr>
            <a:r>
              <a:rPr lang="en-US" sz="2800" b="1" dirty="0" smtClean="0">
                <a:solidFill>
                  <a:srgbClr val="FFFF00"/>
                </a:solidFill>
                <a:latin typeface="Arial" charset="0"/>
                <a:ea typeface="ＭＳ Ｐゴシック" charset="0"/>
              </a:rPr>
              <a:t>Solomon</a:t>
            </a:r>
            <a:r>
              <a:rPr lang="fr-FR" altLang="ja-JP" sz="2800" b="1" dirty="0" smtClean="0">
                <a:solidFill>
                  <a:srgbClr val="FFFF00"/>
                </a:solidFill>
                <a:latin typeface="Arial" charset="0"/>
                <a:ea typeface="ＭＳ Ｐゴシック" charset="0"/>
              </a:rPr>
              <a:t>'</a:t>
            </a:r>
            <a:r>
              <a:rPr lang="en-US" sz="2800" b="1" dirty="0" smtClean="0">
                <a:solidFill>
                  <a:srgbClr val="FFFF00"/>
                </a:solidFill>
                <a:latin typeface="Arial" charset="0"/>
                <a:ea typeface="ＭＳ Ｐゴシック" charset="0"/>
              </a:rPr>
              <a:t>s </a:t>
            </a:r>
            <a:r>
              <a:rPr lang="en-US" sz="2800" b="1" dirty="0">
                <a:solidFill>
                  <a:srgbClr val="FFFF00"/>
                </a:solidFill>
                <a:latin typeface="Arial" charset="0"/>
                <a:ea typeface="ＭＳ Ｐゴシック" charset="0"/>
              </a:rPr>
              <a:t>conclusion is simple and to the point:</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21508" name="WordArt 3"/>
          <p:cNvSpPr>
            <a:spLocks noChangeArrowheads="1" noChangeShapeType="1" noTextEdit="1"/>
          </p:cNvSpPr>
          <p:nvPr/>
        </p:nvSpPr>
        <p:spPr bwMode="auto">
          <a:xfrm>
            <a:off x="381000" y="457200"/>
            <a:ext cx="3048000" cy="838200"/>
          </a:xfrm>
          <a:prstGeom prst="rect">
            <a:avLst/>
          </a:prstGeom>
        </p:spPr>
        <p:txBody>
          <a:bodyPr wrap="none" fromWordArt="1">
            <a:prstTxWarp prst="textPlain">
              <a:avLst>
                <a:gd name="adj" fmla="val 50000"/>
              </a:avLst>
            </a:prstTxWarp>
          </a:bodyPr>
          <a:lstStyle/>
          <a:p>
            <a:r>
              <a:rPr lang="vi-VN" sz="3600" kern="10">
                <a:ln w="9525">
                  <a:solidFill>
                    <a:srgbClr val="000000"/>
                  </a:solidFill>
                  <a:round/>
                  <a:headEnd/>
                  <a:tailEnd/>
                </a:ln>
                <a:solidFill>
                  <a:srgbClr val="FF0000"/>
                </a:solidFill>
              </a:rPr>
              <a:t>So...</a:t>
            </a:r>
          </a:p>
        </p:txBody>
      </p:sp>
      <p:sp>
        <p:nvSpPr>
          <p:cNvPr id="156676" name="Rectangle 4"/>
          <p:cNvSpPr>
            <a:spLocks noChangeArrowheads="1"/>
          </p:cNvSpPr>
          <p:nvPr/>
        </p:nvSpPr>
        <p:spPr bwMode="auto">
          <a:xfrm>
            <a:off x="609600" y="2209800"/>
            <a:ext cx="8229600" cy="1219200"/>
          </a:xfrm>
          <a:prstGeom prst="rect">
            <a:avLst/>
          </a:prstGeom>
          <a:noFill/>
          <a:ln w="9525">
            <a:noFill/>
            <a:miter lim="800000"/>
            <a:headEnd/>
            <a:tailEnd/>
          </a:ln>
          <a:effectLst/>
        </p:spPr>
        <p:txBody>
          <a:bodyPr anchor="ctr"/>
          <a:lstStyle/>
          <a:p>
            <a:pPr algn="l">
              <a:defRPr/>
            </a:pPr>
            <a:r>
              <a:rPr lang="en-US" altLang="ja-JP" sz="2800" b="1" dirty="0">
                <a:solidFill>
                  <a:srgbClr val="F8F8F8"/>
                </a:solidFill>
                <a:latin typeface="Arial" charset="0"/>
                <a:ea typeface="ＭＳ Ｐゴシック" charset="0"/>
                <a:cs typeface="ＭＳ Ｐゴシック" charset="0"/>
              </a:rPr>
              <a:t>"</a:t>
            </a:r>
            <a:r>
              <a:rPr lang="en-US" sz="2800" b="1" dirty="0">
                <a:solidFill>
                  <a:srgbClr val="F8F8F8"/>
                </a:solidFill>
                <a:latin typeface="Arial" charset="0"/>
                <a:ea typeface="ＭＳ Ｐゴシック" charset="0"/>
                <a:cs typeface="ＭＳ Ｐゴシック" charset="0"/>
              </a:rPr>
              <a:t>Fear God and keep His commandments, because this applies to every person</a:t>
            </a:r>
            <a:r>
              <a:rPr lang="en-US" altLang="ja-JP" sz="2800" b="1" dirty="0">
                <a:solidFill>
                  <a:srgbClr val="F8F8F8"/>
                </a:solidFill>
                <a:latin typeface="Arial" charset="0"/>
                <a:ea typeface="ＭＳ Ｐゴシック" charset="0"/>
                <a:cs typeface="ＭＳ Ｐゴシック" charset="0"/>
              </a:rPr>
              <a:t>"</a:t>
            </a:r>
            <a:r>
              <a:rPr lang="en-US" sz="2800" b="1" dirty="0">
                <a:solidFill>
                  <a:srgbClr val="F8F8F8"/>
                </a:solidFill>
                <a:latin typeface="Arial" charset="0"/>
                <a:ea typeface="ＭＳ Ｐゴシック" charset="0"/>
                <a:cs typeface="ＭＳ Ｐゴシック" charset="0"/>
              </a:rPr>
              <a:t> (12:13).</a:t>
            </a:r>
            <a:endParaRPr lang="en-US" sz="4700" dirty="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156677" name="Rectangle 5"/>
          <p:cNvSpPr>
            <a:spLocks noChangeArrowheads="1"/>
          </p:cNvSpPr>
          <p:nvPr/>
        </p:nvSpPr>
        <p:spPr bwMode="auto">
          <a:xfrm>
            <a:off x="609600" y="3581400"/>
            <a:ext cx="7924800" cy="762000"/>
          </a:xfrm>
          <a:prstGeom prst="rect">
            <a:avLst/>
          </a:prstGeom>
          <a:noFill/>
          <a:ln w="9525">
            <a:noFill/>
            <a:miter lim="800000"/>
            <a:headEnd/>
            <a:tailEnd/>
          </a:ln>
          <a:effectLst/>
        </p:spPr>
        <p:txBody>
          <a:bodyPr anchor="ctr"/>
          <a:lstStyle/>
          <a:p>
            <a:pPr algn="l">
              <a:defRPr/>
            </a:pPr>
            <a:r>
              <a:rPr lang="en-US" sz="2800" b="1">
                <a:solidFill>
                  <a:srgbClr val="FFFF00"/>
                </a:solidFill>
                <a:latin typeface="Arial" charset="0"/>
                <a:ea typeface="ＭＳ Ｐゴシック" charset="0"/>
                <a:cs typeface="ＭＳ Ｐゴシック" charset="0"/>
              </a:rPr>
              <a:t>Why are these commands relevant to all?</a:t>
            </a:r>
            <a:endParaRPr lang="en-US" sz="470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156678" name="Rectangle 6"/>
          <p:cNvSpPr>
            <a:spLocks noChangeArrowheads="1"/>
          </p:cNvSpPr>
          <p:nvPr/>
        </p:nvSpPr>
        <p:spPr bwMode="auto">
          <a:xfrm>
            <a:off x="609600" y="4191000"/>
            <a:ext cx="8305800" cy="1295400"/>
          </a:xfrm>
          <a:prstGeom prst="rect">
            <a:avLst/>
          </a:prstGeom>
          <a:noFill/>
          <a:ln w="9525">
            <a:noFill/>
            <a:miter lim="800000"/>
            <a:headEnd/>
            <a:tailEnd/>
          </a:ln>
          <a:effectLst/>
        </p:spPr>
        <p:txBody>
          <a:bodyPr anchor="ctr"/>
          <a:lstStyle/>
          <a:p>
            <a:pPr algn="l">
              <a:defRPr/>
            </a:pPr>
            <a:r>
              <a:rPr lang="en-US" sz="2800" b="1">
                <a:solidFill>
                  <a:srgbClr val="F8F8F8"/>
                </a:solidFill>
                <a:latin typeface="Arial" charset="0"/>
                <a:ea typeface="ＭＳ Ｐゴシック" charset="0"/>
                <a:cs typeface="ＭＳ Ｐゴシック" charset="0"/>
              </a:rPr>
              <a:t>Because God will bring every act to judgment, everything that is hidden, whether good or bad (12:14).</a:t>
            </a:r>
            <a:endParaRPr lang="en-US" sz="470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graphicFrame>
        <p:nvGraphicFramePr>
          <p:cNvPr id="21506" name="Object 2"/>
          <p:cNvGraphicFramePr>
            <a:graphicFrameLocks noChangeAspect="1"/>
          </p:cNvGraphicFramePr>
          <p:nvPr/>
        </p:nvGraphicFramePr>
        <p:xfrm>
          <a:off x="685800" y="5257800"/>
          <a:ext cx="7772400" cy="1082675"/>
        </p:xfrm>
        <a:graphic>
          <a:graphicData uri="http://schemas.openxmlformats.org/presentationml/2006/ole">
            <mc:AlternateContent xmlns:mc="http://schemas.openxmlformats.org/markup-compatibility/2006">
              <mc:Choice xmlns:v="urn:schemas-microsoft-com:vml" Requires="v">
                <p:oleObj spid="_x0000_s21558" name="Clip" r:id="rId4" imgW="1155700" imgH="406400" progId="MS_ClipArt_Gallery.2">
                  <p:embed/>
                </p:oleObj>
              </mc:Choice>
              <mc:Fallback>
                <p:oleObj name="Clip" r:id="rId4" imgW="1155700" imgH="4064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257800"/>
                        <a:ext cx="7772400"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dissolve">
                                      <p:cBhvr>
                                        <p:cTn id="7" dur="500"/>
                                        <p:tgtEl>
                                          <p:spTgt spid="156674"/>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156676"/>
                                        </p:tgtEl>
                                        <p:attrNameLst>
                                          <p:attrName>style.visibility</p:attrName>
                                        </p:attrNameLst>
                                      </p:cBhvr>
                                      <p:to>
                                        <p:strVal val="visible"/>
                                      </p:to>
                                    </p:set>
                                    <p:animEffect transition="in" filter="dissolve">
                                      <p:cBhvr>
                                        <p:cTn id="11" dur="500"/>
                                        <p:tgtEl>
                                          <p:spTgt spid="15667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56677"/>
                                        </p:tgtEl>
                                        <p:attrNameLst>
                                          <p:attrName>style.visibility</p:attrName>
                                        </p:attrNameLst>
                                      </p:cBhvr>
                                      <p:to>
                                        <p:strVal val="visible"/>
                                      </p:to>
                                    </p:set>
                                    <p:animEffect transition="in" filter="dissolve">
                                      <p:cBhvr>
                                        <p:cTn id="16" dur="500"/>
                                        <p:tgtEl>
                                          <p:spTgt spid="156677"/>
                                        </p:tgtEl>
                                      </p:cBhvr>
                                    </p:animEffect>
                                  </p:childTnLst>
                                </p:cTn>
                              </p:par>
                            </p:childTnLst>
                          </p:cTn>
                        </p:par>
                        <p:par>
                          <p:cTn id="17" fill="hold" nodeType="afterGroup">
                            <p:stCondLst>
                              <p:cond delay="500"/>
                            </p:stCondLst>
                            <p:childTnLst>
                              <p:par>
                                <p:cTn id="18" presetID="9" presetClass="entr" presetSubtype="0" fill="hold" grpId="0" nodeType="afterEffect">
                                  <p:stCondLst>
                                    <p:cond delay="2000"/>
                                  </p:stCondLst>
                                  <p:childTnLst>
                                    <p:set>
                                      <p:cBhvr>
                                        <p:cTn id="19" dur="1" fill="hold">
                                          <p:stCondLst>
                                            <p:cond delay="0"/>
                                          </p:stCondLst>
                                        </p:cTn>
                                        <p:tgtEl>
                                          <p:spTgt spid="156678"/>
                                        </p:tgtEl>
                                        <p:attrNameLst>
                                          <p:attrName>style.visibility</p:attrName>
                                        </p:attrNameLst>
                                      </p:cBhvr>
                                      <p:to>
                                        <p:strVal val="visible"/>
                                      </p:to>
                                    </p:set>
                                    <p:animEffect transition="in" filter="dissolve">
                                      <p:cBhvr>
                                        <p:cTn id="20" dur="500"/>
                                        <p:tgtEl>
                                          <p:spTgt spid="156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autoUpdateAnimBg="0"/>
      <p:bldP spid="156676" grpId="0" autoUpdateAnimBg="0"/>
      <p:bldP spid="156677" grpId="0" autoUpdateAnimBg="0"/>
      <p:bldP spid="156678"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1600200" y="762000"/>
            <a:ext cx="6248400" cy="3657600"/>
          </a:xfrm>
        </p:spPr>
        <p:txBody>
          <a:bodyPr/>
          <a:lstStyle/>
          <a:p>
            <a:pPr>
              <a:defRPr/>
            </a:pPr>
            <a:r>
              <a:rPr lang="en-US" sz="4000" b="1">
                <a:solidFill>
                  <a:srgbClr val="FFFF00"/>
                </a:solidFill>
                <a:latin typeface="Arial" charset="0"/>
                <a:ea typeface="ＭＳ Ｐゴシック" charset="0"/>
              </a:rPr>
              <a:t>God is the answer</a:t>
            </a:r>
            <a:br>
              <a:rPr lang="en-US" sz="4000" b="1">
                <a:solidFill>
                  <a:srgbClr val="FFFF00"/>
                </a:solidFill>
                <a:latin typeface="Arial" charset="0"/>
                <a:ea typeface="ＭＳ Ｐゴシック" charset="0"/>
              </a:rPr>
            </a:br>
            <a:r>
              <a:rPr lang="en-US" sz="4000" b="1">
                <a:solidFill>
                  <a:srgbClr val="FFFF00"/>
                </a:solidFill>
                <a:latin typeface="Arial" charset="0"/>
                <a:ea typeface="ＭＳ Ｐゴシック" charset="0"/>
              </a:rPr>
              <a:t>to our despair,</a:t>
            </a:r>
            <a:br>
              <a:rPr lang="en-US" sz="4000" b="1">
                <a:solidFill>
                  <a:srgbClr val="FFFF00"/>
                </a:solidFill>
                <a:latin typeface="Arial" charset="0"/>
                <a:ea typeface="ＭＳ Ｐゴシック" charset="0"/>
              </a:rPr>
            </a:br>
            <a:r>
              <a:rPr lang="en-US" sz="4000" b="1">
                <a:solidFill>
                  <a:srgbClr val="FFFF00"/>
                </a:solidFill>
                <a:latin typeface="Arial" charset="0"/>
                <a:ea typeface="ＭＳ Ｐゴシック" charset="0"/>
              </a:rPr>
              <a:t>and obedience to Him</a:t>
            </a:r>
            <a:br>
              <a:rPr lang="en-US" sz="4000" b="1">
                <a:solidFill>
                  <a:srgbClr val="FFFF00"/>
                </a:solidFill>
                <a:latin typeface="Arial" charset="0"/>
                <a:ea typeface="ＭＳ Ｐゴシック" charset="0"/>
              </a:rPr>
            </a:br>
            <a:r>
              <a:rPr lang="en-US" sz="4000" b="1">
                <a:solidFill>
                  <a:srgbClr val="FFFF00"/>
                </a:solidFill>
                <a:latin typeface="Arial" charset="0"/>
                <a:ea typeface="ＭＳ Ｐゴシック" charset="0"/>
              </a:rPr>
              <a:t>is the cure for our dissatisfaction.</a:t>
            </a:r>
            <a:endParaRPr lang="en-US" sz="4700">
              <a:solidFill>
                <a:schemeClr val="hlink"/>
              </a:solidFill>
              <a:effectLst>
                <a:outerShdw blurRad="38100" dist="38100" dir="2700000" algn="tl">
                  <a:srgbClr val="FFFFFF"/>
                </a:outerShdw>
              </a:effectLst>
              <a:latin typeface="Times New Roman" charset="0"/>
              <a:ea typeface="ＭＳ Ｐゴシック" charset="0"/>
            </a:endParaRPr>
          </a:p>
        </p:txBody>
      </p:sp>
      <p:graphicFrame>
        <p:nvGraphicFramePr>
          <p:cNvPr id="22530" name="Object 2"/>
          <p:cNvGraphicFramePr>
            <a:graphicFrameLocks noChangeAspect="1"/>
          </p:cNvGraphicFramePr>
          <p:nvPr/>
        </p:nvGraphicFramePr>
        <p:xfrm>
          <a:off x="685800" y="5334000"/>
          <a:ext cx="7772400" cy="1006475"/>
        </p:xfrm>
        <a:graphic>
          <a:graphicData uri="http://schemas.openxmlformats.org/presentationml/2006/ole">
            <mc:AlternateContent xmlns:mc="http://schemas.openxmlformats.org/markup-compatibility/2006">
              <mc:Choice xmlns:v="urn:schemas-microsoft-com:vml" Requires="v">
                <p:oleObj spid="_x0000_s22578" name="Clip" r:id="rId4" imgW="1155700" imgH="406400" progId="MS_ClipArt_Gallery.2">
                  <p:embed/>
                </p:oleObj>
              </mc:Choice>
              <mc:Fallback>
                <p:oleObj name="Clip" r:id="rId4" imgW="1155700" imgH="4064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334000"/>
                        <a:ext cx="77724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dissolve">
                                      <p:cBhvr>
                                        <p:cTn id="7" dur="500"/>
                                        <p:tgtEl>
                                          <p:spTgt spid="158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1219200" y="304800"/>
            <a:ext cx="6858000" cy="2057400"/>
          </a:xfrm>
          <a:prstGeom prst="rect">
            <a:avLst/>
          </a:prstGeom>
          <a:noFill/>
          <a:ln w="9525">
            <a:noFill/>
            <a:miter lim="800000"/>
            <a:headEnd/>
            <a:tailEnd/>
          </a:ln>
          <a:effectLst/>
        </p:spPr>
        <p:txBody>
          <a:bodyPr anchor="ctr"/>
          <a:lstStyle/>
          <a:p>
            <a:pPr>
              <a:defRPr/>
            </a:pPr>
            <a:r>
              <a:rPr lang="en-US" sz="4000" b="1">
                <a:solidFill>
                  <a:srgbClr val="FFFF00"/>
                </a:solidFill>
                <a:latin typeface="Arial" charset="0"/>
                <a:ea typeface="ＭＳ Ｐゴシック" charset="0"/>
                <a:cs typeface="ＭＳ Ｐゴシック" charset="0"/>
              </a:rPr>
              <a:t>We can</a:t>
            </a:r>
            <a:br>
              <a:rPr lang="en-US" sz="4000" b="1">
                <a:solidFill>
                  <a:srgbClr val="FFFF00"/>
                </a:solidFill>
                <a:latin typeface="Arial" charset="0"/>
                <a:ea typeface="ＭＳ Ｐゴシック" charset="0"/>
                <a:cs typeface="ＭＳ Ｐゴシック" charset="0"/>
              </a:rPr>
            </a:br>
            <a:r>
              <a:rPr lang="en-US" sz="4000" b="1">
                <a:solidFill>
                  <a:srgbClr val="FFFF00"/>
                </a:solidFill>
                <a:latin typeface="Arial" charset="0"/>
                <a:ea typeface="ＭＳ Ｐゴシック" charset="0"/>
                <a:cs typeface="ＭＳ Ｐゴシック" charset="0"/>
              </a:rPr>
              <a:t>choose to believe</a:t>
            </a:r>
            <a:br>
              <a:rPr lang="en-US" sz="4000" b="1">
                <a:solidFill>
                  <a:srgbClr val="FFFF00"/>
                </a:solidFill>
                <a:latin typeface="Arial" charset="0"/>
                <a:ea typeface="ＭＳ Ｐゴシック" charset="0"/>
                <a:cs typeface="ＭＳ Ｐゴシック" charset="0"/>
              </a:rPr>
            </a:br>
            <a:r>
              <a:rPr lang="en-US" sz="4000" b="1">
                <a:solidFill>
                  <a:srgbClr val="FFFF00"/>
                </a:solidFill>
                <a:latin typeface="Arial" charset="0"/>
                <a:ea typeface="ＭＳ Ｐゴシック" charset="0"/>
                <a:cs typeface="ＭＳ Ｐゴシック" charset="0"/>
              </a:rPr>
              <a:t>or deny what He says.</a:t>
            </a:r>
            <a:endParaRPr lang="en-US" sz="470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graphicFrame>
        <p:nvGraphicFramePr>
          <p:cNvPr id="23554" name="Object 2"/>
          <p:cNvGraphicFramePr>
            <a:graphicFrameLocks noChangeAspect="1"/>
          </p:cNvGraphicFramePr>
          <p:nvPr/>
        </p:nvGraphicFramePr>
        <p:xfrm>
          <a:off x="685800" y="5334000"/>
          <a:ext cx="7772400" cy="1006475"/>
        </p:xfrm>
        <a:graphic>
          <a:graphicData uri="http://schemas.openxmlformats.org/presentationml/2006/ole">
            <mc:AlternateContent xmlns:mc="http://schemas.openxmlformats.org/markup-compatibility/2006">
              <mc:Choice xmlns:v="urn:schemas-microsoft-com:vml" Requires="v">
                <p:oleObj spid="_x0000_s23604" name="Clip" r:id="rId4" imgW="1155700" imgH="406400" progId="MS_ClipArt_Gallery.2">
                  <p:embed/>
                </p:oleObj>
              </mc:Choice>
              <mc:Fallback>
                <p:oleObj name="Clip" r:id="rId4" imgW="1155700" imgH="4064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334000"/>
                        <a:ext cx="77724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60772" name="Text Box 4"/>
          <p:cNvSpPr txBox="1">
            <a:spLocks noChangeArrowheads="1"/>
          </p:cNvSpPr>
          <p:nvPr/>
        </p:nvSpPr>
        <p:spPr bwMode="auto">
          <a:xfrm>
            <a:off x="1066800" y="2514600"/>
            <a:ext cx="7086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spcBef>
                <a:spcPct val="50000"/>
              </a:spcBef>
            </a:pPr>
            <a:r>
              <a:rPr lang="en-US" altLang="vi-VN" sz="4000" b="1">
                <a:solidFill>
                  <a:srgbClr val="FFFF00"/>
                </a:solidFill>
                <a:latin typeface="Arial" panose="020B0604020202020204" pitchFamily="34" charset="0"/>
              </a:rPr>
              <a:t>But all of us</a:t>
            </a:r>
            <a:br>
              <a:rPr lang="en-US" altLang="vi-VN" sz="4000" b="1">
                <a:solidFill>
                  <a:srgbClr val="FFFF00"/>
                </a:solidFill>
                <a:latin typeface="Arial" panose="020B0604020202020204" pitchFamily="34" charset="0"/>
              </a:rPr>
            </a:br>
            <a:r>
              <a:rPr lang="en-US" altLang="vi-VN" sz="4000" b="1">
                <a:solidFill>
                  <a:srgbClr val="FFFF00"/>
                </a:solidFill>
                <a:latin typeface="Arial" panose="020B0604020202020204" pitchFamily="34" charset="0"/>
              </a:rPr>
              <a:t>will one day have</a:t>
            </a:r>
            <a:br>
              <a:rPr lang="en-US" altLang="vi-VN" sz="4000" b="1">
                <a:solidFill>
                  <a:srgbClr val="FFFF00"/>
                </a:solidFill>
                <a:latin typeface="Arial" panose="020B0604020202020204" pitchFamily="34" charset="0"/>
              </a:rPr>
            </a:br>
            <a:r>
              <a:rPr lang="en-US" altLang="vi-VN" sz="4000" b="1">
                <a:solidFill>
                  <a:srgbClr val="FFFF00"/>
                </a:solidFill>
                <a:latin typeface="Arial" panose="020B0604020202020204" pitchFamily="34" charset="0"/>
              </a:rPr>
              <a:t>to face Him and give</a:t>
            </a:r>
            <a:br>
              <a:rPr lang="en-US" altLang="vi-VN" sz="4000" b="1">
                <a:solidFill>
                  <a:srgbClr val="FFFF00"/>
                </a:solidFill>
                <a:latin typeface="Arial" panose="020B0604020202020204" pitchFamily="34" charset="0"/>
              </a:rPr>
            </a:br>
            <a:r>
              <a:rPr lang="en-US" altLang="vi-VN" sz="4000" b="1">
                <a:solidFill>
                  <a:srgbClr val="FFFF00"/>
                </a:solidFill>
                <a:latin typeface="Arial" panose="020B0604020202020204" pitchFamily="34" charset="0"/>
              </a:rPr>
              <a:t>an account of</a:t>
            </a:r>
            <a:br>
              <a:rPr lang="en-US" altLang="vi-VN" sz="4000" b="1">
                <a:solidFill>
                  <a:srgbClr val="FFFF00"/>
                </a:solidFill>
                <a:latin typeface="Arial" panose="020B0604020202020204" pitchFamily="34" charset="0"/>
              </a:rPr>
            </a:br>
            <a:r>
              <a:rPr lang="en-US" altLang="vi-VN" sz="4000" b="1">
                <a:solidFill>
                  <a:srgbClr val="FFFF00"/>
                </a:solidFill>
                <a:latin typeface="Arial" panose="020B0604020202020204" pitchFamily="34" charset="0"/>
              </a:rPr>
              <a:t>our lives.</a:t>
            </a:r>
          </a:p>
        </p:txBody>
      </p:sp>
      <p:sp>
        <p:nvSpPr>
          <p:cNvPr id="174085" name="Rectangle 5"/>
          <p:cNvSpPr>
            <a:spLocks noGrp="1" noChangeArrowheads="1"/>
          </p:cNvSpPr>
          <p:nvPr>
            <p:ph type="ctrTitle"/>
          </p:nvPr>
        </p:nvSpPr>
        <p:spPr>
          <a:xfrm>
            <a:off x="0" y="0"/>
            <a:ext cx="2771775" cy="908050"/>
          </a:xfrm>
          <a:solidFill>
            <a:srgbClr val="FF0000"/>
          </a:solidFill>
        </p:spPr>
        <p:txBody>
          <a:bodyPr/>
          <a:lstStyle/>
          <a:p>
            <a:pPr algn="l">
              <a:defRPr/>
            </a:pPr>
            <a:r>
              <a:rPr lang="en-US" smtClean="0">
                <a:effectLst>
                  <a:outerShdw blurRad="38100" dist="38100" dir="2700000" algn="tl">
                    <a:srgbClr val="000000"/>
                  </a:outerShdw>
                </a:effectLst>
                <a:latin typeface="Arial" pitchFamily="34" charset="0"/>
              </a:rPr>
              <a:t>Judgment</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dissolve">
                                      <p:cBhvr>
                                        <p:cTn id="7" dur="500"/>
                                        <p:tgtEl>
                                          <p:spTgt spid="160770"/>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160772"/>
                                        </p:tgtEl>
                                        <p:attrNameLst>
                                          <p:attrName>style.visibility</p:attrName>
                                        </p:attrNameLst>
                                      </p:cBhvr>
                                      <p:to>
                                        <p:strVal val="visible"/>
                                      </p:to>
                                    </p:set>
                                    <p:animEffect transition="in" filter="dissolve">
                                      <p:cBhvr>
                                        <p:cTn id="11" dur="5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autoUpdateAnimBg="0"/>
      <p:bldP spid="160772"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SUNSET"/>
          <p:cNvPicPr>
            <a:picLocks noChangeAspect="1" noChangeArrowheads="1"/>
          </p:cNvPicPr>
          <p:nvPr/>
        </p:nvPicPr>
        <p:blipFill>
          <a:blip r:embed="rId3">
            <a:lum bright="-30000"/>
            <a:extLst>
              <a:ext uri="{28A0092B-C50C-407E-A947-70E740481C1C}">
                <a14:useLocalDpi xmlns:a14="http://schemas.microsoft.com/office/drawing/2010/main" val="0"/>
              </a:ext>
            </a:extLst>
          </a:blip>
          <a:srcRect t="6923" b="23846"/>
          <a:stretch>
            <a:fillRect/>
          </a:stretch>
        </p:blipFill>
        <p:spPr bwMode="auto">
          <a:xfrm>
            <a:off x="1371600" y="0"/>
            <a:ext cx="642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WordArt 3" descr="Large checker board"/>
          <p:cNvSpPr>
            <a:spLocks noChangeArrowheads="1" noChangeShapeType="1" noTextEdit="1"/>
          </p:cNvSpPr>
          <p:nvPr/>
        </p:nvSpPr>
        <p:spPr bwMode="auto">
          <a:xfrm>
            <a:off x="457200" y="685800"/>
            <a:ext cx="8458200" cy="28956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99FF99"/>
              </a:contourClr>
            </a:sp3d>
          </a:bodyPr>
          <a:lstStyle/>
          <a:p>
            <a:r>
              <a:rPr lang="en-US" sz="3600" kern="10" dirty="0" err="1"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Sự</a:t>
            </a:r>
            <a:r>
              <a:rPr lang="en-US" sz="3600" kern="10" dirty="0"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 </a:t>
            </a:r>
            <a:r>
              <a:rPr lang="en-US" sz="3600" kern="10" dirty="0" err="1"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theo</a:t>
            </a:r>
            <a:r>
              <a:rPr lang="en-US" sz="3600" kern="10" dirty="0"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 </a:t>
            </a:r>
            <a:r>
              <a:rPr lang="en-US" sz="3600" kern="10" dirty="0" err="1"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đuổi</a:t>
            </a:r>
            <a:r>
              <a:rPr lang="en-US" sz="3600" kern="10" dirty="0"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 </a:t>
            </a:r>
            <a:r>
              <a:rPr lang="en-US" sz="3600" kern="10" dirty="0" err="1"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trống</a:t>
            </a:r>
            <a:r>
              <a:rPr lang="en-US" sz="3600" kern="10" dirty="0"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 </a:t>
            </a:r>
            <a:r>
              <a:rPr lang="en-US" sz="3600" kern="10" dirty="0" err="1"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không</a:t>
            </a:r>
            <a:r>
              <a:rPr lang="en-US" sz="3600" kern="10" dirty="0"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 </a:t>
            </a:r>
            <a:r>
              <a:rPr lang="en-US" sz="3600" kern="10" dirty="0" err="1"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của</a:t>
            </a:r>
            <a:r>
              <a:rPr lang="en-US" sz="3600" kern="10" dirty="0"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 </a:t>
            </a:r>
            <a:r>
              <a:rPr lang="en-US" sz="3600" kern="10" dirty="0" err="1"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bạn</a:t>
            </a:r>
            <a:r>
              <a:rPr lang="en-US" sz="3600" kern="10" dirty="0"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 </a:t>
            </a:r>
            <a:r>
              <a:rPr lang="en-US" sz="3600" kern="10" dirty="0" err="1"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là</a:t>
            </a:r>
            <a:r>
              <a:rPr lang="en-US" sz="3600" kern="10" dirty="0"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 </a:t>
            </a:r>
            <a:r>
              <a:rPr lang="en-US" sz="3600" kern="10" dirty="0" err="1"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gì</a:t>
            </a:r>
            <a:r>
              <a:rPr lang="en-US" sz="3600" kern="10" dirty="0" smtClean="0">
                <a:ln w="9525">
                  <a:round/>
                  <a:headEnd/>
                  <a:tailEnd/>
                </a:ln>
                <a:pattFill prst="lgCheck">
                  <a:fgClr>
                    <a:srgbClr val="99FF99"/>
                  </a:fgClr>
                  <a:bgClr>
                    <a:srgbClr val="FFFFFF"/>
                  </a:bgClr>
                </a:pattFill>
                <a:latin typeface="Arial" panose="020B0604020202020204" pitchFamily="34" charset="0"/>
                <a:cs typeface="Arial" panose="020B0604020202020204" pitchFamily="34" charset="0"/>
              </a:rPr>
              <a:t>?</a:t>
            </a:r>
            <a:endParaRPr lang="vi-VN" sz="3600" kern="10" dirty="0">
              <a:ln w="9525">
                <a:round/>
                <a:headEnd/>
                <a:tailEnd/>
              </a:ln>
              <a:pattFill prst="lgCheck">
                <a:fgClr>
                  <a:srgbClr val="99FF99"/>
                </a:fgClr>
                <a:bgClr>
                  <a:srgbClr val="FFFFFF"/>
                </a:bgClr>
              </a:pattFill>
              <a:latin typeface="Arial" panose="020B0604020202020204" pitchFamily="34" charset="0"/>
              <a:cs typeface="Arial" panose="020B0604020202020204" pitchFamily="34" charset="0"/>
            </a:endParaRPr>
          </a:p>
        </p:txBody>
      </p:sp>
      <p:sp>
        <p:nvSpPr>
          <p:cNvPr id="162820" name="Rectangle 4"/>
          <p:cNvSpPr>
            <a:spLocks noGrp="1" noChangeArrowheads="1"/>
          </p:cNvSpPr>
          <p:nvPr>
            <p:ph type="ctrTitle"/>
          </p:nvPr>
        </p:nvSpPr>
        <p:spPr>
          <a:xfrm>
            <a:off x="0" y="3573463"/>
            <a:ext cx="9144000" cy="3124200"/>
          </a:xfrm>
        </p:spPr>
        <p:txBody>
          <a:bodyPr/>
          <a:lstStyle/>
          <a:p>
            <a:pPr>
              <a:defRPr/>
            </a:pPr>
            <a:r>
              <a:rPr lang="en-US" b="1" dirty="0" err="1" smtClean="0">
                <a:effectLst>
                  <a:outerShdw blurRad="38100" dist="38100" dir="2700000" algn="tl">
                    <a:srgbClr val="808080"/>
                  </a:outerShdw>
                </a:effectLst>
                <a:latin typeface="Arial" pitchFamily="34" charset="0"/>
              </a:rPr>
              <a:t>Điểm</a:t>
            </a:r>
            <a:r>
              <a:rPr lang="en-US" b="1" dirty="0" smtClean="0">
                <a:effectLst>
                  <a:outerShdw blurRad="38100" dist="38100" dir="2700000" algn="tl">
                    <a:srgbClr val="808080"/>
                  </a:outerShdw>
                </a:effectLst>
                <a:latin typeface="Arial" pitchFamily="34" charset="0"/>
              </a:rPr>
              <a:t> </a:t>
            </a:r>
            <a:r>
              <a:rPr lang="en-US" b="1" dirty="0" err="1" smtClean="0">
                <a:effectLst>
                  <a:outerShdw blurRad="38100" dist="38100" dir="2700000" algn="tl">
                    <a:srgbClr val="808080"/>
                  </a:outerShdw>
                </a:effectLst>
                <a:latin typeface="Arial" pitchFamily="34" charset="0"/>
              </a:rPr>
              <a:t>số</a:t>
            </a:r>
            <a:r>
              <a:rPr lang="en-US" b="1" dirty="0" smtClean="0">
                <a:effectLst>
                  <a:outerShdw blurRad="38100" dist="38100" dir="2700000" algn="tl">
                    <a:srgbClr val="808080"/>
                  </a:outerShdw>
                </a:effectLst>
                <a:latin typeface="Arial" pitchFamily="34" charset="0"/>
              </a:rPr>
              <a:t>?</a:t>
            </a:r>
            <a:br>
              <a:rPr lang="en-US" b="1" dirty="0" smtClean="0">
                <a:effectLst>
                  <a:outerShdw blurRad="38100" dist="38100" dir="2700000" algn="tl">
                    <a:srgbClr val="808080"/>
                  </a:outerShdw>
                </a:effectLst>
                <a:latin typeface="Arial" pitchFamily="34" charset="0"/>
              </a:rPr>
            </a:br>
            <a:r>
              <a:rPr lang="en-US" b="1" dirty="0" err="1" smtClean="0">
                <a:effectLst>
                  <a:outerShdw blurRad="38100" dist="38100" dir="2700000" algn="tl">
                    <a:srgbClr val="808080"/>
                  </a:outerShdw>
                </a:effectLst>
                <a:latin typeface="Arial" pitchFamily="34" charset="0"/>
              </a:rPr>
              <a:t>Vị</a:t>
            </a:r>
            <a:r>
              <a:rPr lang="en-US" b="1" dirty="0" smtClean="0">
                <a:effectLst>
                  <a:outerShdw blurRad="38100" dist="38100" dir="2700000" algn="tl">
                    <a:srgbClr val="808080"/>
                  </a:outerShdw>
                </a:effectLst>
                <a:latin typeface="Arial" pitchFamily="34" charset="0"/>
              </a:rPr>
              <a:t> </a:t>
            </a:r>
            <a:r>
              <a:rPr lang="en-US" b="1" dirty="0" err="1" smtClean="0">
                <a:effectLst>
                  <a:outerShdw blurRad="38100" dist="38100" dir="2700000" algn="tl">
                    <a:srgbClr val="808080"/>
                  </a:outerShdw>
                </a:effectLst>
                <a:latin typeface="Arial" pitchFamily="34" charset="0"/>
              </a:rPr>
              <a:t>trí</a:t>
            </a:r>
            <a:r>
              <a:rPr lang="en-US" b="1" dirty="0" smtClean="0">
                <a:effectLst>
                  <a:outerShdw blurRad="38100" dist="38100" dir="2700000" algn="tl">
                    <a:srgbClr val="808080"/>
                  </a:outerShdw>
                </a:effectLst>
                <a:latin typeface="Arial" pitchFamily="34" charset="0"/>
              </a:rPr>
              <a:t> </a:t>
            </a:r>
            <a:r>
              <a:rPr lang="en-US" b="1" dirty="0" err="1" smtClean="0">
                <a:effectLst>
                  <a:outerShdw blurRad="38100" dist="38100" dir="2700000" algn="tl">
                    <a:srgbClr val="808080"/>
                  </a:outerShdw>
                </a:effectLst>
                <a:latin typeface="Arial" pitchFamily="34" charset="0"/>
              </a:rPr>
              <a:t>mục</a:t>
            </a:r>
            <a:r>
              <a:rPr lang="en-US" b="1" dirty="0" smtClean="0">
                <a:effectLst>
                  <a:outerShdw blurRad="38100" dist="38100" dir="2700000" algn="tl">
                    <a:srgbClr val="808080"/>
                  </a:outerShdw>
                </a:effectLst>
                <a:latin typeface="Arial" pitchFamily="34" charset="0"/>
              </a:rPr>
              <a:t> </a:t>
            </a:r>
            <a:r>
              <a:rPr lang="en-US" b="1" dirty="0" err="1" smtClean="0">
                <a:effectLst>
                  <a:outerShdw blurRad="38100" dist="38100" dir="2700000" algn="tl">
                    <a:srgbClr val="808080"/>
                  </a:outerShdw>
                </a:effectLst>
                <a:latin typeface="Arial" pitchFamily="34" charset="0"/>
              </a:rPr>
              <a:t>vụ</a:t>
            </a:r>
            <a:r>
              <a:rPr lang="en-US" b="1" dirty="0" smtClean="0">
                <a:effectLst>
                  <a:outerShdw blurRad="38100" dist="38100" dir="2700000" algn="tl">
                    <a:srgbClr val="808080"/>
                  </a:outerShdw>
                </a:effectLst>
                <a:latin typeface="Arial" pitchFamily="34" charset="0"/>
              </a:rPr>
              <a:t> “</a:t>
            </a:r>
            <a:r>
              <a:rPr lang="en-US" b="1" dirty="0" err="1" smtClean="0">
                <a:effectLst>
                  <a:outerShdw blurRad="38100" dist="38100" dir="2700000" algn="tl">
                    <a:srgbClr val="808080"/>
                  </a:outerShdw>
                </a:effectLst>
                <a:latin typeface="Arial" pitchFamily="34" charset="0"/>
              </a:rPr>
              <a:t>hoàn</a:t>
            </a:r>
            <a:r>
              <a:rPr lang="en-US" b="1" dirty="0" smtClean="0">
                <a:effectLst>
                  <a:outerShdw blurRad="38100" dist="38100" dir="2700000" algn="tl">
                    <a:srgbClr val="808080"/>
                  </a:outerShdw>
                </a:effectLst>
                <a:latin typeface="Arial" pitchFamily="34" charset="0"/>
              </a:rPr>
              <a:t> </a:t>
            </a:r>
            <a:r>
              <a:rPr lang="en-US" b="1" dirty="0" err="1" smtClean="0">
                <a:effectLst>
                  <a:outerShdw blurRad="38100" dist="38100" dir="2700000" algn="tl">
                    <a:srgbClr val="808080"/>
                  </a:outerShdw>
                </a:effectLst>
                <a:latin typeface="Arial" pitchFamily="34" charset="0"/>
              </a:rPr>
              <a:t>hảo</a:t>
            </a:r>
            <a:r>
              <a:rPr lang="en-US" b="1" dirty="0" smtClean="0">
                <a:effectLst>
                  <a:outerShdw blurRad="38100" dist="38100" dir="2700000" algn="tl">
                    <a:srgbClr val="808080"/>
                  </a:outerShdw>
                </a:effectLst>
                <a:latin typeface="Arial" pitchFamily="34" charset="0"/>
              </a:rPr>
              <a:t>” </a:t>
            </a:r>
            <a:r>
              <a:rPr lang="en-US" b="1" dirty="0">
                <a:effectLst>
                  <a:outerShdw blurRad="38100" dist="38100" dir="2700000" algn="tl">
                    <a:srgbClr val="808080"/>
                  </a:outerShdw>
                </a:effectLst>
                <a:latin typeface="Arial" pitchFamily="34" charset="0"/>
              </a:rPr>
              <a:t/>
            </a:r>
            <a:br>
              <a:rPr lang="en-US" b="1" dirty="0">
                <a:effectLst>
                  <a:outerShdw blurRad="38100" dist="38100" dir="2700000" algn="tl">
                    <a:srgbClr val="808080"/>
                  </a:outerShdw>
                </a:effectLst>
                <a:latin typeface="Arial" pitchFamily="34" charset="0"/>
              </a:rPr>
            </a:br>
            <a:r>
              <a:rPr lang="en-US" b="1" dirty="0" err="1" smtClean="0">
                <a:effectLst>
                  <a:outerShdw blurRad="38100" dist="38100" dir="2700000" algn="tl">
                    <a:srgbClr val="808080"/>
                  </a:outerShdw>
                </a:effectLst>
                <a:latin typeface="Arial" pitchFamily="34" charset="0"/>
              </a:rPr>
              <a:t>Khoái</a:t>
            </a:r>
            <a:r>
              <a:rPr lang="en-US" b="1" dirty="0" smtClean="0">
                <a:effectLst>
                  <a:outerShdw blurRad="38100" dist="38100" dir="2700000" algn="tl">
                    <a:srgbClr val="808080"/>
                  </a:outerShdw>
                </a:effectLst>
                <a:latin typeface="Arial" pitchFamily="34" charset="0"/>
              </a:rPr>
              <a:t> </a:t>
            </a:r>
            <a:r>
              <a:rPr lang="en-US" b="1" dirty="0" err="1" smtClean="0">
                <a:effectLst>
                  <a:outerShdw blurRad="38100" dist="38100" dir="2700000" algn="tl">
                    <a:srgbClr val="808080"/>
                  </a:outerShdw>
                </a:effectLst>
                <a:latin typeface="Arial" pitchFamily="34" charset="0"/>
              </a:rPr>
              <a:t>lạc</a:t>
            </a:r>
            <a:r>
              <a:rPr lang="en-US" b="1" dirty="0" smtClean="0">
                <a:effectLst>
                  <a:outerShdw blurRad="38100" dist="38100" dir="2700000" algn="tl">
                    <a:srgbClr val="808080"/>
                  </a:outerShdw>
                </a:effectLst>
                <a:latin typeface="Arial" pitchFamily="34" charset="0"/>
              </a:rPr>
              <a:t>?</a:t>
            </a:r>
            <a:br>
              <a:rPr lang="en-US" b="1" dirty="0" smtClean="0">
                <a:effectLst>
                  <a:outerShdw blurRad="38100" dist="38100" dir="2700000" algn="tl">
                    <a:srgbClr val="808080"/>
                  </a:outerShdw>
                </a:effectLst>
                <a:latin typeface="Arial" pitchFamily="34" charset="0"/>
              </a:rPr>
            </a:br>
            <a:r>
              <a:rPr lang="en-US" b="1" dirty="0" err="1" smtClean="0">
                <a:effectLst>
                  <a:outerShdw blurRad="38100" dist="38100" dir="2700000" algn="tl">
                    <a:srgbClr val="808080"/>
                  </a:outerShdw>
                </a:effectLst>
                <a:latin typeface="Arial" pitchFamily="34" charset="0"/>
              </a:rPr>
              <a:t>Tài</a:t>
            </a:r>
            <a:r>
              <a:rPr lang="en-US" b="1" dirty="0" smtClean="0">
                <a:effectLst>
                  <a:outerShdw blurRad="38100" dist="38100" dir="2700000" algn="tl">
                    <a:srgbClr val="808080"/>
                  </a:outerShdw>
                </a:effectLst>
                <a:latin typeface="Arial" pitchFamily="34" charset="0"/>
              </a:rPr>
              <a:t> </a:t>
            </a:r>
            <a:r>
              <a:rPr lang="en-US" b="1" dirty="0" err="1" smtClean="0">
                <a:effectLst>
                  <a:outerShdw blurRad="38100" dist="38100" dir="2700000" algn="tl">
                    <a:srgbClr val="808080"/>
                  </a:outerShdw>
                </a:effectLst>
                <a:latin typeface="Arial" pitchFamily="34" charset="0"/>
              </a:rPr>
              <a:t>sản</a:t>
            </a:r>
            <a:r>
              <a:rPr lang="en-US" b="1" dirty="0" smtClean="0">
                <a:effectLst>
                  <a:outerShdw blurRad="38100" dist="38100" dir="2700000" algn="tl">
                    <a:srgbClr val="808080"/>
                  </a:outerShdw>
                </a:effectLst>
                <a:latin typeface="Arial" pitchFamily="34" charset="0"/>
              </a:rPr>
              <a:t>?</a:t>
            </a:r>
            <a:br>
              <a:rPr lang="en-US" b="1" dirty="0" smtClean="0">
                <a:effectLst>
                  <a:outerShdw blurRad="38100" dist="38100" dir="2700000" algn="tl">
                    <a:srgbClr val="808080"/>
                  </a:outerShdw>
                </a:effectLst>
                <a:latin typeface="Arial" pitchFamily="34" charset="0"/>
              </a:rPr>
            </a:br>
            <a:r>
              <a:rPr lang="en-US" b="1" dirty="0" err="1" smtClean="0">
                <a:effectLst>
                  <a:outerShdw blurRad="38100" dist="38100" dir="2700000" algn="tl">
                    <a:srgbClr val="808080"/>
                  </a:outerShdw>
                </a:effectLst>
                <a:latin typeface="Arial" pitchFamily="34" charset="0"/>
              </a:rPr>
              <a:t>Quyền</a:t>
            </a:r>
            <a:r>
              <a:rPr lang="en-US" b="1" dirty="0" smtClean="0">
                <a:effectLst>
                  <a:outerShdw blurRad="38100" dist="38100" dir="2700000" algn="tl">
                    <a:srgbClr val="808080"/>
                  </a:outerShdw>
                </a:effectLst>
                <a:latin typeface="Arial" pitchFamily="34" charset="0"/>
              </a:rPr>
              <a:t> </a:t>
            </a:r>
            <a:r>
              <a:rPr lang="en-US" b="1" dirty="0" err="1" smtClean="0">
                <a:effectLst>
                  <a:outerShdw blurRad="38100" dist="38100" dir="2700000" algn="tl">
                    <a:srgbClr val="808080"/>
                  </a:outerShdw>
                </a:effectLst>
                <a:latin typeface="Arial" pitchFamily="34" charset="0"/>
              </a:rPr>
              <a:t>lực</a:t>
            </a:r>
            <a:r>
              <a:rPr lang="en-US" b="1" dirty="0" smtClean="0">
                <a:effectLst>
                  <a:outerShdw blurRad="38100" dist="38100" dir="2700000" algn="tl">
                    <a:srgbClr val="808080"/>
                  </a:outerShdw>
                </a:effectLst>
                <a:latin typeface="Arial" pitchFamily="34" charset="0"/>
              </a:rPr>
              <a:t>?</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wd">
                                    <p:tmAbs val="500"/>
                                  </p:iterate>
                                  <p:childTnLst>
                                    <p:set>
                                      <p:cBhvr>
                                        <p:cTn id="11" dur="1" fill="hold">
                                          <p:stCondLst>
                                            <p:cond delay="0"/>
                                          </p:stCondLst>
                                        </p:cTn>
                                        <p:tgtEl>
                                          <p:spTgt spid="162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animBg="1"/>
      <p:bldP spid="162820"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idx="4294967295"/>
          </p:nvPr>
        </p:nvSpPr>
        <p:spPr/>
        <p:txBody>
          <a:bodyPr/>
          <a:lstStyle/>
          <a:p>
            <a:pPr eaLnBrk="1" hangingPunct="1">
              <a:defRPr/>
            </a:pPr>
            <a:r>
              <a:rPr lang="en-US" altLang="zh-CN" smtClean="0">
                <a:ea typeface="SimSun" pitchFamily="2" charset="-122"/>
              </a:rPr>
              <a:t>3 Fs</a:t>
            </a:r>
          </a:p>
        </p:txBody>
      </p:sp>
      <p:pic>
        <p:nvPicPr>
          <p:cNvPr id="258051" name="Picture 3" descr="bs01928_"/>
          <p:cNvPicPr>
            <a:picLocks noChangeAspect="1" noChangeArrowheads="1"/>
          </p:cNvPicPr>
          <p:nvPr/>
        </p:nvPicPr>
        <p:blipFill>
          <a:blip r:embed="rId3"/>
          <a:srcRect/>
          <a:stretch>
            <a:fillRect/>
          </a:stretch>
        </p:blipFill>
        <p:spPr bwMode="auto">
          <a:xfrm>
            <a:off x="0" y="0"/>
            <a:ext cx="9144000" cy="6858000"/>
          </a:xfrm>
          <a:prstGeom prst="rect">
            <a:avLst/>
          </a:prstGeom>
          <a:noFill/>
          <a:ln>
            <a:noFill/>
          </a:ln>
          <a:effectLst>
            <a:outerShdw blurRad="63500" dist="38099" dir="2700000" algn="ctr" rotWithShape="0">
              <a:schemeClr val="folHlink">
                <a:alpha val="74997"/>
              </a:schemeClr>
            </a:outerShdw>
          </a:effectLst>
          <a:extLst/>
        </p:spPr>
      </p:pic>
      <p:sp>
        <p:nvSpPr>
          <p:cNvPr id="258052" name="WordArt 4"/>
          <p:cNvSpPr>
            <a:spLocks noChangeArrowheads="1" noChangeShapeType="1" noTextEdit="1"/>
          </p:cNvSpPr>
          <p:nvPr/>
        </p:nvSpPr>
        <p:spPr bwMode="auto">
          <a:xfrm rot="487806">
            <a:off x="6530975" y="1071563"/>
            <a:ext cx="2133600" cy="915987"/>
          </a:xfrm>
          <a:prstGeom prst="rect">
            <a:avLst/>
          </a:prstGeom>
        </p:spPr>
        <p:txBody>
          <a:bodyPr wrap="none" fromWordArt="1">
            <a:prstTxWarp prst="textPlain">
              <a:avLst>
                <a:gd name="adj" fmla="val 50000"/>
              </a:avLst>
            </a:prstTxWarp>
          </a:bodyPr>
          <a:lstStyle/>
          <a:p>
            <a:r>
              <a:rPr lang="vi-VN" sz="3600" kern="10" dirty="0" smtClean="0">
                <a:ln w="9525">
                  <a:solidFill>
                    <a:srgbClr val="000000"/>
                  </a:solidFill>
                  <a:round/>
                  <a:headEnd/>
                  <a:tailEnd/>
                </a:ln>
                <a:solidFill>
                  <a:srgbClr val="060606"/>
                </a:solidFill>
                <a:cs typeface="Times New Roman" panose="02020603050405020304" pitchFamily="18" charset="0"/>
              </a:rPr>
              <a:t>Vô ích</a:t>
            </a:r>
            <a:endParaRPr lang="vi-VN" sz="3600" kern="10" dirty="0">
              <a:ln w="9525">
                <a:solidFill>
                  <a:srgbClr val="000000"/>
                </a:solidFill>
                <a:round/>
                <a:headEnd/>
                <a:tailEnd/>
              </a:ln>
              <a:solidFill>
                <a:srgbClr val="060606"/>
              </a:solidFill>
              <a:cs typeface="Times New Roman" panose="02020603050405020304" pitchFamily="18" charset="0"/>
            </a:endParaRPr>
          </a:p>
        </p:txBody>
      </p:sp>
      <p:sp>
        <p:nvSpPr>
          <p:cNvPr id="258053" name="WordArt 5"/>
          <p:cNvSpPr>
            <a:spLocks noChangeArrowheads="1" noChangeShapeType="1" noTextEdit="1"/>
          </p:cNvSpPr>
          <p:nvPr/>
        </p:nvSpPr>
        <p:spPr bwMode="auto">
          <a:xfrm rot="-495251">
            <a:off x="460375" y="892175"/>
            <a:ext cx="2057400" cy="1176338"/>
          </a:xfrm>
          <a:prstGeom prst="rect">
            <a:avLst/>
          </a:prstGeom>
        </p:spPr>
        <p:txBody>
          <a:bodyPr wrap="none" fromWordArt="1">
            <a:prstTxWarp prst="textPlain">
              <a:avLst>
                <a:gd name="adj" fmla="val 50000"/>
              </a:avLst>
            </a:prstTxWarp>
          </a:bodyPr>
          <a:lstStyle/>
          <a:p>
            <a:r>
              <a:rPr lang="vi-VN" sz="3600" kern="10" dirty="0" smtClean="0">
                <a:ln w="9525">
                  <a:solidFill>
                    <a:srgbClr val="000000"/>
                  </a:solidFill>
                  <a:round/>
                  <a:headEnd/>
                  <a:tailEnd/>
                </a:ln>
                <a:solidFill>
                  <a:srgbClr val="060606"/>
                </a:solidFill>
                <a:cs typeface="Times New Roman" panose="02020603050405020304" pitchFamily="18" charset="0"/>
              </a:rPr>
              <a:t>Thoáng qua</a:t>
            </a:r>
            <a:endParaRPr lang="vi-VN" sz="3600" kern="10" dirty="0">
              <a:ln w="9525">
                <a:solidFill>
                  <a:srgbClr val="000000"/>
                </a:solidFill>
                <a:round/>
                <a:headEnd/>
                <a:tailEnd/>
              </a:ln>
              <a:solidFill>
                <a:srgbClr val="060606"/>
              </a:solidFill>
              <a:cs typeface="Times New Roman" panose="02020603050405020304" pitchFamily="18" charset="0"/>
            </a:endParaRPr>
          </a:p>
        </p:txBody>
      </p:sp>
      <p:sp>
        <p:nvSpPr>
          <p:cNvPr id="258054" name="WordArt 6"/>
          <p:cNvSpPr>
            <a:spLocks noChangeArrowheads="1" noChangeShapeType="1" noTextEdit="1"/>
          </p:cNvSpPr>
          <p:nvPr/>
        </p:nvSpPr>
        <p:spPr bwMode="auto">
          <a:xfrm>
            <a:off x="2914650" y="304800"/>
            <a:ext cx="3314700" cy="914400"/>
          </a:xfrm>
          <a:prstGeom prst="rect">
            <a:avLst/>
          </a:prstGeom>
        </p:spPr>
        <p:txBody>
          <a:bodyPr wrap="none" fromWordArt="1">
            <a:prstTxWarp prst="textPlain">
              <a:avLst>
                <a:gd name="adj" fmla="val 50000"/>
              </a:avLst>
            </a:prstTxWarp>
          </a:bodyPr>
          <a:lstStyle/>
          <a:p>
            <a:r>
              <a:rPr lang="vi-VN" sz="3600" kern="10" dirty="0" smtClean="0">
                <a:ln w="9525">
                  <a:solidFill>
                    <a:srgbClr val="000000"/>
                  </a:solidFill>
                  <a:round/>
                  <a:headEnd/>
                  <a:tailEnd/>
                </a:ln>
                <a:solidFill>
                  <a:srgbClr val="060606"/>
                </a:solidFill>
                <a:cs typeface="Times New Roman" panose="02020603050405020304" pitchFamily="18" charset="0"/>
              </a:rPr>
              <a:t>Không hiệu quả</a:t>
            </a:r>
            <a:endParaRPr lang="vi-VN" sz="3600" kern="10" dirty="0">
              <a:ln w="9525">
                <a:solidFill>
                  <a:srgbClr val="000000"/>
                </a:solidFill>
                <a:round/>
                <a:headEnd/>
                <a:tailEnd/>
              </a:ln>
              <a:solidFill>
                <a:srgbClr val="060606"/>
              </a:solidFill>
              <a:cs typeface="Times New Roman" panose="02020603050405020304" pitchFamily="18" charset="0"/>
            </a:endParaRPr>
          </a:p>
        </p:txBody>
      </p:sp>
      <p:sp>
        <p:nvSpPr>
          <p:cNvPr id="258055" name="AutoShape 7"/>
          <p:cNvSpPr>
            <a:spLocks noChangeArrowheads="1"/>
          </p:cNvSpPr>
          <p:nvPr/>
        </p:nvSpPr>
        <p:spPr bwMode="auto">
          <a:xfrm>
            <a:off x="4572000" y="2743200"/>
            <a:ext cx="3505200" cy="1447800"/>
          </a:xfrm>
          <a:prstGeom prst="cloudCallout">
            <a:avLst>
              <a:gd name="adj1" fmla="val -48278"/>
              <a:gd name="adj2" fmla="val 48028"/>
            </a:avLst>
          </a:prstGeom>
          <a:solidFill>
            <a:srgbClr val="333399"/>
          </a:solidFill>
          <a:ln w="9525">
            <a:solidFill>
              <a:schemeClr val="tx1"/>
            </a:solidFill>
            <a:round/>
            <a:headEnd/>
            <a:tailEnd/>
          </a:ln>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3200" dirty="0" err="1" smtClean="0">
                <a:latin typeface="Arial" panose="020B0604020202020204" pitchFamily="34" charset="0"/>
              </a:rPr>
              <a:t>Thất</a:t>
            </a:r>
            <a:r>
              <a:rPr lang="en-US" altLang="vi-VN" sz="3200" dirty="0" smtClean="0">
                <a:latin typeface="Arial" panose="020B0604020202020204" pitchFamily="34" charset="0"/>
              </a:rPr>
              <a:t> </a:t>
            </a:r>
            <a:r>
              <a:rPr lang="en-US" altLang="vi-VN" sz="3200" dirty="0" err="1" smtClean="0">
                <a:latin typeface="Arial" panose="020B0604020202020204" pitchFamily="34" charset="0"/>
              </a:rPr>
              <a:t>vọng</a:t>
            </a:r>
            <a:endParaRPr lang="en-US" altLang="vi-VN" sz="5400" dirty="0">
              <a:latin typeface="Arial" panose="020B0604020202020204" pitchFamily="34" charset="0"/>
            </a:endParaRPr>
          </a:p>
        </p:txBody>
      </p:sp>
      <p:sp>
        <p:nvSpPr>
          <p:cNvPr id="258056" name="AutoShape 8"/>
          <p:cNvSpPr>
            <a:spLocks noChangeArrowheads="1"/>
          </p:cNvSpPr>
          <p:nvPr/>
        </p:nvSpPr>
        <p:spPr bwMode="auto">
          <a:xfrm>
            <a:off x="2218911" y="1447800"/>
            <a:ext cx="3505200" cy="1447800"/>
          </a:xfrm>
          <a:prstGeom prst="cloudCallout">
            <a:avLst>
              <a:gd name="adj1" fmla="val 9241"/>
              <a:gd name="adj2" fmla="val 126097"/>
            </a:avLst>
          </a:prstGeom>
          <a:solidFill>
            <a:srgbClr val="333399"/>
          </a:solidFill>
          <a:ln w="9525">
            <a:solidFill>
              <a:schemeClr val="tx1"/>
            </a:solidFill>
            <a:round/>
            <a:headEnd/>
            <a:tailEnd/>
          </a:ln>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2800" dirty="0" err="1" smtClean="0">
                <a:latin typeface="Arial" panose="020B0604020202020204" pitchFamily="34" charset="0"/>
              </a:rPr>
              <a:t>Trống</a:t>
            </a:r>
            <a:r>
              <a:rPr lang="en-US" altLang="vi-VN" sz="2800" dirty="0" smtClean="0">
                <a:latin typeface="Arial" panose="020B0604020202020204" pitchFamily="34" charset="0"/>
              </a:rPr>
              <a:t> </a:t>
            </a:r>
            <a:r>
              <a:rPr lang="en-US" altLang="vi-VN" sz="2800" dirty="0" err="1" smtClean="0">
                <a:latin typeface="Arial" panose="020B0604020202020204" pitchFamily="34" charset="0"/>
              </a:rPr>
              <a:t>không</a:t>
            </a:r>
            <a:endParaRPr lang="en-US" altLang="vi-VN" sz="4800" dirty="0">
              <a:latin typeface="Arial" panose="020B0604020202020204" pitchFamily="34" charset="0"/>
            </a:endParaRPr>
          </a:p>
        </p:txBody>
      </p:sp>
      <p:sp>
        <p:nvSpPr>
          <p:cNvPr id="258057" name="AutoShape 9"/>
          <p:cNvSpPr>
            <a:spLocks noChangeArrowheads="1"/>
          </p:cNvSpPr>
          <p:nvPr/>
        </p:nvSpPr>
        <p:spPr bwMode="auto">
          <a:xfrm>
            <a:off x="0" y="3124200"/>
            <a:ext cx="3505200" cy="1447800"/>
          </a:xfrm>
          <a:prstGeom prst="cloudCallout">
            <a:avLst>
              <a:gd name="adj1" fmla="val 69338"/>
              <a:gd name="adj2" fmla="val 14366"/>
            </a:avLst>
          </a:prstGeom>
          <a:solidFill>
            <a:srgbClr val="333399"/>
          </a:solidFill>
          <a:ln w="9525">
            <a:solidFill>
              <a:schemeClr val="tx1"/>
            </a:solidFill>
            <a:round/>
            <a:headEnd/>
            <a:tailEnd/>
          </a:ln>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3200" dirty="0" err="1" smtClean="0">
                <a:latin typeface="Arial" panose="020B0604020202020204" pitchFamily="34" charset="0"/>
              </a:rPr>
              <a:t>Vỡ</a:t>
            </a:r>
            <a:r>
              <a:rPr lang="en-US" altLang="vi-VN" sz="3200" dirty="0" smtClean="0">
                <a:latin typeface="Arial" panose="020B0604020202020204" pitchFamily="34" charset="0"/>
              </a:rPr>
              <a:t> </a:t>
            </a:r>
            <a:r>
              <a:rPr lang="en-US" altLang="vi-VN" sz="3200" dirty="0" err="1" smtClean="0">
                <a:latin typeface="Arial" panose="020B0604020202020204" pitchFamily="34" charset="0"/>
              </a:rPr>
              <a:t>mộng</a:t>
            </a:r>
            <a:endParaRPr lang="en-US" altLang="vi-VN" sz="5400" dirty="0">
              <a:latin typeface="Arial" panose="020B0604020202020204" pitchFamily="34" charset="0"/>
            </a:endParaRPr>
          </a:p>
        </p:txBody>
      </p:sp>
      <p:sp>
        <p:nvSpPr>
          <p:cNvPr id="10" name="TextBox 7"/>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p>
            <a:pPr>
              <a:defRPr/>
            </a:pPr>
            <a:r>
              <a:rPr lang="en-US" b="1">
                <a:solidFill>
                  <a:srgbClr val="FFFFFF"/>
                </a:solidFill>
                <a:effectLst>
                  <a:outerShdw blurRad="38100" dist="38100" dir="2700000" algn="tl">
                    <a:srgbClr val="5B5B89"/>
                  </a:outerShdw>
                </a:effectLst>
                <a:latin typeface="Arial" pitchFamily="34" charset="0"/>
                <a:cs typeface="Arial" pitchFamily="34" charset="0"/>
              </a:rPr>
              <a:t>403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8052"/>
                                        </p:tgtEl>
                                        <p:attrNameLst>
                                          <p:attrName>style.visibility</p:attrName>
                                        </p:attrNameLst>
                                      </p:cBhvr>
                                      <p:to>
                                        <p:strVal val="visible"/>
                                      </p:to>
                                    </p:set>
                                    <p:animEffect transition="in" filter="blinds(horizontal)">
                                      <p:cBhvr>
                                        <p:cTn id="7" dur="1000"/>
                                        <p:tgtEl>
                                          <p:spTgt spid="258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8053"/>
                                        </p:tgtEl>
                                        <p:attrNameLst>
                                          <p:attrName>style.visibility</p:attrName>
                                        </p:attrNameLst>
                                      </p:cBhvr>
                                      <p:to>
                                        <p:strVal val="visible"/>
                                      </p:to>
                                    </p:set>
                                    <p:animEffect transition="in" filter="blinds(horizontal)">
                                      <p:cBhvr>
                                        <p:cTn id="12" dur="1000"/>
                                        <p:tgtEl>
                                          <p:spTgt spid="258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8054"/>
                                        </p:tgtEl>
                                        <p:attrNameLst>
                                          <p:attrName>style.visibility</p:attrName>
                                        </p:attrNameLst>
                                      </p:cBhvr>
                                      <p:to>
                                        <p:strVal val="visible"/>
                                      </p:to>
                                    </p:set>
                                    <p:animEffect transition="in" filter="blinds(horizontal)">
                                      <p:cBhvr>
                                        <p:cTn id="17" dur="1000"/>
                                        <p:tgtEl>
                                          <p:spTgt spid="258054"/>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8055"/>
                                        </p:tgtEl>
                                        <p:attrNameLst>
                                          <p:attrName>style.visibility</p:attrName>
                                        </p:attrNameLst>
                                      </p:cBhvr>
                                      <p:to>
                                        <p:strVal val="visible"/>
                                      </p:to>
                                    </p:set>
                                    <p:animEffect transition="in" filter="fade">
                                      <p:cBhvr>
                                        <p:cTn id="21" dur="2000"/>
                                        <p:tgtEl>
                                          <p:spTgt spid="25805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8056"/>
                                        </p:tgtEl>
                                        <p:attrNameLst>
                                          <p:attrName>style.visibility</p:attrName>
                                        </p:attrNameLst>
                                      </p:cBhvr>
                                      <p:to>
                                        <p:strVal val="visible"/>
                                      </p:to>
                                    </p:set>
                                    <p:animEffect transition="in" filter="fade">
                                      <p:cBhvr>
                                        <p:cTn id="24" dur="2000"/>
                                        <p:tgtEl>
                                          <p:spTgt spid="25805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8057"/>
                                        </p:tgtEl>
                                        <p:attrNameLst>
                                          <p:attrName>style.visibility</p:attrName>
                                        </p:attrNameLst>
                                      </p:cBhvr>
                                      <p:to>
                                        <p:strVal val="visible"/>
                                      </p:to>
                                    </p:set>
                                    <p:animEffect transition="in" filter="fade">
                                      <p:cBhvr>
                                        <p:cTn id="27" dur="2000"/>
                                        <p:tgtEl>
                                          <p:spTgt spid="258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2" grpId="0" animBg="1"/>
      <p:bldP spid="258053" grpId="0" animBg="1"/>
      <p:bldP spid="258054" grpId="0" animBg="1"/>
      <p:bldP spid="258055" grpId="0" animBg="1"/>
      <p:bldP spid="258056" grpId="0" animBg="1"/>
      <p:bldP spid="25805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1828800" y="-228600"/>
            <a:ext cx="4953000" cy="1143000"/>
          </a:xfrm>
        </p:spPr>
        <p:txBody>
          <a:bodyPr/>
          <a:lstStyle/>
          <a:p>
            <a:pPr eaLnBrk="1" hangingPunct="1">
              <a:defRPr/>
            </a:pPr>
            <a:r>
              <a:rPr lang="en-US" altLang="zh-CN" sz="5400" u="sng" dirty="0" err="1" smtClean="0">
                <a:ea typeface="SimSun" pitchFamily="2" charset="-122"/>
              </a:rPr>
              <a:t>Tình</a:t>
            </a:r>
            <a:r>
              <a:rPr lang="en-US" altLang="zh-CN" sz="5400" u="sng" dirty="0" smtClean="0">
                <a:ea typeface="SimSun" pitchFamily="2" charset="-122"/>
              </a:rPr>
              <a:t> </a:t>
            </a:r>
            <a:r>
              <a:rPr lang="en-US" altLang="zh-CN" sz="5400" u="sng" dirty="0" err="1" smtClean="0">
                <a:ea typeface="SimSun" pitchFamily="2" charset="-122"/>
              </a:rPr>
              <a:t>trạng</a:t>
            </a:r>
            <a:endParaRPr lang="en-US" altLang="zh-CN" sz="5400" u="sng" dirty="0" smtClean="0">
              <a:ea typeface="SimSun" pitchFamily="2" charset="-122"/>
            </a:endParaRPr>
          </a:p>
        </p:txBody>
      </p:sp>
      <p:sp>
        <p:nvSpPr>
          <p:cNvPr id="275459" name="Text Box 3"/>
          <p:cNvSpPr txBox="1">
            <a:spLocks noChangeArrowheads="1"/>
          </p:cNvSpPr>
          <p:nvPr/>
        </p:nvSpPr>
        <p:spPr bwMode="auto">
          <a:xfrm>
            <a:off x="4572000" y="21336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endParaRPr lang="zh-CN" altLang="en-US" sz="1800">
              <a:latin typeface="Arial" panose="020B0604020202020204" pitchFamily="34" charset="0"/>
              <a:ea typeface="SimSun" panose="02010600030101010101" pitchFamily="2" charset="-122"/>
            </a:endParaRPr>
          </a:p>
        </p:txBody>
      </p:sp>
      <p:sp>
        <p:nvSpPr>
          <p:cNvPr id="260100" name="Rectangle 4"/>
          <p:cNvSpPr>
            <a:spLocks noChangeArrowheads="1"/>
          </p:cNvSpPr>
          <p:nvPr/>
        </p:nvSpPr>
        <p:spPr bwMode="auto">
          <a:xfrm>
            <a:off x="609600" y="1146519"/>
            <a:ext cx="7620000" cy="2936188"/>
          </a:xfrm>
          <a:prstGeom prst="rect">
            <a:avLst/>
          </a:prstGeom>
          <a:noFill/>
          <a:ln w="9525">
            <a:noFill/>
            <a:miter lim="800000"/>
            <a:headEnd/>
            <a:tailEnd/>
          </a:ln>
        </p:spPr>
        <p:txBody>
          <a:bodyPr anchor="ctr">
            <a:spAutoFit/>
          </a:bodyPr>
          <a:lstStyle/>
          <a:p>
            <a:pPr algn="l" eaLnBrk="1" hangingPunct="1">
              <a:lnSpc>
                <a:spcPct val="110000"/>
              </a:lnSpc>
              <a:defRPr/>
            </a:pPr>
            <a:r>
              <a:rPr lang="en-US" altLang="zh-CN" sz="2800" b="1" dirty="0" err="1" smtClean="0">
                <a:effectLst>
                  <a:outerShdw blurRad="38100" dist="38100" dir="2700000" algn="tl">
                    <a:srgbClr val="000000"/>
                  </a:outerShdw>
                </a:effectLst>
                <a:latin typeface="Arial" pitchFamily="34" charset="0"/>
                <a:ea typeface="SimSun" pitchFamily="2" charset="-122"/>
              </a:rPr>
              <a:t>Một</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người</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sở</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hữu</a:t>
            </a:r>
            <a:r>
              <a:rPr lang="en-US" altLang="zh-CN" sz="2800" b="1" dirty="0" smtClean="0">
                <a:effectLst>
                  <a:outerShdw blurRad="38100" dist="38100" dir="2700000" algn="tl">
                    <a:srgbClr val="000000"/>
                  </a:outerShdw>
                </a:effectLst>
                <a:latin typeface="Arial" pitchFamily="34" charset="0"/>
                <a:ea typeface="SimSun" pitchFamily="2" charset="-122"/>
              </a:rPr>
              <a:t> MỌI THỨ </a:t>
            </a:r>
            <a:r>
              <a:rPr lang="en-US" altLang="zh-CN" sz="2800" b="1" dirty="0" smtClean="0">
                <a:solidFill>
                  <a:srgbClr val="66FF66"/>
                </a:solidFill>
                <a:effectLst>
                  <a:outerShdw blurRad="38100" dist="38100" dir="2700000" algn="tl">
                    <a:srgbClr val="000000"/>
                  </a:outerShdw>
                </a:effectLst>
                <a:latin typeface="Arial" pitchFamily="34" charset="0"/>
                <a:ea typeface="SimSun" pitchFamily="2" charset="-122"/>
              </a:rPr>
              <a:t> </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và</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trải</a:t>
            </a:r>
            <a:r>
              <a:rPr lang="en-US" altLang="zh-CN" sz="2800" b="1" dirty="0" smtClean="0">
                <a:effectLst>
                  <a:outerShdw blurRad="38100" dist="38100" dir="2700000" algn="tl">
                    <a:srgbClr val="000000"/>
                  </a:outerShdw>
                </a:effectLst>
                <a:latin typeface="Arial" pitchFamily="34" charset="0"/>
                <a:ea typeface="SimSun" pitchFamily="2" charset="-122"/>
              </a:rPr>
              <a:t> qua MỌI THỨ “DƯỚI MẶT TRỜI” </a:t>
            </a:r>
            <a:r>
              <a:rPr lang="en-US" altLang="zh-CN" sz="2800" b="1" dirty="0" smtClean="0">
                <a:solidFill>
                  <a:srgbClr val="66FF66"/>
                </a:solidFill>
                <a:effectLst>
                  <a:outerShdw blurRad="38100" dist="38100" dir="2700000" algn="tl">
                    <a:srgbClr val="000000"/>
                  </a:outerShdw>
                </a:effectLst>
                <a:latin typeface="Arial" pitchFamily="34" charset="0"/>
                <a:ea typeface="SimSun" pitchFamily="2" charset="-122"/>
              </a:rPr>
              <a:t>  </a:t>
            </a:r>
            <a:endParaRPr lang="en-US" altLang="zh-CN" sz="2800" b="1" dirty="0">
              <a:solidFill>
                <a:srgbClr val="66FF66"/>
              </a:solidFill>
              <a:effectLst>
                <a:outerShdw blurRad="38100" dist="38100" dir="2700000" algn="tl">
                  <a:srgbClr val="000000"/>
                </a:outerShdw>
              </a:effectLst>
              <a:latin typeface="Arial" pitchFamily="34" charset="0"/>
              <a:ea typeface="SimSun" pitchFamily="2" charset="-122"/>
            </a:endParaRPr>
          </a:p>
          <a:p>
            <a:pPr algn="l" eaLnBrk="1" hangingPunct="1">
              <a:lnSpc>
                <a:spcPct val="110000"/>
              </a:lnSpc>
              <a:defRPr/>
            </a:pPr>
            <a:r>
              <a:rPr lang="en-US" altLang="zh-CN" sz="2800" b="1" dirty="0" smtClean="0">
                <a:effectLst>
                  <a:outerShdw blurRad="38100" dist="38100" dir="2700000" algn="tl">
                    <a:srgbClr val="000000"/>
                  </a:outerShdw>
                </a:effectLst>
                <a:latin typeface="Arial" pitchFamily="34" charset="0"/>
                <a:ea typeface="SimSun" pitchFamily="2" charset="-122"/>
              </a:rPr>
              <a:t>…</a:t>
            </a:r>
            <a:r>
              <a:rPr lang="en-US" altLang="zh-CN" sz="2800" b="1" dirty="0" err="1" smtClean="0">
                <a:effectLst>
                  <a:outerShdw blurRad="38100" dist="38100" dir="2700000" algn="tl">
                    <a:srgbClr val="000000"/>
                  </a:outerShdw>
                </a:effectLst>
                <a:latin typeface="Arial" pitchFamily="34" charset="0"/>
                <a:ea typeface="SimSun" pitchFamily="2" charset="-122"/>
              </a:rPr>
              <a:t>ông</a:t>
            </a:r>
            <a:r>
              <a:rPr lang="en-US" altLang="zh-CN" sz="2800" b="1" dirty="0" smtClean="0">
                <a:effectLst>
                  <a:outerShdw blurRad="38100" dist="38100" dir="2700000" algn="tl">
                    <a:srgbClr val="000000"/>
                  </a:outerShdw>
                </a:effectLst>
                <a:latin typeface="Arial" pitchFamily="34" charset="0"/>
                <a:ea typeface="SimSun" pitchFamily="2" charset="-122"/>
              </a:rPr>
              <a:t> ĐÃ CÓ </a:t>
            </a:r>
            <a:r>
              <a:rPr lang="en-US" altLang="zh-CN" sz="2800" b="1" dirty="0" err="1" smtClean="0">
                <a:effectLst>
                  <a:outerShdw blurRad="38100" dist="38100" dir="2700000" algn="tl">
                    <a:srgbClr val="000000"/>
                  </a:outerShdw>
                </a:effectLst>
                <a:latin typeface="Arial" pitchFamily="34" charset="0"/>
                <a:ea typeface="SimSun" pitchFamily="2" charset="-122"/>
              </a:rPr>
              <a:t>mọi</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thứ</a:t>
            </a:r>
            <a:r>
              <a:rPr lang="en-US" altLang="zh-CN" sz="2800" b="1" dirty="0" smtClean="0">
                <a:effectLst>
                  <a:outerShdw blurRad="38100" dist="38100" dir="2700000" algn="tl">
                    <a:srgbClr val="000000"/>
                  </a:outerShdw>
                </a:effectLst>
                <a:latin typeface="Arial" pitchFamily="34" charset="0"/>
                <a:ea typeface="SimSun" pitchFamily="2" charset="-122"/>
              </a:rPr>
              <a:t> </a:t>
            </a:r>
          </a:p>
          <a:p>
            <a:pPr algn="l" eaLnBrk="1" hangingPunct="1">
              <a:lnSpc>
                <a:spcPct val="110000"/>
              </a:lnSpc>
              <a:defRPr/>
            </a:pPr>
            <a:r>
              <a:rPr lang="en-US" altLang="zh-CN" sz="2800" b="1" dirty="0" smtClean="0">
                <a:effectLst>
                  <a:outerShdw blurRad="38100" dist="38100" dir="2700000" algn="tl">
                    <a:srgbClr val="000000"/>
                  </a:outerShdw>
                </a:effectLst>
                <a:latin typeface="Arial" pitchFamily="34" charset="0"/>
                <a:ea typeface="SimSun" pitchFamily="2" charset="-122"/>
              </a:rPr>
              <a:t>…</a:t>
            </a:r>
            <a:r>
              <a:rPr lang="en-US" altLang="zh-CN" sz="2800" b="1" dirty="0" err="1" smtClean="0">
                <a:effectLst>
                  <a:outerShdw blurRad="38100" dist="38100" dir="2700000" algn="tl">
                    <a:srgbClr val="000000"/>
                  </a:outerShdw>
                </a:effectLst>
                <a:latin typeface="Arial" pitchFamily="34" charset="0"/>
                <a:ea typeface="SimSun" pitchFamily="2" charset="-122"/>
              </a:rPr>
              <a:t>ông</a:t>
            </a:r>
            <a:r>
              <a:rPr lang="en-US" altLang="zh-CN" sz="2800" b="1" dirty="0" smtClean="0">
                <a:effectLst>
                  <a:outerShdw blurRad="38100" dist="38100" dir="2700000" algn="tl">
                    <a:srgbClr val="000000"/>
                  </a:outerShdw>
                </a:effectLst>
                <a:latin typeface="Arial" pitchFamily="34" charset="0"/>
                <a:ea typeface="SimSun" pitchFamily="2" charset="-122"/>
              </a:rPr>
              <a:t> ĐÃ LÀM </a:t>
            </a:r>
            <a:r>
              <a:rPr lang="en-US" altLang="zh-CN" sz="2800" b="1" dirty="0" err="1" smtClean="0">
                <a:effectLst>
                  <a:outerShdw blurRad="38100" dist="38100" dir="2700000" algn="tl">
                    <a:srgbClr val="000000"/>
                  </a:outerShdw>
                </a:effectLst>
                <a:latin typeface="Arial" pitchFamily="34" charset="0"/>
                <a:ea typeface="SimSun" pitchFamily="2" charset="-122"/>
              </a:rPr>
              <a:t>mọi</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thứ</a:t>
            </a:r>
            <a:r>
              <a:rPr lang="en-US" altLang="zh-CN" sz="2800" b="1" dirty="0" smtClean="0">
                <a:effectLst>
                  <a:outerShdw blurRad="38100" dist="38100" dir="2700000" algn="tl">
                    <a:srgbClr val="000000"/>
                  </a:outerShdw>
                </a:effectLst>
                <a:latin typeface="Arial" pitchFamily="34" charset="0"/>
                <a:ea typeface="SimSun" pitchFamily="2" charset="-122"/>
              </a:rPr>
              <a:t> </a:t>
            </a:r>
            <a:endParaRPr lang="en-US" altLang="zh-CN" sz="2800" b="1" dirty="0">
              <a:effectLst>
                <a:outerShdw blurRad="38100" dist="38100" dir="2700000" algn="tl">
                  <a:srgbClr val="000000"/>
                </a:outerShdw>
              </a:effectLst>
              <a:latin typeface="Arial" pitchFamily="34" charset="0"/>
              <a:ea typeface="SimSun" pitchFamily="2" charset="-122"/>
            </a:endParaRPr>
          </a:p>
          <a:p>
            <a:pPr algn="l" eaLnBrk="1" hangingPunct="1">
              <a:lnSpc>
                <a:spcPct val="110000"/>
              </a:lnSpc>
              <a:defRPr/>
            </a:pPr>
            <a:r>
              <a:rPr lang="en-US" altLang="zh-CN" sz="2800" b="1" dirty="0" smtClean="0">
                <a:effectLst>
                  <a:outerShdw blurRad="38100" dist="38100" dir="2700000" algn="tl">
                    <a:srgbClr val="000000"/>
                  </a:outerShdw>
                </a:effectLst>
                <a:latin typeface="Arial" pitchFamily="34" charset="0"/>
                <a:ea typeface="SimSun" pitchFamily="2" charset="-122"/>
              </a:rPr>
              <a:t>…</a:t>
            </a:r>
            <a:r>
              <a:rPr lang="en-US" altLang="zh-CN" sz="2800" b="1" dirty="0" err="1" smtClean="0">
                <a:effectLst>
                  <a:outerShdw blurRad="38100" dist="38100" dir="2700000" algn="tl">
                    <a:srgbClr val="000000"/>
                  </a:outerShdw>
                </a:effectLst>
                <a:latin typeface="Arial" pitchFamily="34" charset="0"/>
                <a:ea typeface="SimSun" pitchFamily="2" charset="-122"/>
              </a:rPr>
              <a:t>vậy</a:t>
            </a:r>
            <a:r>
              <a:rPr lang="en-US" altLang="zh-CN" sz="2800" b="1" dirty="0" smtClean="0">
                <a:effectLst>
                  <a:outerShdw blurRad="38100" dist="38100" dir="2700000" algn="tl">
                    <a:srgbClr val="000000"/>
                  </a:outerShdw>
                </a:effectLst>
                <a:latin typeface="Arial" pitchFamily="34" charset="0"/>
                <a:ea typeface="SimSun" pitchFamily="2" charset="-122"/>
              </a:rPr>
              <a:t> </a:t>
            </a:r>
            <a:r>
              <a:rPr lang="en-US" altLang="zh-CN" sz="2800" b="1" dirty="0" err="1" smtClean="0">
                <a:effectLst>
                  <a:outerShdw blurRad="38100" dist="38100" dir="2700000" algn="tl">
                    <a:srgbClr val="000000"/>
                  </a:outerShdw>
                </a:effectLst>
                <a:latin typeface="Arial" pitchFamily="34" charset="0"/>
                <a:ea typeface="SimSun" pitchFamily="2" charset="-122"/>
              </a:rPr>
              <a:t>thì</a:t>
            </a:r>
            <a:r>
              <a:rPr lang="en-US" altLang="zh-CN" sz="2800" b="1" dirty="0" smtClean="0">
                <a:effectLst>
                  <a:outerShdw blurRad="38100" dist="38100" dir="2700000" algn="tl">
                    <a:srgbClr val="000000"/>
                  </a:outerShdw>
                </a:effectLst>
                <a:latin typeface="Arial" pitchFamily="34" charset="0"/>
                <a:ea typeface="SimSun" pitchFamily="2" charset="-122"/>
              </a:rPr>
              <a:t>…</a:t>
            </a:r>
            <a:endParaRPr lang="en-US" altLang="zh-CN" sz="2800" b="1" dirty="0">
              <a:effectLst>
                <a:outerShdw blurRad="38100" dist="38100" dir="2700000" algn="tl">
                  <a:srgbClr val="000000"/>
                </a:outerShdw>
              </a:effectLst>
              <a:latin typeface="Arial" pitchFamily="34" charset="0"/>
              <a:ea typeface="SimSun" pitchFamily="2" charset="-122"/>
            </a:endParaRPr>
          </a:p>
        </p:txBody>
      </p:sp>
      <p:pic>
        <p:nvPicPr>
          <p:cNvPr id="260101" name="Picture 5" descr="Ar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114800"/>
            <a:ext cx="21526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2" name="AutoShape 6"/>
          <p:cNvSpPr>
            <a:spLocks noChangeArrowheads="1"/>
          </p:cNvSpPr>
          <p:nvPr/>
        </p:nvSpPr>
        <p:spPr bwMode="auto">
          <a:xfrm>
            <a:off x="152400" y="1219200"/>
            <a:ext cx="8305800" cy="4114800"/>
          </a:xfrm>
          <a:prstGeom prst="wedgeEllipseCallout">
            <a:avLst>
              <a:gd name="adj1" fmla="val 41917"/>
              <a:gd name="adj2" fmla="val 35417"/>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zh-CN" altLang="en-US" sz="1800">
              <a:latin typeface="Arial" panose="020B0604020202020204" pitchFamily="34" charset="0"/>
              <a:ea typeface="SimSun" panose="02010600030101010101" pitchFamily="2" charset="-122"/>
            </a:endParaRPr>
          </a:p>
        </p:txBody>
      </p:sp>
      <p:sp>
        <p:nvSpPr>
          <p:cNvPr id="260103" name="WordArt 7"/>
          <p:cNvSpPr>
            <a:spLocks noChangeArrowheads="1" noChangeShapeType="1" noTextEdit="1"/>
          </p:cNvSpPr>
          <p:nvPr/>
        </p:nvSpPr>
        <p:spPr bwMode="auto">
          <a:xfrm rot="-201711">
            <a:off x="2706688" y="5029200"/>
            <a:ext cx="5253037" cy="1533525"/>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contourClr>
                <a:srgbClr val="FE3E02"/>
              </a:contourClr>
            </a:sp3d>
          </a:bodyPr>
          <a:lstStyle/>
          <a:p>
            <a:r>
              <a:rPr lang="vi-VN" sz="3600" kern="10" dirty="0" smtClean="0">
                <a:ln w="9525">
                  <a:round/>
                  <a:headEnd/>
                  <a:tailEnd/>
                </a:ln>
                <a:gradFill rotWithShape="1">
                  <a:gsLst>
                    <a:gs pos="0">
                      <a:srgbClr val="FE3E02"/>
                    </a:gs>
                    <a:gs pos="100000">
                      <a:srgbClr val="FFE701"/>
                    </a:gs>
                  </a:gsLst>
                  <a:lin ang="16380000" scaled="1"/>
                </a:gradFill>
              </a:rPr>
              <a:t>Có giải pháp nào không?</a:t>
            </a:r>
            <a:endParaRPr lang="vi-VN" sz="3600" kern="10" dirty="0">
              <a:ln w="9525">
                <a:round/>
                <a:headEnd/>
                <a:tailEnd/>
              </a:ln>
              <a:gradFill rotWithShape="1">
                <a:gsLst>
                  <a:gs pos="0">
                    <a:srgbClr val="FE3E02"/>
                  </a:gs>
                  <a:gs pos="100000">
                    <a:srgbClr val="FFE701"/>
                  </a:gs>
                </a:gsLst>
                <a:lin ang="16380000" scaled="1"/>
              </a:gradFill>
            </a:endParaRPr>
          </a:p>
        </p:txBody>
      </p:sp>
      <p:sp>
        <p:nvSpPr>
          <p:cNvPr id="260104" name="WordArt 8"/>
          <p:cNvSpPr>
            <a:spLocks noChangeArrowheads="1" noChangeShapeType="1" noTextEdit="1"/>
          </p:cNvSpPr>
          <p:nvPr/>
        </p:nvSpPr>
        <p:spPr bwMode="auto">
          <a:xfrm>
            <a:off x="344488" y="3876675"/>
            <a:ext cx="5253037" cy="1533525"/>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contourClr>
                <a:srgbClr val="FFE701"/>
              </a:contourClr>
            </a:sp3d>
          </a:bodyPr>
          <a:lstStyle/>
          <a:p>
            <a:r>
              <a:rPr lang="vi-VN" sz="3600" kern="10" dirty="0" smtClean="0">
                <a:ln w="9525">
                  <a:round/>
                  <a:headEnd/>
                  <a:tailEnd/>
                </a:ln>
                <a:gradFill rotWithShape="1">
                  <a:gsLst>
                    <a:gs pos="0">
                      <a:srgbClr val="FFE701"/>
                    </a:gs>
                    <a:gs pos="100000">
                      <a:srgbClr val="FE3E02"/>
                    </a:gs>
                  </a:gsLst>
                  <a:lin ang="5400000" scaled="1"/>
                </a:gradFill>
              </a:rPr>
              <a:t>Có hy vọng nào không?</a:t>
            </a:r>
            <a:endParaRPr lang="vi-VN" sz="3600" kern="10" dirty="0">
              <a:ln w="9525">
                <a:round/>
                <a:headEnd/>
                <a:tailEnd/>
              </a:ln>
              <a:gradFill rotWithShape="1">
                <a:gsLst>
                  <a:gs pos="0">
                    <a:srgbClr val="FFE701"/>
                  </a:gs>
                  <a:gs pos="100000">
                    <a:srgbClr val="FE3E02"/>
                  </a:gs>
                </a:gsLst>
                <a:lin ang="5400000" scaled="1"/>
              </a:gra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0100"/>
                                        </p:tgtEl>
                                        <p:attrNameLst>
                                          <p:attrName>style.visibility</p:attrName>
                                        </p:attrNameLst>
                                      </p:cBhvr>
                                      <p:to>
                                        <p:strVal val="visible"/>
                                      </p:to>
                                    </p:set>
                                    <p:anim calcmode="discrete" valueType="clr">
                                      <p:cBhvr override="childStyle">
                                        <p:cTn id="7" dur="80"/>
                                        <p:tgtEl>
                                          <p:spTgt spid="260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0100"/>
                                        </p:tgtEl>
                                        <p:attrNameLst>
                                          <p:attrName>fillcolor</p:attrName>
                                        </p:attrNameLst>
                                      </p:cBhvr>
                                      <p:tavLst>
                                        <p:tav tm="0">
                                          <p:val>
                                            <p:clrVal>
                                              <a:schemeClr val="accent2"/>
                                            </p:clrVal>
                                          </p:val>
                                        </p:tav>
                                        <p:tav tm="50000">
                                          <p:val>
                                            <p:clrVal>
                                              <a:schemeClr val="hlink"/>
                                            </p:clrVal>
                                          </p:val>
                                        </p:tav>
                                      </p:tavLst>
                                    </p:anim>
                                    <p:set>
                                      <p:cBhvr>
                                        <p:cTn id="9" dur="80"/>
                                        <p:tgtEl>
                                          <p:spTgt spid="26010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60101"/>
                                        </p:tgtEl>
                                        <p:attrNameLst>
                                          <p:attrName>style.visibility</p:attrName>
                                        </p:attrNameLst>
                                      </p:cBhvr>
                                      <p:to>
                                        <p:strVal val="visible"/>
                                      </p:to>
                                    </p:set>
                                    <p:animEffect transition="in" filter="fade">
                                      <p:cBhvr>
                                        <p:cTn id="14" dur="2000"/>
                                        <p:tgtEl>
                                          <p:spTgt spid="26010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0102"/>
                                        </p:tgtEl>
                                        <p:attrNameLst>
                                          <p:attrName>style.visibility</p:attrName>
                                        </p:attrNameLst>
                                      </p:cBhvr>
                                      <p:to>
                                        <p:strVal val="visible"/>
                                      </p:to>
                                    </p:set>
                                    <p:animEffect transition="in" filter="fade">
                                      <p:cBhvr>
                                        <p:cTn id="17" dur="2000"/>
                                        <p:tgtEl>
                                          <p:spTgt spid="26010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0103"/>
                                        </p:tgtEl>
                                        <p:attrNameLst>
                                          <p:attrName>style.visibility</p:attrName>
                                        </p:attrNameLst>
                                      </p:cBhvr>
                                      <p:to>
                                        <p:strVal val="visible"/>
                                      </p:to>
                                    </p:set>
                                    <p:animEffect transition="in" filter="fade">
                                      <p:cBhvr>
                                        <p:cTn id="20" dur="2000"/>
                                        <p:tgtEl>
                                          <p:spTgt spid="26010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0104"/>
                                        </p:tgtEl>
                                        <p:attrNameLst>
                                          <p:attrName>style.visibility</p:attrName>
                                        </p:attrNameLst>
                                      </p:cBhvr>
                                      <p:to>
                                        <p:strVal val="visible"/>
                                      </p:to>
                                    </p:set>
                                    <p:animEffect transition="in" filter="fade">
                                      <p:cBhvr>
                                        <p:cTn id="23" dur="2000"/>
                                        <p:tgtEl>
                                          <p:spTgt spid="260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p:bldP spid="260102" grpId="0" animBg="1"/>
      <p:bldP spid="260103" grpId="0" animBg="1"/>
      <p:bldP spid="260104"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p:txBody>
          <a:bodyPr/>
          <a:lstStyle/>
          <a:p>
            <a:pPr eaLnBrk="1" hangingPunct="1">
              <a:defRPr/>
            </a:pPr>
            <a:r>
              <a:rPr lang="en-US" altLang="zh-CN" smtClean="0">
                <a:ea typeface="SimSun" pitchFamily="2" charset="-122"/>
              </a:rPr>
              <a:t>2 Fs</a:t>
            </a:r>
          </a:p>
        </p:txBody>
      </p:sp>
      <p:pic>
        <p:nvPicPr>
          <p:cNvPr id="262147" name="Picture 3" descr="bs01928_"/>
          <p:cNvPicPr>
            <a:picLocks noChangeAspect="1" noChangeArrowheads="1"/>
          </p:cNvPicPr>
          <p:nvPr/>
        </p:nvPicPr>
        <p:blipFill>
          <a:blip r:embed="rId3"/>
          <a:srcRect/>
          <a:stretch>
            <a:fillRect/>
          </a:stretch>
        </p:blipFill>
        <p:spPr bwMode="auto">
          <a:xfrm>
            <a:off x="0" y="-171400"/>
            <a:ext cx="9144000" cy="6858000"/>
          </a:xfrm>
          <a:prstGeom prst="rect">
            <a:avLst/>
          </a:prstGeom>
          <a:noFill/>
          <a:ln>
            <a:noFill/>
          </a:ln>
          <a:effectLst>
            <a:outerShdw blurRad="63500" dist="38099" dir="2700000" algn="ctr" rotWithShape="0">
              <a:schemeClr val="folHlink">
                <a:alpha val="74997"/>
              </a:schemeClr>
            </a:outerShdw>
          </a:effectLst>
          <a:extLst/>
        </p:spPr>
      </p:pic>
      <p:sp>
        <p:nvSpPr>
          <p:cNvPr id="262148" name="WordArt 4"/>
          <p:cNvSpPr>
            <a:spLocks noChangeArrowheads="1" noChangeShapeType="1" noTextEdit="1"/>
          </p:cNvSpPr>
          <p:nvPr/>
        </p:nvSpPr>
        <p:spPr bwMode="auto">
          <a:xfrm rot="487806">
            <a:off x="6858000" y="762000"/>
            <a:ext cx="2133600" cy="915988"/>
          </a:xfrm>
          <a:prstGeom prst="rect">
            <a:avLst/>
          </a:prstGeom>
        </p:spPr>
        <p:txBody>
          <a:bodyPr wrap="none" fromWordArt="1">
            <a:prstTxWarp prst="textPlain">
              <a:avLst>
                <a:gd name="adj" fmla="val 50000"/>
              </a:avLst>
            </a:prstTxWarp>
          </a:bodyPr>
          <a:lstStyle/>
          <a:p>
            <a:r>
              <a:rPr lang="vi-VN" sz="3600" kern="10">
                <a:ln w="9525">
                  <a:solidFill>
                    <a:srgbClr val="000000"/>
                  </a:solidFill>
                  <a:round/>
                  <a:headEnd/>
                  <a:tailEnd/>
                </a:ln>
                <a:solidFill>
                  <a:srgbClr val="66FF66"/>
                </a:solidFill>
                <a:cs typeface="Times New Roman" panose="02020603050405020304" pitchFamily="18" charset="0"/>
              </a:rPr>
              <a:t>Futile</a:t>
            </a:r>
          </a:p>
        </p:txBody>
      </p:sp>
      <p:sp>
        <p:nvSpPr>
          <p:cNvPr id="262149" name="WordArt 5"/>
          <p:cNvSpPr>
            <a:spLocks noChangeArrowheads="1" noChangeShapeType="1" noTextEdit="1"/>
          </p:cNvSpPr>
          <p:nvPr/>
        </p:nvSpPr>
        <p:spPr bwMode="auto">
          <a:xfrm rot="-495251">
            <a:off x="150813" y="598488"/>
            <a:ext cx="2057400" cy="1176337"/>
          </a:xfrm>
          <a:prstGeom prst="rect">
            <a:avLst/>
          </a:prstGeom>
        </p:spPr>
        <p:txBody>
          <a:bodyPr wrap="none" fromWordArt="1">
            <a:prstTxWarp prst="textPlain">
              <a:avLst>
                <a:gd name="adj" fmla="val 50000"/>
              </a:avLst>
            </a:prstTxWarp>
          </a:bodyPr>
          <a:lstStyle/>
          <a:p>
            <a:r>
              <a:rPr lang="vi-VN" sz="3600" kern="10">
                <a:ln w="9525">
                  <a:solidFill>
                    <a:srgbClr val="000000"/>
                  </a:solidFill>
                  <a:round/>
                  <a:headEnd/>
                  <a:tailEnd/>
                </a:ln>
                <a:solidFill>
                  <a:srgbClr val="00FF00"/>
                </a:solidFill>
                <a:cs typeface="Times New Roman" panose="02020603050405020304" pitchFamily="18" charset="0"/>
              </a:rPr>
              <a:t>Fleeting</a:t>
            </a:r>
          </a:p>
        </p:txBody>
      </p:sp>
      <p:sp>
        <p:nvSpPr>
          <p:cNvPr id="262150" name="WordArt 6"/>
          <p:cNvSpPr>
            <a:spLocks noChangeArrowheads="1" noChangeShapeType="1" noTextEdit="1"/>
          </p:cNvSpPr>
          <p:nvPr/>
        </p:nvSpPr>
        <p:spPr bwMode="auto">
          <a:xfrm>
            <a:off x="2914650" y="304800"/>
            <a:ext cx="3314700" cy="914400"/>
          </a:xfrm>
          <a:prstGeom prst="rect">
            <a:avLst/>
          </a:prstGeom>
        </p:spPr>
        <p:txBody>
          <a:bodyPr wrap="none" fromWordArt="1">
            <a:prstTxWarp prst="textPlain">
              <a:avLst>
                <a:gd name="adj" fmla="val 50000"/>
              </a:avLst>
            </a:prstTxWarp>
          </a:bodyPr>
          <a:lstStyle/>
          <a:p>
            <a:r>
              <a:rPr lang="vi-VN" sz="3600" kern="10">
                <a:ln w="9525">
                  <a:solidFill>
                    <a:srgbClr val="000000"/>
                  </a:solidFill>
                  <a:round/>
                  <a:headEnd/>
                  <a:tailEnd/>
                </a:ln>
                <a:solidFill>
                  <a:srgbClr val="00FF00"/>
                </a:solidFill>
                <a:cs typeface="Times New Roman" panose="02020603050405020304" pitchFamily="18" charset="0"/>
              </a:rPr>
              <a:t>Frustration</a:t>
            </a:r>
          </a:p>
        </p:txBody>
      </p:sp>
      <p:sp>
        <p:nvSpPr>
          <p:cNvPr id="262151" name="AutoShape 7"/>
          <p:cNvSpPr>
            <a:spLocks noChangeArrowheads="1"/>
          </p:cNvSpPr>
          <p:nvPr/>
        </p:nvSpPr>
        <p:spPr bwMode="auto">
          <a:xfrm>
            <a:off x="2362200" y="-533400"/>
            <a:ext cx="4343400" cy="7010400"/>
          </a:xfrm>
          <a:prstGeom prst="upArrow">
            <a:avLst>
              <a:gd name="adj1" fmla="val 50000"/>
              <a:gd name="adj2" fmla="val 40351"/>
            </a:avLst>
          </a:prstGeom>
          <a:solidFill>
            <a:srgbClr val="000090"/>
          </a:solidFill>
          <a:ln w="9525">
            <a:solidFill>
              <a:schemeClr val="tx1"/>
            </a:solidFill>
            <a:miter lim="800000"/>
            <a:headEnd/>
            <a:tailEnd/>
          </a:ln>
          <a:effectLst/>
        </p:spPr>
        <p:txBody>
          <a:bodyPr wrap="none" anchor="ctr"/>
          <a:lstStyle/>
          <a:p>
            <a:pPr>
              <a:defRPr/>
            </a:pPr>
            <a:endParaRPr lang="en-US" dirty="0">
              <a:solidFill>
                <a:srgbClr val="FFFFFF"/>
              </a:solidFill>
              <a:latin typeface="Arial"/>
              <a:ea typeface="+mn-ea"/>
              <a:cs typeface="Arial"/>
            </a:endParaRPr>
          </a:p>
        </p:txBody>
      </p:sp>
      <p:sp>
        <p:nvSpPr>
          <p:cNvPr id="276488" name="WordArt 8"/>
          <p:cNvSpPr>
            <a:spLocks noChangeArrowheads="1" noChangeShapeType="1" noTextEdit="1"/>
          </p:cNvSpPr>
          <p:nvPr/>
        </p:nvSpPr>
        <p:spPr bwMode="auto">
          <a:xfrm>
            <a:off x="3733800" y="381000"/>
            <a:ext cx="156210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smtClean="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Tìm kiếm ĐCT</a:t>
            </a:r>
          </a:p>
          <a:p>
            <a:r>
              <a:rPr lang="vi-VN" sz="3600" kern="10" dirty="0" smtClean="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(12:1</a:t>
            </a:r>
            <a:r>
              <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a:t>
            </a:r>
          </a:p>
        </p:txBody>
      </p:sp>
      <p:sp>
        <p:nvSpPr>
          <p:cNvPr id="262153" name="WordArt 9"/>
          <p:cNvSpPr>
            <a:spLocks noChangeArrowheads="1" noChangeShapeType="1" noTextEdit="1"/>
          </p:cNvSpPr>
          <p:nvPr/>
        </p:nvSpPr>
        <p:spPr bwMode="auto">
          <a:xfrm>
            <a:off x="3619500" y="3048000"/>
            <a:ext cx="1905000" cy="3108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&amp;</a:t>
            </a:r>
          </a:p>
          <a:p>
            <a:r>
              <a:rPr lang="vi-VN" sz="3600" kern="10" dirty="0" smtClean="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Kính sợ ĐCT</a:t>
            </a:r>
            <a:endPar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endParaRPr>
          </a:p>
          <a:p>
            <a:r>
              <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(12:13)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withEffect">
                                  <p:stCondLst>
                                    <p:cond delay="0"/>
                                  </p:stCondLst>
                                  <p:childTnLst>
                                    <p:animEffect transition="out" filter="fade">
                                      <p:cBhvr>
                                        <p:cTn id="6" dur="2000"/>
                                        <p:tgtEl>
                                          <p:spTgt spid="262149"/>
                                        </p:tgtEl>
                                      </p:cBhvr>
                                    </p:animEffect>
                                    <p:set>
                                      <p:cBhvr>
                                        <p:cTn id="7" dur="1" fill="hold">
                                          <p:stCondLst>
                                            <p:cond delay="1999"/>
                                          </p:stCondLst>
                                        </p:cTn>
                                        <p:tgtEl>
                                          <p:spTgt spid="26214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62150"/>
                                        </p:tgtEl>
                                      </p:cBhvr>
                                    </p:animEffect>
                                    <p:set>
                                      <p:cBhvr>
                                        <p:cTn id="10" dur="1" fill="hold">
                                          <p:stCondLst>
                                            <p:cond delay="1999"/>
                                          </p:stCondLst>
                                        </p:cTn>
                                        <p:tgtEl>
                                          <p:spTgt spid="26215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62148"/>
                                        </p:tgtEl>
                                      </p:cBhvr>
                                    </p:animEffect>
                                    <p:set>
                                      <p:cBhvr>
                                        <p:cTn id="13" dur="1" fill="hold">
                                          <p:stCondLst>
                                            <p:cond delay="1999"/>
                                          </p:stCondLst>
                                        </p:cTn>
                                        <p:tgtEl>
                                          <p:spTgt spid="26214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2153"/>
                                        </p:tgtEl>
                                        <p:attrNameLst>
                                          <p:attrName>style.visibility</p:attrName>
                                        </p:attrNameLst>
                                      </p:cBhvr>
                                      <p:to>
                                        <p:strVal val="visible"/>
                                      </p:to>
                                    </p:set>
                                    <p:animEffect transition="in" filter="fade">
                                      <p:cBhvr>
                                        <p:cTn id="18" dur="1000"/>
                                        <p:tgtEl>
                                          <p:spTgt spid="262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animBg="1"/>
      <p:bldP spid="262149" grpId="0" animBg="1"/>
      <p:bldP spid="262150" grpId="0" animBg="1"/>
      <p:bldP spid="2621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Từ</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Khóa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Fleeting</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Truyền</a:t>
            </a:r>
            <a:r>
              <a:rPr lang="en-US" sz="4800" b="1" dirty="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403</a:t>
            </a:r>
          </a:p>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4046149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228600" y="0"/>
            <a:ext cx="8915400" cy="4038600"/>
          </a:xfrm>
        </p:spPr>
        <p:txBody>
          <a:bodyPr/>
          <a:lstStyle/>
          <a:p>
            <a:pPr>
              <a:defRPr/>
            </a:pPr>
            <a:r>
              <a:rPr lang="en-US" sz="5400" b="1" dirty="0" smtClean="0">
                <a:latin typeface="Arial" charset="0"/>
                <a:ea typeface="ＭＳ Ｐゴシック" pitchFamily="-108" charset="-128"/>
              </a:rPr>
              <a:t>I.  </a:t>
            </a:r>
            <a:r>
              <a:rPr lang="en-US" sz="5400" b="1" dirty="0" err="1" smtClean="0">
                <a:latin typeface="Arial" charset="0"/>
                <a:ea typeface="ＭＳ Ｐゴシック" pitchFamily="-108" charset="-128"/>
              </a:rPr>
              <a:t>Mọi</a:t>
            </a:r>
            <a:r>
              <a:rPr lang="en-US" sz="5400" b="1" dirty="0" smtClean="0">
                <a:latin typeface="Arial" charset="0"/>
                <a:ea typeface="ＭＳ Ｐゴシック" pitchFamily="-108" charset="-128"/>
              </a:rPr>
              <a:t> </a:t>
            </a:r>
            <a:r>
              <a:rPr lang="en-US" sz="5400" b="1" dirty="0" err="1" smtClean="0">
                <a:latin typeface="Arial" charset="0"/>
                <a:ea typeface="ＭＳ Ｐゴシック" pitchFamily="-108" charset="-128"/>
              </a:rPr>
              <a:t>nỗ</a:t>
            </a:r>
            <a:r>
              <a:rPr lang="en-US" sz="5400" b="1" dirty="0" smtClean="0">
                <a:latin typeface="Arial" charset="0"/>
                <a:ea typeface="ＭＳ Ｐゴシック" pitchFamily="-108" charset="-128"/>
              </a:rPr>
              <a:t> </a:t>
            </a:r>
            <a:r>
              <a:rPr lang="en-US" sz="5400" b="1" dirty="0" err="1" smtClean="0">
                <a:latin typeface="Arial" charset="0"/>
                <a:ea typeface="ＭＳ Ｐゴシック" pitchFamily="-108" charset="-128"/>
              </a:rPr>
              <a:t>lực</a:t>
            </a:r>
            <a:r>
              <a:rPr lang="en-US" sz="5400" b="1" dirty="0" smtClean="0">
                <a:latin typeface="Arial" charset="0"/>
                <a:ea typeface="ＭＳ Ｐゴシック" pitchFamily="-108" charset="-128"/>
              </a:rPr>
              <a:t> </a:t>
            </a:r>
            <a:r>
              <a:rPr lang="en-US" sz="5400" b="1" dirty="0" err="1" smtClean="0">
                <a:latin typeface="Arial" charset="0"/>
                <a:ea typeface="ＭＳ Ｐゴシック" pitchFamily="-108" charset="-128"/>
              </a:rPr>
              <a:t>của</a:t>
            </a:r>
            <a:r>
              <a:rPr lang="en-US" sz="5400" b="1" dirty="0" smtClean="0">
                <a:latin typeface="Arial" charset="0"/>
                <a:ea typeface="ＭＳ Ｐゴシック" pitchFamily="-108" charset="-128"/>
              </a:rPr>
              <a:t> con </a:t>
            </a:r>
            <a:r>
              <a:rPr lang="en-US" sz="5400" b="1" dirty="0" err="1" smtClean="0">
                <a:latin typeface="Arial" charset="0"/>
                <a:ea typeface="ＭＳ Ｐゴシック" pitchFamily="-108" charset="-128"/>
              </a:rPr>
              <a:t>người</a:t>
            </a:r>
            <a:r>
              <a:rPr lang="en-US" sz="5400" b="1" dirty="0" smtClean="0">
                <a:latin typeface="Arial" charset="0"/>
                <a:ea typeface="ＭＳ Ｐゴシック" pitchFamily="-108" charset="-128"/>
              </a:rPr>
              <a:t> </a:t>
            </a:r>
            <a:r>
              <a:rPr lang="en-US" sz="5400" b="1" dirty="0" err="1" smtClean="0">
                <a:latin typeface="Arial" charset="0"/>
                <a:ea typeface="ＭＳ Ｐゴシック" pitchFamily="-108" charset="-128"/>
              </a:rPr>
              <a:t>cũng</a:t>
            </a:r>
            <a:r>
              <a:rPr lang="en-US" sz="5400" b="1" dirty="0" smtClean="0">
                <a:latin typeface="Arial" charset="0"/>
                <a:ea typeface="ＭＳ Ｐゴシック" pitchFamily="-108" charset="-128"/>
              </a:rPr>
              <a:t> </a:t>
            </a:r>
            <a:r>
              <a:rPr lang="en-US" sz="5400" b="1" dirty="0" err="1" smtClean="0">
                <a:latin typeface="Arial" charset="0"/>
                <a:ea typeface="ＭＳ Ｐゴシック" pitchFamily="-108" charset="-128"/>
              </a:rPr>
              <a:t>đều</a:t>
            </a:r>
            <a:r>
              <a:rPr lang="en-US" sz="5400" b="1" dirty="0" smtClean="0">
                <a:latin typeface="Arial" charset="0"/>
                <a:ea typeface="ＭＳ Ｐゴシック" pitchFamily="-108" charset="-128"/>
              </a:rPr>
              <a:t> </a:t>
            </a:r>
            <a:r>
              <a:rPr lang="en-US" sz="5400" b="1" dirty="0" err="1" smtClean="0">
                <a:solidFill>
                  <a:srgbClr val="FFFF66"/>
                </a:solidFill>
                <a:latin typeface="Arial" charset="0"/>
                <a:ea typeface="ＭＳ Ｐゴシック" pitchFamily="-108" charset="-128"/>
              </a:rPr>
              <a:t>ngắn</a:t>
            </a:r>
            <a:r>
              <a:rPr lang="en-US" sz="5400" b="1" dirty="0" smtClean="0">
                <a:solidFill>
                  <a:srgbClr val="FFFF66"/>
                </a:solidFill>
                <a:latin typeface="Arial" charset="0"/>
                <a:ea typeface="ＭＳ Ｐゴシック" pitchFamily="-108" charset="-128"/>
              </a:rPr>
              <a:t> </a:t>
            </a:r>
            <a:r>
              <a:rPr lang="en-US" sz="5400" b="1" dirty="0" err="1" smtClean="0">
                <a:solidFill>
                  <a:srgbClr val="FFFF66"/>
                </a:solidFill>
                <a:latin typeface="Arial" charset="0"/>
                <a:ea typeface="ＭＳ Ｐゴシック" pitchFamily="-108" charset="-128"/>
              </a:rPr>
              <a:t>ngủi</a:t>
            </a:r>
            <a:r>
              <a:rPr lang="en-US" sz="5400" b="1" dirty="0">
                <a:solidFill>
                  <a:srgbClr val="FFFF66"/>
                </a:solidFill>
                <a:latin typeface="Arial" charset="0"/>
                <a:ea typeface="ＭＳ Ｐゴシック" pitchFamily="-108" charset="-128"/>
              </a:rPr>
              <a:t> </a:t>
            </a:r>
            <a:r>
              <a:rPr lang="en-US" sz="5400" b="1" dirty="0" smtClean="0">
                <a:latin typeface="Arial" charset="0"/>
                <a:ea typeface="ＭＳ Ｐゴシック" pitchFamily="-108" charset="-128"/>
              </a:rPr>
              <a:t>(1:2).</a:t>
            </a:r>
            <a:endParaRPr lang="en-US" sz="6000" dirty="0">
              <a:effectLst>
                <a:outerShdw blurRad="38100" dist="38100" dir="2700000" algn="tl">
                  <a:srgbClr val="FFFFFF"/>
                </a:outerShdw>
              </a:effectLst>
              <a:latin typeface="Times New Roman" charset="0"/>
              <a:ea typeface="ＭＳ Ｐゴシック" pitchFamily="-108" charset="-128"/>
            </a:endParaRPr>
          </a:p>
        </p:txBody>
      </p:sp>
      <p:pic>
        <p:nvPicPr>
          <p:cNvPr id="117763" name="Picture 3" descr="F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57600"/>
            <a:ext cx="5105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CO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403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purple_sw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7" name="Picture 3" descr="Preach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04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6" name="Rectangle 4"/>
          <p:cNvSpPr>
            <a:spLocks noGrp="1" noChangeArrowheads="1"/>
          </p:cNvSpPr>
          <p:nvPr>
            <p:ph type="title" idx="4294967295"/>
          </p:nvPr>
        </p:nvSpPr>
        <p:spPr>
          <a:xfrm>
            <a:off x="685800" y="274638"/>
            <a:ext cx="7391400" cy="1143000"/>
          </a:xfrm>
        </p:spPr>
        <p:txBody>
          <a:bodyPr/>
          <a:lstStyle/>
          <a:p>
            <a:pPr eaLnBrk="1" hangingPunct="1">
              <a:defRPr/>
            </a:pPr>
            <a:r>
              <a:rPr lang="en-US" sz="5400" u="sng" smtClean="0">
                <a:solidFill>
                  <a:srgbClr val="FFFFFF"/>
                </a:solidFill>
              </a:rPr>
              <a:t>Application</a:t>
            </a:r>
          </a:p>
        </p:txBody>
      </p:sp>
      <p:sp>
        <p:nvSpPr>
          <p:cNvPr id="264197" name="Text Box 5"/>
          <p:cNvSpPr txBox="1">
            <a:spLocks noChangeArrowheads="1"/>
          </p:cNvSpPr>
          <p:nvPr/>
        </p:nvSpPr>
        <p:spPr bwMode="auto">
          <a:xfrm>
            <a:off x="723900" y="3048000"/>
            <a:ext cx="8305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r>
              <a:rPr lang="en-US" altLang="vi-VN" sz="2800">
                <a:latin typeface="Arial" panose="020B0604020202020204" pitchFamily="34" charset="0"/>
              </a:rPr>
              <a:t>"Come, follow me," Jesus said (Matt 4:19 NIV)</a:t>
            </a:r>
            <a:endParaRPr lang="en-US" altLang="vi-VN" sz="2800" b="1">
              <a:latin typeface="Arial" panose="020B0604020202020204" pitchFamily="34" charset="0"/>
            </a:endParaRPr>
          </a:p>
          <a:p>
            <a:pPr algn="l"/>
            <a:r>
              <a:rPr lang="en-US" altLang="vi-VN" sz="2800">
                <a:latin typeface="Arial" panose="020B0604020202020204" pitchFamily="34" charset="0"/>
              </a:rPr>
              <a:t> </a:t>
            </a:r>
          </a:p>
          <a:p>
            <a:pPr algn="l"/>
            <a:r>
              <a:rPr lang="en-US" altLang="vi-VN" sz="2800">
                <a:latin typeface="Arial" panose="020B0604020202020204" pitchFamily="34" charset="0"/>
              </a:rPr>
              <a:t>Jesus is saying…. </a:t>
            </a:r>
            <a:r>
              <a:rPr lang="en-US" altLang="ja-JP" sz="2800">
                <a:latin typeface="Arial" panose="020B0604020202020204" pitchFamily="34" charset="0"/>
              </a:rPr>
              <a:t>"</a:t>
            </a:r>
            <a:r>
              <a:rPr lang="en-US" altLang="vi-VN" sz="2800">
                <a:latin typeface="Arial" panose="020B0604020202020204" pitchFamily="34" charset="0"/>
              </a:rPr>
              <a:t>Draw near and follow me</a:t>
            </a:r>
            <a:r>
              <a:rPr lang="en-US" altLang="ja-JP" sz="2800">
                <a:latin typeface="Arial" panose="020B0604020202020204" pitchFamily="34" charset="0"/>
              </a:rPr>
              <a:t>"</a:t>
            </a:r>
            <a:endParaRPr lang="en-US" altLang="vi-VN" sz="2800">
              <a:latin typeface="Arial" panose="020B0604020202020204" pitchFamily="34" charset="0"/>
            </a:endParaRPr>
          </a:p>
        </p:txBody>
      </p:sp>
      <p:sp>
        <p:nvSpPr>
          <p:cNvPr id="277510" name="Rectangle 6"/>
          <p:cNvSpPr>
            <a:spLocks noChangeArrowheads="1"/>
          </p:cNvSpPr>
          <p:nvPr/>
        </p:nvSpPr>
        <p:spPr bwMode="auto">
          <a:xfrm>
            <a:off x="1714500" y="2057400"/>
            <a:ext cx="632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vi-VN" sz="2800">
                <a:latin typeface="Arial" panose="020B0604020202020204" pitchFamily="34" charset="0"/>
              </a:rPr>
              <a:t>Find God and Fear God means…</a:t>
            </a:r>
          </a:p>
        </p:txBody>
      </p:sp>
      <p:sp>
        <p:nvSpPr>
          <p:cNvPr id="277511" name="Text Box 7"/>
          <p:cNvSpPr txBox="1">
            <a:spLocks noChangeArrowheads="1"/>
          </p:cNvSpPr>
          <p:nvPr/>
        </p:nvSpPr>
        <p:spPr bwMode="auto">
          <a:xfrm>
            <a:off x="381000" y="5029200"/>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endParaRPr lang="vi-VN" altLang="vi-VN" sz="1800">
              <a:latin typeface="Arial" panose="020B0604020202020204" pitchFamily="34" charset="0"/>
            </a:endParaRPr>
          </a:p>
        </p:txBody>
      </p:sp>
      <p:sp>
        <p:nvSpPr>
          <p:cNvPr id="264200" name="Text Box 8"/>
          <p:cNvSpPr txBox="1">
            <a:spLocks noChangeArrowheads="1"/>
          </p:cNvSpPr>
          <p:nvPr/>
        </p:nvSpPr>
        <p:spPr bwMode="auto">
          <a:xfrm>
            <a:off x="685800" y="4724400"/>
            <a:ext cx="8382000" cy="1570038"/>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spcBef>
                <a:spcPct val="50000"/>
              </a:spcBef>
            </a:pPr>
            <a:r>
              <a:rPr lang="en-US" altLang="ja-JP" sz="3200">
                <a:latin typeface="Arial" panose="020B0604020202020204" pitchFamily="34" charset="0"/>
              </a:rPr>
              <a:t>"</a:t>
            </a:r>
            <a:r>
              <a:rPr lang="en-US" altLang="vi-VN" sz="3200">
                <a:latin typeface="Arial" panose="020B0604020202020204" pitchFamily="34" charset="0"/>
              </a:rPr>
              <a:t>For God will bring every deed into judgment, including every hidden thing, whether it is good or evil.</a:t>
            </a:r>
            <a:r>
              <a:rPr lang="en-US" altLang="ja-JP" sz="3200">
                <a:latin typeface="Arial" panose="020B0604020202020204" pitchFamily="34" charset="0"/>
              </a:rPr>
              <a:t>"</a:t>
            </a:r>
            <a:r>
              <a:rPr lang="en-US" altLang="vi-VN" sz="3200">
                <a:latin typeface="Arial" panose="020B0604020202020204" pitchFamily="34" charset="0"/>
              </a:rPr>
              <a:t>           (Eccl. 12:14)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64197">
                                            <p:txEl>
                                              <p:pRg st="0" end="0"/>
                                            </p:txEl>
                                          </p:spTgt>
                                        </p:tgtEl>
                                        <p:attrNameLst>
                                          <p:attrName>style.visibility</p:attrName>
                                        </p:attrNameLst>
                                      </p:cBhvr>
                                      <p:to>
                                        <p:strVal val="visible"/>
                                      </p:to>
                                    </p:set>
                                    <p:anim calcmode="discrete" valueType="clr">
                                      <p:cBhvr override="childStyle">
                                        <p:cTn id="7" dur="80"/>
                                        <p:tgtEl>
                                          <p:spTgt spid="26419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419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64197">
                                            <p:txEl>
                                              <p:pRg st="0" end="0"/>
                                            </p:txEl>
                                          </p:spTgt>
                                        </p:tgtEl>
                                        <p:attrNameLst>
                                          <p:attrName>fill.type</p:attrName>
                                        </p:attrNameLst>
                                      </p:cBhvr>
                                      <p:to>
                                        <p:strVal val="solid"/>
                                      </p:to>
                                    </p:set>
                                  </p:childTnLst>
                                </p:cTn>
                              </p:par>
                            </p:childTnLst>
                          </p:cTn>
                        </p:par>
                        <p:par>
                          <p:cTn id="10" fill="hold" nodeType="afterGroup">
                            <p:stCondLst>
                              <p:cond delay="1560"/>
                            </p:stCondLst>
                            <p:childTnLst>
                              <p:par>
                                <p:cTn id="11" presetID="27" presetClass="entr" presetSubtype="0" fill="hold" nodeType="afterEffect">
                                  <p:stCondLst>
                                    <p:cond delay="500"/>
                                  </p:stCondLst>
                                  <p:iterate type="lt">
                                    <p:tmPct val="50000"/>
                                  </p:iterate>
                                  <p:childTnLst>
                                    <p:set>
                                      <p:cBhvr>
                                        <p:cTn id="12" dur="1" fill="hold">
                                          <p:stCondLst>
                                            <p:cond delay="0"/>
                                          </p:stCondLst>
                                        </p:cTn>
                                        <p:tgtEl>
                                          <p:spTgt spid="264197">
                                            <p:txEl>
                                              <p:pRg st="2" end="2"/>
                                            </p:txEl>
                                          </p:spTgt>
                                        </p:tgtEl>
                                        <p:attrNameLst>
                                          <p:attrName>style.visibility</p:attrName>
                                        </p:attrNameLst>
                                      </p:cBhvr>
                                      <p:to>
                                        <p:strVal val="visible"/>
                                      </p:to>
                                    </p:set>
                                    <p:anim calcmode="discrete" valueType="clr">
                                      <p:cBhvr override="childStyle">
                                        <p:cTn id="13" dur="80"/>
                                        <p:tgtEl>
                                          <p:spTgt spid="26419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64197">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264197">
                                            <p:txEl>
                                              <p:pRg st="2" end="2"/>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4200"/>
                                        </p:tgtEl>
                                        <p:attrNameLst>
                                          <p:attrName>style.visibility</p:attrName>
                                        </p:attrNameLst>
                                      </p:cBhvr>
                                      <p:to>
                                        <p:strVal val="visible"/>
                                      </p:to>
                                    </p:set>
                                    <p:animEffect transition="in" filter="fade">
                                      <p:cBhvr>
                                        <p:cTn id="20" dur="1000"/>
                                        <p:tgtEl>
                                          <p:spTgt spid="264200"/>
                                        </p:tgtEl>
                                      </p:cBhvr>
                                    </p:animEffect>
                                  </p:childTnLst>
                                </p:cTn>
                              </p:par>
                              <p:par>
                                <p:cTn id="21" presetID="10" presetClass="exit" presetSubtype="0" fill="hold" grpId="0" nodeType="withEffect">
                                  <p:stCondLst>
                                    <p:cond delay="0"/>
                                  </p:stCondLst>
                                  <p:iterate type="lt">
                                    <p:tmPct val="0"/>
                                  </p:iterate>
                                  <p:childTnLst>
                                    <p:animEffect transition="out" filter="fade">
                                      <p:cBhvr>
                                        <p:cTn id="22" dur="2000"/>
                                        <p:tgtEl>
                                          <p:spTgt spid="264197">
                                            <p:txEl>
                                              <p:pRg st="0" end="0"/>
                                            </p:txEl>
                                          </p:spTgt>
                                        </p:tgtEl>
                                      </p:cBhvr>
                                    </p:animEffect>
                                    <p:set>
                                      <p:cBhvr>
                                        <p:cTn id="23" dur="1" fill="hold">
                                          <p:stCondLst>
                                            <p:cond delay="1999"/>
                                          </p:stCondLst>
                                        </p:cTn>
                                        <p:tgtEl>
                                          <p:spTgt spid="264197">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64197">
                                            <p:txEl>
                                              <p:pRg st="1" end="1"/>
                                            </p:txEl>
                                          </p:spTgt>
                                        </p:tgtEl>
                                      </p:cBhvr>
                                    </p:animEffect>
                                    <p:set>
                                      <p:cBhvr>
                                        <p:cTn id="26" dur="1" fill="hold">
                                          <p:stCondLst>
                                            <p:cond delay="1999"/>
                                          </p:stCondLst>
                                        </p:cTn>
                                        <p:tgtEl>
                                          <p:spTgt spid="264197">
                                            <p:txEl>
                                              <p:pRg st="1" end="1"/>
                                            </p:txEl>
                                          </p:spTgt>
                                        </p:tgtEl>
                                        <p:attrNameLst>
                                          <p:attrName>style.visibility</p:attrName>
                                        </p:attrNameLst>
                                      </p:cBhvr>
                                      <p:to>
                                        <p:strVal val="hidden"/>
                                      </p:to>
                                    </p:set>
                                  </p:childTnLst>
                                </p:cTn>
                              </p:par>
                              <p:par>
                                <p:cTn id="27" presetID="10" presetClass="exit" presetSubtype="0" fill="hold" grpId="0" nodeType="withEffect">
                                  <p:stCondLst>
                                    <p:cond delay="0"/>
                                  </p:stCondLst>
                                  <p:iterate type="lt">
                                    <p:tmPct val="0"/>
                                  </p:iterate>
                                  <p:childTnLst>
                                    <p:animEffect transition="out" filter="fade">
                                      <p:cBhvr>
                                        <p:cTn id="28" dur="2000"/>
                                        <p:tgtEl>
                                          <p:spTgt spid="264197">
                                            <p:txEl>
                                              <p:pRg st="2" end="2"/>
                                            </p:txEl>
                                          </p:spTgt>
                                        </p:tgtEl>
                                      </p:cBhvr>
                                    </p:animEffect>
                                    <p:set>
                                      <p:cBhvr>
                                        <p:cTn id="29" dur="1" fill="hold">
                                          <p:stCondLst>
                                            <p:cond delay="1999"/>
                                          </p:stCondLst>
                                        </p:cTn>
                                        <p:tgtEl>
                                          <p:spTgt spid="26419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build="allAtOnce"/>
      <p:bldP spid="264200"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304800"/>
            <a:ext cx="8229600" cy="1143000"/>
          </a:xfrm>
        </p:spPr>
        <p:txBody>
          <a:bodyPr/>
          <a:lstStyle/>
          <a:p>
            <a:pPr eaLnBrk="1" hangingPunct="1">
              <a:defRPr/>
            </a:pPr>
            <a:r>
              <a:rPr lang="en-US" altLang="zh-CN" sz="5400" u="sng" smtClean="0">
                <a:ea typeface="SimSun" pitchFamily="2" charset="-122"/>
              </a:rPr>
              <a:t>Teenager</a:t>
            </a:r>
          </a:p>
        </p:txBody>
      </p:sp>
      <p:sp>
        <p:nvSpPr>
          <p:cNvPr id="278531" name="Rectangle 3"/>
          <p:cNvSpPr>
            <a:spLocks noChangeArrowheads="1"/>
          </p:cNvSpPr>
          <p:nvPr/>
        </p:nvSpPr>
        <p:spPr bwMode="auto">
          <a:xfrm>
            <a:off x="228600" y="685800"/>
            <a:ext cx="86106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vi-VN" sz="1800">
                <a:latin typeface="Arial" panose="020B0604020202020204" pitchFamily="34" charset="0"/>
              </a:rPr>
              <a:t>        C              F</a:t>
            </a:r>
          </a:p>
          <a:p>
            <a:pPr eaLnBrk="1" hangingPunct="1"/>
            <a:r>
              <a:rPr lang="en-US" altLang="vi-VN" sz="1800">
                <a:latin typeface="Arial" panose="020B0604020202020204" pitchFamily="34" charset="0"/>
              </a:rPr>
              <a:t>Teenager, teenager</a:t>
            </a:r>
          </a:p>
          <a:p>
            <a:pPr eaLnBrk="1" hangingPunct="1"/>
            <a:r>
              <a:rPr lang="en-US" altLang="vi-VN" sz="1800">
                <a:latin typeface="Arial" panose="020B0604020202020204" pitchFamily="34" charset="0"/>
              </a:rPr>
              <a:t>              C                                        G7</a:t>
            </a:r>
          </a:p>
          <a:p>
            <a:pPr eaLnBrk="1" hangingPunct="1"/>
            <a:r>
              <a:rPr lang="en-US" altLang="vi-VN" sz="1800">
                <a:latin typeface="Arial" panose="020B0604020202020204" pitchFamily="34" charset="0"/>
              </a:rPr>
              <a:t>Are you getting out of life what you ought?</a:t>
            </a:r>
          </a:p>
          <a:p>
            <a:pPr eaLnBrk="1" hangingPunct="1"/>
            <a:r>
              <a:rPr lang="en-US" altLang="vi-VN" sz="1800">
                <a:latin typeface="Arial" panose="020B0604020202020204" pitchFamily="34" charset="0"/>
              </a:rPr>
              <a:t>            C                            C7</a:t>
            </a:r>
          </a:p>
          <a:p>
            <a:pPr eaLnBrk="1" hangingPunct="1"/>
            <a:r>
              <a:rPr lang="en-US" altLang="vi-VN" sz="1800">
                <a:latin typeface="Arial" panose="020B0604020202020204" pitchFamily="34" charset="0"/>
              </a:rPr>
              <a:t>Do the pleasures that you find</a:t>
            </a:r>
          </a:p>
          <a:p>
            <a:pPr eaLnBrk="1" hangingPunct="1"/>
            <a:r>
              <a:rPr lang="en-US" altLang="vi-VN" sz="1800">
                <a:latin typeface="Arial" panose="020B0604020202020204" pitchFamily="34" charset="0"/>
              </a:rPr>
              <a:t>        F</a:t>
            </a:r>
          </a:p>
          <a:p>
            <a:pPr eaLnBrk="1" hangingPunct="1"/>
            <a:r>
              <a:rPr lang="en-US" altLang="vi-VN" sz="1800">
                <a:latin typeface="Arial" panose="020B0604020202020204" pitchFamily="34" charset="0"/>
              </a:rPr>
              <a:t>Satisfy your peace of mind?</a:t>
            </a:r>
          </a:p>
          <a:p>
            <a:pPr eaLnBrk="1" hangingPunct="1"/>
            <a:r>
              <a:rPr lang="en-US" altLang="vi-VN" sz="1800">
                <a:latin typeface="Arial" panose="020B0604020202020204" pitchFamily="34" charset="0"/>
              </a:rPr>
              <a:t>                  C                           G7                 C</a:t>
            </a:r>
          </a:p>
          <a:p>
            <a:pPr eaLnBrk="1" hangingPunct="1"/>
            <a:r>
              <a:rPr lang="en-US" altLang="vi-VN" sz="1800">
                <a:latin typeface="Arial" panose="020B0604020202020204" pitchFamily="34" charset="0"/>
              </a:rPr>
              <a:t>Or do they leave you wanting as before the start</a:t>
            </a:r>
          </a:p>
          <a:p>
            <a:pPr eaLnBrk="1" hangingPunct="1"/>
            <a:r>
              <a:rPr lang="en-US" altLang="vi-VN" sz="1800">
                <a:latin typeface="Arial" panose="020B0604020202020204" pitchFamily="34" charset="0"/>
              </a:rPr>
              <a:t>                                      C7</a:t>
            </a:r>
          </a:p>
          <a:p>
            <a:pPr eaLnBrk="1" hangingPunct="1"/>
            <a:r>
              <a:rPr lang="en-US" altLang="vi-VN" sz="1800">
                <a:latin typeface="Arial" panose="020B0604020202020204" pitchFamily="34" charset="0"/>
              </a:rPr>
              <a:t>For a thrill, a matchless thrill</a:t>
            </a:r>
          </a:p>
          <a:p>
            <a:pPr eaLnBrk="1" hangingPunct="1"/>
            <a:r>
              <a:rPr lang="en-US" altLang="vi-VN" sz="1800">
                <a:latin typeface="Arial" panose="020B0604020202020204" pitchFamily="34" charset="0"/>
              </a:rPr>
              <a:t>             F                                C</a:t>
            </a:r>
          </a:p>
          <a:p>
            <a:pPr eaLnBrk="1" hangingPunct="1"/>
            <a:r>
              <a:rPr lang="en-US" altLang="vi-VN" sz="1800">
                <a:latin typeface="Arial" panose="020B0604020202020204" pitchFamily="34" charset="0"/>
              </a:rPr>
              <a:t>Turn to One who climbed the hill</a:t>
            </a:r>
          </a:p>
          <a:p>
            <a:pPr eaLnBrk="1" hangingPunct="1"/>
            <a:r>
              <a:rPr lang="en-US" altLang="vi-VN" sz="1800">
                <a:latin typeface="Arial" panose="020B0604020202020204" pitchFamily="34" charset="0"/>
              </a:rPr>
              <a:t>                                            Am                G          G7          </a:t>
            </a:r>
          </a:p>
          <a:p>
            <a:pPr eaLnBrk="1" hangingPunct="1"/>
            <a:r>
              <a:rPr lang="en-US" altLang="vi-VN" sz="1800">
                <a:latin typeface="Arial" panose="020B0604020202020204" pitchFamily="34" charset="0"/>
              </a:rPr>
              <a:t>Where He died a death for sin He never  sinned</a:t>
            </a:r>
          </a:p>
          <a:p>
            <a:pPr eaLnBrk="1" hangingPunct="1"/>
            <a:r>
              <a:rPr lang="en-US" altLang="vi-VN" sz="1800">
                <a:latin typeface="Arial" panose="020B0604020202020204" pitchFamily="34" charset="0"/>
              </a:rPr>
              <a:t>                 C                    C7</a:t>
            </a:r>
          </a:p>
          <a:p>
            <a:pPr eaLnBrk="1" hangingPunct="1"/>
            <a:r>
              <a:rPr lang="en-US" altLang="vi-VN" sz="1800">
                <a:latin typeface="Arial" panose="020B0604020202020204" pitchFamily="34" charset="0"/>
              </a:rPr>
              <a:t>Give your life to Christ today</a:t>
            </a:r>
          </a:p>
          <a:p>
            <a:pPr eaLnBrk="1" hangingPunct="1"/>
            <a:r>
              <a:rPr lang="en-US" altLang="vi-VN" sz="1800">
                <a:latin typeface="Arial" panose="020B0604020202020204" pitchFamily="34" charset="0"/>
              </a:rPr>
              <a:t>            F </a:t>
            </a:r>
          </a:p>
          <a:p>
            <a:pPr eaLnBrk="1" hangingPunct="1"/>
            <a:r>
              <a:rPr lang="en-US" altLang="vi-VN" sz="1800">
                <a:latin typeface="Arial" panose="020B0604020202020204" pitchFamily="34" charset="0"/>
              </a:rPr>
              <a:t>He will guide you on your way</a:t>
            </a:r>
          </a:p>
          <a:p>
            <a:pPr eaLnBrk="1" hangingPunct="1"/>
            <a:r>
              <a:rPr lang="en-US" altLang="vi-VN" sz="1800">
                <a:latin typeface="Arial" panose="020B0604020202020204" pitchFamily="34" charset="0"/>
              </a:rPr>
              <a:t>                      C            G7                    C</a:t>
            </a:r>
          </a:p>
          <a:p>
            <a:pPr eaLnBrk="1" hangingPunct="1"/>
            <a:r>
              <a:rPr lang="en-US" altLang="vi-VN" sz="1800">
                <a:latin typeface="Arial" panose="020B0604020202020204" pitchFamily="34" charset="0"/>
              </a:rPr>
              <a:t>And that teenager is a thrill that never ends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j04005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609600"/>
            <a:ext cx="6781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WordArt 3"/>
          <p:cNvSpPr>
            <a:spLocks noChangeArrowheads="1" noChangeShapeType="1" noTextEdit="1"/>
          </p:cNvSpPr>
          <p:nvPr/>
        </p:nvSpPr>
        <p:spPr bwMode="auto">
          <a:xfrm>
            <a:off x="1219200" y="5105400"/>
            <a:ext cx="6705600" cy="1752600"/>
          </a:xfrm>
          <a:prstGeom prst="rect">
            <a:avLst/>
          </a:prstGeom>
        </p:spPr>
        <p:txBody>
          <a:bodyPr wrap="none" fromWordArt="1">
            <a:prstTxWarp prst="textDeflate">
              <a:avLst>
                <a:gd name="adj" fmla="val 26227"/>
              </a:avLst>
            </a:prstTxWarp>
          </a:bodyPr>
          <a:lstStyle/>
          <a:p>
            <a:r>
              <a:rPr lang="en-US" sz="3600" kern="10">
                <a:ln w="9525">
                  <a:solidFill>
                    <a:srgbClr val="000000"/>
                  </a:solidFill>
                  <a:round/>
                  <a:headEnd/>
                  <a:tailEnd/>
                </a:ln>
                <a:solidFill>
                  <a:srgbClr val="000000"/>
                </a:solidFill>
                <a:latin typeface="Impact" panose="020B0806030902050204" pitchFamily="34" charset="0"/>
              </a:rPr>
              <a:t>Thank you for your kind attention!</a:t>
            </a:r>
            <a:endParaRPr lang="vi-VN" sz="3600" kern="10">
              <a:ln w="9525">
                <a:solidFill>
                  <a:srgbClr val="000000"/>
                </a:solidFill>
                <a:round/>
                <a:headEnd/>
                <a:tailEnd/>
              </a:ln>
              <a:solidFill>
                <a:srgbClr val="000000"/>
              </a:solidFill>
            </a:endParaRPr>
          </a:p>
        </p:txBody>
      </p:sp>
      <p:grpSp>
        <p:nvGrpSpPr>
          <p:cNvPr id="2" name="Group 4"/>
          <p:cNvGrpSpPr>
            <a:grpSpLocks/>
          </p:cNvGrpSpPr>
          <p:nvPr/>
        </p:nvGrpSpPr>
        <p:grpSpPr bwMode="auto">
          <a:xfrm>
            <a:off x="838200" y="1143000"/>
            <a:ext cx="7543800" cy="5562600"/>
            <a:chOff x="528" y="720"/>
            <a:chExt cx="4752" cy="3504"/>
          </a:xfrm>
        </p:grpSpPr>
        <p:pic>
          <p:nvPicPr>
            <p:cNvPr id="279558" name="Picture 5" descr="j017259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8" y="3168"/>
              <a:ext cx="153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9" name="Picture 6" descr="j017259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12" y="3168"/>
              <a:ext cx="153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60" name="Picture 7" descr="j017259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44" y="3168"/>
              <a:ext cx="153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61" name="WordArt 8"/>
            <p:cNvSpPr>
              <a:spLocks noChangeArrowheads="1" noChangeShapeType="1" noTextEdit="1"/>
            </p:cNvSpPr>
            <p:nvPr/>
          </p:nvSpPr>
          <p:spPr bwMode="auto">
            <a:xfrm>
              <a:off x="864" y="720"/>
              <a:ext cx="3984" cy="2254"/>
            </a:xfrm>
            <a:prstGeom prst="rect">
              <a:avLst/>
            </a:prstGeom>
          </p:spPr>
          <p:txBody>
            <a:bodyPr wrap="none" fromWordArt="1">
              <a:prstTxWarp prst="textFadeUp">
                <a:avLst>
                  <a:gd name="adj" fmla="val 9991"/>
                </a:avLst>
              </a:prstTxWarp>
            </a:bodyPr>
            <a:lstStyle/>
            <a:p>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This Project is done by:</a:t>
              </a:r>
            </a:p>
            <a:p>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John Tan</a:t>
              </a:r>
            </a:p>
            <a:p>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Kenneth </a:t>
              </a:r>
              <a:r>
                <a:rPr lang="en-US" sz="3600" kern="10" dirty="0" err="1">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Liew</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endParaRPr>
            </a:p>
            <a:p>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Joshua Chan</a:t>
              </a:r>
              <a:endParaRPr lang="vi-VN" sz="3600" kern="1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endParaRPr>
            </a:p>
          </p:txBody>
        </p:sp>
      </p:grpSp>
      <p:sp>
        <p:nvSpPr>
          <p:cNvPr id="268297" name="Rectangle 9"/>
          <p:cNvSpPr>
            <a:spLocks noGrp="1" noChangeArrowheads="1"/>
          </p:cNvSpPr>
          <p:nvPr>
            <p:ph type="title" idx="4294967295"/>
          </p:nvPr>
        </p:nvSpPr>
        <p:spPr>
          <a:xfrm>
            <a:off x="457200" y="-1143000"/>
            <a:ext cx="8229600" cy="1143000"/>
          </a:xfrm>
        </p:spPr>
        <p:txBody>
          <a:bodyPr/>
          <a:lstStyle/>
          <a:p>
            <a:pPr eaLnBrk="1" hangingPunct="1">
              <a:defRPr/>
            </a:pPr>
            <a:r>
              <a:rPr lang="en-US" smtClean="0"/>
              <a:t>Project authors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68291"/>
                                        </p:tgtEl>
                                        <p:attrNameLst>
                                          <p:attrName>style.visibility</p:attrName>
                                        </p:attrNameLst>
                                      </p:cBhvr>
                                      <p:to>
                                        <p:strVal val="visible"/>
                                      </p:to>
                                    </p:set>
                                    <p:anim calcmode="lin" valueType="num">
                                      <p:cBhvr>
                                        <p:cTn id="7" dur="1000" fill="hold"/>
                                        <p:tgtEl>
                                          <p:spTgt spid="268291"/>
                                        </p:tgtEl>
                                        <p:attrNameLst>
                                          <p:attrName>ppt_w</p:attrName>
                                        </p:attrNameLst>
                                      </p:cBhvr>
                                      <p:tavLst>
                                        <p:tav tm="0">
                                          <p:val>
                                            <p:strVal val="#ppt_w*0.70"/>
                                          </p:val>
                                        </p:tav>
                                        <p:tav tm="100000">
                                          <p:val>
                                            <p:strVal val="#ppt_w"/>
                                          </p:val>
                                        </p:tav>
                                      </p:tavLst>
                                    </p:anim>
                                    <p:anim calcmode="lin" valueType="num">
                                      <p:cBhvr>
                                        <p:cTn id="8" dur="1000" fill="hold"/>
                                        <p:tgtEl>
                                          <p:spTgt spid="268291"/>
                                        </p:tgtEl>
                                        <p:attrNameLst>
                                          <p:attrName>ppt_h</p:attrName>
                                        </p:attrNameLst>
                                      </p:cBhvr>
                                      <p:tavLst>
                                        <p:tav tm="0">
                                          <p:val>
                                            <p:strVal val="#ppt_h"/>
                                          </p:val>
                                        </p:tav>
                                        <p:tav tm="100000">
                                          <p:val>
                                            <p:strVal val="#ppt_h"/>
                                          </p:val>
                                        </p:tav>
                                      </p:tavLst>
                                    </p:anim>
                                    <p:animEffect transition="in" filter="fade">
                                      <p:cBhvr>
                                        <p:cTn id="9" dur="1000"/>
                                        <p:tgtEl>
                                          <p:spTgt spid="268291"/>
                                        </p:tgtEl>
                                      </p:cBhvr>
                                    </p:animEffect>
                                  </p:childTnLst>
                                </p:cTn>
                              </p:par>
                            </p:childTnLst>
                          </p:cTn>
                        </p:par>
                        <p:par>
                          <p:cTn id="10" fill="hold" nodeType="afterGroup">
                            <p:stCondLst>
                              <p:cond delay="1000"/>
                            </p:stCondLst>
                            <p:childTnLst>
                              <p:par>
                                <p:cTn id="11" presetID="10" presetClass="exit" presetSubtype="0" fill="hold" nodeType="afterEffect">
                                  <p:stCondLst>
                                    <p:cond delay="1000"/>
                                  </p:stCondLst>
                                  <p:childTnLst>
                                    <p:animEffect transition="out" filter="fade">
                                      <p:cBhvr>
                                        <p:cTn id="12" dur="2000"/>
                                        <p:tgtEl>
                                          <p:spTgt spid="268290"/>
                                        </p:tgtEl>
                                      </p:cBhvr>
                                    </p:animEffect>
                                    <p:set>
                                      <p:cBhvr>
                                        <p:cTn id="13" dur="1" fill="hold">
                                          <p:stCondLst>
                                            <p:cond delay="1999"/>
                                          </p:stCondLst>
                                        </p:cTn>
                                        <p:tgtEl>
                                          <p:spTgt spid="268290"/>
                                        </p:tgtEl>
                                        <p:attrNameLst>
                                          <p:attrName>style.visibility</p:attrName>
                                        </p:attrNameLst>
                                      </p:cBhvr>
                                      <p:to>
                                        <p:strVal val="hidden"/>
                                      </p:to>
                                    </p:set>
                                  </p:childTnLst>
                                </p:cTn>
                              </p:par>
                              <p:par>
                                <p:cTn id="14" presetID="10" presetClass="exit" presetSubtype="0" fill="hold" grpId="1" nodeType="withEffect">
                                  <p:stCondLst>
                                    <p:cond delay="1000"/>
                                  </p:stCondLst>
                                  <p:childTnLst>
                                    <p:animEffect transition="out" filter="fade">
                                      <p:cBhvr>
                                        <p:cTn id="15" dur="2000"/>
                                        <p:tgtEl>
                                          <p:spTgt spid="268291"/>
                                        </p:tgtEl>
                                      </p:cBhvr>
                                    </p:animEffect>
                                    <p:set>
                                      <p:cBhvr>
                                        <p:cTn id="16" dur="1" fill="hold">
                                          <p:stCondLst>
                                            <p:cond delay="1999"/>
                                          </p:stCondLst>
                                        </p:cTn>
                                        <p:tgtEl>
                                          <p:spTgt spid="268291"/>
                                        </p:tgtEl>
                                        <p:attrNameLst>
                                          <p:attrName>style.visibility</p:attrName>
                                        </p:attrNameLst>
                                      </p:cBhvr>
                                      <p:to>
                                        <p:strVal val="hidden"/>
                                      </p:to>
                                    </p:se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1" grpId="1"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idx="4294967295"/>
          </p:nvPr>
        </p:nvSpPr>
        <p:spPr/>
        <p:txBody>
          <a:bodyPr/>
          <a:lstStyle/>
          <a:p>
            <a:pPr eaLnBrk="1" hangingPunct="1">
              <a:defRPr/>
            </a:pPr>
            <a:r>
              <a:rPr lang="en-US" smtClean="0"/>
              <a:t>Cover</a:t>
            </a:r>
          </a:p>
        </p:txBody>
      </p:sp>
      <p:pic>
        <p:nvPicPr>
          <p:cNvPr id="280579" name="Picture 3" descr="seriesUnder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3779838" y="2565400"/>
            <a:ext cx="7772400" cy="1143000"/>
          </a:xfrm>
        </p:spPr>
        <p:txBody>
          <a:bodyPr/>
          <a:lstStyle/>
          <a:p>
            <a:pPr algn="r">
              <a:defRPr/>
            </a:pPr>
            <a:r>
              <a:rPr lang="en-US" smtClean="0">
                <a:effectLst>
                  <a:outerShdw blurRad="38100" dist="38100" dir="2700000" algn="tl">
                    <a:srgbClr val="808080"/>
                  </a:outerShdw>
                </a:effectLst>
                <a:latin typeface="Times New Roman" pitchFamily="18" charset="0"/>
              </a:rPr>
              <a:t>Black</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914400" y="381000"/>
            <a:ext cx="7391400" cy="1828800"/>
          </a:xfrm>
        </p:spPr>
        <p:txBody>
          <a:bodyPr/>
          <a:lstStyle/>
          <a:p>
            <a:pPr algn="l">
              <a:defRPr/>
            </a:pPr>
            <a:r>
              <a:rPr lang="en-US" sz="4000" dirty="0" err="1" smtClean="0">
                <a:solidFill>
                  <a:srgbClr val="FFFF66"/>
                </a:solidFill>
                <a:effectLst>
                  <a:outerShdw blurRad="38100" dist="38100" dir="2700000" algn="tl">
                    <a:srgbClr val="FFFFFF"/>
                  </a:outerShdw>
                </a:effectLst>
                <a:latin typeface="Arial" charset="0"/>
                <a:ea typeface="ＭＳ Ｐゴシック" charset="0"/>
              </a:rPr>
              <a:t>Và</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bây</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giờ</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chúng</a:t>
            </a:r>
            <a:r>
              <a:rPr lang="en-US" sz="4000" dirty="0" smtClean="0">
                <a:solidFill>
                  <a:srgbClr val="FFFF66"/>
                </a:solidFill>
                <a:effectLst>
                  <a:outerShdw blurRad="38100" dist="38100" dir="2700000" algn="tl">
                    <a:srgbClr val="FFFFFF"/>
                  </a:outerShdw>
                </a:effectLst>
                <a:latin typeface="Arial" charset="0"/>
                <a:ea typeface="ＭＳ Ｐゴシック" charset="0"/>
              </a:rPr>
              <a:t> ta </a:t>
            </a:r>
            <a:r>
              <a:rPr lang="en-US" sz="4000" dirty="0" err="1" smtClean="0">
                <a:solidFill>
                  <a:srgbClr val="FFFF66"/>
                </a:solidFill>
                <a:effectLst>
                  <a:outerShdw blurRad="38100" dist="38100" dir="2700000" algn="tl">
                    <a:srgbClr val="FFFFFF"/>
                  </a:outerShdw>
                </a:effectLst>
                <a:latin typeface="Arial" charset="0"/>
                <a:ea typeface="ＭＳ Ｐゴシック" charset="0"/>
              </a:rPr>
              <a:t>hãy</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mở</a:t>
            </a:r>
            <a:r>
              <a:rPr lang="en-US" sz="4000" dirty="0" smtClean="0">
                <a:solidFill>
                  <a:srgbClr val="FFFF66"/>
                </a:solidFill>
                <a:effectLst>
                  <a:outerShdw blurRad="38100" dist="38100" dir="2700000" algn="tl">
                    <a:srgbClr val="FFFFFF"/>
                  </a:outerShdw>
                </a:effectLst>
                <a:latin typeface="Arial" charset="0"/>
                <a:ea typeface="ＭＳ Ｐゴシック" charset="0"/>
              </a:rPr>
              <a:t> tai </a:t>
            </a:r>
            <a:r>
              <a:rPr lang="en-US" sz="4000" dirty="0" err="1" smtClean="0">
                <a:solidFill>
                  <a:srgbClr val="FFFF66"/>
                </a:solidFill>
                <a:effectLst>
                  <a:outerShdw blurRad="38100" dist="38100" dir="2700000" algn="tl">
                    <a:srgbClr val="FFFFFF"/>
                  </a:outerShdw>
                </a:effectLst>
                <a:latin typeface="Arial" charset="0"/>
                <a:ea typeface="ＭＳ Ｐゴシック" charset="0"/>
              </a:rPr>
              <a:t>nghe</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tiếng</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nói</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quen</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thuộc</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từ</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quá</a:t>
            </a:r>
            <a:r>
              <a:rPr lang="en-US" sz="4000" dirty="0" smtClean="0">
                <a:solidFill>
                  <a:srgbClr val="FFFF66"/>
                </a:solidFill>
                <a:effectLst>
                  <a:outerShdw blurRad="38100" dist="38100" dir="2700000" algn="tl">
                    <a:srgbClr val="FFFFFF"/>
                  </a:outerShdw>
                </a:effectLst>
                <a:latin typeface="Arial" charset="0"/>
                <a:ea typeface="ＭＳ Ｐゴシック" charset="0"/>
              </a:rPr>
              <a:t> </a:t>
            </a:r>
            <a:r>
              <a:rPr lang="en-US" sz="4000" dirty="0" err="1" smtClean="0">
                <a:solidFill>
                  <a:srgbClr val="FFFF66"/>
                </a:solidFill>
                <a:effectLst>
                  <a:outerShdw blurRad="38100" dist="38100" dir="2700000" algn="tl">
                    <a:srgbClr val="FFFFFF"/>
                  </a:outerShdw>
                </a:effectLst>
                <a:latin typeface="Arial" charset="0"/>
                <a:ea typeface="ＭＳ Ｐゴシック" charset="0"/>
              </a:rPr>
              <a:t>khứ</a:t>
            </a:r>
            <a:endParaRPr lang="en-US" sz="4700" dirty="0">
              <a:solidFill>
                <a:schemeClr val="hlink"/>
              </a:solidFill>
              <a:effectLst>
                <a:outerShdw blurRad="38100" dist="38100" dir="2700000" algn="tl">
                  <a:srgbClr val="FFFFFF"/>
                </a:outerShdw>
              </a:effectLst>
              <a:latin typeface="Times New Roman" charset="0"/>
              <a:ea typeface="ＭＳ Ｐゴシック" charset="0"/>
            </a:endParaRPr>
          </a:p>
        </p:txBody>
      </p:sp>
      <p:sp>
        <p:nvSpPr>
          <p:cNvPr id="146435" name="WordArt 3"/>
          <p:cNvSpPr>
            <a:spLocks noChangeArrowheads="1" noChangeShapeType="1" noTextEdit="1"/>
          </p:cNvSpPr>
          <p:nvPr/>
        </p:nvSpPr>
        <p:spPr bwMode="auto">
          <a:xfrm>
            <a:off x="1600200" y="2286000"/>
            <a:ext cx="2590800" cy="571500"/>
          </a:xfrm>
          <a:prstGeom prst="rect">
            <a:avLst/>
          </a:prstGeom>
        </p:spPr>
        <p:txBody>
          <a:bodyPr wrap="none" fromWordArt="1">
            <a:prstTxWarp prst="textPlain">
              <a:avLst>
                <a:gd name="adj" fmla="val 50000"/>
              </a:avLst>
            </a:prstTxWarp>
          </a:bodyPr>
          <a:lstStyle/>
          <a:p>
            <a:r>
              <a:rPr lang="vi-VN" sz="3600" kern="10" dirty="0">
                <a:ln w="9525">
                  <a:solidFill>
                    <a:schemeClr val="tx1"/>
                  </a:solidFill>
                  <a:round/>
                  <a:headEnd/>
                  <a:tailEnd/>
                </a:ln>
                <a:solidFill>
                  <a:srgbClr val="99FF33"/>
                </a:solidFill>
                <a:effectLst>
                  <a:outerShdw dist="35921" dir="2700000" algn="ctr" rotWithShape="0">
                    <a:srgbClr val="C0C0C0">
                      <a:alpha val="74997"/>
                    </a:srgbClr>
                  </a:outerShdw>
                </a:effectLst>
              </a:rPr>
              <a:t>presenting</a:t>
            </a:r>
          </a:p>
        </p:txBody>
      </p:sp>
      <p:sp>
        <p:nvSpPr>
          <p:cNvPr id="146436" name="WordArt 4"/>
          <p:cNvSpPr>
            <a:spLocks noChangeArrowheads="1" noChangeShapeType="1" noTextEdit="1"/>
          </p:cNvSpPr>
          <p:nvPr/>
        </p:nvSpPr>
        <p:spPr bwMode="auto">
          <a:xfrm>
            <a:off x="1828800" y="2971800"/>
            <a:ext cx="5410200" cy="1123950"/>
          </a:xfrm>
          <a:prstGeom prst="rect">
            <a:avLst/>
          </a:prstGeom>
        </p:spPr>
        <p:txBody>
          <a:bodyPr wrap="none" fromWordArt="1">
            <a:prstTxWarp prst="textPlain">
              <a:avLst>
                <a:gd name="adj" fmla="val 50000"/>
              </a:avLst>
            </a:prstTxWarp>
          </a:bodyPr>
          <a:lstStyle/>
          <a:p>
            <a:r>
              <a:rPr lang="vi-VN" sz="3600" kern="10" dirty="0" smtClean="0">
                <a:ln w="9525">
                  <a:solidFill>
                    <a:schemeClr val="tx1"/>
                  </a:solidFill>
                  <a:round/>
                  <a:headEnd/>
                  <a:tailEnd/>
                </a:ln>
                <a:solidFill>
                  <a:srgbClr val="FFFF00"/>
                </a:solidFill>
                <a:effectLst>
                  <a:outerShdw dist="35921" dir="2700000" algn="ctr" rotWithShape="0">
                    <a:srgbClr val="C0C0C0">
                      <a:alpha val="74997"/>
                    </a:srgbClr>
                  </a:outerShdw>
                </a:effectLst>
              </a:rPr>
              <a:t>Vua Sa-lô-môn</a:t>
            </a:r>
            <a:endParaRPr lang="vi-VN" sz="3600" kern="10" dirty="0">
              <a:ln w="9525">
                <a:solidFill>
                  <a:schemeClr val="tx1"/>
                </a:solidFill>
                <a:round/>
                <a:headEnd/>
                <a:tailEnd/>
              </a:ln>
              <a:solidFill>
                <a:srgbClr val="FFFF00"/>
              </a:solidFill>
              <a:effectLst>
                <a:outerShdw dist="35921" dir="2700000" algn="ctr" rotWithShape="0">
                  <a:srgbClr val="C0C0C0">
                    <a:alpha val="74997"/>
                  </a:srgbClr>
                </a:outerShdw>
              </a:effectLst>
            </a:endParaRPr>
          </a:p>
        </p:txBody>
      </p:sp>
      <p:cxnSp>
        <p:nvCxnSpPr>
          <p:cNvPr id="282629" name="AutoShape 5"/>
          <p:cNvCxnSpPr>
            <a:cxnSpLocks noChangeShapeType="1"/>
          </p:cNvCxnSpPr>
          <p:nvPr/>
        </p:nvCxnSpPr>
        <p:spPr bwMode="auto">
          <a:xfrm flipH="1" flipV="1">
            <a:off x="5486400" y="4572000"/>
            <a:ext cx="381000" cy="990600"/>
          </a:xfrm>
          <a:prstGeom prst="straightConnector1">
            <a:avLst/>
          </a:prstGeom>
          <a:noFill/>
          <a:ln w="38100">
            <a:solidFill>
              <a:srgbClr val="FF6600"/>
            </a:solidFill>
            <a:round/>
            <a:headEnd/>
            <a:tailEnd/>
          </a:ln>
          <a:extLst>
            <a:ext uri="{909E8E84-426E-40dd-AFC4-6F175D3DCCD1}">
              <a14:hiddenFill xmlns:a14="http://schemas.microsoft.com/office/drawing/2010/main">
                <a:noFill/>
              </a14:hiddenFill>
            </a:ext>
          </a:extLst>
        </p:spPr>
      </p:cxnSp>
      <p:cxnSp>
        <p:nvCxnSpPr>
          <p:cNvPr id="282630" name="AutoShape 6"/>
          <p:cNvCxnSpPr>
            <a:cxnSpLocks noChangeShapeType="1"/>
          </p:cNvCxnSpPr>
          <p:nvPr/>
        </p:nvCxnSpPr>
        <p:spPr bwMode="auto">
          <a:xfrm>
            <a:off x="5486400" y="4572000"/>
            <a:ext cx="381000" cy="304800"/>
          </a:xfrm>
          <a:prstGeom prst="straightConnector1">
            <a:avLst/>
          </a:prstGeom>
          <a:noFill/>
          <a:ln w="38100">
            <a:solidFill>
              <a:srgbClr val="FF6600"/>
            </a:solidFill>
            <a:round/>
            <a:headEnd/>
            <a:tailEnd/>
          </a:ln>
          <a:extLst>
            <a:ext uri="{909E8E84-426E-40dd-AFC4-6F175D3DCCD1}">
              <a14:hiddenFill xmlns:a14="http://schemas.microsoft.com/office/drawing/2010/main">
                <a:noFill/>
              </a14:hiddenFill>
            </a:ext>
          </a:extLst>
        </p:spPr>
      </p:cxnSp>
      <p:sp>
        <p:nvSpPr>
          <p:cNvPr id="282631" name="Line 7"/>
          <p:cNvSpPr>
            <a:spLocks noChangeShapeType="1"/>
          </p:cNvSpPr>
          <p:nvPr/>
        </p:nvSpPr>
        <p:spPr bwMode="auto">
          <a:xfrm flipV="1">
            <a:off x="5867400" y="4419600"/>
            <a:ext cx="0" cy="4572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32" name="Line 8"/>
          <p:cNvSpPr>
            <a:spLocks noChangeShapeType="1"/>
          </p:cNvSpPr>
          <p:nvPr/>
        </p:nvSpPr>
        <p:spPr bwMode="auto">
          <a:xfrm>
            <a:off x="5867400" y="4419600"/>
            <a:ext cx="3048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33" name="Line 9"/>
          <p:cNvSpPr>
            <a:spLocks noChangeShapeType="1"/>
          </p:cNvSpPr>
          <p:nvPr/>
        </p:nvSpPr>
        <p:spPr bwMode="auto">
          <a:xfrm flipV="1">
            <a:off x="6172200" y="4343400"/>
            <a:ext cx="76200" cy="4572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34" name="Line 10"/>
          <p:cNvSpPr>
            <a:spLocks noChangeShapeType="1"/>
          </p:cNvSpPr>
          <p:nvPr/>
        </p:nvSpPr>
        <p:spPr bwMode="auto">
          <a:xfrm>
            <a:off x="6248400" y="4343400"/>
            <a:ext cx="1524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35" name="Line 11"/>
          <p:cNvSpPr>
            <a:spLocks noChangeShapeType="1"/>
          </p:cNvSpPr>
          <p:nvPr/>
        </p:nvSpPr>
        <p:spPr bwMode="auto">
          <a:xfrm flipV="1">
            <a:off x="6400800" y="4343400"/>
            <a:ext cx="1524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36" name="Line 12"/>
          <p:cNvSpPr>
            <a:spLocks noChangeShapeType="1"/>
          </p:cNvSpPr>
          <p:nvPr/>
        </p:nvSpPr>
        <p:spPr bwMode="auto">
          <a:xfrm>
            <a:off x="6553200" y="4343400"/>
            <a:ext cx="1524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37" name="Line 13"/>
          <p:cNvSpPr>
            <a:spLocks noChangeShapeType="1"/>
          </p:cNvSpPr>
          <p:nvPr/>
        </p:nvSpPr>
        <p:spPr bwMode="auto">
          <a:xfrm flipV="1">
            <a:off x="6705600" y="4343400"/>
            <a:ext cx="152400" cy="304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38" name="Line 14"/>
          <p:cNvSpPr>
            <a:spLocks noChangeShapeType="1"/>
          </p:cNvSpPr>
          <p:nvPr/>
        </p:nvSpPr>
        <p:spPr bwMode="auto">
          <a:xfrm>
            <a:off x="6858000" y="4343400"/>
            <a:ext cx="762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39" name="Line 15"/>
          <p:cNvSpPr>
            <a:spLocks noChangeShapeType="1"/>
          </p:cNvSpPr>
          <p:nvPr/>
        </p:nvSpPr>
        <p:spPr bwMode="auto">
          <a:xfrm flipV="1">
            <a:off x="6934200" y="4343400"/>
            <a:ext cx="2286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40" name="Line 16"/>
          <p:cNvSpPr>
            <a:spLocks noChangeShapeType="1"/>
          </p:cNvSpPr>
          <p:nvPr/>
        </p:nvSpPr>
        <p:spPr bwMode="auto">
          <a:xfrm>
            <a:off x="7162800" y="4343400"/>
            <a:ext cx="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41" name="Line 17"/>
          <p:cNvSpPr>
            <a:spLocks noChangeShapeType="1"/>
          </p:cNvSpPr>
          <p:nvPr/>
        </p:nvSpPr>
        <p:spPr bwMode="auto">
          <a:xfrm flipV="1">
            <a:off x="7162800" y="4495800"/>
            <a:ext cx="304800" cy="2286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42" name="Line 18"/>
          <p:cNvSpPr>
            <a:spLocks noChangeShapeType="1"/>
          </p:cNvSpPr>
          <p:nvPr/>
        </p:nvSpPr>
        <p:spPr bwMode="auto">
          <a:xfrm flipH="1">
            <a:off x="7239000" y="4495800"/>
            <a:ext cx="228600" cy="1066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43" name="Line 19"/>
          <p:cNvSpPr>
            <a:spLocks noChangeShapeType="1"/>
          </p:cNvSpPr>
          <p:nvPr/>
        </p:nvSpPr>
        <p:spPr bwMode="auto">
          <a:xfrm>
            <a:off x="5867400" y="5562600"/>
            <a:ext cx="137160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2644" name="AutoShape 20"/>
          <p:cNvSpPr>
            <a:spLocks noChangeArrowheads="1"/>
          </p:cNvSpPr>
          <p:nvPr/>
        </p:nvSpPr>
        <p:spPr bwMode="auto">
          <a:xfrm>
            <a:off x="57912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45" name="AutoShape 21"/>
          <p:cNvSpPr>
            <a:spLocks noChangeArrowheads="1"/>
          </p:cNvSpPr>
          <p:nvPr/>
        </p:nvSpPr>
        <p:spPr bwMode="auto">
          <a:xfrm>
            <a:off x="60960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46" name="AutoShape 22"/>
          <p:cNvSpPr>
            <a:spLocks noChangeArrowheads="1"/>
          </p:cNvSpPr>
          <p:nvPr/>
        </p:nvSpPr>
        <p:spPr bwMode="auto">
          <a:xfrm>
            <a:off x="64008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47" name="AutoShape 23"/>
          <p:cNvSpPr>
            <a:spLocks noChangeArrowheads="1"/>
          </p:cNvSpPr>
          <p:nvPr/>
        </p:nvSpPr>
        <p:spPr bwMode="auto">
          <a:xfrm>
            <a:off x="67056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48" name="AutoShape 24"/>
          <p:cNvSpPr>
            <a:spLocks noChangeArrowheads="1"/>
          </p:cNvSpPr>
          <p:nvPr/>
        </p:nvSpPr>
        <p:spPr bwMode="auto">
          <a:xfrm>
            <a:off x="70104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49" name="AutoShape 25"/>
          <p:cNvSpPr>
            <a:spLocks noChangeArrowheads="1"/>
          </p:cNvSpPr>
          <p:nvPr/>
        </p:nvSpPr>
        <p:spPr bwMode="auto">
          <a:xfrm>
            <a:off x="5334000" y="44196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50" name="AutoShape 26"/>
          <p:cNvSpPr>
            <a:spLocks noChangeArrowheads="1"/>
          </p:cNvSpPr>
          <p:nvPr/>
        </p:nvSpPr>
        <p:spPr bwMode="auto">
          <a:xfrm>
            <a:off x="6096000" y="41910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51" name="AutoShape 27"/>
          <p:cNvSpPr>
            <a:spLocks noChangeArrowheads="1"/>
          </p:cNvSpPr>
          <p:nvPr/>
        </p:nvSpPr>
        <p:spPr bwMode="auto">
          <a:xfrm>
            <a:off x="6400800" y="41910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52" name="AutoShape 28"/>
          <p:cNvSpPr>
            <a:spLocks noChangeArrowheads="1"/>
          </p:cNvSpPr>
          <p:nvPr/>
        </p:nvSpPr>
        <p:spPr bwMode="auto">
          <a:xfrm>
            <a:off x="6705600" y="41910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53" name="AutoShape 29"/>
          <p:cNvSpPr>
            <a:spLocks noChangeArrowheads="1"/>
          </p:cNvSpPr>
          <p:nvPr/>
        </p:nvSpPr>
        <p:spPr bwMode="auto">
          <a:xfrm>
            <a:off x="7010400" y="41910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54" name="AutoShape 30"/>
          <p:cNvSpPr>
            <a:spLocks noChangeArrowheads="1"/>
          </p:cNvSpPr>
          <p:nvPr/>
        </p:nvSpPr>
        <p:spPr bwMode="auto">
          <a:xfrm>
            <a:off x="7391400" y="43434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2655" name="AutoShape 31"/>
          <p:cNvSpPr>
            <a:spLocks noChangeArrowheads="1"/>
          </p:cNvSpPr>
          <p:nvPr/>
        </p:nvSpPr>
        <p:spPr bwMode="auto">
          <a:xfrm>
            <a:off x="5715000" y="42672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wd">
                                    <p:tmPct val="100000"/>
                                  </p:iterate>
                                  <p:childTnLst>
                                    <p:set>
                                      <p:cBhvr>
                                        <p:cTn id="6" dur="1" fill="hold">
                                          <p:stCondLst>
                                            <p:cond delay="0"/>
                                          </p:stCondLst>
                                        </p:cTn>
                                        <p:tgtEl>
                                          <p:spTgt spid="146434"/>
                                        </p:tgtEl>
                                        <p:attrNameLst>
                                          <p:attrName>style.visibility</p:attrName>
                                        </p:attrNameLst>
                                      </p:cBhvr>
                                      <p:to>
                                        <p:strVal val="visible"/>
                                      </p:to>
                                    </p:set>
                                    <p:animEffect transition="in" filter="dissolve">
                                      <p:cBhvr>
                                        <p:cTn id="7" dur="300"/>
                                        <p:tgtEl>
                                          <p:spTgt spid="146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146435"/>
                                        </p:tgtEl>
                                        <p:attrNameLst>
                                          <p:attrName>style.visibility</p:attrName>
                                        </p:attrNameLst>
                                      </p:cBhvr>
                                      <p:to>
                                        <p:strVal val="visible"/>
                                      </p:to>
                                    </p:set>
                                    <p:anim calcmode="lin" valueType="num">
                                      <p:cBhvr>
                                        <p:cTn id="12" dur="500" fill="hold"/>
                                        <p:tgtEl>
                                          <p:spTgt spid="146435"/>
                                        </p:tgtEl>
                                        <p:attrNameLst>
                                          <p:attrName>ppt_w</p:attrName>
                                        </p:attrNameLst>
                                      </p:cBhvr>
                                      <p:tavLst>
                                        <p:tav tm="0">
                                          <p:val>
                                            <p:strVal val="(6*min(max(#ppt_w*#ppt_h,.3),1)-7.4)/-.7*#ppt_w"/>
                                          </p:val>
                                        </p:tav>
                                        <p:tav tm="100000">
                                          <p:val>
                                            <p:strVal val="#ppt_w"/>
                                          </p:val>
                                        </p:tav>
                                      </p:tavLst>
                                    </p:anim>
                                    <p:anim calcmode="lin" valueType="num">
                                      <p:cBhvr>
                                        <p:cTn id="13" dur="500" fill="hold"/>
                                        <p:tgtEl>
                                          <p:spTgt spid="146435"/>
                                        </p:tgtEl>
                                        <p:attrNameLst>
                                          <p:attrName>ppt_h</p:attrName>
                                        </p:attrNameLst>
                                      </p:cBhvr>
                                      <p:tavLst>
                                        <p:tav tm="0">
                                          <p:val>
                                            <p:strVal val="(6*min(max(#ppt_w*#ppt_h,.3),1)-7.4)/-.7*#ppt_h"/>
                                          </p:val>
                                        </p:tav>
                                        <p:tav tm="100000">
                                          <p:val>
                                            <p:strVal val="#ppt_h"/>
                                          </p:val>
                                        </p:tav>
                                      </p:tavLst>
                                    </p:anim>
                                    <p:anim calcmode="lin" valueType="num">
                                      <p:cBhvr>
                                        <p:cTn id="14" dur="500" fill="hold"/>
                                        <p:tgtEl>
                                          <p:spTgt spid="146435"/>
                                        </p:tgtEl>
                                        <p:attrNameLst>
                                          <p:attrName>ppt_x</p:attrName>
                                        </p:attrNameLst>
                                      </p:cBhvr>
                                      <p:tavLst>
                                        <p:tav tm="0">
                                          <p:val>
                                            <p:fltVal val="0.5"/>
                                          </p:val>
                                        </p:tav>
                                        <p:tav tm="100000">
                                          <p:val>
                                            <p:strVal val="#ppt_x"/>
                                          </p:val>
                                        </p:tav>
                                      </p:tavLst>
                                    </p:anim>
                                    <p:anim calcmode="lin" valueType="num">
                                      <p:cBhvr>
                                        <p:cTn id="15" dur="500" fill="hold"/>
                                        <p:tgtEl>
                                          <p:spTgt spid="146435"/>
                                        </p:tgtEl>
                                        <p:attrNameLst>
                                          <p:attrName>ppt_y</p:attrName>
                                        </p:attrNameLst>
                                      </p:cBhvr>
                                      <p:tavLst>
                                        <p:tav tm="0">
                                          <p:val>
                                            <p:strVal val="1+(6*min(max(#ppt_w*#ppt_h,.3),1)-7.4)/-.7*#ppt_h/2"/>
                                          </p:val>
                                        </p:tav>
                                        <p:tav tm="100000">
                                          <p:val>
                                            <p:strVal val="#ppt_y"/>
                                          </p:val>
                                        </p:tav>
                                      </p:tavLst>
                                    </p:anim>
                                  </p:childTnLst>
                                </p:cTn>
                              </p:par>
                            </p:childTnLst>
                          </p:cTn>
                        </p:par>
                        <p:par>
                          <p:cTn id="16" fill="hold" nodeType="afterGroup">
                            <p:stCondLst>
                              <p:cond delay="500"/>
                            </p:stCondLst>
                            <p:childTnLst>
                              <p:par>
                                <p:cTn id="17" presetID="23" presetClass="entr" presetSubtype="36" fill="hold" grpId="0" nodeType="afterEffect">
                                  <p:stCondLst>
                                    <p:cond delay="0"/>
                                  </p:stCondLst>
                                  <p:childTnLst>
                                    <p:set>
                                      <p:cBhvr>
                                        <p:cTn id="18" dur="1" fill="hold">
                                          <p:stCondLst>
                                            <p:cond delay="0"/>
                                          </p:stCondLst>
                                        </p:cTn>
                                        <p:tgtEl>
                                          <p:spTgt spid="146436"/>
                                        </p:tgtEl>
                                        <p:attrNameLst>
                                          <p:attrName>style.visibility</p:attrName>
                                        </p:attrNameLst>
                                      </p:cBhvr>
                                      <p:to>
                                        <p:strVal val="visible"/>
                                      </p:to>
                                    </p:set>
                                    <p:anim calcmode="lin" valueType="num">
                                      <p:cBhvr>
                                        <p:cTn id="19" dur="500" fill="hold"/>
                                        <p:tgtEl>
                                          <p:spTgt spid="146436"/>
                                        </p:tgtEl>
                                        <p:attrNameLst>
                                          <p:attrName>ppt_w</p:attrName>
                                        </p:attrNameLst>
                                      </p:cBhvr>
                                      <p:tavLst>
                                        <p:tav tm="0">
                                          <p:val>
                                            <p:strVal val="(6*min(max(#ppt_w*#ppt_h,.3),1)-7.4)/-.7*#ppt_w"/>
                                          </p:val>
                                        </p:tav>
                                        <p:tav tm="100000">
                                          <p:val>
                                            <p:strVal val="#ppt_w"/>
                                          </p:val>
                                        </p:tav>
                                      </p:tavLst>
                                    </p:anim>
                                    <p:anim calcmode="lin" valueType="num">
                                      <p:cBhvr>
                                        <p:cTn id="20" dur="500" fill="hold"/>
                                        <p:tgtEl>
                                          <p:spTgt spid="146436"/>
                                        </p:tgtEl>
                                        <p:attrNameLst>
                                          <p:attrName>ppt_h</p:attrName>
                                        </p:attrNameLst>
                                      </p:cBhvr>
                                      <p:tavLst>
                                        <p:tav tm="0">
                                          <p:val>
                                            <p:strVal val="(6*min(max(#ppt_w*#ppt_h,.3),1)-7.4)/-.7*#ppt_h"/>
                                          </p:val>
                                        </p:tav>
                                        <p:tav tm="100000">
                                          <p:val>
                                            <p:strVal val="#ppt_h"/>
                                          </p:val>
                                        </p:tav>
                                      </p:tavLst>
                                    </p:anim>
                                    <p:anim calcmode="lin" valueType="num">
                                      <p:cBhvr>
                                        <p:cTn id="21" dur="500" fill="hold"/>
                                        <p:tgtEl>
                                          <p:spTgt spid="146436"/>
                                        </p:tgtEl>
                                        <p:attrNameLst>
                                          <p:attrName>ppt_x</p:attrName>
                                        </p:attrNameLst>
                                      </p:cBhvr>
                                      <p:tavLst>
                                        <p:tav tm="0">
                                          <p:val>
                                            <p:fltVal val="0.5"/>
                                          </p:val>
                                        </p:tav>
                                        <p:tav tm="100000">
                                          <p:val>
                                            <p:strVal val="#ppt_x"/>
                                          </p:val>
                                        </p:tav>
                                      </p:tavLst>
                                    </p:anim>
                                    <p:anim calcmode="lin" valueType="num">
                                      <p:cBhvr>
                                        <p:cTn id="22" dur="500" fill="hold"/>
                                        <p:tgtEl>
                                          <p:spTgt spid="14643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autoUpdateAnimBg="0"/>
      <p:bldP spid="146435" grpId="0" animBg="1"/>
      <p:bldP spid="146436" grpId="0"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Grp="1" noChangeArrowheads="1"/>
          </p:cNvSpPr>
          <p:nvPr>
            <p:ph type="ctrTitle"/>
          </p:nvPr>
        </p:nvSpPr>
        <p:spPr>
          <a:xfrm>
            <a:off x="2133600" y="533400"/>
            <a:ext cx="4800600" cy="914400"/>
          </a:xfrm>
          <a:solidFill>
            <a:srgbClr val="FFFF00"/>
          </a:solidFill>
        </p:spPr>
        <p:txBody>
          <a:bodyPr/>
          <a:lstStyle/>
          <a:p>
            <a:pPr>
              <a:defRPr/>
            </a:pPr>
            <a:r>
              <a:rPr lang="en-US" sz="6000" b="1">
                <a:solidFill>
                  <a:srgbClr val="FF6600"/>
                </a:solidFill>
                <a:latin typeface="Comic Sans MS" charset="0"/>
                <a:ea typeface="ＭＳ Ｐゴシック" charset="0"/>
              </a:rPr>
              <a:t>The Drama</a:t>
            </a:r>
            <a:endParaRPr lang="en-US" sz="4700">
              <a:solidFill>
                <a:schemeClr val="hlink"/>
              </a:solidFill>
              <a:effectLst>
                <a:outerShdw blurRad="38100" dist="38100" dir="2700000" algn="tl">
                  <a:srgbClr val="000000"/>
                </a:outerShdw>
              </a:effectLst>
              <a:latin typeface="Times New Roman" charset="0"/>
              <a:ea typeface="ＭＳ Ｐゴシック" charset="0"/>
            </a:endParaRPr>
          </a:p>
        </p:txBody>
      </p:sp>
      <p:sp>
        <p:nvSpPr>
          <p:cNvPr id="149507" name="Rectangle 3"/>
          <p:cNvSpPr>
            <a:spLocks noChangeArrowheads="1"/>
          </p:cNvSpPr>
          <p:nvPr/>
        </p:nvSpPr>
        <p:spPr bwMode="auto">
          <a:xfrm>
            <a:off x="304800" y="1676400"/>
            <a:ext cx="2362200" cy="990600"/>
          </a:xfrm>
          <a:prstGeom prst="rect">
            <a:avLst/>
          </a:prstGeom>
          <a:noFill/>
          <a:ln w="9525">
            <a:noFill/>
            <a:miter lim="800000"/>
            <a:headEnd/>
            <a:tailEnd/>
          </a:ln>
          <a:effectLst/>
        </p:spPr>
        <p:txBody>
          <a:bodyPr anchor="ctr"/>
          <a:lstStyle/>
          <a:p>
            <a:pPr>
              <a:defRPr/>
            </a:pPr>
            <a:r>
              <a:rPr lang="en-US" sz="5400" b="1">
                <a:solidFill>
                  <a:srgbClr val="FF6600"/>
                </a:solidFill>
                <a:latin typeface="Comic Sans MS" charset="0"/>
                <a:ea typeface="ＭＳ Ｐゴシック" charset="0"/>
                <a:cs typeface="ＭＳ Ｐゴシック" charset="0"/>
              </a:rPr>
              <a:t>Cast:</a:t>
            </a:r>
            <a:endParaRPr lang="en-US" sz="470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149508" name="Rectangle 4"/>
          <p:cNvSpPr>
            <a:spLocks noChangeArrowheads="1"/>
          </p:cNvSpPr>
          <p:nvPr/>
        </p:nvSpPr>
        <p:spPr bwMode="auto">
          <a:xfrm>
            <a:off x="2438400" y="1752600"/>
            <a:ext cx="5867400" cy="914400"/>
          </a:xfrm>
          <a:prstGeom prst="rect">
            <a:avLst/>
          </a:prstGeom>
          <a:noFill/>
          <a:ln w="9525">
            <a:noFill/>
            <a:miter lim="800000"/>
            <a:headEnd/>
            <a:tailEnd/>
          </a:ln>
          <a:effectLst/>
        </p:spPr>
        <p:txBody>
          <a:bodyPr anchor="ctr"/>
          <a:lstStyle/>
          <a:p>
            <a:pPr>
              <a:defRPr/>
            </a:pPr>
            <a:r>
              <a:rPr lang="en-US" sz="4400" b="1">
                <a:solidFill>
                  <a:srgbClr val="FF6600"/>
                </a:solidFill>
                <a:latin typeface="Comic Sans MS" charset="0"/>
                <a:ea typeface="ＭＳ Ｐゴシック" charset="0"/>
                <a:cs typeface="ＭＳ Ｐゴシック" charset="0"/>
              </a:rPr>
              <a:t>The rich young lady</a:t>
            </a:r>
            <a:endParaRPr lang="en-US" sz="470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149509" name="Rectangle 5"/>
          <p:cNvSpPr>
            <a:spLocks noChangeArrowheads="1"/>
          </p:cNvSpPr>
          <p:nvPr/>
        </p:nvSpPr>
        <p:spPr bwMode="auto">
          <a:xfrm>
            <a:off x="2895600" y="2971800"/>
            <a:ext cx="5867400" cy="1600200"/>
          </a:xfrm>
          <a:prstGeom prst="rect">
            <a:avLst/>
          </a:prstGeom>
          <a:noFill/>
          <a:ln w="9525">
            <a:noFill/>
            <a:miter lim="800000"/>
            <a:headEnd/>
            <a:tailEnd/>
          </a:ln>
          <a:effectLst/>
        </p:spPr>
        <p:txBody>
          <a:bodyPr anchor="ctr"/>
          <a:lstStyle/>
          <a:p>
            <a:pPr>
              <a:defRPr/>
            </a:pPr>
            <a:r>
              <a:rPr lang="en-US" sz="4400" b="1">
                <a:solidFill>
                  <a:srgbClr val="FF6600"/>
                </a:solidFill>
                <a:latin typeface="Comic Sans MS" charset="0"/>
                <a:ea typeface="ＭＳ Ｐゴシック" charset="0"/>
                <a:cs typeface="ＭＳ Ｐゴシック" charset="0"/>
              </a:rPr>
              <a:t>The happy-go-lucky playboy</a:t>
            </a:r>
            <a:endParaRPr lang="en-US" sz="470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149510" name="Rectangle 6"/>
          <p:cNvSpPr>
            <a:spLocks noChangeArrowheads="1"/>
          </p:cNvSpPr>
          <p:nvPr/>
        </p:nvSpPr>
        <p:spPr bwMode="auto">
          <a:xfrm>
            <a:off x="2209800" y="4953000"/>
            <a:ext cx="5867400" cy="914400"/>
          </a:xfrm>
          <a:prstGeom prst="rect">
            <a:avLst/>
          </a:prstGeom>
          <a:noFill/>
          <a:ln w="9525">
            <a:noFill/>
            <a:miter lim="800000"/>
            <a:headEnd/>
            <a:tailEnd/>
          </a:ln>
          <a:effectLst/>
        </p:spPr>
        <p:txBody>
          <a:bodyPr anchor="ctr"/>
          <a:lstStyle/>
          <a:p>
            <a:pPr>
              <a:defRPr/>
            </a:pPr>
            <a:r>
              <a:rPr lang="en-US" sz="4400" b="1">
                <a:solidFill>
                  <a:srgbClr val="FF6600"/>
                </a:solidFill>
                <a:latin typeface="Comic Sans MS" charset="0"/>
                <a:ea typeface="ＭＳ Ｐゴシック" charset="0"/>
                <a:cs typeface="ＭＳ Ｐゴシック" charset="0"/>
              </a:rPr>
              <a:t>The intellectual</a:t>
            </a:r>
            <a:endParaRPr lang="en-US" sz="4700">
              <a:solidFill>
                <a:schemeClr val="hlink"/>
              </a:solidFill>
              <a:effectLst>
                <a:outerShdw blurRad="38100" dist="38100" dir="2700000" algn="tl">
                  <a:srgbClr val="FFFFFF"/>
                </a:outerShdw>
              </a:effectLst>
              <a:latin typeface="Times New Roman" charset="0"/>
              <a:ea typeface="ＭＳ Ｐゴシック" charset="0"/>
              <a:cs typeface="ＭＳ Ｐゴシック" charset="0"/>
            </a:endParaRPr>
          </a:p>
        </p:txBody>
      </p:sp>
      <p:sp>
        <p:nvSpPr>
          <p:cNvPr id="149511" name="AutoShape 7"/>
          <p:cNvSpPr>
            <a:spLocks noChangeArrowheads="1"/>
          </p:cNvSpPr>
          <p:nvPr/>
        </p:nvSpPr>
        <p:spPr bwMode="auto">
          <a:xfrm rot="-1492351">
            <a:off x="990600" y="35814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12" name="AutoShape 8"/>
          <p:cNvSpPr>
            <a:spLocks noChangeArrowheads="1"/>
          </p:cNvSpPr>
          <p:nvPr/>
        </p:nvSpPr>
        <p:spPr bwMode="auto">
          <a:xfrm rot="-1492351">
            <a:off x="1066800" y="10668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13" name="AutoShape 9"/>
          <p:cNvSpPr>
            <a:spLocks noChangeArrowheads="1"/>
          </p:cNvSpPr>
          <p:nvPr/>
        </p:nvSpPr>
        <p:spPr bwMode="auto">
          <a:xfrm rot="-1492351">
            <a:off x="2133600" y="48768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14" name="AutoShape 10"/>
          <p:cNvSpPr>
            <a:spLocks noChangeArrowheads="1"/>
          </p:cNvSpPr>
          <p:nvPr/>
        </p:nvSpPr>
        <p:spPr bwMode="auto">
          <a:xfrm rot="-1492351">
            <a:off x="1524000" y="28956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15" name="AutoShape 11"/>
          <p:cNvSpPr>
            <a:spLocks noChangeArrowheads="1"/>
          </p:cNvSpPr>
          <p:nvPr/>
        </p:nvSpPr>
        <p:spPr bwMode="auto">
          <a:xfrm rot="-1492351">
            <a:off x="2362200" y="35052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16" name="AutoShape 12"/>
          <p:cNvSpPr>
            <a:spLocks noChangeArrowheads="1"/>
          </p:cNvSpPr>
          <p:nvPr/>
        </p:nvSpPr>
        <p:spPr bwMode="auto">
          <a:xfrm rot="-1492351">
            <a:off x="7315200" y="35814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17" name="AutoShape 13"/>
          <p:cNvSpPr>
            <a:spLocks noChangeArrowheads="1"/>
          </p:cNvSpPr>
          <p:nvPr/>
        </p:nvSpPr>
        <p:spPr bwMode="auto">
          <a:xfrm rot="-1492351">
            <a:off x="7010400" y="25146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18" name="AutoShape 14"/>
          <p:cNvSpPr>
            <a:spLocks noChangeArrowheads="1"/>
          </p:cNvSpPr>
          <p:nvPr/>
        </p:nvSpPr>
        <p:spPr bwMode="auto">
          <a:xfrm rot="-1492351">
            <a:off x="6324600" y="51816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19" name="AutoShape 15"/>
          <p:cNvSpPr>
            <a:spLocks noChangeArrowheads="1"/>
          </p:cNvSpPr>
          <p:nvPr/>
        </p:nvSpPr>
        <p:spPr bwMode="auto">
          <a:xfrm rot="-1492351">
            <a:off x="7543800" y="15240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0" name="AutoShape 16"/>
          <p:cNvSpPr>
            <a:spLocks noChangeArrowheads="1"/>
          </p:cNvSpPr>
          <p:nvPr/>
        </p:nvSpPr>
        <p:spPr bwMode="auto">
          <a:xfrm rot="-1492351">
            <a:off x="6858000" y="54102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1" name="AutoShape 17"/>
          <p:cNvSpPr>
            <a:spLocks noChangeArrowheads="1"/>
          </p:cNvSpPr>
          <p:nvPr/>
        </p:nvSpPr>
        <p:spPr bwMode="auto">
          <a:xfrm rot="-1492351">
            <a:off x="7543800" y="6858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2" name="AutoShape 18"/>
          <p:cNvSpPr>
            <a:spLocks noChangeArrowheads="1"/>
          </p:cNvSpPr>
          <p:nvPr/>
        </p:nvSpPr>
        <p:spPr bwMode="auto">
          <a:xfrm rot="-1492351">
            <a:off x="5562600" y="16764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3" name="AutoShape 19"/>
          <p:cNvSpPr>
            <a:spLocks noChangeArrowheads="1"/>
          </p:cNvSpPr>
          <p:nvPr/>
        </p:nvSpPr>
        <p:spPr bwMode="auto">
          <a:xfrm rot="-1492351">
            <a:off x="457200" y="26670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4" name="AutoShape 20"/>
          <p:cNvSpPr>
            <a:spLocks noChangeArrowheads="1"/>
          </p:cNvSpPr>
          <p:nvPr/>
        </p:nvSpPr>
        <p:spPr bwMode="auto">
          <a:xfrm rot="-1492351">
            <a:off x="1143000" y="44196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5" name="AutoShape 21"/>
          <p:cNvSpPr>
            <a:spLocks noChangeArrowheads="1"/>
          </p:cNvSpPr>
          <p:nvPr/>
        </p:nvSpPr>
        <p:spPr bwMode="auto">
          <a:xfrm rot="-1492351">
            <a:off x="3733800" y="55626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6" name="AutoShape 22"/>
          <p:cNvSpPr>
            <a:spLocks noChangeArrowheads="1"/>
          </p:cNvSpPr>
          <p:nvPr/>
        </p:nvSpPr>
        <p:spPr bwMode="auto">
          <a:xfrm rot="-1492351">
            <a:off x="3657600" y="61722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7" name="AutoShape 23"/>
          <p:cNvSpPr>
            <a:spLocks noChangeArrowheads="1"/>
          </p:cNvSpPr>
          <p:nvPr/>
        </p:nvSpPr>
        <p:spPr bwMode="auto">
          <a:xfrm rot="-1492351">
            <a:off x="8382000" y="47244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8" name="AutoShape 24"/>
          <p:cNvSpPr>
            <a:spLocks noChangeArrowheads="1"/>
          </p:cNvSpPr>
          <p:nvPr/>
        </p:nvSpPr>
        <p:spPr bwMode="auto">
          <a:xfrm rot="-1492351">
            <a:off x="2971800" y="35814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29" name="AutoShape 25"/>
          <p:cNvSpPr>
            <a:spLocks noChangeArrowheads="1"/>
          </p:cNvSpPr>
          <p:nvPr/>
        </p:nvSpPr>
        <p:spPr bwMode="auto">
          <a:xfrm rot="-1492351">
            <a:off x="5181600" y="52578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0" name="AutoShape 26"/>
          <p:cNvSpPr>
            <a:spLocks noChangeArrowheads="1"/>
          </p:cNvSpPr>
          <p:nvPr/>
        </p:nvSpPr>
        <p:spPr bwMode="auto">
          <a:xfrm rot="-1492351">
            <a:off x="457200" y="14478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1" name="AutoShape 27"/>
          <p:cNvSpPr>
            <a:spLocks noChangeArrowheads="1"/>
          </p:cNvSpPr>
          <p:nvPr/>
        </p:nvSpPr>
        <p:spPr bwMode="auto">
          <a:xfrm rot="-1492351">
            <a:off x="381000" y="4572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2" name="AutoShape 28"/>
          <p:cNvSpPr>
            <a:spLocks noChangeArrowheads="1"/>
          </p:cNvSpPr>
          <p:nvPr/>
        </p:nvSpPr>
        <p:spPr bwMode="auto">
          <a:xfrm rot="-1492351">
            <a:off x="1295400" y="57150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3" name="AutoShape 29"/>
          <p:cNvSpPr>
            <a:spLocks noChangeArrowheads="1"/>
          </p:cNvSpPr>
          <p:nvPr/>
        </p:nvSpPr>
        <p:spPr bwMode="auto">
          <a:xfrm rot="-1492351">
            <a:off x="2590800" y="42672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4" name="AutoShape 30"/>
          <p:cNvSpPr>
            <a:spLocks noChangeArrowheads="1"/>
          </p:cNvSpPr>
          <p:nvPr/>
        </p:nvSpPr>
        <p:spPr bwMode="auto">
          <a:xfrm rot="-1492351">
            <a:off x="3886200" y="25146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5" name="AutoShape 31"/>
          <p:cNvSpPr>
            <a:spLocks noChangeArrowheads="1"/>
          </p:cNvSpPr>
          <p:nvPr/>
        </p:nvSpPr>
        <p:spPr bwMode="auto">
          <a:xfrm rot="-1492351">
            <a:off x="4038600" y="38862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6" name="AutoShape 32"/>
          <p:cNvSpPr>
            <a:spLocks noChangeArrowheads="1"/>
          </p:cNvSpPr>
          <p:nvPr/>
        </p:nvSpPr>
        <p:spPr bwMode="auto">
          <a:xfrm rot="-1492351">
            <a:off x="6019800" y="41910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7" name="AutoShape 33"/>
          <p:cNvSpPr>
            <a:spLocks noChangeArrowheads="1"/>
          </p:cNvSpPr>
          <p:nvPr/>
        </p:nvSpPr>
        <p:spPr bwMode="auto">
          <a:xfrm rot="-1492351">
            <a:off x="5638800" y="55626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8" name="AutoShape 34"/>
          <p:cNvSpPr>
            <a:spLocks noChangeArrowheads="1"/>
          </p:cNvSpPr>
          <p:nvPr/>
        </p:nvSpPr>
        <p:spPr bwMode="auto">
          <a:xfrm rot="-1492351">
            <a:off x="8077200" y="40386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39" name="AutoShape 35"/>
          <p:cNvSpPr>
            <a:spLocks noChangeArrowheads="1"/>
          </p:cNvSpPr>
          <p:nvPr/>
        </p:nvSpPr>
        <p:spPr bwMode="auto">
          <a:xfrm rot="-1492351">
            <a:off x="8001000" y="54102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40" name="AutoShape 36"/>
          <p:cNvSpPr>
            <a:spLocks noChangeArrowheads="1"/>
          </p:cNvSpPr>
          <p:nvPr/>
        </p:nvSpPr>
        <p:spPr bwMode="auto">
          <a:xfrm rot="-1492351">
            <a:off x="5257800" y="24384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41" name="AutoShape 37"/>
          <p:cNvSpPr>
            <a:spLocks noChangeArrowheads="1"/>
          </p:cNvSpPr>
          <p:nvPr/>
        </p:nvSpPr>
        <p:spPr bwMode="auto">
          <a:xfrm rot="-1492351">
            <a:off x="4572000" y="16764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42" name="AutoShape 38"/>
          <p:cNvSpPr>
            <a:spLocks noChangeArrowheads="1"/>
          </p:cNvSpPr>
          <p:nvPr/>
        </p:nvSpPr>
        <p:spPr bwMode="auto">
          <a:xfrm rot="-1492351">
            <a:off x="8153400" y="12192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sp>
        <p:nvSpPr>
          <p:cNvPr id="149543" name="AutoShape 39"/>
          <p:cNvSpPr>
            <a:spLocks noChangeArrowheads="1"/>
          </p:cNvSpPr>
          <p:nvPr/>
        </p:nvSpPr>
        <p:spPr bwMode="auto">
          <a:xfrm rot="-1492351">
            <a:off x="6477000" y="1676400"/>
            <a:ext cx="457200" cy="457200"/>
          </a:xfrm>
          <a:prstGeom prst="star5">
            <a:avLst/>
          </a:prstGeom>
          <a:solidFill>
            <a:srgbClr val="99FF66"/>
          </a:solidFill>
          <a:ln w="9525">
            <a:solidFill>
              <a:schemeClr val="tx1"/>
            </a:solidFill>
            <a:miter lim="800000"/>
            <a:headEnd/>
            <a:tailEnd/>
          </a:ln>
          <a:effectLst/>
        </p:spPr>
        <p:txBody>
          <a:bodyPr wrap="none" anchor="ctr"/>
          <a:lstStyle/>
          <a:p>
            <a:pPr>
              <a:defRPr/>
            </a:pPr>
            <a:endParaRPr lang="en-US">
              <a:latin typeface="Times New Roman" charset="0"/>
              <a:ea typeface="+mn-ea"/>
            </a:endParaRPr>
          </a:p>
        </p:txBody>
      </p:sp>
      <p:graphicFrame>
        <p:nvGraphicFramePr>
          <p:cNvPr id="149544" name="Object 2"/>
          <p:cNvGraphicFramePr>
            <a:graphicFrameLocks noChangeAspect="1"/>
          </p:cNvGraphicFramePr>
          <p:nvPr/>
        </p:nvGraphicFramePr>
        <p:xfrm>
          <a:off x="7391400" y="4953000"/>
          <a:ext cx="1371600" cy="1905000"/>
        </p:xfrm>
        <a:graphic>
          <a:graphicData uri="http://schemas.openxmlformats.org/presentationml/2006/ole">
            <mc:AlternateContent xmlns:mc="http://schemas.openxmlformats.org/markup-compatibility/2006">
              <mc:Choice xmlns:v="urn:schemas-microsoft-com:vml" Requires="v">
                <p:oleObj spid="_x0000_s24749" name="Clip" r:id="rId4" imgW="304800" imgH="304800" progId="MS_ClipArt_Gallery.2">
                  <p:embed/>
                </p:oleObj>
              </mc:Choice>
              <mc:Fallback>
                <p:oleObj name="Clip" r:id="rId4" imgW="304800" imgH="3048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4953000"/>
                        <a:ext cx="1371600" cy="1905000"/>
                      </a:xfrm>
                      <a:prstGeom prst="rect">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9545" name="Object 3"/>
          <p:cNvGraphicFramePr>
            <a:graphicFrameLocks noChangeAspect="1"/>
          </p:cNvGraphicFramePr>
          <p:nvPr/>
        </p:nvGraphicFramePr>
        <p:xfrm>
          <a:off x="8001000" y="914400"/>
          <a:ext cx="1011238" cy="2362200"/>
        </p:xfrm>
        <a:graphic>
          <a:graphicData uri="http://schemas.openxmlformats.org/presentationml/2006/ole">
            <mc:AlternateContent xmlns:mc="http://schemas.openxmlformats.org/markup-compatibility/2006">
              <mc:Choice xmlns:v="urn:schemas-microsoft-com:vml" Requires="v">
                <p:oleObj spid="_x0000_s24750" name="Clip" r:id="rId6" imgW="508000" imgH="977900" progId="MS_ClipArt_Gallery.2">
                  <p:embed/>
                </p:oleObj>
              </mc:Choice>
              <mc:Fallback>
                <p:oleObj name="Clip" r:id="rId6" imgW="508000" imgH="977900" progId="MS_ClipArt_Gallery.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914400"/>
                        <a:ext cx="1011238"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9546" name="Object 4"/>
          <p:cNvGraphicFramePr>
            <a:graphicFrameLocks noChangeAspect="1"/>
          </p:cNvGraphicFramePr>
          <p:nvPr/>
        </p:nvGraphicFramePr>
        <p:xfrm>
          <a:off x="1676400" y="2590800"/>
          <a:ext cx="1552575" cy="2817813"/>
        </p:xfrm>
        <a:graphic>
          <a:graphicData uri="http://schemas.openxmlformats.org/presentationml/2006/ole">
            <mc:AlternateContent xmlns:mc="http://schemas.openxmlformats.org/markup-compatibility/2006">
              <mc:Choice xmlns:v="urn:schemas-microsoft-com:vml" Requires="v">
                <p:oleObj spid="_x0000_s24751" name="Clip" r:id="rId8" imgW="927100" imgH="1676400" progId="MS_ClipArt_Gallery.2">
                  <p:embed/>
                </p:oleObj>
              </mc:Choice>
              <mc:Fallback>
                <p:oleObj name="Clip" r:id="rId8" imgW="927100" imgH="1676400" progId="MS_ClipArt_Gallery.2">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2590800"/>
                        <a:ext cx="1552575" cy="281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cover dir="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149506"/>
                                        </p:tgtEl>
                                        <p:attrNameLst>
                                          <p:attrName>style.visibility</p:attrName>
                                        </p:attrNameLst>
                                      </p:cBhvr>
                                      <p:to>
                                        <p:strVal val="visible"/>
                                      </p:to>
                                    </p:set>
                                    <p:anim calcmode="lin" valueType="num">
                                      <p:cBhvr>
                                        <p:cTn id="7" dur="5000" fill="hold"/>
                                        <p:tgtEl>
                                          <p:spTgt spid="149506"/>
                                        </p:tgtEl>
                                        <p:attrNameLst>
                                          <p:attrName>ppt_w</p:attrName>
                                        </p:attrNameLst>
                                      </p:cBhvr>
                                      <p:tavLst>
                                        <p:tav tm="0" fmla="#ppt_w*sin(2.5*pi*$)">
                                          <p:val>
                                            <p:fltVal val="0"/>
                                          </p:val>
                                        </p:tav>
                                        <p:tav tm="100000">
                                          <p:val>
                                            <p:fltVal val="1"/>
                                          </p:val>
                                        </p:tav>
                                      </p:tavLst>
                                    </p:anim>
                                    <p:anim calcmode="lin" valueType="num">
                                      <p:cBhvr>
                                        <p:cTn id="8" dur="5000" fill="hold"/>
                                        <p:tgtEl>
                                          <p:spTgt spid="14950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1" presetClass="entr" presetSubtype="0" fill="hold" nodeType="afterEffect">
                                  <p:stCondLst>
                                    <p:cond delay="0"/>
                                  </p:stCondLst>
                                  <p:childTnLst>
                                    <p:set>
                                      <p:cBhvr>
                                        <p:cTn id="11" dur="75">
                                          <p:stCondLst>
                                            <p:cond delay="0"/>
                                          </p:stCondLst>
                                        </p:cTn>
                                        <p:tgtEl>
                                          <p:spTgt spid="149511"/>
                                        </p:tgtEl>
                                        <p:attrNameLst>
                                          <p:attrName>style.visibility</p:attrName>
                                        </p:attrNameLst>
                                      </p:cBhvr>
                                      <p:to>
                                        <p:strVal val="visible"/>
                                      </p:to>
                                    </p:set>
                                  </p:childTnLst>
                                </p:cTn>
                              </p:par>
                            </p:childTnLst>
                          </p:cTn>
                        </p:par>
                        <p:par>
                          <p:cTn id="12" fill="hold" nodeType="afterGroup">
                            <p:stCondLst>
                              <p:cond delay="5075"/>
                            </p:stCondLst>
                            <p:childTnLst>
                              <p:par>
                                <p:cTn id="13" presetID="11" presetClass="entr" presetSubtype="0" fill="hold" nodeType="afterEffect">
                                  <p:stCondLst>
                                    <p:cond delay="0"/>
                                  </p:stCondLst>
                                  <p:childTnLst>
                                    <p:set>
                                      <p:cBhvr>
                                        <p:cTn id="14" dur="75">
                                          <p:stCondLst>
                                            <p:cond delay="0"/>
                                          </p:stCondLst>
                                        </p:cTn>
                                        <p:tgtEl>
                                          <p:spTgt spid="149512"/>
                                        </p:tgtEl>
                                        <p:attrNameLst>
                                          <p:attrName>style.visibility</p:attrName>
                                        </p:attrNameLst>
                                      </p:cBhvr>
                                      <p:to>
                                        <p:strVal val="visible"/>
                                      </p:to>
                                    </p:set>
                                  </p:childTnLst>
                                </p:cTn>
                              </p:par>
                            </p:childTnLst>
                          </p:cTn>
                        </p:par>
                        <p:par>
                          <p:cTn id="15" fill="hold" nodeType="afterGroup">
                            <p:stCondLst>
                              <p:cond delay="5150"/>
                            </p:stCondLst>
                            <p:childTnLst>
                              <p:par>
                                <p:cTn id="16" presetID="11" presetClass="entr" presetSubtype="0" fill="hold" nodeType="afterEffect">
                                  <p:stCondLst>
                                    <p:cond delay="0"/>
                                  </p:stCondLst>
                                  <p:childTnLst>
                                    <p:set>
                                      <p:cBhvr>
                                        <p:cTn id="17" dur="75">
                                          <p:stCondLst>
                                            <p:cond delay="0"/>
                                          </p:stCondLst>
                                        </p:cTn>
                                        <p:tgtEl>
                                          <p:spTgt spid="149513"/>
                                        </p:tgtEl>
                                        <p:attrNameLst>
                                          <p:attrName>style.visibility</p:attrName>
                                        </p:attrNameLst>
                                      </p:cBhvr>
                                      <p:to>
                                        <p:strVal val="visible"/>
                                      </p:to>
                                    </p:set>
                                  </p:childTnLst>
                                </p:cTn>
                              </p:par>
                            </p:childTnLst>
                          </p:cTn>
                        </p:par>
                        <p:par>
                          <p:cTn id="18" fill="hold" nodeType="afterGroup">
                            <p:stCondLst>
                              <p:cond delay="5225"/>
                            </p:stCondLst>
                            <p:childTnLst>
                              <p:par>
                                <p:cTn id="19" presetID="11" presetClass="entr" presetSubtype="0" fill="hold" nodeType="afterEffect">
                                  <p:stCondLst>
                                    <p:cond delay="0"/>
                                  </p:stCondLst>
                                  <p:childTnLst>
                                    <p:set>
                                      <p:cBhvr>
                                        <p:cTn id="20" dur="75">
                                          <p:stCondLst>
                                            <p:cond delay="0"/>
                                          </p:stCondLst>
                                        </p:cTn>
                                        <p:tgtEl>
                                          <p:spTgt spid="149514"/>
                                        </p:tgtEl>
                                        <p:attrNameLst>
                                          <p:attrName>style.visibility</p:attrName>
                                        </p:attrNameLst>
                                      </p:cBhvr>
                                      <p:to>
                                        <p:strVal val="visible"/>
                                      </p:to>
                                    </p:set>
                                  </p:childTnLst>
                                </p:cTn>
                              </p:par>
                            </p:childTnLst>
                          </p:cTn>
                        </p:par>
                        <p:par>
                          <p:cTn id="21" fill="hold" nodeType="afterGroup">
                            <p:stCondLst>
                              <p:cond delay="5300"/>
                            </p:stCondLst>
                            <p:childTnLst>
                              <p:par>
                                <p:cTn id="22" presetID="11" presetClass="entr" presetSubtype="0" fill="hold" nodeType="afterEffect">
                                  <p:stCondLst>
                                    <p:cond delay="0"/>
                                  </p:stCondLst>
                                  <p:childTnLst>
                                    <p:set>
                                      <p:cBhvr>
                                        <p:cTn id="23" dur="75">
                                          <p:stCondLst>
                                            <p:cond delay="0"/>
                                          </p:stCondLst>
                                        </p:cTn>
                                        <p:tgtEl>
                                          <p:spTgt spid="149515"/>
                                        </p:tgtEl>
                                        <p:attrNameLst>
                                          <p:attrName>style.visibility</p:attrName>
                                        </p:attrNameLst>
                                      </p:cBhvr>
                                      <p:to>
                                        <p:strVal val="visible"/>
                                      </p:to>
                                    </p:set>
                                  </p:childTnLst>
                                </p:cTn>
                              </p:par>
                            </p:childTnLst>
                          </p:cTn>
                        </p:par>
                        <p:par>
                          <p:cTn id="24" fill="hold" nodeType="afterGroup">
                            <p:stCondLst>
                              <p:cond delay="5375"/>
                            </p:stCondLst>
                            <p:childTnLst>
                              <p:par>
                                <p:cTn id="25" presetID="11" presetClass="entr" presetSubtype="0" fill="hold" nodeType="afterEffect">
                                  <p:stCondLst>
                                    <p:cond delay="0"/>
                                  </p:stCondLst>
                                  <p:childTnLst>
                                    <p:set>
                                      <p:cBhvr>
                                        <p:cTn id="26" dur="75">
                                          <p:stCondLst>
                                            <p:cond delay="0"/>
                                          </p:stCondLst>
                                        </p:cTn>
                                        <p:tgtEl>
                                          <p:spTgt spid="149516"/>
                                        </p:tgtEl>
                                        <p:attrNameLst>
                                          <p:attrName>style.visibility</p:attrName>
                                        </p:attrNameLst>
                                      </p:cBhvr>
                                      <p:to>
                                        <p:strVal val="visible"/>
                                      </p:to>
                                    </p:set>
                                  </p:childTnLst>
                                </p:cTn>
                              </p:par>
                            </p:childTnLst>
                          </p:cTn>
                        </p:par>
                        <p:par>
                          <p:cTn id="27" fill="hold" nodeType="afterGroup">
                            <p:stCondLst>
                              <p:cond delay="5450"/>
                            </p:stCondLst>
                            <p:childTnLst>
                              <p:par>
                                <p:cTn id="28" presetID="11" presetClass="entr" presetSubtype="0" fill="hold" nodeType="afterEffect">
                                  <p:stCondLst>
                                    <p:cond delay="0"/>
                                  </p:stCondLst>
                                  <p:childTnLst>
                                    <p:set>
                                      <p:cBhvr>
                                        <p:cTn id="29" dur="75">
                                          <p:stCondLst>
                                            <p:cond delay="0"/>
                                          </p:stCondLst>
                                        </p:cTn>
                                        <p:tgtEl>
                                          <p:spTgt spid="149517"/>
                                        </p:tgtEl>
                                        <p:attrNameLst>
                                          <p:attrName>style.visibility</p:attrName>
                                        </p:attrNameLst>
                                      </p:cBhvr>
                                      <p:to>
                                        <p:strVal val="visible"/>
                                      </p:to>
                                    </p:set>
                                  </p:childTnLst>
                                </p:cTn>
                              </p:par>
                            </p:childTnLst>
                          </p:cTn>
                        </p:par>
                        <p:par>
                          <p:cTn id="30" fill="hold" nodeType="afterGroup">
                            <p:stCondLst>
                              <p:cond delay="5525"/>
                            </p:stCondLst>
                            <p:childTnLst>
                              <p:par>
                                <p:cTn id="31" presetID="11" presetClass="entr" presetSubtype="0" fill="hold" nodeType="afterEffect">
                                  <p:stCondLst>
                                    <p:cond delay="0"/>
                                  </p:stCondLst>
                                  <p:childTnLst>
                                    <p:set>
                                      <p:cBhvr>
                                        <p:cTn id="32" dur="75">
                                          <p:stCondLst>
                                            <p:cond delay="0"/>
                                          </p:stCondLst>
                                        </p:cTn>
                                        <p:tgtEl>
                                          <p:spTgt spid="149518"/>
                                        </p:tgtEl>
                                        <p:attrNameLst>
                                          <p:attrName>style.visibility</p:attrName>
                                        </p:attrNameLst>
                                      </p:cBhvr>
                                      <p:to>
                                        <p:strVal val="visible"/>
                                      </p:to>
                                    </p:set>
                                  </p:childTnLst>
                                </p:cTn>
                              </p:par>
                            </p:childTnLst>
                          </p:cTn>
                        </p:par>
                        <p:par>
                          <p:cTn id="33" fill="hold" nodeType="afterGroup">
                            <p:stCondLst>
                              <p:cond delay="5600"/>
                            </p:stCondLst>
                            <p:childTnLst>
                              <p:par>
                                <p:cTn id="34" presetID="11" presetClass="entr" presetSubtype="0" fill="hold" nodeType="afterEffect">
                                  <p:stCondLst>
                                    <p:cond delay="0"/>
                                  </p:stCondLst>
                                  <p:childTnLst>
                                    <p:set>
                                      <p:cBhvr>
                                        <p:cTn id="35" dur="75">
                                          <p:stCondLst>
                                            <p:cond delay="0"/>
                                          </p:stCondLst>
                                        </p:cTn>
                                        <p:tgtEl>
                                          <p:spTgt spid="149519"/>
                                        </p:tgtEl>
                                        <p:attrNameLst>
                                          <p:attrName>style.visibility</p:attrName>
                                        </p:attrNameLst>
                                      </p:cBhvr>
                                      <p:to>
                                        <p:strVal val="visible"/>
                                      </p:to>
                                    </p:set>
                                  </p:childTnLst>
                                </p:cTn>
                              </p:par>
                            </p:childTnLst>
                          </p:cTn>
                        </p:par>
                        <p:par>
                          <p:cTn id="36" fill="hold" nodeType="afterGroup">
                            <p:stCondLst>
                              <p:cond delay="5675"/>
                            </p:stCondLst>
                            <p:childTnLst>
                              <p:par>
                                <p:cTn id="37" presetID="11" presetClass="entr" presetSubtype="0" fill="hold" nodeType="afterEffect">
                                  <p:stCondLst>
                                    <p:cond delay="0"/>
                                  </p:stCondLst>
                                  <p:childTnLst>
                                    <p:set>
                                      <p:cBhvr>
                                        <p:cTn id="38" dur="75">
                                          <p:stCondLst>
                                            <p:cond delay="0"/>
                                          </p:stCondLst>
                                        </p:cTn>
                                        <p:tgtEl>
                                          <p:spTgt spid="149520"/>
                                        </p:tgtEl>
                                        <p:attrNameLst>
                                          <p:attrName>style.visibility</p:attrName>
                                        </p:attrNameLst>
                                      </p:cBhvr>
                                      <p:to>
                                        <p:strVal val="visible"/>
                                      </p:to>
                                    </p:set>
                                  </p:childTnLst>
                                </p:cTn>
                              </p:par>
                            </p:childTnLst>
                          </p:cTn>
                        </p:par>
                        <p:par>
                          <p:cTn id="39" fill="hold" nodeType="afterGroup">
                            <p:stCondLst>
                              <p:cond delay="5750"/>
                            </p:stCondLst>
                            <p:childTnLst>
                              <p:par>
                                <p:cTn id="40" presetID="11" presetClass="entr" presetSubtype="0" fill="hold" nodeType="afterEffect">
                                  <p:stCondLst>
                                    <p:cond delay="0"/>
                                  </p:stCondLst>
                                  <p:childTnLst>
                                    <p:set>
                                      <p:cBhvr>
                                        <p:cTn id="41" dur="75">
                                          <p:stCondLst>
                                            <p:cond delay="0"/>
                                          </p:stCondLst>
                                        </p:cTn>
                                        <p:tgtEl>
                                          <p:spTgt spid="149521"/>
                                        </p:tgtEl>
                                        <p:attrNameLst>
                                          <p:attrName>style.visibility</p:attrName>
                                        </p:attrNameLst>
                                      </p:cBhvr>
                                      <p:to>
                                        <p:strVal val="visible"/>
                                      </p:to>
                                    </p:set>
                                  </p:childTnLst>
                                </p:cTn>
                              </p:par>
                            </p:childTnLst>
                          </p:cTn>
                        </p:par>
                        <p:par>
                          <p:cTn id="42" fill="hold" nodeType="afterGroup">
                            <p:stCondLst>
                              <p:cond delay="5825"/>
                            </p:stCondLst>
                            <p:childTnLst>
                              <p:par>
                                <p:cTn id="43" presetID="11" presetClass="entr" presetSubtype="0" fill="hold" nodeType="afterEffect">
                                  <p:stCondLst>
                                    <p:cond delay="0"/>
                                  </p:stCondLst>
                                  <p:childTnLst>
                                    <p:set>
                                      <p:cBhvr>
                                        <p:cTn id="44" dur="75">
                                          <p:stCondLst>
                                            <p:cond delay="0"/>
                                          </p:stCondLst>
                                        </p:cTn>
                                        <p:tgtEl>
                                          <p:spTgt spid="149522"/>
                                        </p:tgtEl>
                                        <p:attrNameLst>
                                          <p:attrName>style.visibility</p:attrName>
                                        </p:attrNameLst>
                                      </p:cBhvr>
                                      <p:to>
                                        <p:strVal val="visible"/>
                                      </p:to>
                                    </p:set>
                                  </p:childTnLst>
                                </p:cTn>
                              </p:par>
                            </p:childTnLst>
                          </p:cTn>
                        </p:par>
                        <p:par>
                          <p:cTn id="45" fill="hold" nodeType="afterGroup">
                            <p:stCondLst>
                              <p:cond delay="5900"/>
                            </p:stCondLst>
                            <p:childTnLst>
                              <p:par>
                                <p:cTn id="46" presetID="11" presetClass="entr" presetSubtype="0" fill="hold" nodeType="afterEffect">
                                  <p:stCondLst>
                                    <p:cond delay="0"/>
                                  </p:stCondLst>
                                  <p:childTnLst>
                                    <p:set>
                                      <p:cBhvr>
                                        <p:cTn id="47" dur="75">
                                          <p:stCondLst>
                                            <p:cond delay="0"/>
                                          </p:stCondLst>
                                        </p:cTn>
                                        <p:tgtEl>
                                          <p:spTgt spid="149523"/>
                                        </p:tgtEl>
                                        <p:attrNameLst>
                                          <p:attrName>style.visibility</p:attrName>
                                        </p:attrNameLst>
                                      </p:cBhvr>
                                      <p:to>
                                        <p:strVal val="visible"/>
                                      </p:to>
                                    </p:set>
                                  </p:childTnLst>
                                </p:cTn>
                              </p:par>
                            </p:childTnLst>
                          </p:cTn>
                        </p:par>
                        <p:par>
                          <p:cTn id="48" fill="hold" nodeType="afterGroup">
                            <p:stCondLst>
                              <p:cond delay="5975"/>
                            </p:stCondLst>
                            <p:childTnLst>
                              <p:par>
                                <p:cTn id="49" presetID="11" presetClass="entr" presetSubtype="0" fill="hold" nodeType="afterEffect">
                                  <p:stCondLst>
                                    <p:cond delay="0"/>
                                  </p:stCondLst>
                                  <p:childTnLst>
                                    <p:set>
                                      <p:cBhvr>
                                        <p:cTn id="50" dur="75">
                                          <p:stCondLst>
                                            <p:cond delay="0"/>
                                          </p:stCondLst>
                                        </p:cTn>
                                        <p:tgtEl>
                                          <p:spTgt spid="149524"/>
                                        </p:tgtEl>
                                        <p:attrNameLst>
                                          <p:attrName>style.visibility</p:attrName>
                                        </p:attrNameLst>
                                      </p:cBhvr>
                                      <p:to>
                                        <p:strVal val="visible"/>
                                      </p:to>
                                    </p:set>
                                  </p:childTnLst>
                                </p:cTn>
                              </p:par>
                            </p:childTnLst>
                          </p:cTn>
                        </p:par>
                        <p:par>
                          <p:cTn id="51" fill="hold" nodeType="afterGroup">
                            <p:stCondLst>
                              <p:cond delay="6050"/>
                            </p:stCondLst>
                            <p:childTnLst>
                              <p:par>
                                <p:cTn id="52" presetID="11" presetClass="entr" presetSubtype="0" fill="hold" nodeType="afterEffect">
                                  <p:stCondLst>
                                    <p:cond delay="0"/>
                                  </p:stCondLst>
                                  <p:childTnLst>
                                    <p:set>
                                      <p:cBhvr>
                                        <p:cTn id="53" dur="75">
                                          <p:stCondLst>
                                            <p:cond delay="0"/>
                                          </p:stCondLst>
                                        </p:cTn>
                                        <p:tgtEl>
                                          <p:spTgt spid="149525"/>
                                        </p:tgtEl>
                                        <p:attrNameLst>
                                          <p:attrName>style.visibility</p:attrName>
                                        </p:attrNameLst>
                                      </p:cBhvr>
                                      <p:to>
                                        <p:strVal val="visible"/>
                                      </p:to>
                                    </p:set>
                                  </p:childTnLst>
                                </p:cTn>
                              </p:par>
                            </p:childTnLst>
                          </p:cTn>
                        </p:par>
                        <p:par>
                          <p:cTn id="54" fill="hold" nodeType="afterGroup">
                            <p:stCondLst>
                              <p:cond delay="6125"/>
                            </p:stCondLst>
                            <p:childTnLst>
                              <p:par>
                                <p:cTn id="55" presetID="11" presetClass="entr" presetSubtype="0" fill="hold" nodeType="afterEffect">
                                  <p:stCondLst>
                                    <p:cond delay="0"/>
                                  </p:stCondLst>
                                  <p:childTnLst>
                                    <p:set>
                                      <p:cBhvr>
                                        <p:cTn id="56" dur="75">
                                          <p:stCondLst>
                                            <p:cond delay="0"/>
                                          </p:stCondLst>
                                        </p:cTn>
                                        <p:tgtEl>
                                          <p:spTgt spid="149526"/>
                                        </p:tgtEl>
                                        <p:attrNameLst>
                                          <p:attrName>style.visibility</p:attrName>
                                        </p:attrNameLst>
                                      </p:cBhvr>
                                      <p:to>
                                        <p:strVal val="visible"/>
                                      </p:to>
                                    </p:set>
                                  </p:childTnLst>
                                </p:cTn>
                              </p:par>
                            </p:childTnLst>
                          </p:cTn>
                        </p:par>
                        <p:par>
                          <p:cTn id="57" fill="hold" nodeType="afterGroup">
                            <p:stCondLst>
                              <p:cond delay="6200"/>
                            </p:stCondLst>
                            <p:childTnLst>
                              <p:par>
                                <p:cTn id="58" presetID="11" presetClass="entr" presetSubtype="0" fill="hold" nodeType="afterEffect">
                                  <p:stCondLst>
                                    <p:cond delay="0"/>
                                  </p:stCondLst>
                                  <p:childTnLst>
                                    <p:set>
                                      <p:cBhvr>
                                        <p:cTn id="59" dur="75">
                                          <p:stCondLst>
                                            <p:cond delay="0"/>
                                          </p:stCondLst>
                                        </p:cTn>
                                        <p:tgtEl>
                                          <p:spTgt spid="149527"/>
                                        </p:tgtEl>
                                        <p:attrNameLst>
                                          <p:attrName>style.visibility</p:attrName>
                                        </p:attrNameLst>
                                      </p:cBhvr>
                                      <p:to>
                                        <p:strVal val="visible"/>
                                      </p:to>
                                    </p:set>
                                  </p:childTnLst>
                                </p:cTn>
                              </p:par>
                            </p:childTnLst>
                          </p:cTn>
                        </p:par>
                        <p:par>
                          <p:cTn id="60" fill="hold" nodeType="afterGroup">
                            <p:stCondLst>
                              <p:cond delay="6275"/>
                            </p:stCondLst>
                            <p:childTnLst>
                              <p:par>
                                <p:cTn id="61" presetID="11" presetClass="entr" presetSubtype="0" fill="hold" nodeType="afterEffect">
                                  <p:stCondLst>
                                    <p:cond delay="0"/>
                                  </p:stCondLst>
                                  <p:childTnLst>
                                    <p:set>
                                      <p:cBhvr>
                                        <p:cTn id="62" dur="75">
                                          <p:stCondLst>
                                            <p:cond delay="0"/>
                                          </p:stCondLst>
                                        </p:cTn>
                                        <p:tgtEl>
                                          <p:spTgt spid="149528"/>
                                        </p:tgtEl>
                                        <p:attrNameLst>
                                          <p:attrName>style.visibility</p:attrName>
                                        </p:attrNameLst>
                                      </p:cBhvr>
                                      <p:to>
                                        <p:strVal val="visible"/>
                                      </p:to>
                                    </p:set>
                                  </p:childTnLst>
                                </p:cTn>
                              </p:par>
                            </p:childTnLst>
                          </p:cTn>
                        </p:par>
                        <p:par>
                          <p:cTn id="63" fill="hold" nodeType="afterGroup">
                            <p:stCondLst>
                              <p:cond delay="6350"/>
                            </p:stCondLst>
                            <p:childTnLst>
                              <p:par>
                                <p:cTn id="64" presetID="11" presetClass="entr" presetSubtype="0" fill="hold" nodeType="afterEffect">
                                  <p:stCondLst>
                                    <p:cond delay="0"/>
                                  </p:stCondLst>
                                  <p:childTnLst>
                                    <p:set>
                                      <p:cBhvr>
                                        <p:cTn id="65" dur="75">
                                          <p:stCondLst>
                                            <p:cond delay="0"/>
                                          </p:stCondLst>
                                        </p:cTn>
                                        <p:tgtEl>
                                          <p:spTgt spid="149529"/>
                                        </p:tgtEl>
                                        <p:attrNameLst>
                                          <p:attrName>style.visibility</p:attrName>
                                        </p:attrNameLst>
                                      </p:cBhvr>
                                      <p:to>
                                        <p:strVal val="visible"/>
                                      </p:to>
                                    </p:set>
                                  </p:childTnLst>
                                </p:cTn>
                              </p:par>
                            </p:childTnLst>
                          </p:cTn>
                        </p:par>
                        <p:par>
                          <p:cTn id="66" fill="hold" nodeType="afterGroup">
                            <p:stCondLst>
                              <p:cond delay="6425"/>
                            </p:stCondLst>
                            <p:childTnLst>
                              <p:par>
                                <p:cTn id="67" presetID="11" presetClass="entr" presetSubtype="0" fill="hold" nodeType="afterEffect">
                                  <p:stCondLst>
                                    <p:cond delay="0"/>
                                  </p:stCondLst>
                                  <p:childTnLst>
                                    <p:set>
                                      <p:cBhvr>
                                        <p:cTn id="68" dur="75">
                                          <p:stCondLst>
                                            <p:cond delay="0"/>
                                          </p:stCondLst>
                                        </p:cTn>
                                        <p:tgtEl>
                                          <p:spTgt spid="149530"/>
                                        </p:tgtEl>
                                        <p:attrNameLst>
                                          <p:attrName>style.visibility</p:attrName>
                                        </p:attrNameLst>
                                      </p:cBhvr>
                                      <p:to>
                                        <p:strVal val="visible"/>
                                      </p:to>
                                    </p:set>
                                  </p:childTnLst>
                                </p:cTn>
                              </p:par>
                            </p:childTnLst>
                          </p:cTn>
                        </p:par>
                        <p:par>
                          <p:cTn id="69" fill="hold" nodeType="afterGroup">
                            <p:stCondLst>
                              <p:cond delay="6500"/>
                            </p:stCondLst>
                            <p:childTnLst>
                              <p:par>
                                <p:cTn id="70" presetID="11" presetClass="entr" presetSubtype="0" fill="hold" nodeType="afterEffect">
                                  <p:stCondLst>
                                    <p:cond delay="0"/>
                                  </p:stCondLst>
                                  <p:childTnLst>
                                    <p:set>
                                      <p:cBhvr>
                                        <p:cTn id="71" dur="75">
                                          <p:stCondLst>
                                            <p:cond delay="0"/>
                                          </p:stCondLst>
                                        </p:cTn>
                                        <p:tgtEl>
                                          <p:spTgt spid="149531"/>
                                        </p:tgtEl>
                                        <p:attrNameLst>
                                          <p:attrName>style.visibility</p:attrName>
                                        </p:attrNameLst>
                                      </p:cBhvr>
                                      <p:to>
                                        <p:strVal val="visible"/>
                                      </p:to>
                                    </p:set>
                                  </p:childTnLst>
                                </p:cTn>
                              </p:par>
                            </p:childTnLst>
                          </p:cTn>
                        </p:par>
                        <p:par>
                          <p:cTn id="72" fill="hold" nodeType="afterGroup">
                            <p:stCondLst>
                              <p:cond delay="6575"/>
                            </p:stCondLst>
                            <p:childTnLst>
                              <p:par>
                                <p:cTn id="73" presetID="11" presetClass="entr" presetSubtype="0" fill="hold" nodeType="afterEffect">
                                  <p:stCondLst>
                                    <p:cond delay="0"/>
                                  </p:stCondLst>
                                  <p:childTnLst>
                                    <p:set>
                                      <p:cBhvr>
                                        <p:cTn id="74" dur="75">
                                          <p:stCondLst>
                                            <p:cond delay="0"/>
                                          </p:stCondLst>
                                        </p:cTn>
                                        <p:tgtEl>
                                          <p:spTgt spid="149532"/>
                                        </p:tgtEl>
                                        <p:attrNameLst>
                                          <p:attrName>style.visibility</p:attrName>
                                        </p:attrNameLst>
                                      </p:cBhvr>
                                      <p:to>
                                        <p:strVal val="visible"/>
                                      </p:to>
                                    </p:set>
                                  </p:childTnLst>
                                </p:cTn>
                              </p:par>
                            </p:childTnLst>
                          </p:cTn>
                        </p:par>
                        <p:par>
                          <p:cTn id="75" fill="hold" nodeType="afterGroup">
                            <p:stCondLst>
                              <p:cond delay="6650"/>
                            </p:stCondLst>
                            <p:childTnLst>
                              <p:par>
                                <p:cTn id="76" presetID="11" presetClass="entr" presetSubtype="0" fill="hold" nodeType="afterEffect">
                                  <p:stCondLst>
                                    <p:cond delay="0"/>
                                  </p:stCondLst>
                                  <p:childTnLst>
                                    <p:set>
                                      <p:cBhvr>
                                        <p:cTn id="77" dur="75">
                                          <p:stCondLst>
                                            <p:cond delay="0"/>
                                          </p:stCondLst>
                                        </p:cTn>
                                        <p:tgtEl>
                                          <p:spTgt spid="149533"/>
                                        </p:tgtEl>
                                        <p:attrNameLst>
                                          <p:attrName>style.visibility</p:attrName>
                                        </p:attrNameLst>
                                      </p:cBhvr>
                                      <p:to>
                                        <p:strVal val="visible"/>
                                      </p:to>
                                    </p:set>
                                  </p:childTnLst>
                                </p:cTn>
                              </p:par>
                            </p:childTnLst>
                          </p:cTn>
                        </p:par>
                        <p:par>
                          <p:cTn id="78" fill="hold" nodeType="afterGroup">
                            <p:stCondLst>
                              <p:cond delay="6725"/>
                            </p:stCondLst>
                            <p:childTnLst>
                              <p:par>
                                <p:cTn id="79" presetID="11" presetClass="entr" presetSubtype="0" fill="hold" nodeType="afterEffect">
                                  <p:stCondLst>
                                    <p:cond delay="0"/>
                                  </p:stCondLst>
                                  <p:childTnLst>
                                    <p:set>
                                      <p:cBhvr>
                                        <p:cTn id="80" dur="75">
                                          <p:stCondLst>
                                            <p:cond delay="0"/>
                                          </p:stCondLst>
                                        </p:cTn>
                                        <p:tgtEl>
                                          <p:spTgt spid="149534"/>
                                        </p:tgtEl>
                                        <p:attrNameLst>
                                          <p:attrName>style.visibility</p:attrName>
                                        </p:attrNameLst>
                                      </p:cBhvr>
                                      <p:to>
                                        <p:strVal val="visible"/>
                                      </p:to>
                                    </p:set>
                                  </p:childTnLst>
                                </p:cTn>
                              </p:par>
                            </p:childTnLst>
                          </p:cTn>
                        </p:par>
                        <p:par>
                          <p:cTn id="81" fill="hold" nodeType="afterGroup">
                            <p:stCondLst>
                              <p:cond delay="6800"/>
                            </p:stCondLst>
                            <p:childTnLst>
                              <p:par>
                                <p:cTn id="82" presetID="11" presetClass="entr" presetSubtype="0" fill="hold" nodeType="afterEffect">
                                  <p:stCondLst>
                                    <p:cond delay="0"/>
                                  </p:stCondLst>
                                  <p:childTnLst>
                                    <p:set>
                                      <p:cBhvr>
                                        <p:cTn id="83" dur="75">
                                          <p:stCondLst>
                                            <p:cond delay="0"/>
                                          </p:stCondLst>
                                        </p:cTn>
                                        <p:tgtEl>
                                          <p:spTgt spid="149535"/>
                                        </p:tgtEl>
                                        <p:attrNameLst>
                                          <p:attrName>style.visibility</p:attrName>
                                        </p:attrNameLst>
                                      </p:cBhvr>
                                      <p:to>
                                        <p:strVal val="visible"/>
                                      </p:to>
                                    </p:set>
                                  </p:childTnLst>
                                </p:cTn>
                              </p:par>
                            </p:childTnLst>
                          </p:cTn>
                        </p:par>
                        <p:par>
                          <p:cTn id="84" fill="hold" nodeType="afterGroup">
                            <p:stCondLst>
                              <p:cond delay="6875"/>
                            </p:stCondLst>
                            <p:childTnLst>
                              <p:par>
                                <p:cTn id="85" presetID="11" presetClass="entr" presetSubtype="0" fill="hold" nodeType="afterEffect">
                                  <p:stCondLst>
                                    <p:cond delay="0"/>
                                  </p:stCondLst>
                                  <p:childTnLst>
                                    <p:set>
                                      <p:cBhvr>
                                        <p:cTn id="86" dur="75">
                                          <p:stCondLst>
                                            <p:cond delay="0"/>
                                          </p:stCondLst>
                                        </p:cTn>
                                        <p:tgtEl>
                                          <p:spTgt spid="149536"/>
                                        </p:tgtEl>
                                        <p:attrNameLst>
                                          <p:attrName>style.visibility</p:attrName>
                                        </p:attrNameLst>
                                      </p:cBhvr>
                                      <p:to>
                                        <p:strVal val="visible"/>
                                      </p:to>
                                    </p:set>
                                  </p:childTnLst>
                                </p:cTn>
                              </p:par>
                            </p:childTnLst>
                          </p:cTn>
                        </p:par>
                        <p:par>
                          <p:cTn id="87" fill="hold" nodeType="afterGroup">
                            <p:stCondLst>
                              <p:cond delay="6950"/>
                            </p:stCondLst>
                            <p:childTnLst>
                              <p:par>
                                <p:cTn id="88" presetID="11" presetClass="entr" presetSubtype="0" fill="hold" nodeType="afterEffect">
                                  <p:stCondLst>
                                    <p:cond delay="0"/>
                                  </p:stCondLst>
                                  <p:childTnLst>
                                    <p:set>
                                      <p:cBhvr>
                                        <p:cTn id="89" dur="75">
                                          <p:stCondLst>
                                            <p:cond delay="0"/>
                                          </p:stCondLst>
                                        </p:cTn>
                                        <p:tgtEl>
                                          <p:spTgt spid="149537"/>
                                        </p:tgtEl>
                                        <p:attrNameLst>
                                          <p:attrName>style.visibility</p:attrName>
                                        </p:attrNameLst>
                                      </p:cBhvr>
                                      <p:to>
                                        <p:strVal val="visible"/>
                                      </p:to>
                                    </p:set>
                                  </p:childTnLst>
                                </p:cTn>
                              </p:par>
                            </p:childTnLst>
                          </p:cTn>
                        </p:par>
                        <p:par>
                          <p:cTn id="90" fill="hold" nodeType="afterGroup">
                            <p:stCondLst>
                              <p:cond delay="7025"/>
                            </p:stCondLst>
                            <p:childTnLst>
                              <p:par>
                                <p:cTn id="91" presetID="11" presetClass="entr" presetSubtype="0" fill="hold" nodeType="afterEffect">
                                  <p:stCondLst>
                                    <p:cond delay="0"/>
                                  </p:stCondLst>
                                  <p:childTnLst>
                                    <p:set>
                                      <p:cBhvr>
                                        <p:cTn id="92" dur="75">
                                          <p:stCondLst>
                                            <p:cond delay="0"/>
                                          </p:stCondLst>
                                        </p:cTn>
                                        <p:tgtEl>
                                          <p:spTgt spid="149538"/>
                                        </p:tgtEl>
                                        <p:attrNameLst>
                                          <p:attrName>style.visibility</p:attrName>
                                        </p:attrNameLst>
                                      </p:cBhvr>
                                      <p:to>
                                        <p:strVal val="visible"/>
                                      </p:to>
                                    </p:set>
                                  </p:childTnLst>
                                </p:cTn>
                              </p:par>
                            </p:childTnLst>
                          </p:cTn>
                        </p:par>
                        <p:par>
                          <p:cTn id="93" fill="hold" nodeType="afterGroup">
                            <p:stCondLst>
                              <p:cond delay="7100"/>
                            </p:stCondLst>
                            <p:childTnLst>
                              <p:par>
                                <p:cTn id="94" presetID="11" presetClass="entr" presetSubtype="0" fill="hold" nodeType="afterEffect">
                                  <p:stCondLst>
                                    <p:cond delay="0"/>
                                  </p:stCondLst>
                                  <p:childTnLst>
                                    <p:set>
                                      <p:cBhvr>
                                        <p:cTn id="95" dur="75">
                                          <p:stCondLst>
                                            <p:cond delay="0"/>
                                          </p:stCondLst>
                                        </p:cTn>
                                        <p:tgtEl>
                                          <p:spTgt spid="149539"/>
                                        </p:tgtEl>
                                        <p:attrNameLst>
                                          <p:attrName>style.visibility</p:attrName>
                                        </p:attrNameLst>
                                      </p:cBhvr>
                                      <p:to>
                                        <p:strVal val="visible"/>
                                      </p:to>
                                    </p:set>
                                  </p:childTnLst>
                                </p:cTn>
                              </p:par>
                            </p:childTnLst>
                          </p:cTn>
                        </p:par>
                        <p:par>
                          <p:cTn id="96" fill="hold" nodeType="afterGroup">
                            <p:stCondLst>
                              <p:cond delay="7175"/>
                            </p:stCondLst>
                            <p:childTnLst>
                              <p:par>
                                <p:cTn id="97" presetID="11" presetClass="entr" presetSubtype="0" fill="hold" nodeType="afterEffect">
                                  <p:stCondLst>
                                    <p:cond delay="0"/>
                                  </p:stCondLst>
                                  <p:childTnLst>
                                    <p:set>
                                      <p:cBhvr>
                                        <p:cTn id="98" dur="75">
                                          <p:stCondLst>
                                            <p:cond delay="0"/>
                                          </p:stCondLst>
                                        </p:cTn>
                                        <p:tgtEl>
                                          <p:spTgt spid="149540"/>
                                        </p:tgtEl>
                                        <p:attrNameLst>
                                          <p:attrName>style.visibility</p:attrName>
                                        </p:attrNameLst>
                                      </p:cBhvr>
                                      <p:to>
                                        <p:strVal val="visible"/>
                                      </p:to>
                                    </p:set>
                                  </p:childTnLst>
                                </p:cTn>
                              </p:par>
                            </p:childTnLst>
                          </p:cTn>
                        </p:par>
                        <p:par>
                          <p:cTn id="99" fill="hold" nodeType="afterGroup">
                            <p:stCondLst>
                              <p:cond delay="7250"/>
                            </p:stCondLst>
                            <p:childTnLst>
                              <p:par>
                                <p:cTn id="100" presetID="11" presetClass="entr" presetSubtype="0" fill="hold" nodeType="afterEffect">
                                  <p:stCondLst>
                                    <p:cond delay="0"/>
                                  </p:stCondLst>
                                  <p:childTnLst>
                                    <p:set>
                                      <p:cBhvr>
                                        <p:cTn id="101" dur="75">
                                          <p:stCondLst>
                                            <p:cond delay="0"/>
                                          </p:stCondLst>
                                        </p:cTn>
                                        <p:tgtEl>
                                          <p:spTgt spid="149541"/>
                                        </p:tgtEl>
                                        <p:attrNameLst>
                                          <p:attrName>style.visibility</p:attrName>
                                        </p:attrNameLst>
                                      </p:cBhvr>
                                      <p:to>
                                        <p:strVal val="visible"/>
                                      </p:to>
                                    </p:set>
                                  </p:childTnLst>
                                </p:cTn>
                              </p:par>
                            </p:childTnLst>
                          </p:cTn>
                        </p:par>
                        <p:par>
                          <p:cTn id="102" fill="hold" nodeType="afterGroup">
                            <p:stCondLst>
                              <p:cond delay="7325"/>
                            </p:stCondLst>
                            <p:childTnLst>
                              <p:par>
                                <p:cTn id="103" presetID="11" presetClass="entr" presetSubtype="0" fill="hold" nodeType="afterEffect">
                                  <p:stCondLst>
                                    <p:cond delay="0"/>
                                  </p:stCondLst>
                                  <p:childTnLst>
                                    <p:set>
                                      <p:cBhvr>
                                        <p:cTn id="104" dur="75">
                                          <p:stCondLst>
                                            <p:cond delay="0"/>
                                          </p:stCondLst>
                                        </p:cTn>
                                        <p:tgtEl>
                                          <p:spTgt spid="149542"/>
                                        </p:tgtEl>
                                        <p:attrNameLst>
                                          <p:attrName>style.visibility</p:attrName>
                                        </p:attrNameLst>
                                      </p:cBhvr>
                                      <p:to>
                                        <p:strVal val="visible"/>
                                      </p:to>
                                    </p:set>
                                  </p:childTnLst>
                                </p:cTn>
                              </p:par>
                            </p:childTnLst>
                          </p:cTn>
                        </p:par>
                        <p:par>
                          <p:cTn id="105" fill="hold" nodeType="afterGroup">
                            <p:stCondLst>
                              <p:cond delay="7400"/>
                            </p:stCondLst>
                            <p:childTnLst>
                              <p:par>
                                <p:cTn id="106" presetID="11" presetClass="entr" presetSubtype="0" fill="hold" nodeType="afterEffect">
                                  <p:stCondLst>
                                    <p:cond delay="0"/>
                                  </p:stCondLst>
                                  <p:childTnLst>
                                    <p:set>
                                      <p:cBhvr>
                                        <p:cTn id="107" dur="75">
                                          <p:stCondLst>
                                            <p:cond delay="0"/>
                                          </p:stCondLst>
                                        </p:cTn>
                                        <p:tgtEl>
                                          <p:spTgt spid="149543"/>
                                        </p:tgtEl>
                                        <p:attrNameLst>
                                          <p:attrName>style.visibility</p:attrName>
                                        </p:attrNameLst>
                                      </p:cBhvr>
                                      <p:to>
                                        <p:strVal val="visible"/>
                                      </p:to>
                                    </p:set>
                                  </p:childTnLst>
                                </p:cTn>
                              </p:par>
                            </p:childTnLst>
                          </p:cTn>
                        </p:par>
                        <p:par>
                          <p:cTn id="108" fill="hold" nodeType="afterGroup">
                            <p:stCondLst>
                              <p:cond delay="7475"/>
                            </p:stCondLst>
                            <p:childTnLst>
                              <p:par>
                                <p:cTn id="109" presetID="23" presetClass="entr" presetSubtype="36" fill="hold" grpId="0" nodeType="afterEffect">
                                  <p:stCondLst>
                                    <p:cond delay="0"/>
                                  </p:stCondLst>
                                  <p:childTnLst>
                                    <p:set>
                                      <p:cBhvr>
                                        <p:cTn id="110" dur="1" fill="hold">
                                          <p:stCondLst>
                                            <p:cond delay="0"/>
                                          </p:stCondLst>
                                        </p:cTn>
                                        <p:tgtEl>
                                          <p:spTgt spid="149507"/>
                                        </p:tgtEl>
                                        <p:attrNameLst>
                                          <p:attrName>style.visibility</p:attrName>
                                        </p:attrNameLst>
                                      </p:cBhvr>
                                      <p:to>
                                        <p:strVal val="visible"/>
                                      </p:to>
                                    </p:set>
                                    <p:anim calcmode="lin" valueType="num">
                                      <p:cBhvr>
                                        <p:cTn id="111" dur="500" fill="hold"/>
                                        <p:tgtEl>
                                          <p:spTgt spid="149507"/>
                                        </p:tgtEl>
                                        <p:attrNameLst>
                                          <p:attrName>ppt_w</p:attrName>
                                        </p:attrNameLst>
                                      </p:cBhvr>
                                      <p:tavLst>
                                        <p:tav tm="0">
                                          <p:val>
                                            <p:strVal val="(6*min(max(#ppt_w*#ppt_h,.3),1)-7.4)/-.7*#ppt_w"/>
                                          </p:val>
                                        </p:tav>
                                        <p:tav tm="100000">
                                          <p:val>
                                            <p:strVal val="#ppt_w"/>
                                          </p:val>
                                        </p:tav>
                                      </p:tavLst>
                                    </p:anim>
                                    <p:anim calcmode="lin" valueType="num">
                                      <p:cBhvr>
                                        <p:cTn id="112" dur="500" fill="hold"/>
                                        <p:tgtEl>
                                          <p:spTgt spid="149507"/>
                                        </p:tgtEl>
                                        <p:attrNameLst>
                                          <p:attrName>ppt_h</p:attrName>
                                        </p:attrNameLst>
                                      </p:cBhvr>
                                      <p:tavLst>
                                        <p:tav tm="0">
                                          <p:val>
                                            <p:strVal val="(6*min(max(#ppt_w*#ppt_h,.3),1)-7.4)/-.7*#ppt_h"/>
                                          </p:val>
                                        </p:tav>
                                        <p:tav tm="100000">
                                          <p:val>
                                            <p:strVal val="#ppt_h"/>
                                          </p:val>
                                        </p:tav>
                                      </p:tavLst>
                                    </p:anim>
                                    <p:anim calcmode="lin" valueType="num">
                                      <p:cBhvr>
                                        <p:cTn id="113" dur="500" fill="hold"/>
                                        <p:tgtEl>
                                          <p:spTgt spid="149507"/>
                                        </p:tgtEl>
                                        <p:attrNameLst>
                                          <p:attrName>ppt_x</p:attrName>
                                        </p:attrNameLst>
                                      </p:cBhvr>
                                      <p:tavLst>
                                        <p:tav tm="0">
                                          <p:val>
                                            <p:fltVal val="0.5"/>
                                          </p:val>
                                        </p:tav>
                                        <p:tav tm="100000">
                                          <p:val>
                                            <p:strVal val="#ppt_x"/>
                                          </p:val>
                                        </p:tav>
                                      </p:tavLst>
                                    </p:anim>
                                    <p:anim calcmode="lin" valueType="num">
                                      <p:cBhvr>
                                        <p:cTn id="114" dur="500" fill="hold"/>
                                        <p:tgtEl>
                                          <p:spTgt spid="149507"/>
                                        </p:tgtEl>
                                        <p:attrNameLst>
                                          <p:attrName>ppt_y</p:attrName>
                                        </p:attrNameLst>
                                      </p:cBhvr>
                                      <p:tavLst>
                                        <p:tav tm="0">
                                          <p:val>
                                            <p:strVal val="1+(6*min(max(#ppt_w*#ppt_h,.3),1)-7.4)/-.7*#ppt_h/2"/>
                                          </p:val>
                                        </p:tav>
                                        <p:tav tm="100000">
                                          <p:val>
                                            <p:strVal val="#ppt_y"/>
                                          </p:val>
                                        </p:tav>
                                      </p:tavLst>
                                    </p:anim>
                                  </p:childTnLst>
                                </p:cTn>
                              </p:par>
                            </p:childTnLst>
                          </p:cTn>
                        </p:par>
                        <p:par>
                          <p:cTn id="115" fill="hold" nodeType="afterGroup">
                            <p:stCondLst>
                              <p:cond delay="7975"/>
                            </p:stCondLst>
                            <p:childTnLst>
                              <p:par>
                                <p:cTn id="116" presetID="15" presetClass="entr" presetSubtype="0" fill="hold" grpId="0" nodeType="afterEffect">
                                  <p:stCondLst>
                                    <p:cond delay="1000"/>
                                  </p:stCondLst>
                                  <p:childTnLst>
                                    <p:set>
                                      <p:cBhvr>
                                        <p:cTn id="117" dur="1" fill="hold">
                                          <p:stCondLst>
                                            <p:cond delay="0"/>
                                          </p:stCondLst>
                                        </p:cTn>
                                        <p:tgtEl>
                                          <p:spTgt spid="149508"/>
                                        </p:tgtEl>
                                        <p:attrNameLst>
                                          <p:attrName>style.visibility</p:attrName>
                                        </p:attrNameLst>
                                      </p:cBhvr>
                                      <p:to>
                                        <p:strVal val="visible"/>
                                      </p:to>
                                    </p:set>
                                    <p:anim calcmode="lin" valueType="num">
                                      <p:cBhvr>
                                        <p:cTn id="118" dur="1000" fill="hold"/>
                                        <p:tgtEl>
                                          <p:spTgt spid="149508"/>
                                        </p:tgtEl>
                                        <p:attrNameLst>
                                          <p:attrName>ppt_w</p:attrName>
                                        </p:attrNameLst>
                                      </p:cBhvr>
                                      <p:tavLst>
                                        <p:tav tm="0">
                                          <p:val>
                                            <p:fltVal val="0"/>
                                          </p:val>
                                        </p:tav>
                                        <p:tav tm="100000">
                                          <p:val>
                                            <p:strVal val="#ppt_w"/>
                                          </p:val>
                                        </p:tav>
                                      </p:tavLst>
                                    </p:anim>
                                    <p:anim calcmode="lin" valueType="num">
                                      <p:cBhvr>
                                        <p:cTn id="119" dur="1000" fill="hold"/>
                                        <p:tgtEl>
                                          <p:spTgt spid="149508"/>
                                        </p:tgtEl>
                                        <p:attrNameLst>
                                          <p:attrName>ppt_h</p:attrName>
                                        </p:attrNameLst>
                                      </p:cBhvr>
                                      <p:tavLst>
                                        <p:tav tm="0">
                                          <p:val>
                                            <p:fltVal val="0"/>
                                          </p:val>
                                        </p:tav>
                                        <p:tav tm="100000">
                                          <p:val>
                                            <p:strVal val="#ppt_h"/>
                                          </p:val>
                                        </p:tav>
                                      </p:tavLst>
                                    </p:anim>
                                    <p:anim calcmode="lin" valueType="num">
                                      <p:cBhvr>
                                        <p:cTn id="120" dur="1000" fill="hold"/>
                                        <p:tgtEl>
                                          <p:spTgt spid="149508"/>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149508"/>
                                        </p:tgtEl>
                                        <p:attrNameLst>
                                          <p:attrName>ppt_y</p:attrName>
                                        </p:attrNameLst>
                                      </p:cBhvr>
                                      <p:tavLst>
                                        <p:tav tm="0" fmla="#ppt_y+(sin(-2*pi*(1-$))*-#ppt_x+cos(-2*pi*(1-$))*(1-#ppt_y))*(1-$)">
                                          <p:val>
                                            <p:fltVal val="0"/>
                                          </p:val>
                                        </p:tav>
                                        <p:tav tm="100000">
                                          <p:val>
                                            <p:fltVal val="1"/>
                                          </p:val>
                                        </p:tav>
                                      </p:tavLst>
                                    </p:anim>
                                  </p:childTnLst>
                                </p:cTn>
                              </p:par>
                            </p:childTnLst>
                          </p:cTn>
                        </p:par>
                        <p:par>
                          <p:cTn id="122" fill="hold" nodeType="afterGroup">
                            <p:stCondLst>
                              <p:cond delay="9975"/>
                            </p:stCondLst>
                            <p:childTnLst>
                              <p:par>
                                <p:cTn id="123" presetID="9" presetClass="entr" presetSubtype="0" fill="hold" nodeType="afterEffect">
                                  <p:stCondLst>
                                    <p:cond delay="0"/>
                                  </p:stCondLst>
                                  <p:childTnLst>
                                    <p:set>
                                      <p:cBhvr>
                                        <p:cTn id="124" dur="1" fill="hold">
                                          <p:stCondLst>
                                            <p:cond delay="0"/>
                                          </p:stCondLst>
                                        </p:cTn>
                                        <p:tgtEl>
                                          <p:spTgt spid="149545"/>
                                        </p:tgtEl>
                                        <p:attrNameLst>
                                          <p:attrName>style.visibility</p:attrName>
                                        </p:attrNameLst>
                                      </p:cBhvr>
                                      <p:to>
                                        <p:strVal val="visible"/>
                                      </p:to>
                                    </p:set>
                                    <p:animEffect transition="in" filter="dissolve">
                                      <p:cBhvr>
                                        <p:cTn id="125" dur="500"/>
                                        <p:tgtEl>
                                          <p:spTgt spid="149545"/>
                                        </p:tgtEl>
                                      </p:cBhvr>
                                    </p:animEffect>
                                  </p:childTnLst>
                                </p:cTn>
                              </p:par>
                            </p:childTnLst>
                          </p:cTn>
                        </p:par>
                        <p:par>
                          <p:cTn id="126" fill="hold" nodeType="afterGroup">
                            <p:stCondLst>
                              <p:cond delay="10475"/>
                            </p:stCondLst>
                            <p:childTnLst>
                              <p:par>
                                <p:cTn id="127" presetID="15" presetClass="entr" presetSubtype="0" fill="hold" grpId="0" nodeType="afterEffect">
                                  <p:stCondLst>
                                    <p:cond delay="2000"/>
                                  </p:stCondLst>
                                  <p:childTnLst>
                                    <p:set>
                                      <p:cBhvr>
                                        <p:cTn id="128" dur="1" fill="hold">
                                          <p:stCondLst>
                                            <p:cond delay="0"/>
                                          </p:stCondLst>
                                        </p:cTn>
                                        <p:tgtEl>
                                          <p:spTgt spid="149509"/>
                                        </p:tgtEl>
                                        <p:attrNameLst>
                                          <p:attrName>style.visibility</p:attrName>
                                        </p:attrNameLst>
                                      </p:cBhvr>
                                      <p:to>
                                        <p:strVal val="visible"/>
                                      </p:to>
                                    </p:set>
                                    <p:anim calcmode="lin" valueType="num">
                                      <p:cBhvr>
                                        <p:cTn id="129" dur="1000" fill="hold"/>
                                        <p:tgtEl>
                                          <p:spTgt spid="149509"/>
                                        </p:tgtEl>
                                        <p:attrNameLst>
                                          <p:attrName>ppt_w</p:attrName>
                                        </p:attrNameLst>
                                      </p:cBhvr>
                                      <p:tavLst>
                                        <p:tav tm="0">
                                          <p:val>
                                            <p:fltVal val="0"/>
                                          </p:val>
                                        </p:tav>
                                        <p:tav tm="100000">
                                          <p:val>
                                            <p:strVal val="#ppt_w"/>
                                          </p:val>
                                        </p:tav>
                                      </p:tavLst>
                                    </p:anim>
                                    <p:anim calcmode="lin" valueType="num">
                                      <p:cBhvr>
                                        <p:cTn id="130" dur="1000" fill="hold"/>
                                        <p:tgtEl>
                                          <p:spTgt spid="149509"/>
                                        </p:tgtEl>
                                        <p:attrNameLst>
                                          <p:attrName>ppt_h</p:attrName>
                                        </p:attrNameLst>
                                      </p:cBhvr>
                                      <p:tavLst>
                                        <p:tav tm="0">
                                          <p:val>
                                            <p:fltVal val="0"/>
                                          </p:val>
                                        </p:tav>
                                        <p:tav tm="100000">
                                          <p:val>
                                            <p:strVal val="#ppt_h"/>
                                          </p:val>
                                        </p:tav>
                                      </p:tavLst>
                                    </p:anim>
                                    <p:anim calcmode="lin" valueType="num">
                                      <p:cBhvr>
                                        <p:cTn id="131" dur="1000" fill="hold"/>
                                        <p:tgtEl>
                                          <p:spTgt spid="149509"/>
                                        </p:tgtEl>
                                        <p:attrNameLst>
                                          <p:attrName>ppt_x</p:attrName>
                                        </p:attrNameLst>
                                      </p:cBhvr>
                                      <p:tavLst>
                                        <p:tav tm="0" fmla="#ppt_x+(cos(-2*pi*(1-$))*-#ppt_x-sin(-2*pi*(1-$))*(1-#ppt_y))*(1-$)">
                                          <p:val>
                                            <p:fltVal val="0"/>
                                          </p:val>
                                        </p:tav>
                                        <p:tav tm="100000">
                                          <p:val>
                                            <p:fltVal val="1"/>
                                          </p:val>
                                        </p:tav>
                                      </p:tavLst>
                                    </p:anim>
                                    <p:anim calcmode="lin" valueType="num">
                                      <p:cBhvr>
                                        <p:cTn id="132" dur="1000" fill="hold"/>
                                        <p:tgtEl>
                                          <p:spTgt spid="149509"/>
                                        </p:tgtEl>
                                        <p:attrNameLst>
                                          <p:attrName>ppt_y</p:attrName>
                                        </p:attrNameLst>
                                      </p:cBhvr>
                                      <p:tavLst>
                                        <p:tav tm="0" fmla="#ppt_y+(sin(-2*pi*(1-$))*-#ppt_x+cos(-2*pi*(1-$))*(1-#ppt_y))*(1-$)">
                                          <p:val>
                                            <p:fltVal val="0"/>
                                          </p:val>
                                        </p:tav>
                                        <p:tav tm="100000">
                                          <p:val>
                                            <p:fltVal val="1"/>
                                          </p:val>
                                        </p:tav>
                                      </p:tavLst>
                                    </p:anim>
                                  </p:childTnLst>
                                </p:cTn>
                              </p:par>
                            </p:childTnLst>
                          </p:cTn>
                        </p:par>
                        <p:par>
                          <p:cTn id="133" fill="hold" nodeType="afterGroup">
                            <p:stCondLst>
                              <p:cond delay="13475"/>
                            </p:stCondLst>
                            <p:childTnLst>
                              <p:par>
                                <p:cTn id="134" presetID="9" presetClass="entr" presetSubtype="0" fill="hold" nodeType="afterEffect">
                                  <p:stCondLst>
                                    <p:cond delay="0"/>
                                  </p:stCondLst>
                                  <p:childTnLst>
                                    <p:set>
                                      <p:cBhvr>
                                        <p:cTn id="135" dur="1" fill="hold">
                                          <p:stCondLst>
                                            <p:cond delay="0"/>
                                          </p:stCondLst>
                                        </p:cTn>
                                        <p:tgtEl>
                                          <p:spTgt spid="149546"/>
                                        </p:tgtEl>
                                        <p:attrNameLst>
                                          <p:attrName>style.visibility</p:attrName>
                                        </p:attrNameLst>
                                      </p:cBhvr>
                                      <p:to>
                                        <p:strVal val="visible"/>
                                      </p:to>
                                    </p:set>
                                    <p:animEffect transition="in" filter="dissolve">
                                      <p:cBhvr>
                                        <p:cTn id="136" dur="500"/>
                                        <p:tgtEl>
                                          <p:spTgt spid="149546"/>
                                        </p:tgtEl>
                                      </p:cBhvr>
                                    </p:animEffect>
                                  </p:childTnLst>
                                </p:cTn>
                              </p:par>
                            </p:childTnLst>
                          </p:cTn>
                        </p:par>
                        <p:par>
                          <p:cTn id="137" fill="hold" nodeType="afterGroup">
                            <p:stCondLst>
                              <p:cond delay="13975"/>
                            </p:stCondLst>
                            <p:childTnLst>
                              <p:par>
                                <p:cTn id="138" presetID="15" presetClass="entr" presetSubtype="0" fill="hold" grpId="0" nodeType="afterEffect">
                                  <p:stCondLst>
                                    <p:cond delay="2000"/>
                                  </p:stCondLst>
                                  <p:childTnLst>
                                    <p:set>
                                      <p:cBhvr>
                                        <p:cTn id="139" dur="1" fill="hold">
                                          <p:stCondLst>
                                            <p:cond delay="0"/>
                                          </p:stCondLst>
                                        </p:cTn>
                                        <p:tgtEl>
                                          <p:spTgt spid="149510"/>
                                        </p:tgtEl>
                                        <p:attrNameLst>
                                          <p:attrName>style.visibility</p:attrName>
                                        </p:attrNameLst>
                                      </p:cBhvr>
                                      <p:to>
                                        <p:strVal val="visible"/>
                                      </p:to>
                                    </p:set>
                                    <p:anim calcmode="lin" valueType="num">
                                      <p:cBhvr>
                                        <p:cTn id="140" dur="1000" fill="hold"/>
                                        <p:tgtEl>
                                          <p:spTgt spid="149510"/>
                                        </p:tgtEl>
                                        <p:attrNameLst>
                                          <p:attrName>ppt_w</p:attrName>
                                        </p:attrNameLst>
                                      </p:cBhvr>
                                      <p:tavLst>
                                        <p:tav tm="0">
                                          <p:val>
                                            <p:fltVal val="0"/>
                                          </p:val>
                                        </p:tav>
                                        <p:tav tm="100000">
                                          <p:val>
                                            <p:strVal val="#ppt_w"/>
                                          </p:val>
                                        </p:tav>
                                      </p:tavLst>
                                    </p:anim>
                                    <p:anim calcmode="lin" valueType="num">
                                      <p:cBhvr>
                                        <p:cTn id="141" dur="1000" fill="hold"/>
                                        <p:tgtEl>
                                          <p:spTgt spid="149510"/>
                                        </p:tgtEl>
                                        <p:attrNameLst>
                                          <p:attrName>ppt_h</p:attrName>
                                        </p:attrNameLst>
                                      </p:cBhvr>
                                      <p:tavLst>
                                        <p:tav tm="0">
                                          <p:val>
                                            <p:fltVal val="0"/>
                                          </p:val>
                                        </p:tav>
                                        <p:tav tm="100000">
                                          <p:val>
                                            <p:strVal val="#ppt_h"/>
                                          </p:val>
                                        </p:tav>
                                      </p:tavLst>
                                    </p:anim>
                                    <p:anim calcmode="lin" valueType="num">
                                      <p:cBhvr>
                                        <p:cTn id="142" dur="1000" fill="hold"/>
                                        <p:tgtEl>
                                          <p:spTgt spid="149510"/>
                                        </p:tgtEl>
                                        <p:attrNameLst>
                                          <p:attrName>ppt_x</p:attrName>
                                        </p:attrNameLst>
                                      </p:cBhvr>
                                      <p:tavLst>
                                        <p:tav tm="0" fmla="#ppt_x+(cos(-2*pi*(1-$))*-#ppt_x-sin(-2*pi*(1-$))*(1-#ppt_y))*(1-$)">
                                          <p:val>
                                            <p:fltVal val="0"/>
                                          </p:val>
                                        </p:tav>
                                        <p:tav tm="100000">
                                          <p:val>
                                            <p:fltVal val="1"/>
                                          </p:val>
                                        </p:tav>
                                      </p:tavLst>
                                    </p:anim>
                                    <p:anim calcmode="lin" valueType="num">
                                      <p:cBhvr>
                                        <p:cTn id="143" dur="1000" fill="hold"/>
                                        <p:tgtEl>
                                          <p:spTgt spid="149510"/>
                                        </p:tgtEl>
                                        <p:attrNameLst>
                                          <p:attrName>ppt_y</p:attrName>
                                        </p:attrNameLst>
                                      </p:cBhvr>
                                      <p:tavLst>
                                        <p:tav tm="0" fmla="#ppt_y+(sin(-2*pi*(1-$))*-#ppt_x+cos(-2*pi*(1-$))*(1-#ppt_y))*(1-$)">
                                          <p:val>
                                            <p:fltVal val="0"/>
                                          </p:val>
                                        </p:tav>
                                        <p:tav tm="100000">
                                          <p:val>
                                            <p:fltVal val="1"/>
                                          </p:val>
                                        </p:tav>
                                      </p:tavLst>
                                    </p:anim>
                                  </p:childTnLst>
                                </p:cTn>
                              </p:par>
                            </p:childTnLst>
                          </p:cTn>
                        </p:par>
                        <p:par>
                          <p:cTn id="144" fill="hold" nodeType="afterGroup">
                            <p:stCondLst>
                              <p:cond delay="16975"/>
                            </p:stCondLst>
                            <p:childTnLst>
                              <p:par>
                                <p:cTn id="145" presetID="9" presetClass="entr" presetSubtype="0" fill="hold" nodeType="afterEffect">
                                  <p:stCondLst>
                                    <p:cond delay="0"/>
                                  </p:stCondLst>
                                  <p:childTnLst>
                                    <p:set>
                                      <p:cBhvr>
                                        <p:cTn id="146" dur="1" fill="hold">
                                          <p:stCondLst>
                                            <p:cond delay="0"/>
                                          </p:stCondLst>
                                        </p:cTn>
                                        <p:tgtEl>
                                          <p:spTgt spid="149544"/>
                                        </p:tgtEl>
                                        <p:attrNameLst>
                                          <p:attrName>style.visibility</p:attrName>
                                        </p:attrNameLst>
                                      </p:cBhvr>
                                      <p:to>
                                        <p:strVal val="visible"/>
                                      </p:to>
                                    </p:set>
                                    <p:animEffect transition="in" filter="dissolve">
                                      <p:cBhvr>
                                        <p:cTn id="147" dur="500"/>
                                        <p:tgtEl>
                                          <p:spTgt spid="149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animBg="1" autoUpdateAnimBg="0"/>
      <p:bldP spid="149507" grpId="0" autoUpdateAnimBg="0"/>
      <p:bldP spid="149508" grpId="0" autoUpdateAnimBg="0"/>
      <p:bldP spid="149509" grpId="0" autoUpdateAnimBg="0"/>
      <p:bldP spid="149510"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WordArt 2"/>
          <p:cNvSpPr>
            <a:spLocks noChangeArrowheads="1" noChangeShapeType="1" noTextEdit="1"/>
          </p:cNvSpPr>
          <p:nvPr/>
        </p:nvSpPr>
        <p:spPr bwMode="auto">
          <a:xfrm>
            <a:off x="914400" y="533400"/>
            <a:ext cx="4572000" cy="647700"/>
          </a:xfrm>
          <a:prstGeom prst="rect">
            <a:avLst/>
          </a:prstGeom>
        </p:spPr>
        <p:txBody>
          <a:bodyPr wrap="none" fromWordArt="1">
            <a:prstTxWarp prst="textPlain">
              <a:avLst>
                <a:gd name="adj" fmla="val 50000"/>
              </a:avLst>
            </a:prstTxWarp>
          </a:bodyPr>
          <a:lstStyle/>
          <a:p>
            <a:r>
              <a:rPr lang="vi-VN" sz="3600" kern="10" dirty="0" smtClean="0">
                <a:ln w="9525">
                  <a:solidFill>
                    <a:schemeClr val="tx1"/>
                  </a:solidFill>
                  <a:round/>
                  <a:headEnd/>
                  <a:tailEnd/>
                </a:ln>
                <a:solidFill>
                  <a:srgbClr val="99FF33"/>
                </a:solidFill>
                <a:effectLst>
                  <a:outerShdw dist="35921" dir="2700000" algn="ctr" rotWithShape="0">
                    <a:srgbClr val="C0C0C0">
                      <a:alpha val="74997"/>
                    </a:srgbClr>
                  </a:outerShdw>
                </a:effectLst>
              </a:rPr>
              <a:t>Bây giờ chúng ta hãy nghe</a:t>
            </a:r>
            <a:endParaRPr lang="vi-VN" sz="3600" kern="10" dirty="0">
              <a:ln w="9525">
                <a:solidFill>
                  <a:schemeClr val="tx1"/>
                </a:solidFill>
                <a:round/>
                <a:headEnd/>
                <a:tailEnd/>
              </a:ln>
              <a:solidFill>
                <a:srgbClr val="99FF33"/>
              </a:solidFill>
              <a:effectLst>
                <a:outerShdw dist="35921" dir="2700000" algn="ctr" rotWithShape="0">
                  <a:srgbClr val="C0C0C0">
                    <a:alpha val="74997"/>
                  </a:srgbClr>
                </a:outerShdw>
              </a:effectLst>
            </a:endParaRPr>
          </a:p>
        </p:txBody>
      </p:sp>
      <p:sp>
        <p:nvSpPr>
          <p:cNvPr id="152579" name="WordArt 3"/>
          <p:cNvSpPr>
            <a:spLocks noChangeArrowheads="1" noChangeShapeType="1" noTextEdit="1"/>
          </p:cNvSpPr>
          <p:nvPr/>
        </p:nvSpPr>
        <p:spPr bwMode="auto">
          <a:xfrm>
            <a:off x="1752600" y="1447800"/>
            <a:ext cx="6629400" cy="1123950"/>
          </a:xfrm>
          <a:prstGeom prst="rect">
            <a:avLst/>
          </a:prstGeom>
        </p:spPr>
        <p:txBody>
          <a:bodyPr wrap="none" fromWordArt="1">
            <a:prstTxWarp prst="textPlain">
              <a:avLst>
                <a:gd name="adj" fmla="val 50000"/>
              </a:avLst>
            </a:prstTxWarp>
          </a:bodyPr>
          <a:lstStyle/>
          <a:p>
            <a:r>
              <a:rPr lang="vi-VN" sz="3600" kern="10" dirty="0" smtClean="0">
                <a:ln w="9525">
                  <a:solidFill>
                    <a:schemeClr val="tx1"/>
                  </a:solidFill>
                  <a:round/>
                  <a:headEnd/>
                  <a:tailEnd/>
                </a:ln>
                <a:solidFill>
                  <a:srgbClr val="FFFF00"/>
                </a:solidFill>
                <a:effectLst>
                  <a:outerShdw dist="35921" dir="2700000" algn="ctr" rotWithShape="0">
                    <a:srgbClr val="C0C0C0">
                      <a:alpha val="74997"/>
                    </a:srgbClr>
                  </a:outerShdw>
                </a:effectLst>
              </a:rPr>
              <a:t>Lời vua Sa-lô-mô</a:t>
            </a:r>
            <a:endParaRPr lang="vi-VN" sz="3600" kern="10" dirty="0">
              <a:ln w="9525">
                <a:solidFill>
                  <a:schemeClr val="tx1"/>
                </a:solidFill>
                <a:round/>
                <a:headEnd/>
                <a:tailEnd/>
              </a:ln>
              <a:solidFill>
                <a:srgbClr val="FFFF00"/>
              </a:solidFill>
              <a:effectLst>
                <a:outerShdw dist="35921" dir="2700000" algn="ctr" rotWithShape="0">
                  <a:srgbClr val="C0C0C0">
                    <a:alpha val="74997"/>
                  </a:srgbClr>
                </a:outerShdw>
              </a:effectLst>
            </a:endParaRPr>
          </a:p>
        </p:txBody>
      </p:sp>
      <p:cxnSp>
        <p:nvCxnSpPr>
          <p:cNvPr id="283652" name="AutoShape 4"/>
          <p:cNvCxnSpPr>
            <a:cxnSpLocks noChangeShapeType="1"/>
          </p:cNvCxnSpPr>
          <p:nvPr/>
        </p:nvCxnSpPr>
        <p:spPr bwMode="auto">
          <a:xfrm flipH="1" flipV="1">
            <a:off x="5486400" y="4572000"/>
            <a:ext cx="381000" cy="990600"/>
          </a:xfrm>
          <a:prstGeom prst="straightConnector1">
            <a:avLst/>
          </a:prstGeom>
          <a:noFill/>
          <a:ln w="38100">
            <a:solidFill>
              <a:srgbClr val="FF6600"/>
            </a:solidFill>
            <a:round/>
            <a:headEnd/>
            <a:tailEnd/>
          </a:ln>
          <a:extLst>
            <a:ext uri="{909E8E84-426E-40dd-AFC4-6F175D3DCCD1}">
              <a14:hiddenFill xmlns:a14="http://schemas.microsoft.com/office/drawing/2010/main">
                <a:noFill/>
              </a14:hiddenFill>
            </a:ext>
          </a:extLst>
        </p:spPr>
      </p:cxnSp>
      <p:cxnSp>
        <p:nvCxnSpPr>
          <p:cNvPr id="283653" name="AutoShape 5"/>
          <p:cNvCxnSpPr>
            <a:cxnSpLocks noChangeShapeType="1"/>
          </p:cNvCxnSpPr>
          <p:nvPr/>
        </p:nvCxnSpPr>
        <p:spPr bwMode="auto">
          <a:xfrm>
            <a:off x="5486400" y="4572000"/>
            <a:ext cx="381000" cy="304800"/>
          </a:xfrm>
          <a:prstGeom prst="straightConnector1">
            <a:avLst/>
          </a:prstGeom>
          <a:noFill/>
          <a:ln w="38100">
            <a:solidFill>
              <a:srgbClr val="FF6600"/>
            </a:solidFill>
            <a:round/>
            <a:headEnd/>
            <a:tailEnd/>
          </a:ln>
          <a:extLst>
            <a:ext uri="{909E8E84-426E-40dd-AFC4-6F175D3DCCD1}">
              <a14:hiddenFill xmlns:a14="http://schemas.microsoft.com/office/drawing/2010/main">
                <a:noFill/>
              </a14:hiddenFill>
            </a:ext>
          </a:extLst>
        </p:spPr>
      </p:cxnSp>
      <p:sp>
        <p:nvSpPr>
          <p:cNvPr id="283654" name="Line 6"/>
          <p:cNvSpPr>
            <a:spLocks noChangeShapeType="1"/>
          </p:cNvSpPr>
          <p:nvPr/>
        </p:nvSpPr>
        <p:spPr bwMode="auto">
          <a:xfrm flipV="1">
            <a:off x="5867400" y="4419600"/>
            <a:ext cx="0" cy="4572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55" name="Line 7"/>
          <p:cNvSpPr>
            <a:spLocks noChangeShapeType="1"/>
          </p:cNvSpPr>
          <p:nvPr/>
        </p:nvSpPr>
        <p:spPr bwMode="auto">
          <a:xfrm>
            <a:off x="5867400" y="4419600"/>
            <a:ext cx="3048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56" name="Line 8"/>
          <p:cNvSpPr>
            <a:spLocks noChangeShapeType="1"/>
          </p:cNvSpPr>
          <p:nvPr/>
        </p:nvSpPr>
        <p:spPr bwMode="auto">
          <a:xfrm flipV="1">
            <a:off x="6172200" y="4343400"/>
            <a:ext cx="76200" cy="4572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57" name="Line 9"/>
          <p:cNvSpPr>
            <a:spLocks noChangeShapeType="1"/>
          </p:cNvSpPr>
          <p:nvPr/>
        </p:nvSpPr>
        <p:spPr bwMode="auto">
          <a:xfrm>
            <a:off x="6248400" y="4343400"/>
            <a:ext cx="1524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58" name="Line 10"/>
          <p:cNvSpPr>
            <a:spLocks noChangeShapeType="1"/>
          </p:cNvSpPr>
          <p:nvPr/>
        </p:nvSpPr>
        <p:spPr bwMode="auto">
          <a:xfrm flipV="1">
            <a:off x="6400800" y="4343400"/>
            <a:ext cx="1524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59" name="Line 11"/>
          <p:cNvSpPr>
            <a:spLocks noChangeShapeType="1"/>
          </p:cNvSpPr>
          <p:nvPr/>
        </p:nvSpPr>
        <p:spPr bwMode="auto">
          <a:xfrm>
            <a:off x="6553200" y="4343400"/>
            <a:ext cx="1524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60" name="Line 12"/>
          <p:cNvSpPr>
            <a:spLocks noChangeShapeType="1"/>
          </p:cNvSpPr>
          <p:nvPr/>
        </p:nvSpPr>
        <p:spPr bwMode="auto">
          <a:xfrm flipV="1">
            <a:off x="6705600" y="4343400"/>
            <a:ext cx="152400" cy="304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61" name="Line 13"/>
          <p:cNvSpPr>
            <a:spLocks noChangeShapeType="1"/>
          </p:cNvSpPr>
          <p:nvPr/>
        </p:nvSpPr>
        <p:spPr bwMode="auto">
          <a:xfrm>
            <a:off x="6858000" y="4343400"/>
            <a:ext cx="762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62" name="Line 14"/>
          <p:cNvSpPr>
            <a:spLocks noChangeShapeType="1"/>
          </p:cNvSpPr>
          <p:nvPr/>
        </p:nvSpPr>
        <p:spPr bwMode="auto">
          <a:xfrm flipV="1">
            <a:off x="6934200" y="4343400"/>
            <a:ext cx="22860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63" name="Line 15"/>
          <p:cNvSpPr>
            <a:spLocks noChangeShapeType="1"/>
          </p:cNvSpPr>
          <p:nvPr/>
        </p:nvSpPr>
        <p:spPr bwMode="auto">
          <a:xfrm>
            <a:off x="7162800" y="4343400"/>
            <a:ext cx="0" cy="3810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64" name="Line 16"/>
          <p:cNvSpPr>
            <a:spLocks noChangeShapeType="1"/>
          </p:cNvSpPr>
          <p:nvPr/>
        </p:nvSpPr>
        <p:spPr bwMode="auto">
          <a:xfrm flipV="1">
            <a:off x="7162800" y="4495800"/>
            <a:ext cx="304800" cy="2286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65" name="Line 17"/>
          <p:cNvSpPr>
            <a:spLocks noChangeShapeType="1"/>
          </p:cNvSpPr>
          <p:nvPr/>
        </p:nvSpPr>
        <p:spPr bwMode="auto">
          <a:xfrm flipH="1">
            <a:off x="7239000" y="4495800"/>
            <a:ext cx="228600" cy="1066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66" name="Line 18"/>
          <p:cNvSpPr>
            <a:spLocks noChangeShapeType="1"/>
          </p:cNvSpPr>
          <p:nvPr/>
        </p:nvSpPr>
        <p:spPr bwMode="auto">
          <a:xfrm>
            <a:off x="5867400" y="5562600"/>
            <a:ext cx="137160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283667" name="AutoShape 19"/>
          <p:cNvSpPr>
            <a:spLocks noChangeArrowheads="1"/>
          </p:cNvSpPr>
          <p:nvPr/>
        </p:nvSpPr>
        <p:spPr bwMode="auto">
          <a:xfrm>
            <a:off x="57912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68" name="AutoShape 20"/>
          <p:cNvSpPr>
            <a:spLocks noChangeArrowheads="1"/>
          </p:cNvSpPr>
          <p:nvPr/>
        </p:nvSpPr>
        <p:spPr bwMode="auto">
          <a:xfrm>
            <a:off x="60960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69" name="AutoShape 21"/>
          <p:cNvSpPr>
            <a:spLocks noChangeArrowheads="1"/>
          </p:cNvSpPr>
          <p:nvPr/>
        </p:nvSpPr>
        <p:spPr bwMode="auto">
          <a:xfrm>
            <a:off x="64008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70" name="AutoShape 22"/>
          <p:cNvSpPr>
            <a:spLocks noChangeArrowheads="1"/>
          </p:cNvSpPr>
          <p:nvPr/>
        </p:nvSpPr>
        <p:spPr bwMode="auto">
          <a:xfrm>
            <a:off x="67056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71" name="AutoShape 23"/>
          <p:cNvSpPr>
            <a:spLocks noChangeArrowheads="1"/>
          </p:cNvSpPr>
          <p:nvPr/>
        </p:nvSpPr>
        <p:spPr bwMode="auto">
          <a:xfrm>
            <a:off x="7010400" y="5257800"/>
            <a:ext cx="304800" cy="304800"/>
          </a:xfrm>
          <a:prstGeom prst="sun">
            <a:avLst>
              <a:gd name="adj" fmla="val 2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72" name="AutoShape 24"/>
          <p:cNvSpPr>
            <a:spLocks noChangeArrowheads="1"/>
          </p:cNvSpPr>
          <p:nvPr/>
        </p:nvSpPr>
        <p:spPr bwMode="auto">
          <a:xfrm>
            <a:off x="5334000" y="44196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73" name="AutoShape 25"/>
          <p:cNvSpPr>
            <a:spLocks noChangeArrowheads="1"/>
          </p:cNvSpPr>
          <p:nvPr/>
        </p:nvSpPr>
        <p:spPr bwMode="auto">
          <a:xfrm>
            <a:off x="6096000" y="41910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74" name="AutoShape 26"/>
          <p:cNvSpPr>
            <a:spLocks noChangeArrowheads="1"/>
          </p:cNvSpPr>
          <p:nvPr/>
        </p:nvSpPr>
        <p:spPr bwMode="auto">
          <a:xfrm>
            <a:off x="6400800" y="41910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75" name="AutoShape 27"/>
          <p:cNvSpPr>
            <a:spLocks noChangeArrowheads="1"/>
          </p:cNvSpPr>
          <p:nvPr/>
        </p:nvSpPr>
        <p:spPr bwMode="auto">
          <a:xfrm>
            <a:off x="6705600" y="41910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76" name="AutoShape 28"/>
          <p:cNvSpPr>
            <a:spLocks noChangeArrowheads="1"/>
          </p:cNvSpPr>
          <p:nvPr/>
        </p:nvSpPr>
        <p:spPr bwMode="auto">
          <a:xfrm>
            <a:off x="7010400" y="41910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77" name="AutoShape 29"/>
          <p:cNvSpPr>
            <a:spLocks noChangeArrowheads="1"/>
          </p:cNvSpPr>
          <p:nvPr/>
        </p:nvSpPr>
        <p:spPr bwMode="auto">
          <a:xfrm>
            <a:off x="7391400" y="43434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283678" name="AutoShape 30"/>
          <p:cNvSpPr>
            <a:spLocks noChangeArrowheads="1"/>
          </p:cNvSpPr>
          <p:nvPr/>
        </p:nvSpPr>
        <p:spPr bwMode="auto">
          <a:xfrm>
            <a:off x="5715000" y="4267200"/>
            <a:ext cx="228600" cy="228600"/>
          </a:xfrm>
          <a:prstGeom prst="flowChartSummingJunction">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p>
        </p:txBody>
      </p:sp>
      <p:sp>
        <p:nvSpPr>
          <p:cNvPr id="152607" name="WordArt 31"/>
          <p:cNvSpPr>
            <a:spLocks noChangeArrowheads="1" noChangeShapeType="1" noTextEdit="1"/>
          </p:cNvSpPr>
          <p:nvPr/>
        </p:nvSpPr>
        <p:spPr bwMode="auto">
          <a:xfrm>
            <a:off x="838200" y="2743200"/>
            <a:ext cx="6705600" cy="762000"/>
          </a:xfrm>
          <a:prstGeom prst="rect">
            <a:avLst/>
          </a:prstGeom>
        </p:spPr>
        <p:txBody>
          <a:bodyPr wrap="none" fromWordArt="1">
            <a:prstTxWarp prst="textPlain">
              <a:avLst>
                <a:gd name="adj" fmla="val 50000"/>
              </a:avLst>
            </a:prstTxWarp>
          </a:bodyPr>
          <a:lstStyle/>
          <a:p>
            <a:r>
              <a:rPr lang="en-US" sz="3600" kern="10" dirty="0" err="1" smtClean="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rPr>
              <a:t>Phải</a:t>
            </a:r>
            <a:r>
              <a:rPr lang="en-US" sz="3600" kern="10" dirty="0" smtClean="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rPr>
              <a:t> </a:t>
            </a:r>
            <a:r>
              <a:rPr lang="en-US" sz="3600" kern="10" dirty="0" err="1" smtClean="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rPr>
              <a:t>nói</a:t>
            </a:r>
            <a:r>
              <a:rPr lang="en-US" sz="3600" kern="10" dirty="0" smtClean="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rPr>
              <a:t> </a:t>
            </a:r>
            <a:r>
              <a:rPr lang="en-US" sz="3600" kern="10" dirty="0" err="1" smtClean="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rPr>
              <a:t>về</a:t>
            </a:r>
            <a:r>
              <a:rPr lang="en-US" sz="3600" kern="10" dirty="0" smtClean="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rPr>
              <a:t> </a:t>
            </a:r>
            <a:r>
              <a:rPr lang="en-US" sz="3600" kern="10" dirty="0" err="1" smtClean="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rPr>
              <a:t>điều</a:t>
            </a:r>
            <a:r>
              <a:rPr lang="en-US" sz="3600" kern="10" dirty="0" smtClean="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rPr>
              <a:t> </a:t>
            </a:r>
            <a:r>
              <a:rPr lang="en-US" sz="3600" kern="10" dirty="0" err="1" smtClean="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rPr>
              <a:t>này</a:t>
            </a:r>
            <a:endParaRPr lang="vi-VN" sz="3600" kern="10" dirty="0">
              <a:ln w="9525">
                <a:solidFill>
                  <a:schemeClr val="tx1"/>
                </a:solidFill>
                <a:round/>
                <a:headEnd/>
                <a:tailEnd/>
              </a:ln>
              <a:solidFill>
                <a:srgbClr val="00FF00"/>
              </a:solidFill>
              <a:effectLst>
                <a:outerShdw dist="35921" dir="2700000" algn="ctr" rotWithShape="0">
                  <a:srgbClr val="C0C0C0">
                    <a:alpha val="74997"/>
                  </a:srgbClr>
                </a:outerShdw>
              </a:effectLst>
              <a:latin typeface="Arial" panose="020B0604020202020204" pitchFamily="34" charset="0"/>
              <a:cs typeface="Arial" panose="020B0604020202020204" pitchFamily="34" charset="0"/>
            </a:endParaRPr>
          </a:p>
        </p:txBody>
      </p:sp>
      <p:sp>
        <p:nvSpPr>
          <p:cNvPr id="198688" name="Rectangle 32"/>
          <p:cNvSpPr>
            <a:spLocks noGrp="1" noChangeArrowheads="1"/>
          </p:cNvSpPr>
          <p:nvPr>
            <p:ph type="ctrTitle"/>
          </p:nvPr>
        </p:nvSpPr>
        <p:spPr>
          <a:xfrm>
            <a:off x="0" y="6248400"/>
            <a:ext cx="5486400" cy="609600"/>
          </a:xfrm>
        </p:spPr>
        <p:txBody>
          <a:bodyPr/>
          <a:lstStyle/>
          <a:p>
            <a:pPr algn="l">
              <a:defRPr/>
            </a:pPr>
            <a:r>
              <a:rPr lang="en-US" sz="3600" dirty="0" err="1" smtClean="0">
                <a:effectLst>
                  <a:outerShdw blurRad="38100" dist="38100" dir="2700000" algn="tl">
                    <a:srgbClr val="808080"/>
                  </a:outerShdw>
                </a:effectLst>
                <a:latin typeface="Times New Roman" pitchFamily="18" charset="0"/>
              </a:rPr>
              <a:t>Lời</a:t>
            </a:r>
            <a:r>
              <a:rPr lang="en-US" sz="3600" dirty="0" smtClean="0">
                <a:effectLst>
                  <a:outerShdw blurRad="38100" dist="38100" dir="2700000" algn="tl">
                    <a:srgbClr val="808080"/>
                  </a:outerShdw>
                </a:effectLst>
                <a:latin typeface="Times New Roman" pitchFamily="18" charset="0"/>
              </a:rPr>
              <a:t> </a:t>
            </a:r>
            <a:r>
              <a:rPr lang="en-US" sz="3600" dirty="0" err="1" smtClean="0">
                <a:effectLst>
                  <a:outerShdw blurRad="38100" dist="38100" dir="2700000" algn="tl">
                    <a:srgbClr val="808080"/>
                  </a:outerShdw>
                </a:effectLst>
                <a:latin typeface="Times New Roman" pitchFamily="18" charset="0"/>
              </a:rPr>
              <a:t>khuyên</a:t>
            </a:r>
            <a:r>
              <a:rPr lang="en-US" sz="3600" dirty="0" smtClean="0">
                <a:effectLst>
                  <a:outerShdw blurRad="38100" dist="38100" dir="2700000" algn="tl">
                    <a:srgbClr val="808080"/>
                  </a:outerShdw>
                </a:effectLst>
                <a:latin typeface="Times New Roman" pitchFamily="18" charset="0"/>
              </a:rPr>
              <a:t> </a:t>
            </a:r>
            <a:r>
              <a:rPr lang="en-US" sz="3600" dirty="0" err="1" smtClean="0">
                <a:effectLst>
                  <a:outerShdw blurRad="38100" dist="38100" dir="2700000" algn="tl">
                    <a:srgbClr val="808080"/>
                  </a:outerShdw>
                </a:effectLst>
                <a:latin typeface="Times New Roman" pitchFamily="18" charset="0"/>
              </a:rPr>
              <a:t>của</a:t>
            </a:r>
            <a:r>
              <a:rPr lang="en-US" sz="3600" dirty="0" smtClean="0">
                <a:effectLst>
                  <a:outerShdw blurRad="38100" dist="38100" dir="2700000" algn="tl">
                    <a:srgbClr val="808080"/>
                  </a:outerShdw>
                </a:effectLst>
                <a:latin typeface="Times New Roman" pitchFamily="18" charset="0"/>
              </a:rPr>
              <a:t> Sa-</a:t>
            </a:r>
            <a:r>
              <a:rPr lang="en-US" sz="3600" dirty="0" err="1" smtClean="0">
                <a:effectLst>
                  <a:outerShdw blurRad="38100" dist="38100" dir="2700000" algn="tl">
                    <a:srgbClr val="808080"/>
                  </a:outerShdw>
                </a:effectLst>
                <a:latin typeface="Times New Roman" pitchFamily="18" charset="0"/>
              </a:rPr>
              <a:t>lô</a:t>
            </a:r>
            <a:r>
              <a:rPr lang="en-US" sz="3600" dirty="0" smtClean="0">
                <a:effectLst>
                  <a:outerShdw blurRad="38100" dist="38100" dir="2700000" algn="tl">
                    <a:srgbClr val="808080"/>
                  </a:outerShdw>
                </a:effectLst>
                <a:latin typeface="Times New Roman" pitchFamily="18" charset="0"/>
              </a:rPr>
              <a:t>-</a:t>
            </a:r>
            <a:r>
              <a:rPr lang="en-US" sz="3600" dirty="0" err="1" smtClean="0">
                <a:effectLst>
                  <a:outerShdw blurRad="38100" dist="38100" dir="2700000" algn="tl">
                    <a:srgbClr val="808080"/>
                  </a:outerShdw>
                </a:effectLst>
                <a:latin typeface="Times New Roman" pitchFamily="18" charset="0"/>
              </a:rPr>
              <a:t>môn</a:t>
            </a:r>
            <a:endParaRPr lang="en-US" sz="3600" dirty="0" smtClean="0">
              <a:effectLst>
                <a:outerShdw blurRad="38100" dist="38100" dir="2700000" algn="tl">
                  <a:srgbClr val="808080"/>
                </a:outerShdw>
              </a:effectLst>
              <a:latin typeface="Times New Roman" pitchFamily="18"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2578"/>
                                        </p:tgtEl>
                                        <p:attrNameLst>
                                          <p:attrName>style.visibility</p:attrName>
                                        </p:attrNameLst>
                                      </p:cBhvr>
                                      <p:to>
                                        <p:strVal val="visible"/>
                                      </p:to>
                                    </p:set>
                                    <p:animEffect transition="in" filter="dissolve">
                                      <p:cBhvr>
                                        <p:cTn id="7" dur="500"/>
                                        <p:tgtEl>
                                          <p:spTgt spid="152578"/>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52579"/>
                                        </p:tgtEl>
                                        <p:attrNameLst>
                                          <p:attrName>style.visibility</p:attrName>
                                        </p:attrNameLst>
                                      </p:cBhvr>
                                      <p:to>
                                        <p:strVal val="visible"/>
                                      </p:to>
                                    </p:set>
                                    <p:animEffect transition="in" filter="dissolve">
                                      <p:cBhvr>
                                        <p:cTn id="11" dur="500"/>
                                        <p:tgtEl>
                                          <p:spTgt spid="152579"/>
                                        </p:tgtEl>
                                      </p:cBhvr>
                                    </p:animEffect>
                                  </p:childTnLst>
                                </p:cTn>
                              </p:par>
                            </p:childTnLst>
                          </p:cTn>
                        </p:par>
                        <p:par>
                          <p:cTn id="12" fill="hold" nodeType="afterGroup">
                            <p:stCondLst>
                              <p:cond delay="3000"/>
                            </p:stCondLst>
                            <p:childTnLst>
                              <p:par>
                                <p:cTn id="13" presetID="9" presetClass="entr" presetSubtype="0" fill="hold" grpId="0" nodeType="afterEffect">
                                  <p:stCondLst>
                                    <p:cond delay="1000"/>
                                  </p:stCondLst>
                                  <p:childTnLst>
                                    <p:set>
                                      <p:cBhvr>
                                        <p:cTn id="14" dur="1" fill="hold">
                                          <p:stCondLst>
                                            <p:cond delay="0"/>
                                          </p:stCondLst>
                                        </p:cTn>
                                        <p:tgtEl>
                                          <p:spTgt spid="152607"/>
                                        </p:tgtEl>
                                        <p:attrNameLst>
                                          <p:attrName>style.visibility</p:attrName>
                                        </p:attrNameLst>
                                      </p:cBhvr>
                                      <p:to>
                                        <p:strVal val="visible"/>
                                      </p:to>
                                    </p:set>
                                    <p:animEffect transition="in" filter="dissolve">
                                      <p:cBhvr>
                                        <p:cTn id="15" dur="500"/>
                                        <p:tgtEl>
                                          <p:spTgt spid="152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animBg="1"/>
      <p:bldP spid="152579" grpId="0" animBg="1"/>
      <p:bldP spid="152607"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1225205347"/>
      </p:ext>
    </p:extLst>
  </p:cSld>
  <p:clrMapOvr>
    <a:masterClrMapping/>
  </p:clrMapOvr>
  <p:transition xmlns:p14="http://schemas.microsoft.com/office/powerpoint/2010/mai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608258"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3608" y="1099685"/>
            <a:ext cx="6711974" cy="51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Rectangle 1026"/>
          <p:cNvSpPr txBox="1">
            <a:spLocks noChangeArrowheads="1"/>
          </p:cNvSpPr>
          <p:nvPr/>
        </p:nvSpPr>
        <p:spPr bwMode="auto">
          <a:xfrm>
            <a:off x="0" y="0"/>
            <a:ext cx="9144000"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4000" b="1" dirty="0" err="1">
                <a:solidFill>
                  <a:srgbClr val="FFFFFF"/>
                </a:solidFill>
                <a:cs typeface="Arial" charset="0"/>
              </a:rPr>
              <a:t>Tải</a:t>
            </a:r>
            <a:r>
              <a:rPr lang="en-US" sz="4000" b="1" dirty="0">
                <a:solidFill>
                  <a:srgbClr val="FFFFFF"/>
                </a:solidFill>
                <a:cs typeface="Arial" charset="0"/>
              </a:rPr>
              <a:t> </a:t>
            </a:r>
            <a:r>
              <a:rPr lang="en-US" sz="4000" b="1" dirty="0" err="1">
                <a:solidFill>
                  <a:srgbClr val="FFFFFF"/>
                </a:solidFill>
                <a:cs typeface="Arial" charset="0"/>
              </a:rPr>
              <a:t>Về</a:t>
            </a:r>
            <a:r>
              <a:rPr lang="en-US" sz="4000" b="1" dirty="0">
                <a:solidFill>
                  <a:srgbClr val="FFFFFF"/>
                </a:solidFill>
                <a:cs typeface="Arial" charset="0"/>
              </a:rPr>
              <a:t> </a:t>
            </a:r>
            <a:r>
              <a:rPr lang="en-US" sz="4000" b="1" dirty="0" err="1">
                <a:solidFill>
                  <a:srgbClr val="FFFFFF"/>
                </a:solidFill>
                <a:cs typeface="Arial" charset="0"/>
              </a:rPr>
              <a:t>Tài</a:t>
            </a:r>
            <a:r>
              <a:rPr lang="en-US" sz="4000" b="1" dirty="0">
                <a:solidFill>
                  <a:srgbClr val="FFFFFF"/>
                </a:solidFill>
                <a:cs typeface="Arial" charset="0"/>
              </a:rPr>
              <a:t> </a:t>
            </a:r>
            <a:r>
              <a:rPr lang="en-US" sz="4000" b="1" dirty="0" err="1">
                <a:solidFill>
                  <a:srgbClr val="FFFFFF"/>
                </a:solidFill>
                <a:cs typeface="Arial" charset="0"/>
              </a:rPr>
              <a:t>Liệu</a:t>
            </a:r>
            <a:r>
              <a:rPr lang="en-US" sz="4000" b="1" dirty="0">
                <a:solidFill>
                  <a:srgbClr val="FFFFFF"/>
                </a:solidFill>
                <a:cs typeface="Arial" charset="0"/>
              </a:rPr>
              <a:t> </a:t>
            </a:r>
          </a:p>
          <a:p>
            <a:pPr eaLnBrk="1" hangingPunct="1"/>
            <a:r>
              <a:rPr lang="en-US" sz="4000" b="1" dirty="0" err="1">
                <a:solidFill>
                  <a:srgbClr val="FFFFFF"/>
                </a:solidFill>
                <a:cs typeface="Arial" charset="0"/>
              </a:rPr>
              <a:t>Nghiên</a:t>
            </a:r>
            <a:r>
              <a:rPr lang="en-US" sz="4000" b="1" dirty="0">
                <a:solidFill>
                  <a:srgbClr val="FFFFFF"/>
                </a:solidFill>
                <a:cs typeface="Arial" charset="0"/>
              </a:rPr>
              <a:t> </a:t>
            </a:r>
            <a:r>
              <a:rPr lang="en-US" sz="4000" b="1" dirty="0" err="1">
                <a:solidFill>
                  <a:srgbClr val="FFFFFF"/>
                </a:solidFill>
                <a:cs typeface="Arial" charset="0"/>
              </a:rPr>
              <a:t>Cứu</a:t>
            </a:r>
            <a:r>
              <a:rPr lang="en-US" sz="4000" b="1" dirty="0">
                <a:solidFill>
                  <a:srgbClr val="FFFFFF"/>
                </a:solidFill>
                <a:cs typeface="Arial" charset="0"/>
              </a:rPr>
              <a:t> </a:t>
            </a:r>
            <a:r>
              <a:rPr lang="en-US" sz="4000" b="1" dirty="0" err="1">
                <a:solidFill>
                  <a:srgbClr val="FFFFFF"/>
                </a:solidFill>
                <a:cs typeface="Arial" charset="0"/>
              </a:rPr>
              <a:t>Kinh</a:t>
            </a:r>
            <a:r>
              <a:rPr lang="en-US" sz="4000" b="1" dirty="0">
                <a:solidFill>
                  <a:srgbClr val="FFFFFF"/>
                </a:solidFill>
                <a:cs typeface="Arial" charset="0"/>
              </a:rPr>
              <a:t> </a:t>
            </a:r>
            <a:r>
              <a:rPr lang="en-US" sz="4000" b="1" dirty="0" err="1">
                <a:solidFill>
                  <a:srgbClr val="FFFFFF"/>
                </a:solidFill>
                <a:cs typeface="Arial" charset="0"/>
              </a:rPr>
              <a:t>Thánh</a:t>
            </a:r>
            <a:endParaRPr lang="en-US" sz="4000" b="1" dirty="0">
              <a:solidFill>
                <a:srgbClr val="FFFFFF"/>
              </a:solidFill>
              <a:cs typeface="Arial" charset="0"/>
            </a:endParaRPr>
          </a:p>
        </p:txBody>
      </p:sp>
    </p:spTree>
    <p:extLst>
      <p:ext uri="{BB962C8B-B14F-4D97-AF65-F5344CB8AC3E}">
        <p14:creationId xmlns:p14="http://schemas.microsoft.com/office/powerpoint/2010/main" val="21002559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p:txBody>
          <a:bodyPr/>
          <a:lstStyle/>
          <a:p>
            <a:pPr eaLnBrk="1" hangingPunct="1"/>
            <a:r>
              <a:rPr lang="en-US" altLang="vi-VN" u="sng" smtClean="0">
                <a:latin typeface="Arial" panose="020B0604020202020204" pitchFamily="34" charset="0"/>
                <a:cs typeface="Arial" panose="020B0604020202020204" pitchFamily="34" charset="0"/>
              </a:rPr>
              <a:t>Video Clip</a:t>
            </a:r>
          </a:p>
        </p:txBody>
      </p:sp>
      <p:pic>
        <p:nvPicPr>
          <p:cNvPr id="91139" name="elastic_band.wmv" descr="/Users/Shared/OT Survey PPT (63)/OT Survey 2 Job-Malachi PPT (32)/21-Ecclesiastes-79/elastic_band.wm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33400" y="30480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WordArt 4"/>
          <p:cNvSpPr>
            <a:spLocks noChangeArrowheads="1" noChangeShapeType="1" noTextEdit="1"/>
          </p:cNvSpPr>
          <p:nvPr/>
        </p:nvSpPr>
        <p:spPr bwMode="auto">
          <a:xfrm>
            <a:off x="1752600" y="1143000"/>
            <a:ext cx="6019800" cy="4038600"/>
          </a:xfrm>
          <a:prstGeom prst="rect">
            <a:avLst/>
          </a:prstGeom>
        </p:spPr>
        <p:txBody>
          <a:bodyPr wrap="none" fromWordArt="1">
            <a:prstTxWarp prst="textSlantUp">
              <a:avLst>
                <a:gd name="adj" fmla="val 32056"/>
              </a:avLst>
            </a:prstTxWarp>
          </a:bodyPr>
          <a:lstStyle/>
          <a:p>
            <a:r>
              <a:rPr lang="vi-VN"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n-lt"/>
                <a:ea typeface="+mn-lt"/>
                <a:cs typeface="+mn-lt"/>
              </a:rPr>
              <a:t>Hư không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920" fill="hold"/>
                                        <p:tgtEl>
                                          <p:spTgt spid="91139"/>
                                        </p:tgtEl>
                                      </p:cBhvr>
                                    </p:cmd>
                                  </p:childTnLst>
                                </p:cTn>
                              </p:par>
                            </p:childTnLst>
                          </p:cTn>
                        </p:par>
                        <p:par>
                          <p:cTn id="7" fill="hold" nodeType="afterGroup">
                            <p:stCondLst>
                              <p:cond delay="34920"/>
                            </p:stCondLst>
                            <p:childTnLst>
                              <p:par>
                                <p:cTn id="8" presetID="10" presetClass="entr" presetSubtype="0" fill="hold" grpId="0" nodeType="afterEffect">
                                  <p:stCondLst>
                                    <p:cond delay="0"/>
                                  </p:stCondLst>
                                  <p:childTnLst>
                                    <p:set>
                                      <p:cBhvr>
                                        <p:cTn id="9" dur="1" fill="hold">
                                          <p:stCondLst>
                                            <p:cond delay="0"/>
                                          </p:stCondLst>
                                        </p:cTn>
                                        <p:tgtEl>
                                          <p:spTgt spid="241668"/>
                                        </p:tgtEl>
                                        <p:attrNameLst>
                                          <p:attrName>style.visibility</p:attrName>
                                        </p:attrNameLst>
                                      </p:cBhvr>
                                      <p:to>
                                        <p:strVal val="visible"/>
                                      </p:to>
                                    </p:set>
                                    <p:animEffect transition="in" filter="fade">
                                      <p:cBhvr>
                                        <p:cTn id="10" dur="2000"/>
                                        <p:tgtEl>
                                          <p:spTgt spid="24166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1" fill="remove" display="0">
                  <p:stCondLst>
                    <p:cond delay="indefinite"/>
                  </p:stCondLst>
                  <p:endCondLst>
                    <p:cond evt="onNext" delay="0">
                      <p:tgtEl>
                        <p:sldTgt/>
                      </p:tgtEl>
                    </p:cond>
                    <p:cond evt="onPrev" delay="0">
                      <p:tgtEl>
                        <p:sldTgt/>
                      </p:tgtEl>
                    </p:cond>
                  </p:endCondLst>
                </p:cTn>
                <p:tgtEl>
                  <p:spTgt spid="91139"/>
                </p:tgtEl>
              </p:cMediaNode>
            </p:video>
          </p:childTnLst>
        </p:cTn>
      </p:par>
    </p:tnLst>
    <p:bldLst>
      <p:bldP spid="24166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 y="809625"/>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5400" y="6059488"/>
            <a:ext cx="9144000" cy="792162"/>
          </a:xfrm>
          <a:ln>
            <a:miter lim="800000"/>
            <a:headEnd/>
            <a:tailEnd/>
          </a:ln>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1:2 KJV</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400" y="-26988"/>
            <a:ext cx="9144000" cy="100806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Từ</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Hê-bơ-rơ</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i="1" dirty="0" smtClean="0">
                <a:solidFill>
                  <a:srgbClr val="FFFFFF"/>
                </a:solidFill>
                <a:effectLst>
                  <a:glow rad="127000">
                    <a:srgbClr val="000000"/>
                  </a:glow>
                </a:effectLst>
                <a:latin typeface="Arial" charset="0"/>
                <a:ea typeface="ＭＳ Ｐゴシック" charset="0"/>
                <a:cs typeface="ＭＳ Ｐゴシック" charset="0"/>
              </a:rPr>
              <a:t>Hebel</a:t>
            </a:r>
            <a:endParaRPr lang="en-US" sz="6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187624" y="5301134"/>
            <a:ext cx="6408712" cy="792162"/>
          </a:xfrm>
          <a:prstGeom prst="rect">
            <a:avLst/>
          </a:prstGeom>
          <a:solidFill>
            <a:schemeClr val="tx1"/>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Tất</a:t>
            </a:r>
            <a:r>
              <a:rPr lang="en-US" sz="4800" b="1" dirty="0"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cả</a:t>
            </a:r>
            <a:r>
              <a:rPr lang="en-US" sz="4800" b="1" dirty="0"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đều</a:t>
            </a:r>
            <a:r>
              <a:rPr lang="en-US" sz="4800" b="1" dirty="0"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hư</a:t>
            </a:r>
            <a:r>
              <a:rPr lang="en-US" sz="4800" b="1" dirty="0"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err="1"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không</a:t>
            </a:r>
            <a:r>
              <a:rPr lang="en-US" sz="4800" b="1" dirty="0" smtClean="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sz="4800" b="1" dirty="0">
              <a:solidFill>
                <a:srgbClr val="96F79C"/>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19814" name="Rectangle 2"/>
          <p:cNvSpPr txBox="1">
            <a:spLocks noChangeArrowheads="1"/>
          </p:cNvSpPr>
          <p:nvPr/>
        </p:nvSpPr>
        <p:spPr bwMode="auto">
          <a:xfrm>
            <a:off x="1258888" y="1052513"/>
            <a:ext cx="3025775" cy="201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4400" b="1" dirty="0" err="1" smtClean="0">
                <a:solidFill>
                  <a:srgbClr val="000000"/>
                </a:solidFill>
                <a:latin typeface="Arial" panose="020B0604020202020204" pitchFamily="34" charset="0"/>
                <a:cs typeface="Arial" panose="020B0604020202020204" pitchFamily="34" charset="0"/>
              </a:rPr>
              <a:t>Hư</a:t>
            </a:r>
            <a:r>
              <a:rPr lang="en-US" altLang="vi-VN" sz="4400" b="1" dirty="0" smtClean="0">
                <a:solidFill>
                  <a:srgbClr val="000000"/>
                </a:solidFill>
                <a:latin typeface="Arial" panose="020B0604020202020204" pitchFamily="34" charset="0"/>
                <a:cs typeface="Arial" panose="020B0604020202020204" pitchFamily="34" charset="0"/>
              </a:rPr>
              <a:t> </a:t>
            </a:r>
            <a:r>
              <a:rPr lang="en-US" altLang="vi-VN" sz="4400" b="1" dirty="0" err="1" smtClean="0">
                <a:solidFill>
                  <a:srgbClr val="000000"/>
                </a:solidFill>
                <a:latin typeface="Arial" panose="020B0604020202020204" pitchFamily="34" charset="0"/>
                <a:cs typeface="Arial" panose="020B0604020202020204" pitchFamily="34" charset="0"/>
              </a:rPr>
              <a:t>không</a:t>
            </a:r>
            <a:r>
              <a:rPr lang="en-US" altLang="vi-VN" sz="4400" b="1" dirty="0" smtClean="0">
                <a:solidFill>
                  <a:srgbClr val="000000"/>
                </a:solidFill>
                <a:latin typeface="Arial" panose="020B0604020202020204" pitchFamily="34" charset="0"/>
                <a:cs typeface="Arial" panose="020B0604020202020204" pitchFamily="34" charset="0"/>
              </a:rPr>
              <a:t> </a:t>
            </a:r>
            <a:r>
              <a:rPr lang="en-US" altLang="vi-VN" sz="4400" b="1" dirty="0" err="1" smtClean="0">
                <a:solidFill>
                  <a:srgbClr val="000000"/>
                </a:solidFill>
                <a:latin typeface="Arial" panose="020B0604020202020204" pitchFamily="34" charset="0"/>
                <a:cs typeface="Arial" panose="020B0604020202020204" pitchFamily="34" charset="0"/>
              </a:rPr>
              <a:t>của</a:t>
            </a:r>
            <a:r>
              <a:rPr lang="en-US" altLang="vi-VN" sz="4400" b="1" dirty="0" smtClean="0">
                <a:solidFill>
                  <a:srgbClr val="000000"/>
                </a:solidFill>
                <a:latin typeface="Arial" panose="020B0604020202020204" pitchFamily="34" charset="0"/>
                <a:cs typeface="Arial" panose="020B0604020202020204" pitchFamily="34" charset="0"/>
              </a:rPr>
              <a:t> </a:t>
            </a:r>
            <a:r>
              <a:rPr lang="en-US" altLang="vi-VN" sz="4400" b="1" dirty="0" err="1" smtClean="0">
                <a:solidFill>
                  <a:srgbClr val="000000"/>
                </a:solidFill>
                <a:latin typeface="Arial" panose="020B0604020202020204" pitchFamily="34" charset="0"/>
                <a:cs typeface="Arial" panose="020B0604020202020204" pitchFamily="34" charset="0"/>
              </a:rPr>
              <a:t>sự</a:t>
            </a:r>
            <a:r>
              <a:rPr lang="en-US" altLang="vi-VN" sz="4400" b="1" dirty="0" smtClean="0">
                <a:solidFill>
                  <a:srgbClr val="000000"/>
                </a:solidFill>
                <a:latin typeface="Arial" panose="020B0604020202020204" pitchFamily="34" charset="0"/>
                <a:cs typeface="Arial" panose="020B0604020202020204" pitchFamily="34" charset="0"/>
              </a:rPr>
              <a:t> </a:t>
            </a:r>
            <a:r>
              <a:rPr lang="en-US" altLang="vi-VN" sz="4400" b="1" dirty="0" err="1" smtClean="0">
                <a:solidFill>
                  <a:srgbClr val="000000"/>
                </a:solidFill>
                <a:latin typeface="Arial" panose="020B0604020202020204" pitchFamily="34" charset="0"/>
                <a:cs typeface="Arial" panose="020B0604020202020204" pitchFamily="34" charset="0"/>
              </a:rPr>
              <a:t>hư</a:t>
            </a:r>
            <a:r>
              <a:rPr lang="en-US" altLang="vi-VN" sz="4400" b="1" dirty="0" smtClean="0">
                <a:solidFill>
                  <a:srgbClr val="000000"/>
                </a:solidFill>
                <a:latin typeface="Arial" panose="020B0604020202020204" pitchFamily="34" charset="0"/>
                <a:cs typeface="Arial" panose="020B0604020202020204" pitchFamily="34" charset="0"/>
              </a:rPr>
              <a:t> </a:t>
            </a:r>
            <a:r>
              <a:rPr lang="en-US" altLang="vi-VN" sz="4400" b="1" dirty="0" err="1" smtClean="0">
                <a:solidFill>
                  <a:srgbClr val="000000"/>
                </a:solidFill>
                <a:latin typeface="Arial" panose="020B0604020202020204" pitchFamily="34" charset="0"/>
                <a:cs typeface="Arial" panose="020B0604020202020204" pitchFamily="34" charset="0"/>
              </a:rPr>
              <a:t>không</a:t>
            </a:r>
            <a:endParaRPr lang="en-US" altLang="vi-VN" sz="44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450"/>
            <a:ext cx="9144000" cy="1296988"/>
          </a:xfrm>
          <a:solidFill>
            <a:srgbClr val="3333CC"/>
          </a:solidFill>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Ý </a:t>
            </a:r>
            <a:r>
              <a:rPr lang="en-US" sz="5400" b="1" dirty="0" err="1" smtClean="0">
                <a:effectLst>
                  <a:glow rad="127000">
                    <a:schemeClr val="tx1"/>
                  </a:glow>
                </a:effectLst>
                <a:latin typeface="Arial" charset="0"/>
                <a:ea typeface="ＭＳ Ｐゴシック" charset="0"/>
                <a:cs typeface="ＭＳ Ｐゴシック" charset="0"/>
              </a:rPr>
              <a:t>nghĩa</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của</a:t>
            </a:r>
            <a:r>
              <a:rPr lang="en-US" sz="5400" b="1" dirty="0" smtClean="0">
                <a:effectLst>
                  <a:glow rad="127000">
                    <a:schemeClr val="tx1"/>
                  </a:glow>
                </a:effectLst>
                <a:latin typeface="Arial" charset="0"/>
                <a:ea typeface="ＭＳ Ｐゴシック" charset="0"/>
                <a:cs typeface="ＭＳ Ｐゴシック" charset="0"/>
              </a:rPr>
              <a:t> </a:t>
            </a:r>
            <a:r>
              <a:rPr lang="en-US" sz="5400" b="1" i="1" dirty="0" smtClean="0">
                <a:effectLst>
                  <a:glow rad="127000">
                    <a:schemeClr val="tx1"/>
                  </a:glow>
                </a:effectLst>
                <a:latin typeface="Arial" charset="0"/>
                <a:ea typeface="ＭＳ Ｐゴシック" charset="0"/>
                <a:cs typeface="ＭＳ Ｐゴシック" charset="0"/>
              </a:rPr>
              <a:t>Hebel</a:t>
            </a:r>
            <a:endParaRPr lang="en-US" sz="5400" b="1" i="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88" y="6093296"/>
            <a:ext cx="9142411" cy="692150"/>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Từ</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khóa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sách</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636838"/>
            <a:ext cx="9144000" cy="338455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rPr>
              <a:t>“</a:t>
            </a:r>
            <a:r>
              <a:rPr lang="en-US" b="1" dirty="0" err="1" smtClean="0">
                <a:solidFill>
                  <a:srgbClr val="FFFFFF"/>
                </a:solidFill>
              </a:rPr>
              <a:t>hư</a:t>
            </a:r>
            <a:r>
              <a:rPr lang="en-US" b="1" dirty="0" smtClean="0">
                <a:solidFill>
                  <a:srgbClr val="FFFFFF"/>
                </a:solidFill>
              </a:rPr>
              <a:t> </a:t>
            </a:r>
            <a:r>
              <a:rPr lang="en-US" b="1" dirty="0" err="1" smtClean="0">
                <a:solidFill>
                  <a:srgbClr val="FFFFFF"/>
                </a:solidFill>
              </a:rPr>
              <a:t>không</a:t>
            </a:r>
            <a:r>
              <a:rPr lang="en-US" b="1" dirty="0" smtClean="0">
                <a:solidFill>
                  <a:srgbClr val="FFFFFF"/>
                </a:solidFill>
              </a:rPr>
              <a:t>" </a:t>
            </a:r>
            <a:r>
              <a:rPr lang="en-US" b="1" dirty="0">
                <a:solidFill>
                  <a:srgbClr val="FFFFFF"/>
                </a:solidFill>
              </a:rPr>
              <a:t>(KJV, ESV, NAU</a:t>
            </a:r>
            <a:r>
              <a:rPr lang="en-US" b="1" dirty="0" smtClean="0">
                <a:solidFill>
                  <a:srgbClr val="FFFFFF"/>
                </a:solidFill>
              </a:rPr>
              <a:t>) </a:t>
            </a:r>
            <a:br>
              <a:rPr lang="en-US" b="1" dirty="0" smtClean="0">
                <a:solidFill>
                  <a:srgbClr val="FFFFFF"/>
                </a:solidFill>
              </a:rPr>
            </a:br>
            <a:r>
              <a:rPr lang="en-US" b="1" dirty="0" smtClean="0">
                <a:solidFill>
                  <a:srgbClr val="FFFFFF"/>
                </a:solidFill>
              </a:rPr>
              <a:t>“</a:t>
            </a:r>
            <a:r>
              <a:rPr lang="en-US" b="1" dirty="0" err="1" smtClean="0">
                <a:solidFill>
                  <a:srgbClr val="FFFFFF"/>
                </a:solidFill>
              </a:rPr>
              <a:t>vô</a:t>
            </a:r>
            <a:r>
              <a:rPr lang="en-US" b="1" dirty="0" smtClean="0">
                <a:solidFill>
                  <a:srgbClr val="FFFFFF"/>
                </a:solidFill>
              </a:rPr>
              <a:t> </a:t>
            </a:r>
            <a:r>
              <a:rPr lang="en-US" b="1" dirty="0" err="1" smtClean="0">
                <a:solidFill>
                  <a:srgbClr val="FFFFFF"/>
                </a:solidFill>
              </a:rPr>
              <a:t>nghĩa</a:t>
            </a:r>
            <a:r>
              <a:rPr lang="en-US" b="1" dirty="0" smtClean="0">
                <a:solidFill>
                  <a:srgbClr val="FFFFFF"/>
                </a:solidFill>
              </a:rPr>
              <a:t>" </a:t>
            </a:r>
            <a:r>
              <a:rPr lang="en-US" b="1" dirty="0">
                <a:solidFill>
                  <a:srgbClr val="FFFFFF"/>
                </a:solidFill>
              </a:rPr>
              <a:t>(NIV, NLT</a:t>
            </a:r>
            <a:r>
              <a:rPr lang="en-US" b="1" dirty="0" smtClean="0">
                <a:solidFill>
                  <a:srgbClr val="FFFFFF"/>
                </a:solidFill>
              </a:rPr>
              <a:t>) </a:t>
            </a:r>
            <a:br>
              <a:rPr lang="en-US" b="1" dirty="0" smtClean="0">
                <a:solidFill>
                  <a:srgbClr val="FFFFFF"/>
                </a:solidFill>
              </a:rPr>
            </a:br>
            <a:r>
              <a:rPr lang="en-US" b="1" dirty="0" smtClean="0">
                <a:solidFill>
                  <a:srgbClr val="FFFFFF"/>
                </a:solidFill>
              </a:rPr>
              <a:t>“</a:t>
            </a:r>
            <a:r>
              <a:rPr lang="en-US" b="1" dirty="0" err="1" smtClean="0">
                <a:solidFill>
                  <a:srgbClr val="FFFFFF"/>
                </a:solidFill>
              </a:rPr>
              <a:t>vô</a:t>
            </a:r>
            <a:r>
              <a:rPr lang="en-US" b="1" dirty="0" smtClean="0">
                <a:solidFill>
                  <a:srgbClr val="FFFFFF"/>
                </a:solidFill>
              </a:rPr>
              <a:t> </a:t>
            </a:r>
            <a:r>
              <a:rPr lang="en-US" b="1" dirty="0" err="1" smtClean="0">
                <a:solidFill>
                  <a:srgbClr val="FFFFFF"/>
                </a:solidFill>
              </a:rPr>
              <a:t>ích</a:t>
            </a:r>
            <a:r>
              <a:rPr lang="en-US" b="1" dirty="0" smtClean="0">
                <a:solidFill>
                  <a:srgbClr val="FFFFFF"/>
                </a:solidFill>
              </a:rPr>
              <a:t>" </a:t>
            </a:r>
            <a:r>
              <a:rPr lang="en-US" b="1" dirty="0">
                <a:solidFill>
                  <a:srgbClr val="FFFFFF"/>
                </a:solidFill>
              </a:rPr>
              <a:t>(NET, TLB, </a:t>
            </a:r>
            <a:r>
              <a:rPr lang="en-US" b="1" dirty="0" smtClean="0">
                <a:solidFill>
                  <a:srgbClr val="FFFFFF"/>
                </a:solidFill>
              </a:rPr>
              <a:t>BKC)</a:t>
            </a:r>
            <a:endParaRPr lang="en-US" b="1" dirty="0">
              <a:solidFill>
                <a:srgbClr val="FFFFFF"/>
              </a:solidFill>
            </a:endParaRPr>
          </a:p>
          <a:p>
            <a:pPr>
              <a:defRPr/>
            </a:pPr>
            <a:r>
              <a:rPr lang="en-US" b="1" dirty="0" smtClean="0">
                <a:solidFill>
                  <a:srgbClr val="FFFFFF"/>
                </a:solidFill>
              </a:rPr>
              <a:t>“</a:t>
            </a:r>
            <a:r>
              <a:rPr lang="en-US" b="1" dirty="0" err="1" smtClean="0">
                <a:solidFill>
                  <a:srgbClr val="FFFFFF"/>
                </a:solidFill>
              </a:rPr>
              <a:t>thoáng</a:t>
            </a:r>
            <a:r>
              <a:rPr lang="en-US" b="1" dirty="0" smtClean="0">
                <a:solidFill>
                  <a:srgbClr val="FFFFFF"/>
                </a:solidFill>
              </a:rPr>
              <a:t> qua"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1125538"/>
            <a:ext cx="9144000" cy="1655762"/>
          </a:xfrm>
          <a:prstGeom prst="rect">
            <a:avLst/>
          </a:prstGeom>
          <a:solidFill>
            <a:srgbClr val="3333CC"/>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smtClean="0">
                <a:solidFill>
                  <a:srgbClr val="FFFFFF"/>
                </a:solidFill>
                <a:effectLst>
                  <a:glow rad="127000">
                    <a:srgbClr val="000000"/>
                  </a:glow>
                </a:effectLst>
                <a:latin typeface="Bwhebb"/>
                <a:ea typeface="ＭＳ Ｐゴシック" charset="0"/>
                <a:cs typeface="Bwhebb"/>
              </a:rPr>
              <a:t>lbh</a:t>
            </a:r>
            <a:endParaRPr lang="en-US" sz="11500" b="1" dirty="0">
              <a:solidFill>
                <a:srgbClr val="FFFFFF"/>
              </a:solidFill>
              <a:effectLst>
                <a:glow rad="127000">
                  <a:srgbClr val="000000"/>
                </a:glow>
              </a:effectLst>
              <a:latin typeface="Bwhebb"/>
              <a:ea typeface="ＭＳ Ｐゴシック" charset="0"/>
              <a:cs typeface="Bwhebb"/>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7974" y="4941168"/>
            <a:ext cx="922338"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smtClean="0"/>
              <a:t>Cover</a:t>
            </a:r>
          </a:p>
        </p:txBody>
      </p:sp>
      <p:pic>
        <p:nvPicPr>
          <p:cNvPr id="121859" name="Picture 3" descr="seriesUnder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sz="2500" b="1">
              <a:solidFill>
                <a:srgbClr val="CC0000"/>
              </a:solidFill>
            </a:endParaRPr>
          </a:p>
        </p:txBody>
      </p:sp>
      <p:sp>
        <p:nvSpPr>
          <p:cNvPr id="121861" name="WordArt 6"/>
          <p:cNvSpPr>
            <a:spLocks noChangeArrowheads="1" noChangeShapeType="1" noTextEdit="1"/>
          </p:cNvSpPr>
          <p:nvPr/>
        </p:nvSpPr>
        <p:spPr bwMode="auto">
          <a:xfrm>
            <a:off x="2700338" y="4437063"/>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rPr>
              <a:t>Ở dưới mặt trời</a:t>
            </a:r>
            <a:endParaRPr lang="vi-VN" sz="3600" kern="10" dirty="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endParaRPr>
          </a:p>
        </p:txBody>
      </p:sp>
      <p:sp>
        <p:nvSpPr>
          <p:cNvPr id="121862"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sz="2500" b="1">
              <a:solidFill>
                <a:srgbClr val="CC0000"/>
              </a:solidFill>
            </a:endParaRPr>
          </a:p>
        </p:txBody>
      </p:sp>
      <p:sp>
        <p:nvSpPr>
          <p:cNvPr id="121863" name="WordArt 6"/>
          <p:cNvSpPr>
            <a:spLocks noChangeArrowheads="1" noChangeShapeType="1" noTextEdit="1"/>
          </p:cNvSpPr>
          <p:nvPr/>
        </p:nvSpPr>
        <p:spPr bwMode="auto">
          <a:xfrm>
            <a:off x="2627313" y="5588000"/>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dirty="0" err="1"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Một</a:t>
            </a:r>
            <a:r>
              <a:rPr lang="en-US"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 </a:t>
            </a:r>
            <a:r>
              <a:rPr lang="en-US" sz="3600" kern="10" dirty="0" err="1"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nghiên</a:t>
            </a:r>
            <a:r>
              <a:rPr lang="en-US"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 </a:t>
            </a:r>
            <a:r>
              <a:rPr lang="en-US" sz="3600" kern="10" dirty="0" err="1"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cứu</a:t>
            </a:r>
            <a:r>
              <a:rPr lang="en-US"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 </a:t>
            </a:r>
            <a:r>
              <a:rPr lang="en-US" sz="3600" kern="10" dirty="0" err="1"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về</a:t>
            </a:r>
            <a:r>
              <a:rPr lang="en-US"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 </a:t>
            </a:r>
            <a:r>
              <a:rPr lang="en-US" sz="3600" kern="10" dirty="0" err="1"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sách</a:t>
            </a:r>
            <a:r>
              <a:rPr lang="en-US"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 </a:t>
            </a:r>
            <a:r>
              <a:rPr lang="en-US" sz="3600" kern="10" dirty="0" err="1"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Truyền</a:t>
            </a:r>
            <a:r>
              <a:rPr lang="en-US"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 </a:t>
            </a:r>
            <a:r>
              <a:rPr lang="en-US" sz="3600" kern="10" dirty="0" err="1"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rPr>
              <a:t>đạo</a:t>
            </a:r>
            <a:endParaRPr lang="vi-VN" sz="3600" kern="10" dirty="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Architecture-u" panose="020B0500000000000000" pitchFamily="34" charset="0"/>
              <a:ea typeface="Architecture-u" panose="020B0500000000000000" pitchFamily="34" charset="0"/>
              <a:cs typeface="Architecture-u" panose="020B0500000000000000"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020763"/>
          </a:xfrm>
          <a:solidFill>
            <a:schemeClr val="accent6">
              <a:lumMod val="50000"/>
            </a:schemeClr>
          </a:solidFill>
        </p:spPr>
        <p:txBody>
          <a:bodyPr/>
          <a:lstStyle/>
          <a:p>
            <a:pPr>
              <a:defRPr/>
            </a:pPr>
            <a:r>
              <a:rPr lang="en-US" i="1" dirty="0" smtClean="0"/>
              <a:t>Hebel </a:t>
            </a:r>
            <a:r>
              <a:rPr lang="en-US" dirty="0" smtClean="0"/>
              <a:t>&amp; </a:t>
            </a:r>
            <a:r>
              <a:rPr lang="en-US" altLang="ja-JP" dirty="0" smtClean="0"/>
              <a:t>“</a:t>
            </a:r>
            <a:r>
              <a:rPr lang="en-US" dirty="0" err="1" smtClean="0"/>
              <a:t>Dưới</a:t>
            </a:r>
            <a:r>
              <a:rPr lang="en-US" dirty="0" smtClean="0"/>
              <a:t> </a:t>
            </a:r>
            <a:r>
              <a:rPr lang="en-US" dirty="0" err="1" smtClean="0"/>
              <a:t>mặt</a:t>
            </a:r>
            <a:r>
              <a:rPr lang="en-US" dirty="0" smtClean="0"/>
              <a:t> </a:t>
            </a:r>
            <a:r>
              <a:rPr lang="en-US" dirty="0" err="1" smtClean="0"/>
              <a:t>trời</a:t>
            </a:r>
            <a:r>
              <a:rPr lang="en-US" dirty="0" smtClean="0"/>
              <a:t>"</a:t>
            </a:r>
          </a:p>
        </p:txBody>
      </p:sp>
      <p:graphicFrame>
        <p:nvGraphicFramePr>
          <p:cNvPr id="4" name="Table 3"/>
          <p:cNvGraphicFramePr>
            <a:graphicFrameLocks noGrp="1"/>
          </p:cNvGraphicFramePr>
          <p:nvPr>
            <p:extLst>
              <p:ext uri="{D42A27DB-BD31-4B8C-83A1-F6EECF244321}">
                <p14:modId xmlns:p14="http://schemas.microsoft.com/office/powerpoint/2010/main" val="3404002869"/>
              </p:ext>
            </p:extLst>
          </p:nvPr>
        </p:nvGraphicFramePr>
        <p:xfrm>
          <a:off x="34925" y="1239838"/>
          <a:ext cx="9101138" cy="5607049"/>
        </p:xfrm>
        <a:graphic>
          <a:graphicData uri="http://schemas.openxmlformats.org/drawingml/2006/table">
            <a:tbl>
              <a:tblPr/>
              <a:tblGrid>
                <a:gridCol w="1412246"/>
                <a:gridCol w="3484845"/>
                <a:gridCol w="4204047"/>
              </a:tblGrid>
              <a:tr h="8229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latin typeface="Arial" charset="0"/>
                          <a:ea typeface="ＭＳ Ｐゴシック" charset="0"/>
                          <a:cs typeface="ＭＳ Ｐゴシック" charset="0"/>
                        </a:rPr>
                        <a:t>Từ</a:t>
                      </a:r>
                      <a:endPar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ea typeface="ＭＳ Ｐゴシック" charset="0"/>
                          <a:cs typeface="ＭＳ Ｐゴシック" charset="0"/>
                        </a:rPr>
                        <a:t>Ý </a:t>
                      </a:r>
                      <a:r>
                        <a:rPr kumimoji="0" lang="en-US" sz="2400" b="1" i="0" u="none" strike="noStrike" cap="none" normalizeH="0" baseline="0" dirty="0" err="1" smtClean="0">
                          <a:ln>
                            <a:noFill/>
                          </a:ln>
                          <a:solidFill>
                            <a:srgbClr val="FFFFFF"/>
                          </a:solidFill>
                          <a:effectLst/>
                          <a:latin typeface="Arial" charset="0"/>
                          <a:ea typeface="ＭＳ Ｐゴシック" charset="0"/>
                          <a:cs typeface="ＭＳ Ｐゴシック" charset="0"/>
                        </a:rPr>
                        <a:t>nghĩa</a:t>
                      </a:r>
                      <a:endPar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Other Options Offered</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r>
              <a:tr h="3291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ＭＳ Ｐゴシック" charset="0"/>
                          <a:cs typeface="Arial" charset="0"/>
                        </a:rPr>
                        <a:t>hebel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60606"/>
                          </a:solidFill>
                          <a:effectLst/>
                          <a:latin typeface="Bwhebb" charset="0"/>
                          <a:ea typeface="ＭＳ Ｐゴシック" charset="0"/>
                          <a:cs typeface="Bwhebb" charset="0"/>
                        </a:rPr>
                        <a:t>lb,h,</a:t>
                      </a:r>
                      <a:r>
                        <a:rPr kumimoji="0" lang="en-US" sz="2400" b="1" i="0" u="none" strike="noStrike" cap="none" normalizeH="0" baseline="0" dirty="0">
                          <a:ln>
                            <a:noFill/>
                          </a:ln>
                          <a:solidFill>
                            <a:srgbClr val="060606"/>
                          </a:solidFill>
                          <a:effectLst/>
                          <a:latin typeface="Arial" charset="0"/>
                          <a:ea typeface="ＭＳ Ｐゴシック" charset="0"/>
                          <a:cs typeface="Arial" charset="0"/>
                        </a:rPr>
                        <a:t> </a:t>
                      </a:r>
                      <a:endParaRPr kumimoji="0" lang="en-US" sz="2400" b="1" i="0" u="none" strike="noStrike" cap="none" normalizeH="0" baseline="0" dirty="0" smtClean="0">
                        <a:ln>
                          <a:noFill/>
                        </a:ln>
                        <a:solidFill>
                          <a:srgbClr val="060606"/>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60606"/>
                          </a:solidFill>
                          <a:effectLst/>
                          <a:latin typeface="Arial" charset="0"/>
                          <a:ea typeface="Times New Roman" charset="0"/>
                        </a:rPr>
                        <a:t>(1:2)</a:t>
                      </a:r>
                      <a:endParaRPr kumimoji="0" lang="en-US" sz="2400" b="1" i="0" u="none" strike="noStrike" cap="none" normalizeH="0" baseline="0" dirty="0">
                        <a:ln>
                          <a:noFill/>
                        </a:ln>
                        <a:solidFill>
                          <a:srgbClr val="060606"/>
                        </a:solidFill>
                        <a:effectLst/>
                        <a:latin typeface="Arial" charset="0"/>
                        <a:ea typeface="ＭＳ Ｐゴシック" charset="0"/>
                        <a:cs typeface="Arial" charset="0"/>
                      </a:endParaRPr>
                    </a:p>
                  </a:txBody>
                  <a:tcPr marL="91450" marR="91450"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a:ln>
                            <a:noFill/>
                          </a:ln>
                          <a:solidFill>
                            <a:srgbClr val="060606"/>
                          </a:solidFill>
                          <a:effectLst/>
                          <a:latin typeface="Arial" charset="0"/>
                          <a:ea typeface="Times New Roman" charset="0"/>
                        </a:rPr>
                        <a:t>lit.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altLang="ja-JP" sz="2400" b="1" i="0" u="none" strike="noStrike" cap="none" normalizeH="0" baseline="0" dirty="0" err="1" smtClean="0">
                          <a:ln>
                            <a:noFill/>
                          </a:ln>
                          <a:solidFill>
                            <a:srgbClr val="060606"/>
                          </a:solidFill>
                          <a:effectLst/>
                          <a:latin typeface="Arial" charset="0"/>
                          <a:ea typeface="Times New Roman" charset="0"/>
                        </a:rPr>
                        <a:t>hơi</a:t>
                      </a:r>
                      <a:r>
                        <a:rPr kumimoji="0" lang="en-US" altLang="ja-JP" sz="2400" b="1" i="0" u="none" strike="noStrike" cap="none" normalizeH="0" baseline="0" dirty="0" smtClean="0">
                          <a:ln>
                            <a:noFill/>
                          </a:ln>
                          <a:solidFill>
                            <a:srgbClr val="060606"/>
                          </a:solidFill>
                          <a:effectLst/>
                          <a:latin typeface="Arial" charset="0"/>
                          <a:ea typeface="Times New Roman" charset="0"/>
                        </a:rPr>
                        <a:t> </a:t>
                      </a:r>
                      <a:r>
                        <a:rPr kumimoji="0" lang="en-US" altLang="ja-JP" sz="2400" b="1" i="0" u="none" strike="noStrike" cap="none" normalizeH="0" baseline="0" dirty="0" err="1" smtClean="0">
                          <a:ln>
                            <a:noFill/>
                          </a:ln>
                          <a:solidFill>
                            <a:srgbClr val="060606"/>
                          </a:solidFill>
                          <a:effectLst/>
                          <a:latin typeface="Arial" charset="0"/>
                          <a:ea typeface="Times New Roman" charset="0"/>
                        </a:rPr>
                        <a:t>nước</a:t>
                      </a:r>
                      <a:r>
                        <a:rPr kumimoji="0" lang="en-US" altLang="ja-JP" sz="2400" b="1" i="0" u="none" strike="noStrike" cap="none" normalizeH="0" baseline="0" dirty="0" smtClean="0">
                          <a:ln>
                            <a:noFill/>
                          </a:ln>
                          <a:solidFill>
                            <a:srgbClr val="060606"/>
                          </a:solidFill>
                          <a:effectLst/>
                          <a:latin typeface="Arial" charset="0"/>
                          <a:ea typeface="Times New Roman" charset="0"/>
                        </a:rPr>
                        <a:t>, </a:t>
                      </a:r>
                      <a:r>
                        <a:rPr kumimoji="0" lang="en-US" altLang="ja-JP" sz="2400" b="1" i="0" u="none" strike="noStrike" cap="none" normalizeH="0" baseline="0" dirty="0" err="1" smtClean="0">
                          <a:ln>
                            <a:noFill/>
                          </a:ln>
                          <a:solidFill>
                            <a:srgbClr val="060606"/>
                          </a:solidFill>
                          <a:effectLst/>
                          <a:latin typeface="Arial" charset="0"/>
                          <a:ea typeface="Times New Roman" charset="0"/>
                        </a:rPr>
                        <a:t>hơi</a:t>
                      </a:r>
                      <a:r>
                        <a:rPr kumimoji="0" lang="en-US" altLang="ja-JP" sz="2400" b="1" i="0" u="none" strike="noStrike" cap="none" normalizeH="0" baseline="0" dirty="0" smtClean="0">
                          <a:ln>
                            <a:noFill/>
                          </a:ln>
                          <a:solidFill>
                            <a:srgbClr val="060606"/>
                          </a:solidFill>
                          <a:effectLst/>
                          <a:latin typeface="Arial" charset="0"/>
                          <a:ea typeface="Times New Roman" charset="0"/>
                        </a:rPr>
                        <a:t> </a:t>
                      </a:r>
                      <a:r>
                        <a:rPr kumimoji="0" lang="en-US" altLang="ja-JP" sz="2400" b="1" i="0" u="none" strike="noStrike" cap="none" normalizeH="0" baseline="0" dirty="0" err="1" smtClean="0">
                          <a:ln>
                            <a:noFill/>
                          </a:ln>
                          <a:solidFill>
                            <a:srgbClr val="060606"/>
                          </a:solidFill>
                          <a:effectLst/>
                          <a:latin typeface="Arial" charset="0"/>
                          <a:ea typeface="Times New Roman" charset="0"/>
                        </a:rPr>
                        <a:t>thở</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BDB 210d 1); </a:t>
                      </a:r>
                      <a:r>
                        <a:rPr kumimoji="0" lang="en-US" sz="2400" b="1" i="0" u="none" strike="noStrike" cap="none" normalizeH="0" baseline="0" dirty="0" smtClean="0">
                          <a:ln>
                            <a:noFill/>
                          </a:ln>
                          <a:solidFill>
                            <a:srgbClr val="060606"/>
                          </a:solidFill>
                          <a:effectLst/>
                          <a:latin typeface="Arial" charset="0"/>
                          <a:ea typeface="Times New Roman" charset="0"/>
                        </a:rPr>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err="1" smtClean="0">
                          <a:ln>
                            <a:noFill/>
                          </a:ln>
                          <a:solidFill>
                            <a:srgbClr val="060606"/>
                          </a:solidFill>
                          <a:effectLst/>
                          <a:latin typeface="Arial" charset="0"/>
                          <a:ea typeface="Times New Roman" charset="0"/>
                        </a:rPr>
                        <a:t>chóng</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tàn</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không</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chắc</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chắn</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vô</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dụng</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hư</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không</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(BDB 210d 2);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err="1" smtClean="0">
                          <a:ln>
                            <a:noFill/>
                          </a:ln>
                          <a:solidFill>
                            <a:srgbClr val="060606"/>
                          </a:solidFill>
                          <a:effectLst/>
                          <a:latin typeface="Arial" charset="0"/>
                          <a:ea typeface="Times New Roman" charset="0"/>
                        </a:rPr>
                        <a:t>vô</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nghĩa</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(NIV),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altLang="ja-JP" sz="2400" b="1" i="0" u="none" strike="noStrike" cap="none" normalizeH="0" baseline="0" dirty="0" err="1" smtClean="0">
                          <a:ln>
                            <a:noFill/>
                          </a:ln>
                          <a:solidFill>
                            <a:srgbClr val="060606"/>
                          </a:solidFill>
                          <a:effectLst/>
                          <a:latin typeface="Arial" charset="0"/>
                          <a:ea typeface="Times New Roman" charset="0"/>
                        </a:rPr>
                        <a:t>hư</a:t>
                      </a:r>
                      <a:r>
                        <a:rPr kumimoji="0" lang="en-US" altLang="ja-JP" sz="2400" b="1" i="0" u="none" strike="noStrike" cap="none" normalizeH="0" baseline="0" dirty="0" smtClean="0">
                          <a:ln>
                            <a:noFill/>
                          </a:ln>
                          <a:solidFill>
                            <a:srgbClr val="060606"/>
                          </a:solidFill>
                          <a:effectLst/>
                          <a:latin typeface="Arial" charset="0"/>
                          <a:ea typeface="Times New Roman" charset="0"/>
                        </a:rPr>
                        <a:t> </a:t>
                      </a:r>
                      <a:r>
                        <a:rPr kumimoji="0" lang="en-US" altLang="ja-JP" sz="2400" b="1" i="0" u="none" strike="noStrike" cap="none" normalizeH="0" baseline="0" dirty="0" err="1" smtClean="0">
                          <a:ln>
                            <a:noFill/>
                          </a:ln>
                          <a:solidFill>
                            <a:srgbClr val="060606"/>
                          </a:solidFill>
                          <a:effectLst/>
                          <a:latin typeface="Arial" charset="0"/>
                          <a:ea typeface="Times New Roman" charset="0"/>
                        </a:rPr>
                        <a:t>không</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(KJV),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err="1" smtClean="0">
                          <a:ln>
                            <a:noFill/>
                          </a:ln>
                          <a:solidFill>
                            <a:srgbClr val="060606"/>
                          </a:solidFill>
                          <a:effectLst/>
                          <a:latin typeface="Arial" charset="0"/>
                          <a:ea typeface="Times New Roman" charset="0"/>
                        </a:rPr>
                        <a:t>vô</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ích</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(NET)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smtClean="0">
                          <a:ln>
                            <a:noFill/>
                          </a:ln>
                          <a:solidFill>
                            <a:srgbClr val="060606"/>
                          </a:solidFill>
                          <a:effectLst/>
                          <a:latin typeface="Arial" charset="0"/>
                          <a:ea typeface="Times New Roman" charset="0"/>
                        </a:rPr>
                        <a:t>"enigmatic</a:t>
                      </a:r>
                      <a:r>
                        <a:rPr kumimoji="0" lang="en-US" sz="2400" b="1" i="0" u="none" strike="noStrike" cap="none" normalizeH="0" baseline="0" dirty="0">
                          <a:ln>
                            <a:noFill/>
                          </a:ln>
                          <a:solidFill>
                            <a:srgbClr val="060606"/>
                          </a:solidFill>
                          <a:effectLst/>
                          <a:latin typeface="Arial" charset="0"/>
                          <a:ea typeface="Times New Roman" charset="0"/>
                        </a:rPr>
                        <a:t>, </a:t>
                      </a:r>
                      <a:r>
                        <a:rPr kumimoji="0" lang="en-US" sz="2400" b="1" i="0" u="none" strike="noStrike" cap="none" normalizeH="0" baseline="0" dirty="0" smtClean="0">
                          <a:ln>
                            <a:noFill/>
                          </a:ln>
                          <a:solidFill>
                            <a:srgbClr val="060606"/>
                          </a:solidFill>
                          <a:effectLst/>
                          <a:latin typeface="Arial" charset="0"/>
                          <a:ea typeface="Times New Roman" charset="0"/>
                        </a:rPr>
                        <a:t>mysterious"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Graham S. Ogden);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absurd</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Michael V. Fox);</a:t>
                      </a:r>
                    </a:p>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irony</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(Edwin Good);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fleeting</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err="1">
                          <a:ln>
                            <a:noFill/>
                          </a:ln>
                          <a:solidFill>
                            <a:srgbClr val="060606"/>
                          </a:solidFill>
                          <a:effectLst/>
                          <a:latin typeface="Arial" charset="0"/>
                          <a:ea typeface="Times New Roman" charset="0"/>
                        </a:rPr>
                        <a:t>Radmacher</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r>
              <a:tr h="149228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err="1" smtClean="0">
                          <a:ln>
                            <a:noFill/>
                          </a:ln>
                          <a:solidFill>
                            <a:srgbClr val="060606"/>
                          </a:solidFill>
                          <a:effectLst/>
                          <a:latin typeface="Arial" charset="0"/>
                          <a:ea typeface="Times New Roman" charset="0"/>
                        </a:rPr>
                        <a:t>dưới</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mặt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trời</a:t>
                      </a:r>
                      <a:r>
                        <a:rPr kumimoji="0" lang="en-US" sz="2400" b="1" i="0" u="none" strike="noStrike" cap="none" normalizeH="0" baseline="0" dirty="0" smtClean="0">
                          <a:ln>
                            <a:noFill/>
                          </a:ln>
                          <a:solidFill>
                            <a:srgbClr val="060606"/>
                          </a:solidFill>
                          <a:effectLst/>
                          <a:latin typeface="Arial" charset="0"/>
                          <a:ea typeface="Times New Roman" charset="0"/>
                        </a:rPr>
                        <a:t>"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(1:3)</a:t>
                      </a:r>
                      <a:endParaRPr kumimoji="0" lang="en-US" sz="2400" b="1" i="0" u="none" strike="noStrike" cap="none" normalizeH="0" baseline="0" dirty="0">
                        <a:ln>
                          <a:noFill/>
                        </a:ln>
                        <a:solidFill>
                          <a:srgbClr val="060606"/>
                        </a:solidFill>
                        <a:effectLst/>
                        <a:latin typeface="Arial" charset="0"/>
                        <a:ea typeface="Times New Roman" charset="0"/>
                      </a:endParaRP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err="1" smtClean="0">
                          <a:ln>
                            <a:noFill/>
                          </a:ln>
                          <a:solidFill>
                            <a:srgbClr val="060606"/>
                          </a:solidFill>
                          <a:effectLst/>
                          <a:latin typeface="Arial" charset="0"/>
                          <a:ea typeface="ＭＳ Ｐゴシック" charset="0"/>
                          <a:cs typeface="Arial" charset="0"/>
                        </a:rPr>
                        <a:t>Cách</a:t>
                      </a:r>
                      <a:r>
                        <a:rPr kumimoji="0" lang="en-US" sz="2400" b="1" i="1"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quan</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sát</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cuộc</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sống</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từ</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cái</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nhìn</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của</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con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người</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a:ln>
                            <a:noFill/>
                          </a:ln>
                          <a:solidFill>
                            <a:srgbClr val="060606"/>
                          </a:solidFill>
                          <a:effectLst/>
                          <a:latin typeface="Arial" charset="0"/>
                          <a:ea typeface="ＭＳ Ｐゴシック" charset="0"/>
                          <a:cs typeface="Arial" charset="0"/>
                        </a:rPr>
                        <a:t>Leupold</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a:t>
                      </a:r>
                      <a:endParaRPr kumimoji="0" lang="en-US" sz="2400" b="1" i="0" u="none" strike="noStrike" cap="none" normalizeH="0" baseline="0" dirty="0">
                        <a:ln>
                          <a:noFill/>
                        </a:ln>
                        <a:solidFill>
                          <a:srgbClr val="060606"/>
                        </a:solidFill>
                        <a:effectLst/>
                        <a:latin typeface="Arial" charset="0"/>
                        <a:ea typeface="ＭＳ Ｐゴシック" charset="0"/>
                        <a:cs typeface="Arial" charset="0"/>
                      </a:endParaRPr>
                    </a:p>
                  </a:txBody>
                  <a:tcPr marL="91450" marR="9145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Times New Roman" charset="0"/>
                        </a:rPr>
                        <a:t>sphere</a:t>
                      </a:r>
                      <a:r>
                        <a:rPr kumimoji="0" lang="en-US" sz="2400" b="1" i="0" u="none" strike="noStrike" cap="none" normalizeH="0" baseline="0" dirty="0">
                          <a:ln>
                            <a:noFill/>
                          </a:ln>
                          <a:solidFill>
                            <a:srgbClr val="060606"/>
                          </a:solidFill>
                          <a:effectLst/>
                          <a:latin typeface="Arial" charset="0"/>
                          <a:ea typeface="Times New Roman" charset="0"/>
                        </a:rPr>
                        <a:t> of </a:t>
                      </a:r>
                      <a:r>
                        <a:rPr kumimoji="0" lang="en-US" sz="2400" b="1" i="0" u="none" strike="noStrike" cap="none" normalizeH="0" baseline="0" dirty="0" smtClean="0">
                          <a:ln>
                            <a:noFill/>
                          </a:ln>
                          <a:solidFill>
                            <a:srgbClr val="060606"/>
                          </a:solidFill>
                          <a:effectLst/>
                          <a:latin typeface="Arial" charset="0"/>
                          <a:ea typeface="Times New Roman" charset="0"/>
                        </a:rPr>
                        <a:t>man</a:t>
                      </a:r>
                      <a:r>
                        <a:rPr kumimoji="0" lang="fr-FR"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s </a:t>
                      </a:r>
                      <a:r>
                        <a:rPr kumimoji="0" lang="en-US" sz="2400" b="1" i="0" u="none" strike="noStrike" cap="none" normalizeH="0" baseline="0" dirty="0">
                          <a:ln>
                            <a:noFill/>
                          </a:ln>
                          <a:solidFill>
                            <a:srgbClr val="060606"/>
                          </a:solidFill>
                          <a:effectLst/>
                          <a:latin typeface="Arial" charset="0"/>
                          <a:ea typeface="Times New Roman" charset="0"/>
                        </a:rPr>
                        <a:t>earthly activity, i.e.,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down </a:t>
                      </a:r>
                      <a:r>
                        <a:rPr kumimoji="0" lang="en-US" sz="2400" b="1" i="0" u="none" strike="noStrike" cap="none" normalizeH="0" baseline="0" dirty="0">
                          <a:ln>
                            <a:noFill/>
                          </a:ln>
                          <a:solidFill>
                            <a:srgbClr val="060606"/>
                          </a:solidFill>
                          <a:effectLst/>
                          <a:latin typeface="Arial" charset="0"/>
                          <a:ea typeface="Times New Roman" charset="0"/>
                        </a:rPr>
                        <a:t>here on </a:t>
                      </a:r>
                      <a:r>
                        <a:rPr kumimoji="0" lang="en-US" sz="2400" b="1" i="0" u="none" strike="noStrike" cap="none" normalizeH="0" baseline="0" dirty="0" smtClean="0">
                          <a:ln>
                            <a:noFill/>
                          </a:ln>
                          <a:solidFill>
                            <a:srgbClr val="060606"/>
                          </a:solidFill>
                          <a:effectLst/>
                          <a:latin typeface="Arial" charset="0"/>
                          <a:ea typeface="Times New Roman" charset="0"/>
                        </a:rPr>
                        <a:t>earth</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err="1">
                          <a:ln>
                            <a:noFill/>
                          </a:ln>
                          <a:solidFill>
                            <a:srgbClr val="060606"/>
                          </a:solidFill>
                          <a:effectLst/>
                          <a:latin typeface="Arial" charset="0"/>
                          <a:ea typeface="Times New Roman" charset="0"/>
                        </a:rPr>
                        <a:t>Ardel</a:t>
                      </a:r>
                      <a:r>
                        <a:rPr kumimoji="0" lang="en-US" sz="2400" b="1" i="0" u="none" strike="noStrike" cap="none" normalizeH="0" baseline="0" dirty="0">
                          <a:ln>
                            <a:noFill/>
                          </a:ln>
                          <a:solidFill>
                            <a:srgbClr val="060606"/>
                          </a:solidFill>
                          <a:effectLst/>
                          <a:latin typeface="Arial" charset="0"/>
                          <a:ea typeface="Times New Roman" charset="0"/>
                        </a:rPr>
                        <a:t> B. </a:t>
                      </a:r>
                      <a:r>
                        <a:rPr kumimoji="0" lang="en-US" sz="2400" b="1" i="0" u="none" strike="noStrike" cap="none" normalizeH="0" baseline="0" dirty="0" err="1">
                          <a:ln>
                            <a:noFill/>
                          </a:ln>
                          <a:solidFill>
                            <a:srgbClr val="060606"/>
                          </a:solidFill>
                          <a:effectLst/>
                          <a:latin typeface="Arial" charset="0"/>
                          <a:ea typeface="Times New Roman" charset="0"/>
                        </a:rPr>
                        <a:t>Caneday</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r>
            </a:tbl>
          </a:graphicData>
        </a:graphic>
      </p:graphicFrame>
      <p:sp>
        <p:nvSpPr>
          <p:cNvPr id="5" name="TextBox 4"/>
          <p:cNvSpPr txBox="1"/>
          <p:nvPr/>
        </p:nvSpPr>
        <p:spPr>
          <a:xfrm>
            <a:off x="8369300" y="76200"/>
            <a:ext cx="698500" cy="461963"/>
          </a:xfrm>
          <a:prstGeom prst="rect">
            <a:avLst/>
          </a:prstGeom>
          <a:noFill/>
        </p:spPr>
        <p:txBody>
          <a:bodyPr wrap="none">
            <a:spAutoFit/>
          </a:bodyPr>
          <a:lstStyle/>
          <a:p>
            <a:pPr>
              <a:defRPr/>
            </a:pPr>
            <a:r>
              <a:rPr lang="en-US" b="1">
                <a:solidFill>
                  <a:srgbClr val="FFFFFF"/>
                </a:solidFill>
                <a:effectLst>
                  <a:outerShdw blurRad="38100" dist="38100" dir="2700000" algn="tl">
                    <a:srgbClr val="000000"/>
                  </a:outerShdw>
                </a:effectLst>
                <a:latin typeface="Arial" pitchFamily="34" charset="0"/>
                <a:cs typeface="Arial" pitchFamily="34" charset="0"/>
              </a:rPr>
              <a:t>405</a:t>
            </a:r>
          </a:p>
        </p:txBody>
      </p:sp>
      <p:sp>
        <p:nvSpPr>
          <p:cNvPr id="3" name="Rectangle 2"/>
          <p:cNvSpPr/>
          <p:nvPr/>
        </p:nvSpPr>
        <p:spPr bwMode="auto">
          <a:xfrm>
            <a:off x="4932363" y="1268413"/>
            <a:ext cx="4211637" cy="56896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Rectangle 3"/>
          <p:cNvSpPr>
            <a:spLocks noGrp="1" noChangeArrowheads="1"/>
          </p:cNvSpPr>
          <p:nvPr>
            <p:ph type="title" idx="4294967295"/>
          </p:nvPr>
        </p:nvSpPr>
        <p:spPr>
          <a:xfrm rot="16200000">
            <a:off x="-2857500" y="2857500"/>
            <a:ext cx="6858000" cy="1143000"/>
          </a:xfrm>
          <a:solidFill>
            <a:srgbClr val="060606"/>
          </a:solidFill>
        </p:spPr>
        <p:txBody>
          <a:bodyPr/>
          <a:lstStyle/>
          <a:p>
            <a:pPr eaLnBrk="1" hangingPunct="1">
              <a:defRPr/>
            </a:pPr>
            <a:r>
              <a:rPr lang="en-US" dirty="0" smtClean="0">
                <a:effectLst/>
                <a:ea typeface="+mj-ea"/>
                <a:cs typeface="+mj-cs"/>
              </a:rPr>
              <a:t>Hai </a:t>
            </a:r>
            <a:r>
              <a:rPr lang="en-US" dirty="0" err="1" smtClean="0">
                <a:effectLst/>
                <a:ea typeface="+mj-ea"/>
                <a:cs typeface="+mj-cs"/>
              </a:rPr>
              <a:t>cách</a:t>
            </a:r>
            <a:r>
              <a:rPr lang="en-US" dirty="0" smtClean="0">
                <a:effectLst/>
                <a:ea typeface="+mj-ea"/>
                <a:cs typeface="+mj-cs"/>
              </a:rPr>
              <a:t> </a:t>
            </a:r>
            <a:r>
              <a:rPr lang="en-US" dirty="0" err="1" smtClean="0">
                <a:effectLst/>
                <a:ea typeface="+mj-ea"/>
                <a:cs typeface="+mj-cs"/>
              </a:rPr>
              <a:t>nhìn</a:t>
            </a:r>
            <a:r>
              <a:rPr lang="en-US" dirty="0" smtClean="0">
                <a:effectLst/>
                <a:ea typeface="+mj-ea"/>
                <a:cs typeface="+mj-cs"/>
              </a:rPr>
              <a:t> </a:t>
            </a:r>
            <a:r>
              <a:rPr lang="en-US" dirty="0" err="1" smtClean="0">
                <a:effectLst/>
                <a:ea typeface="+mj-ea"/>
                <a:cs typeface="+mj-cs"/>
              </a:rPr>
              <a:t>cuộc</a:t>
            </a:r>
            <a:r>
              <a:rPr lang="en-US" dirty="0" smtClean="0">
                <a:effectLst/>
                <a:ea typeface="+mj-ea"/>
                <a:cs typeface="+mj-cs"/>
              </a:rPr>
              <a:t> </a:t>
            </a:r>
            <a:r>
              <a:rPr lang="en-US" dirty="0" err="1" smtClean="0">
                <a:effectLst/>
                <a:ea typeface="+mj-ea"/>
                <a:cs typeface="+mj-cs"/>
              </a:rPr>
              <a:t>sống</a:t>
            </a:r>
            <a:endParaRPr lang="en-US" dirty="0">
              <a:effectLst/>
              <a:ea typeface="+mj-ea"/>
              <a:cs typeface="+mj-cs"/>
            </a:endParaRPr>
          </a:p>
        </p:txBody>
      </p:sp>
      <p:sp>
        <p:nvSpPr>
          <p:cNvPr id="289796" name="Rectangle 4"/>
          <p:cNvSpPr>
            <a:spLocks noChangeArrowheads="1"/>
          </p:cNvSpPr>
          <p:nvPr/>
        </p:nvSpPr>
        <p:spPr bwMode="auto">
          <a:xfrm>
            <a:off x="1752600" y="5691188"/>
            <a:ext cx="6858000" cy="762000"/>
          </a:xfrm>
          <a:prstGeom prst="rect">
            <a:avLst/>
          </a:prstGeom>
          <a:noFill/>
          <a:ln w="9525">
            <a:noFill/>
            <a:miter lim="800000"/>
            <a:headEnd/>
            <a:tailEnd/>
          </a:ln>
          <a:effectLst/>
        </p:spPr>
        <p:txBody>
          <a:bodyPr anchor="ctr"/>
          <a:lstStyle/>
          <a:p>
            <a:pPr eaLnBrk="1" hangingPunct="1">
              <a:defRPr/>
            </a:pP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dưới</a:t>
            </a:r>
            <a:r>
              <a:rPr lang="en-US"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mặt</a:t>
            </a:r>
            <a:r>
              <a:rPr lang="en-US"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trời</a:t>
            </a: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797" name="Rectangle 5"/>
          <p:cNvSpPr>
            <a:spLocks noChangeArrowheads="1"/>
          </p:cNvSpPr>
          <p:nvPr/>
        </p:nvSpPr>
        <p:spPr bwMode="auto">
          <a:xfrm>
            <a:off x="1752600" y="4941888"/>
            <a:ext cx="6858000" cy="762000"/>
          </a:xfrm>
          <a:prstGeom prst="rect">
            <a:avLst/>
          </a:prstGeom>
          <a:noFill/>
          <a:ln w="9525">
            <a:noFill/>
            <a:miter lim="800000"/>
            <a:headEnd/>
            <a:tailEnd/>
          </a:ln>
          <a:effectLst/>
        </p:spPr>
        <p:txBody>
          <a:bodyPr anchor="ctr"/>
          <a:lstStyle/>
          <a:p>
            <a:pPr eaLnBrk="1" hangingPunct="1">
              <a:defRPr/>
            </a:pP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vô</a:t>
            </a:r>
            <a:r>
              <a:rPr lang="en-US"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nghĩa</a:t>
            </a: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798" name="Rectangle 6"/>
          <p:cNvSpPr>
            <a:spLocks noChangeArrowheads="1"/>
          </p:cNvSpPr>
          <p:nvPr/>
        </p:nvSpPr>
        <p:spPr bwMode="auto">
          <a:xfrm>
            <a:off x="1116013" y="1371600"/>
            <a:ext cx="8027987" cy="762000"/>
          </a:xfrm>
          <a:prstGeom prst="rect">
            <a:avLst/>
          </a:prstGeom>
          <a:noFill/>
          <a:ln w="9525">
            <a:noFill/>
            <a:miter lim="800000"/>
            <a:headEnd/>
            <a:tailEnd/>
          </a:ln>
          <a:effectLst/>
        </p:spPr>
        <p:txBody>
          <a:bodyPr anchor="ctr"/>
          <a:lstStyle/>
          <a:p>
            <a:pPr eaLnBrk="1" hangingPunct="1">
              <a:defRPr/>
            </a:pP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giữ</a:t>
            </a:r>
            <a:r>
              <a:rPr lang="en-US"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điều</a:t>
            </a:r>
            <a:r>
              <a:rPr lang="en-US"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răn</a:t>
            </a:r>
            <a:r>
              <a:rPr lang="en-US"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Ngài</a:t>
            </a: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799" name="Rectangle 7"/>
          <p:cNvSpPr>
            <a:spLocks noChangeArrowheads="1"/>
          </p:cNvSpPr>
          <p:nvPr/>
        </p:nvSpPr>
        <p:spPr bwMode="auto">
          <a:xfrm>
            <a:off x="1116013" y="685800"/>
            <a:ext cx="8027987" cy="762000"/>
          </a:xfrm>
          <a:prstGeom prst="rect">
            <a:avLst/>
          </a:prstGeom>
          <a:noFill/>
          <a:ln w="9525">
            <a:noFill/>
            <a:miter lim="800000"/>
            <a:headEnd/>
            <a:tailEnd/>
          </a:ln>
          <a:effectLst/>
        </p:spPr>
        <p:txBody>
          <a:bodyPr anchor="ctr"/>
          <a:lstStyle/>
          <a:p>
            <a:pPr eaLnBrk="1" hangingPunct="1">
              <a:defRPr/>
            </a:pP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kính</a:t>
            </a:r>
            <a:r>
              <a:rPr lang="en-US"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sợ</a:t>
            </a:r>
            <a:r>
              <a:rPr lang="en-US"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ĐCT</a:t>
            </a: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800" name="Rectangle 8"/>
          <p:cNvSpPr>
            <a:spLocks noChangeArrowheads="1"/>
          </p:cNvSpPr>
          <p:nvPr/>
        </p:nvSpPr>
        <p:spPr bwMode="auto">
          <a:xfrm>
            <a:off x="1116013" y="0"/>
            <a:ext cx="8027987" cy="762000"/>
          </a:xfrm>
          <a:prstGeom prst="rect">
            <a:avLst/>
          </a:prstGeom>
          <a:noFill/>
          <a:ln w="9525">
            <a:noFill/>
            <a:miter lim="800000"/>
            <a:headEnd/>
            <a:tailEnd/>
          </a:ln>
          <a:effectLst/>
        </p:spPr>
        <p:txBody>
          <a:bodyPr anchor="ctr"/>
          <a:lstStyle/>
          <a:p>
            <a:pPr eaLnBrk="1" hangingPunct="1">
              <a:defRPr/>
            </a:pP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altLang="ja-JP"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tận</a:t>
            </a: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altLang="ja-JP"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hưởng</a:t>
            </a: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altLang="ja-JP"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cuộc</a:t>
            </a: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 </a:t>
            </a:r>
            <a:r>
              <a:rPr lang="en-US" altLang="ja-JP" sz="4400" b="1" dirty="0" err="1"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sống</a:t>
            </a:r>
            <a:r>
              <a:rPr lang="en-US" altLang="ja-JP" sz="4400" b="1" dirty="0" smtClean="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9" name="TextBox 8"/>
          <p:cNvSpPr txBox="1"/>
          <p:nvPr/>
        </p:nvSpPr>
        <p:spPr>
          <a:xfrm>
            <a:off x="8369300" y="76200"/>
            <a:ext cx="698500" cy="461963"/>
          </a:xfrm>
          <a:prstGeom prst="rect">
            <a:avLst/>
          </a:prstGeom>
          <a:solidFill>
            <a:srgbClr val="000000"/>
          </a:solidFill>
        </p:spPr>
        <p:txBody>
          <a:bodyPr wrap="none">
            <a:spAutoFit/>
          </a:bodyPr>
          <a:lstStyle/>
          <a:p>
            <a:pPr>
              <a:defRPr/>
            </a:pPr>
            <a:r>
              <a:rPr lang="en-US" b="1">
                <a:solidFill>
                  <a:srgbClr val="FFFFFF"/>
                </a:solidFill>
                <a:effectLst>
                  <a:outerShdw blurRad="38100" dist="38100" dir="2700000" algn="tl">
                    <a:srgbClr val="5B5B89"/>
                  </a:outerShdw>
                </a:effectLst>
                <a:latin typeface="Arial" pitchFamily="34" charset="0"/>
                <a:cs typeface="Arial" pitchFamily="34" charset="0"/>
              </a:rPr>
              <a:t>406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dissolve">
                                      <p:cBhvr>
                                        <p:cTn id="7" dur="500"/>
                                        <p:tgtEl>
                                          <p:spTgt spid="289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6"/>
                                        </p:tgtEl>
                                        <p:attrNameLst>
                                          <p:attrName>style.visibility</p:attrName>
                                        </p:attrNameLst>
                                      </p:cBhvr>
                                      <p:to>
                                        <p:strVal val="visible"/>
                                      </p:to>
                                    </p:set>
                                    <p:animEffect transition="in" filter="dissolve">
                                      <p:cBhvr>
                                        <p:cTn id="12" dur="500"/>
                                        <p:tgtEl>
                                          <p:spTgt spid="289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9799"/>
                                        </p:tgtEl>
                                        <p:attrNameLst>
                                          <p:attrName>style.visibility</p:attrName>
                                        </p:attrNameLst>
                                      </p:cBhvr>
                                      <p:to>
                                        <p:strVal val="visible"/>
                                      </p:to>
                                    </p:set>
                                    <p:animEffect transition="in" filter="dissolve">
                                      <p:cBhvr>
                                        <p:cTn id="22" dur="500"/>
                                        <p:tgtEl>
                                          <p:spTgt spid="2897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89798"/>
                                        </p:tgtEl>
                                        <p:attrNameLst>
                                          <p:attrName>style.visibility</p:attrName>
                                        </p:attrNameLst>
                                      </p:cBhvr>
                                      <p:to>
                                        <p:strVal val="visible"/>
                                      </p:to>
                                    </p:set>
                                    <p:animEffect transition="in" filter="dissolve">
                                      <p:cBhvr>
                                        <p:cTn id="27" dur="500"/>
                                        <p:tgtEl>
                                          <p:spTgt spid="289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3272" y="116632"/>
            <a:ext cx="9144000" cy="10081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8800" b="1" dirty="0" smtClean="0">
                <a:solidFill>
                  <a:srgbClr val="FFFFFF"/>
                </a:solidFill>
                <a:effectLst>
                  <a:glow rad="127000">
                    <a:srgbClr val="000000"/>
                  </a:glow>
                </a:effectLst>
                <a:latin typeface="Arial" charset="0"/>
                <a:ea typeface="ＭＳ Ｐゴシック" charset="0"/>
                <a:cs typeface="ＭＳ Ｐゴシック" charset="0"/>
              </a:rPr>
              <a:t> </a:t>
            </a:r>
            <a:r>
              <a:rPr lang="en-US" sz="88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059113" y="2349500"/>
            <a:ext cx="5761037" cy="3455988"/>
          </a:xfrm>
          <a:prstGeom prst="rect">
            <a:avLst/>
          </a:prstGeom>
          <a:noFill/>
          <a:ln w="9525">
            <a:noFill/>
            <a:miter lim="800000"/>
            <a:headEnd/>
            <a:tailEnd/>
          </a:ln>
          <a:effectLst>
            <a:outerShdw dist="35921" dir="2700000" algn="ctr" rotWithShape="0">
              <a:schemeClr val="tx2">
                <a:alpha val="74997"/>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7200" b="1" dirty="0">
              <a:solidFill>
                <a:srgbClr val="FFFFFF"/>
              </a:solidFill>
              <a:effectLst>
                <a:glow rad="127000">
                  <a:srgbClr val="000000"/>
                </a:glow>
              </a:effectLst>
              <a:latin typeface="Times"/>
              <a:ea typeface="ＭＳ Ｐゴシック" charset="0"/>
              <a:cs typeface="Times"/>
            </a:endParaRPr>
          </a:p>
        </p:txBody>
      </p:sp>
      <p:sp>
        <p:nvSpPr>
          <p:cNvPr id="3" name="Title 2"/>
          <p:cNvSpPr>
            <a:spLocks noGrp="1"/>
          </p:cNvSpPr>
          <p:nvPr>
            <p:ph type="ctrTitle"/>
          </p:nvPr>
        </p:nvSpPr>
        <p:spPr>
          <a:xfrm>
            <a:off x="4644008" y="1916832"/>
            <a:ext cx="4392488" cy="4178895"/>
          </a:xfrm>
          <a:ln>
            <a:miter lim="800000"/>
            <a:headEnd/>
            <a:tailEnd/>
          </a:ln>
          <a:extLst/>
        </p:spPr>
        <p:txBody>
          <a:bodyPr/>
          <a:lstStyle/>
          <a:p>
            <a:pPr>
              <a:defRPr/>
            </a:pPr>
            <a:r>
              <a:rPr lang="en-US" sz="6000" b="1" dirty="0" smtClean="0">
                <a:effectLst>
                  <a:glow rad="127000">
                    <a:schemeClr val="tx1"/>
                  </a:glow>
                </a:effectLst>
                <a:latin typeface="Times"/>
                <a:ea typeface="ＭＳ Ｐゴシック" charset="0"/>
                <a:cs typeface="Times"/>
              </a:rPr>
              <a:t>TÌM KIẾM Ý NGHĨA</a:t>
            </a:r>
            <a:endParaRPr lang="en-US" sz="6000" dirty="0">
              <a:ea typeface="ＭＳ Ｐゴシック" pitchFamily="-108" charset="-128"/>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59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3272" y="5304551"/>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sz="3600" b="1" dirty="0" err="1" smtClean="0">
                <a:effectLst>
                  <a:glow rad="127000">
                    <a:schemeClr val="tx1"/>
                  </a:glow>
                </a:effectLst>
                <a:latin typeface="Arial" charset="0"/>
                <a:ea typeface="ＭＳ Ｐゴシック" charset="0"/>
                <a:cs typeface="ＭＳ Ｐゴシック" charset="0"/>
              </a:rPr>
              <a:t>Sự</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vô</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nghĩa</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của</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những</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thành</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tựu</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và</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sự</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khôn</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ngoan</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của</a:t>
            </a:r>
            <a:r>
              <a:rPr lang="en-US" sz="3600" b="1" dirty="0" smtClean="0">
                <a:effectLst>
                  <a:glow rad="127000">
                    <a:schemeClr val="tx1"/>
                  </a:glow>
                </a:effectLst>
                <a:latin typeface="Arial" charset="0"/>
                <a:ea typeface="ＭＳ Ｐゴシック" charset="0"/>
                <a:cs typeface="ＭＳ Ｐゴシック" charset="0"/>
              </a:rPr>
              <a:t> con </a:t>
            </a:r>
            <a:r>
              <a:rPr lang="en-US" sz="3600" b="1" dirty="0" err="1" smtClean="0">
                <a:effectLst>
                  <a:glow rad="127000">
                    <a:schemeClr val="tx1"/>
                  </a:glow>
                </a:effectLst>
                <a:latin typeface="Arial" charset="0"/>
                <a:ea typeface="ＭＳ Ｐゴシック" charset="0"/>
                <a:cs typeface="ＭＳ Ｐゴシック" charset="0"/>
              </a:rPr>
              <a:t>người</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8800" b="1" dirty="0" smtClean="0">
                <a:solidFill>
                  <a:srgbClr val="FFFFFF"/>
                </a:solidFill>
                <a:effectLst>
                  <a:glow rad="127000">
                    <a:srgbClr val="000000"/>
                  </a:glow>
                </a:effectLst>
                <a:latin typeface="Arial" charset="0"/>
                <a:ea typeface="ＭＳ Ｐゴシック" charset="0"/>
                <a:cs typeface="ＭＳ Ｐゴシック" charset="0"/>
              </a:rPr>
              <a:t> </a:t>
            </a:r>
            <a:r>
              <a:rPr lang="en-US" sz="88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640218">
            <a:off x="165881" y="1978630"/>
            <a:ext cx="9144000" cy="237646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00"/>
                </a:solidFill>
                <a:effectLst>
                  <a:glow rad="127000">
                    <a:srgbClr val="000000"/>
                  </a:glow>
                </a:effectLst>
                <a:latin typeface="Arial" charset="0"/>
                <a:ea typeface="ＭＳ Ｐゴシック" charset="0"/>
                <a:cs typeface="ＭＳ Ｐゴシック" charset="0"/>
              </a:rPr>
              <a:t>Nhưng</a:t>
            </a:r>
            <a:r>
              <a:rPr lang="en-US" b="1" dirty="0" smtClean="0">
                <a:solidFill>
                  <a:srgbClr val="FFFF00"/>
                </a:solidFill>
                <a:effectLst>
                  <a:glow rad="127000">
                    <a:srgbClr val="000000"/>
                  </a:glow>
                </a:effectLst>
                <a:latin typeface="Arial" charset="0"/>
                <a:ea typeface="ＭＳ Ｐゴシック" charset="0"/>
                <a:cs typeface="ＭＳ Ｐゴシック" charset="0"/>
              </a:rPr>
              <a:t>…</a:t>
            </a:r>
          </a:p>
          <a:p>
            <a:pPr>
              <a:defRPr/>
            </a:pPr>
            <a:r>
              <a:rPr lang="en-US" b="1" dirty="0" err="1" smtClean="0">
                <a:solidFill>
                  <a:srgbClr val="FFFF00"/>
                </a:solidFill>
                <a:effectLst>
                  <a:glow rad="127000">
                    <a:srgbClr val="000000"/>
                  </a:glow>
                </a:effectLst>
                <a:latin typeface="Arial" charset="0"/>
                <a:ea typeface="ＭＳ Ｐゴシック" charset="0"/>
                <a:cs typeface="ＭＳ Ｐゴシック" charset="0"/>
              </a:rPr>
              <a:t>Cuộc</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sống</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có</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thật</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sự</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vô</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nghĩa</a:t>
            </a:r>
            <a:r>
              <a:rPr lang="en-US" b="1" dirty="0" smtClean="0">
                <a:solidFill>
                  <a:srgbClr val="FFFF00"/>
                </a:solidFill>
                <a:effectLst>
                  <a:glow rad="127000">
                    <a:srgbClr val="000000"/>
                  </a:glow>
                </a:effectLst>
                <a:latin typeface="Arial" charset="0"/>
                <a:ea typeface="ＭＳ Ｐゴシック" charset="0"/>
                <a:cs typeface="ＭＳ Ｐゴシック" charset="0"/>
              </a:rPr>
              <a:t>?</a:t>
            </a:r>
          </a:p>
          <a:p>
            <a:pPr>
              <a:defRPr/>
            </a:pPr>
            <a:r>
              <a:rPr lang="en-US" b="1" dirty="0" smtClean="0">
                <a:solidFill>
                  <a:srgbClr val="FFFF00"/>
                </a:solidFill>
                <a:effectLst>
                  <a:glow rad="127000">
                    <a:srgbClr val="000000"/>
                  </a:glow>
                </a:effectLst>
                <a:latin typeface="Arial" charset="0"/>
                <a:ea typeface="ＭＳ Ｐゴシック" charset="0"/>
                <a:cs typeface="ＭＳ Ｐゴシック" charset="0"/>
              </a:rPr>
              <a:t>Sa-</a:t>
            </a:r>
            <a:r>
              <a:rPr lang="en-US" b="1" dirty="0" err="1" smtClean="0">
                <a:solidFill>
                  <a:srgbClr val="FFFF00"/>
                </a:solidFill>
                <a:effectLst>
                  <a:glow rad="127000">
                    <a:srgbClr val="000000"/>
                  </a:glow>
                </a:effectLst>
                <a:latin typeface="Arial" charset="0"/>
                <a:ea typeface="ＭＳ Ｐゴシック" charset="0"/>
                <a:cs typeface="ＭＳ Ｐゴシック" charset="0"/>
              </a:rPr>
              <a:t>lô</a:t>
            </a:r>
            <a:r>
              <a:rPr lang="en-US" b="1" dirty="0" smtClean="0">
                <a:solidFill>
                  <a:srgbClr val="FFFF00"/>
                </a:solidFill>
                <a:effectLst>
                  <a:glow rad="127000">
                    <a:srgbClr val="000000"/>
                  </a:glow>
                </a:effectLst>
                <a:latin typeface="Arial" charset="0"/>
                <a:ea typeface="ＭＳ Ｐゴシック" charset="0"/>
                <a:cs typeface="ＭＳ Ｐゴシック" charset="0"/>
              </a:rPr>
              <a:t>-</a:t>
            </a:r>
            <a:r>
              <a:rPr lang="en-US" b="1" dirty="0" err="1" smtClean="0">
                <a:solidFill>
                  <a:srgbClr val="FFFF00"/>
                </a:solidFill>
                <a:effectLst>
                  <a:glow rad="127000">
                    <a:srgbClr val="000000"/>
                  </a:glow>
                </a:effectLst>
                <a:latin typeface="Arial" charset="0"/>
                <a:ea typeface="ＭＳ Ｐゴシック" charset="0"/>
                <a:cs typeface="ＭＳ Ｐゴシック" charset="0"/>
              </a:rPr>
              <a:t>môn</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có</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bị</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rối</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loạn</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tâm</a:t>
            </a:r>
            <a:r>
              <a:rPr lang="en-US" b="1" dirty="0" smtClean="0">
                <a:solidFill>
                  <a:srgbClr val="FFFF00"/>
                </a:solidFill>
                <a:effectLst>
                  <a:glow rad="127000">
                    <a:srgbClr val="000000"/>
                  </a:glow>
                </a:effectLst>
                <a:latin typeface="Arial" charset="0"/>
                <a:ea typeface="ＭＳ Ｐゴシック" charset="0"/>
                <a:cs typeface="ＭＳ Ｐゴシック" charset="0"/>
              </a:rPr>
              <a:t> </a:t>
            </a:r>
            <a:r>
              <a:rPr lang="en-US" b="1" dirty="0" err="1" smtClean="0">
                <a:solidFill>
                  <a:srgbClr val="FFFF00"/>
                </a:solidFill>
                <a:effectLst>
                  <a:glow rad="127000">
                    <a:srgbClr val="000000"/>
                  </a:glow>
                </a:effectLst>
                <a:latin typeface="Arial" charset="0"/>
                <a:ea typeface="ＭＳ Ｐゴシック" charset="0"/>
                <a:cs typeface="ＭＳ Ｐゴシック" charset="0"/>
              </a:rPr>
              <a:t>thần</a:t>
            </a:r>
            <a:r>
              <a:rPr lang="en-US" b="1" dirty="0" smtClean="0">
                <a:solidFill>
                  <a:srgbClr val="FFFF00"/>
                </a:solidFill>
                <a:effectLst>
                  <a:glow rad="127000">
                    <a:srgbClr val="000000"/>
                  </a:glow>
                </a:effectLst>
                <a:latin typeface="Arial" charset="0"/>
                <a:ea typeface="ＭＳ Ｐゴシック" charset="0"/>
                <a:cs typeface="ＭＳ Ｐゴシック" charset="0"/>
              </a:rPr>
              <a:t>?</a:t>
            </a:r>
            <a:endParaRPr lang="en-US" b="1" dirty="0">
              <a:solidFill>
                <a:srgbClr val="FFFF00"/>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1"/>
          <p:cNvPicPr>
            <a:picLocks noChangeAspect="1"/>
          </p:cNvPicPr>
          <p:nvPr/>
        </p:nvPicPr>
        <p:blipFill>
          <a:blip r:embed="rId3">
            <a:extLst>
              <a:ext uri="{28A0092B-C50C-407E-A947-70E740481C1C}">
                <a14:useLocalDpi xmlns:a14="http://schemas.microsoft.com/office/drawing/2010/main" val="0"/>
              </a:ext>
            </a:extLst>
          </a:blip>
          <a:srcRect t="33867"/>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i="1" dirty="0" smtClean="0">
                <a:ea typeface="ＭＳ Ｐゴシック" pitchFamily="-108" charset="-128"/>
              </a:rPr>
              <a:t>Hebel </a:t>
            </a:r>
            <a:r>
              <a:rPr lang="en-US" sz="4800" b="1" dirty="0" smtClean="0">
                <a:ea typeface="ＭＳ Ｐゴシック" pitchFamily="-108" charset="-128"/>
              </a:rPr>
              <a:t>literally </a:t>
            </a:r>
            <a:r>
              <a:rPr lang="en-US" sz="4800" b="1" dirty="0">
                <a:ea typeface="ＭＳ Ｐゴシック" pitchFamily="-108" charset="-128"/>
              </a:rPr>
              <a:t>means </a:t>
            </a:r>
            <a:r>
              <a:rPr lang="en-US" sz="4800" b="1" dirty="0" smtClean="0">
                <a:ea typeface="ＭＳ Ｐゴシック" pitchFamily="-108" charset="-128"/>
              </a:rPr>
              <a:t/>
            </a:r>
            <a:br>
              <a:rPr lang="en-US" sz="4800" b="1" dirty="0" smtClean="0">
                <a:ea typeface="ＭＳ Ｐゴシック" pitchFamily="-108" charset="-128"/>
              </a:rPr>
            </a:br>
            <a:r>
              <a:rPr lang="en-US" sz="4800" b="1" dirty="0" smtClean="0">
                <a:solidFill>
                  <a:srgbClr val="FFFF00"/>
                </a:solidFill>
                <a:ea typeface="ＭＳ Ｐゴシック" pitchFamily="-108" charset="-128"/>
              </a:rPr>
              <a:t>"a </a:t>
            </a:r>
            <a:r>
              <a:rPr lang="en-US" sz="4800" b="1" dirty="0">
                <a:solidFill>
                  <a:srgbClr val="FFFF00"/>
                </a:solidFill>
                <a:ea typeface="ＭＳ Ｐゴシック" pitchFamily="-108" charset="-128"/>
              </a:rPr>
              <a:t>breath, wind, or </a:t>
            </a:r>
            <a:r>
              <a:rPr lang="en-US" sz="4800" b="1" dirty="0" smtClean="0">
                <a:solidFill>
                  <a:srgbClr val="FFFF00"/>
                </a:solidFill>
                <a:ea typeface="ＭＳ Ｐゴシック" pitchFamily="-108" charset="-128"/>
              </a:rPr>
              <a:t>vapor" </a:t>
            </a:r>
            <a:br>
              <a:rPr lang="en-US" sz="4800" b="1" dirty="0" smtClean="0">
                <a:solidFill>
                  <a:srgbClr val="FFFF00"/>
                </a:solidFill>
                <a:ea typeface="ＭＳ Ｐゴシック" pitchFamily="-108" charset="-128"/>
              </a:rPr>
            </a:br>
            <a:r>
              <a:rPr lang="en-US" sz="4800" b="1" dirty="0" smtClean="0">
                <a:ea typeface="ＭＳ Ｐゴシック" pitchFamily="-108" charset="-128"/>
              </a:rPr>
              <a:t>(</a:t>
            </a:r>
            <a:r>
              <a:rPr lang="en-US" sz="4800" b="1" dirty="0">
                <a:ea typeface="ＭＳ Ｐゴシック" pitchFamily="-108" charset="-128"/>
              </a:rPr>
              <a:t>Prov. 21:6; Isa. 57:13</a:t>
            </a:r>
            <a:r>
              <a:rPr lang="en-US" sz="4800" b="1" dirty="0" smtClean="0">
                <a:ea typeface="ＭＳ Ｐゴシック" pitchFamily="-108" charset="-128"/>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5073255" cy="692696"/>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068"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Câu</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Chìa</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Khoá</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 y="909005"/>
            <a:ext cx="9158140" cy="52672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en-US" sz="2800" dirty="0"/>
              <a:t>Enjoy Life:  </a:t>
            </a:r>
            <a:r>
              <a:rPr lang="en-US" sz="2800" dirty="0" smtClean="0"/>
              <a:t>"A </a:t>
            </a:r>
            <a:r>
              <a:rPr lang="en-US" sz="2800" dirty="0"/>
              <a:t>man can do nothing better than to eat and drink and find satisfaction in his work.  This too, I see, is from the hand of God, for without him, who can eat or find enjoyment</a:t>
            </a:r>
            <a:r>
              <a:rPr lang="en-US" sz="2800" dirty="0" smtClean="0"/>
              <a:t>?" </a:t>
            </a:r>
            <a:r>
              <a:rPr lang="en-US" sz="2800" dirty="0"/>
              <a:t>(2:24-25)</a:t>
            </a:r>
            <a:endParaRPr lang="en-SG" sz="2800" dirty="0"/>
          </a:p>
          <a:p>
            <a:pPr algn="ctr" defTabSz="457200"/>
            <a:r>
              <a:rPr lang="en-US" sz="2800" dirty="0"/>
              <a:t> </a:t>
            </a:r>
            <a:endParaRPr lang="en-SG" sz="2800" dirty="0"/>
          </a:p>
          <a:p>
            <a:pPr algn="ctr" defTabSz="457200"/>
            <a:r>
              <a:rPr lang="en-US" sz="2800" dirty="0"/>
              <a:t>	Fear God: </a:t>
            </a:r>
            <a:r>
              <a:rPr lang="en-US" sz="2800" dirty="0" smtClean="0"/>
              <a:t>"Now </a:t>
            </a:r>
            <a:r>
              <a:rPr lang="en-US" sz="2800" dirty="0"/>
              <a:t>all has been heard; here is the conclusion of the matter: Fear God and keep his commandments, for this is the whole duty of man.  For God will bring every deed into judgment, including every hidden thing, whether it is good or </a:t>
            </a:r>
            <a:r>
              <a:rPr lang="en-US" sz="2800" dirty="0" smtClean="0"/>
              <a:t>evil" </a:t>
            </a:r>
            <a:r>
              <a:rPr lang="en-US" sz="2800" dirty="0"/>
              <a:t>(12:13-14)</a:t>
            </a:r>
            <a:r>
              <a:rPr lang="en-SG" sz="2800" dirty="0"/>
              <a:t>.</a:t>
            </a:r>
            <a:endParaRPr lang="en-US" sz="2800" dirty="0"/>
          </a:p>
        </p:txBody>
      </p:sp>
      <p:sp>
        <p:nvSpPr>
          <p:cNvPr id="6" name="Rectangle 2"/>
          <p:cNvSpPr txBox="1">
            <a:spLocks noChangeArrowheads="1"/>
          </p:cNvSpPr>
          <p:nvPr/>
        </p:nvSpPr>
        <p:spPr bwMode="auto">
          <a:xfrm>
            <a:off x="43578" y="5920006"/>
            <a:ext cx="90709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err="1">
                <a:solidFill>
                  <a:srgbClr val="FFFFFF"/>
                </a:solidFill>
                <a:effectLst>
                  <a:glow rad="127000">
                    <a:srgbClr val="000000"/>
                  </a:glow>
                </a:effectLst>
                <a:latin typeface="Arial" charset="0"/>
                <a:ea typeface="ＭＳ Ｐゴシック" charset="0"/>
                <a:cs typeface="ＭＳ Ｐゴシック" charset="0"/>
              </a:rPr>
              <a:t>Truyền</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728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403</a:t>
            </a:r>
          </a:p>
        </p:txBody>
      </p:sp>
    </p:spTree>
    <p:extLst>
      <p:ext uri="{BB962C8B-B14F-4D97-AF65-F5344CB8AC3E}">
        <p14:creationId xmlns:p14="http://schemas.microsoft.com/office/powerpoint/2010/main" val="36739764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09075"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dirty="0" err="1" smtClean="0">
                <a:effectLst>
                  <a:glow rad="127000">
                    <a:schemeClr val="tx1"/>
                  </a:glow>
                </a:effectLst>
                <a:latin typeface="Arial" charset="0"/>
                <a:ea typeface="ＭＳ Ｐゴシック" charset="0"/>
                <a:cs typeface="ＭＳ Ｐゴシック" charset="0"/>
              </a:rPr>
              <a:t>Một</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bản</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dịch</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theo</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nghĩa</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đen</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79512" y="476672"/>
            <a:ext cx="6372200" cy="5328592"/>
          </a:xfrm>
          <a:prstGeom prst="rect">
            <a:avLst/>
          </a:prstGeom>
          <a:noFill/>
          <a:ln>
            <a:noFill/>
          </a:ln>
          <a:effectLst>
            <a:outerShdw blurRad="63500" dist="35921" dir="2700000" algn="ctr" rotWithShape="0">
              <a:schemeClr val="tx2">
                <a:alpha val="74998"/>
              </a:scheme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Ẩn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dụ</a:t>
            </a:r>
            <a:r>
              <a:rPr lang="en-US" b="1" dirty="0" smtClean="0">
                <a:solidFill>
                  <a:srgbClr val="FFFFFF"/>
                </a:solidFill>
                <a:effectLst>
                  <a:glow rad="127000">
                    <a:srgbClr val="000000"/>
                  </a:glow>
                </a:effectLst>
                <a:latin typeface="Arial" charset="0"/>
                <a:ea typeface="ＭＳ Ｐゴシック" charset="0"/>
                <a:cs typeface="ＭＳ Ｐゴシック" charset="0"/>
              </a:rPr>
              <a:t>:</a:t>
            </a:r>
          </a:p>
          <a:p>
            <a:pPr algn="l">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Cái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kéo</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dài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cái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có</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chắc</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chắn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có</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giá</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trị</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thật</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lâu</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dài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quan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trọng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và</a:t>
            </a:r>
            <a:r>
              <a:rPr lang="en-US" b="1" dirty="0" smtClean="0">
                <a:solidFill>
                  <a:srgbClr val="FFFFFF"/>
                </a:solidFill>
                <a:effectLst>
                  <a:glow rad="127000">
                    <a:srgbClr val="000000"/>
                  </a:glow>
                </a:effectLst>
                <a:latin typeface="Arial" charset="0"/>
                <a:ea typeface="ＭＳ Ｐゴシック" charset="0"/>
                <a:cs typeface="ＭＳ Ｐゴシック" charset="0"/>
              </a:rPr>
              <a:t> ý </a:t>
            </a:r>
            <a:r>
              <a:rPr lang="en-US" b="1" dirty="0" err="1" smtClean="0">
                <a:solidFill>
                  <a:srgbClr val="FFFFFF"/>
                </a:solidFill>
                <a:effectLst>
                  <a:glow rad="127000">
                    <a:srgbClr val="000000"/>
                  </a:glow>
                </a:effectLst>
                <a:latin typeface="Arial" charset="0"/>
                <a:ea typeface="ＭＳ Ｐゴシック" charset="0"/>
                <a:cs typeface="ＭＳ Ｐゴシック" charset="0"/>
              </a:rPr>
              <a:t>nghĩa</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thật</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i="1" dirty="0" smtClean="0">
                <a:solidFill>
                  <a:srgbClr val="FFFFFF"/>
                </a:solidFill>
                <a:effectLst>
                  <a:glow rad="127000">
                    <a:srgbClr val="000000"/>
                  </a:glow>
                </a:effectLst>
                <a:latin typeface="Arial" charset="0"/>
                <a:ea typeface="ＭＳ Ｐゴシック" charset="0"/>
                <a:cs typeface="ＭＳ Ｐゴシック" charset="0"/>
              </a:rPr>
              <a:t>BKC</a:t>
            </a:r>
            <a:r>
              <a:rPr lang="en-US" b="1" dirty="0">
                <a:solidFill>
                  <a:srgbClr val="FFFFFF"/>
                </a:solidFill>
                <a:effectLst>
                  <a:glow rad="127000">
                    <a:srgbClr val="000000"/>
                  </a:glow>
                </a:effectLst>
                <a:latin typeface="Arial" charset="0"/>
                <a:ea typeface="ＭＳ Ｐゴシック" charset="0"/>
                <a:cs typeface="ＭＳ Ｐゴシック" charset="0"/>
              </a:rPr>
              <a:t>, 1:976)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0594" y="1412776"/>
            <a:ext cx="9144000" cy="1584177"/>
          </a:xfrm>
          <a:ln>
            <a:miter lim="800000"/>
            <a:headEnd/>
            <a:tailEnd/>
          </a:ln>
          <a:extLst/>
        </p:spPr>
        <p:txBody>
          <a:bodyPr anchor="t"/>
          <a:lstStyle/>
          <a:p>
            <a:pPr marL="355600" indent="-355600" algn="l">
              <a:buFont typeface="Arial"/>
              <a:buChar char="•"/>
              <a:defRPr/>
            </a:pPr>
            <a:r>
              <a:rPr lang="en-US" sz="4000" b="1" kern="1200" dirty="0" err="1" smtClean="0">
                <a:effectLst>
                  <a:glow rad="127000">
                    <a:schemeClr val="tx1"/>
                  </a:glow>
                </a:effectLst>
                <a:latin typeface="Arial" charset="0"/>
                <a:ea typeface="ＭＳ Ｐゴシック" charset="0"/>
                <a:cs typeface="ＭＳ Ｐゴシック" charset="0"/>
              </a:rPr>
              <a:t>Thoáng</a:t>
            </a:r>
            <a:r>
              <a:rPr lang="en-US" sz="4000" b="1" kern="1200" dirty="0" smtClean="0">
                <a:effectLst>
                  <a:glow rad="127000">
                    <a:schemeClr val="tx1"/>
                  </a:glow>
                </a:effectLst>
                <a:latin typeface="Arial" charset="0"/>
                <a:ea typeface="ＭＳ Ｐゴシック" charset="0"/>
                <a:cs typeface="ＭＳ Ｐゴシック" charset="0"/>
              </a:rPr>
              <a:t> qua hay </a:t>
            </a:r>
            <a:r>
              <a:rPr lang="en-US" sz="4000" b="1" kern="1200" dirty="0" err="1" smtClean="0">
                <a:effectLst>
                  <a:glow rad="127000">
                    <a:schemeClr val="tx1"/>
                  </a:glow>
                </a:effectLst>
                <a:latin typeface="Arial" charset="0"/>
                <a:ea typeface="ＭＳ Ｐゴシック" charset="0"/>
                <a:cs typeface="ＭＳ Ｐゴシック" charset="0"/>
              </a:rPr>
              <a:t>tạm</a:t>
            </a:r>
            <a:r>
              <a:rPr lang="en-US" sz="4000" b="1" kern="1200" dirty="0" smtClean="0">
                <a:effectLst>
                  <a:glow rad="127000">
                    <a:schemeClr val="tx1"/>
                  </a:glow>
                </a:effectLst>
                <a:latin typeface="Arial" charset="0"/>
                <a:ea typeface="ＭＳ Ｐゴシック" charset="0"/>
                <a:cs typeface="ＭＳ Ｐゴシック" charset="0"/>
              </a:rPr>
              <a:t> </a:t>
            </a:r>
            <a:r>
              <a:rPr lang="en-US" sz="4000" b="1" kern="1200" dirty="0" err="1" smtClean="0">
                <a:effectLst>
                  <a:glow rad="127000">
                    <a:schemeClr val="tx1"/>
                  </a:glow>
                </a:effectLst>
                <a:latin typeface="Arial" charset="0"/>
                <a:ea typeface="ＭＳ Ｐゴシック" charset="0"/>
                <a:cs typeface="ＭＳ Ｐゴシック" charset="0"/>
              </a:rPr>
              <a:t>thời</a:t>
            </a:r>
            <a:r>
              <a:rPr lang="en-US" sz="4000" b="1" kern="1200" dirty="0" smtClean="0">
                <a:effectLst>
                  <a:glow rad="127000">
                    <a:schemeClr val="tx1"/>
                  </a:glow>
                </a:effectLst>
                <a:latin typeface="Arial" charset="0"/>
                <a:ea typeface="ＭＳ Ｐゴシック" charset="0"/>
                <a:cs typeface="ＭＳ Ｐゴシック" charset="0"/>
              </a:rPr>
              <a:t> (6:12 </a:t>
            </a:r>
            <a:r>
              <a:rPr lang="en-US" sz="4000" b="1" kern="1200" dirty="0" err="1" smtClean="0">
                <a:effectLst>
                  <a:glow rad="127000">
                    <a:schemeClr val="tx1"/>
                  </a:glow>
                </a:effectLst>
                <a:latin typeface="Arial" charset="0"/>
                <a:ea typeface="ＭＳ Ｐゴシック" charset="0"/>
                <a:cs typeface="ＭＳ Ｐゴシック" charset="0"/>
              </a:rPr>
              <a:t>với</a:t>
            </a:r>
            <a:r>
              <a:rPr lang="en-US" sz="4000" b="1" kern="1200" dirty="0" smtClean="0">
                <a:effectLst>
                  <a:glow rad="127000">
                    <a:schemeClr val="tx1"/>
                  </a:glow>
                </a:effectLst>
                <a:latin typeface="Arial" charset="0"/>
                <a:ea typeface="ＭＳ Ｐゴシック" charset="0"/>
                <a:cs typeface="ＭＳ Ｐゴシック" charset="0"/>
              </a:rPr>
              <a:t> </a:t>
            </a:r>
            <a:r>
              <a:rPr lang="en-US" sz="4000" b="1" kern="1200" dirty="0">
                <a:effectLst>
                  <a:glow rad="127000">
                    <a:schemeClr val="tx1"/>
                  </a:glow>
                </a:effectLst>
                <a:latin typeface="Arial" charset="0"/>
                <a:ea typeface="ＭＳ Ｐゴシック" charset="0"/>
                <a:cs typeface="ＭＳ Ｐゴシック" charset="0"/>
              </a:rPr>
              <a:t>3:19; 7:15; 9:9; 11:10</a:t>
            </a:r>
            <a:r>
              <a:rPr lang="en-US" sz="4000" b="1" kern="1200" dirty="0" smtClean="0">
                <a:effectLst>
                  <a:glow rad="127000">
                    <a:schemeClr val="tx1"/>
                  </a:glow>
                </a:effectLst>
                <a:latin typeface="Arial" charset="0"/>
                <a:ea typeface="ＭＳ Ｐゴシック" charset="0"/>
                <a:cs typeface="ＭＳ Ｐゴシック" charset="0"/>
              </a:rPr>
              <a:t>)</a:t>
            </a:r>
            <a:endParaRPr lang="en-US" sz="4000" b="1" kern="1200"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272" y="-99392"/>
            <a:ext cx="9144000" cy="10081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Gió</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hoặc</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hơi</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nước</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trông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thế</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nào</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0594" y="2960949"/>
            <a:ext cx="9144000" cy="1440160"/>
          </a:xfrm>
          <a:prstGeom prst="rect">
            <a:avLst/>
          </a:prstGeom>
          <a:noFill/>
          <a:ln>
            <a:noFill/>
          </a:ln>
          <a:effectLs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4000" dirty="0" err="1" smtClean="0">
                <a:solidFill>
                  <a:srgbClr val="FFFFFF"/>
                </a:solidFill>
                <a:effectLst>
                  <a:glow rad="127000">
                    <a:srgbClr val="000000"/>
                  </a:glow>
                </a:effectLst>
                <a:ea typeface="ＭＳ Ｐゴシック" charset="0"/>
                <a:cs typeface="ＭＳ Ｐゴシック" charset="0"/>
              </a:rPr>
              <a:t>Khó</a:t>
            </a:r>
            <a:r>
              <a:rPr lang="en-US" sz="4000" dirty="0" smtClean="0">
                <a:solidFill>
                  <a:srgbClr val="FFFFFF"/>
                </a:solidFill>
                <a:effectLst>
                  <a:glow rad="127000">
                    <a:srgbClr val="000000"/>
                  </a:glow>
                </a:effectLst>
                <a:ea typeface="ＭＳ Ｐゴシック" charset="0"/>
                <a:cs typeface="ＭＳ Ｐゴシック" charset="0"/>
              </a:rPr>
              <a:t> </a:t>
            </a:r>
            <a:r>
              <a:rPr lang="en-US" sz="4000" dirty="0" err="1" smtClean="0">
                <a:solidFill>
                  <a:srgbClr val="FFFFFF"/>
                </a:solidFill>
                <a:effectLst>
                  <a:glow rad="127000">
                    <a:srgbClr val="000000"/>
                  </a:glow>
                </a:effectLst>
                <a:ea typeface="ＭＳ Ｐゴシック" charset="0"/>
                <a:cs typeface="ＭＳ Ｐゴシック" charset="0"/>
              </a:rPr>
              <a:t>hiểu</a:t>
            </a:r>
            <a:r>
              <a:rPr lang="en-US" sz="4000" dirty="0" smtClean="0">
                <a:solidFill>
                  <a:srgbClr val="FFFFFF"/>
                </a:solidFill>
                <a:effectLst>
                  <a:glow rad="127000">
                    <a:srgbClr val="000000"/>
                  </a:glow>
                </a:effectLst>
                <a:ea typeface="ＭＳ Ｐゴシック" charset="0"/>
                <a:cs typeface="ＭＳ Ｐゴシック" charset="0"/>
              </a:rPr>
              <a:t> hay </a:t>
            </a:r>
            <a:r>
              <a:rPr lang="en-US" sz="4000" dirty="0" err="1" smtClean="0">
                <a:solidFill>
                  <a:srgbClr val="FFFFFF"/>
                </a:solidFill>
                <a:effectLst>
                  <a:glow rad="127000">
                    <a:srgbClr val="000000"/>
                  </a:glow>
                </a:effectLst>
                <a:ea typeface="ＭＳ Ｐゴシック" charset="0"/>
                <a:cs typeface="ＭＳ Ｐゴシック" charset="0"/>
              </a:rPr>
              <a:t>phức</a:t>
            </a:r>
            <a:r>
              <a:rPr lang="en-US" sz="4000" dirty="0" smtClean="0">
                <a:solidFill>
                  <a:srgbClr val="FFFFFF"/>
                </a:solidFill>
                <a:effectLst>
                  <a:glow rad="127000">
                    <a:srgbClr val="000000"/>
                  </a:glow>
                </a:effectLst>
                <a:ea typeface="ＭＳ Ｐゴシック" charset="0"/>
                <a:cs typeface="ＭＳ Ｐゴシック" charset="0"/>
              </a:rPr>
              <a:t> </a:t>
            </a:r>
            <a:r>
              <a:rPr lang="en-US" sz="4000" dirty="0" err="1" smtClean="0">
                <a:solidFill>
                  <a:srgbClr val="FFFFFF"/>
                </a:solidFill>
                <a:effectLst>
                  <a:glow rad="127000">
                    <a:srgbClr val="000000"/>
                  </a:glow>
                </a:effectLst>
                <a:ea typeface="ＭＳ Ｐゴシック" charset="0"/>
                <a:cs typeface="ＭＳ Ｐゴシック" charset="0"/>
              </a:rPr>
              <a:t>tạp</a:t>
            </a:r>
            <a:r>
              <a:rPr lang="en-US" sz="4000" dirty="0" smtClean="0">
                <a:solidFill>
                  <a:srgbClr val="FFFFFF"/>
                </a:solidFill>
                <a:effectLst>
                  <a:glow rad="127000">
                    <a:srgbClr val="000000"/>
                  </a:glow>
                </a:effectLst>
                <a:ea typeface="ＭＳ Ｐゴシック" charset="0"/>
                <a:cs typeface="ＭＳ Ｐゴシック" charset="0"/>
              </a:rPr>
              <a:t> (6:2</a:t>
            </a:r>
            <a:r>
              <a:rPr lang="en-US" sz="4000" dirty="0">
                <a:solidFill>
                  <a:srgbClr val="FFFFFF"/>
                </a:solidFill>
                <a:effectLst>
                  <a:glow rad="127000">
                    <a:srgbClr val="000000"/>
                  </a:glow>
                </a:effectLst>
                <a:ea typeface="ＭＳ Ｐゴシック" charset="0"/>
                <a:cs typeface="ＭＳ Ｐゴシック" charset="0"/>
              </a:rPr>
              <a:t>; 8:10, 14</a:t>
            </a:r>
            <a:r>
              <a:rPr lang="en-US" sz="4000" dirty="0" smtClean="0">
                <a:solidFill>
                  <a:srgbClr val="FFFFFF"/>
                </a:solidFill>
                <a:effectLst>
                  <a:glow rad="127000">
                    <a:srgbClr val="000000"/>
                  </a:glow>
                </a:effectLst>
                <a:ea typeface="ＭＳ Ｐゴシック" charset="0"/>
                <a:cs typeface="ＭＳ Ｐゴシック" charset="0"/>
              </a:rPr>
              <a:t>)</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7" name="Rectangle 2"/>
          <p:cNvSpPr txBox="1">
            <a:spLocks noChangeArrowheads="1"/>
          </p:cNvSpPr>
          <p:nvPr/>
        </p:nvSpPr>
        <p:spPr bwMode="auto">
          <a:xfrm>
            <a:off x="-30594" y="4365104"/>
            <a:ext cx="9144000" cy="1152128"/>
          </a:xfrm>
          <a:prstGeom prst="rect">
            <a:avLst/>
          </a:prstGeom>
          <a:noFill/>
          <a:ln>
            <a:noFill/>
          </a:ln>
          <a:effectLs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4000" dirty="0" err="1" smtClean="0">
                <a:solidFill>
                  <a:srgbClr val="FFFFFF"/>
                </a:solidFill>
                <a:effectLst>
                  <a:glow rad="127000">
                    <a:srgbClr val="000000"/>
                  </a:glow>
                </a:effectLst>
                <a:ea typeface="ＭＳ Ｐゴシック" charset="0"/>
                <a:cs typeface="ＭＳ Ｐゴシック" charset="0"/>
              </a:rPr>
              <a:t>Không</a:t>
            </a:r>
            <a:r>
              <a:rPr lang="en-US" sz="4000" dirty="0" smtClean="0">
                <a:solidFill>
                  <a:srgbClr val="FFFFFF"/>
                </a:solidFill>
                <a:effectLst>
                  <a:glow rad="127000">
                    <a:srgbClr val="000000"/>
                  </a:glow>
                </a:effectLst>
                <a:ea typeface="ＭＳ Ｐゴシック" charset="0"/>
                <a:cs typeface="ＭＳ Ｐゴシック" charset="0"/>
              </a:rPr>
              <a:t> </a:t>
            </a:r>
            <a:r>
              <a:rPr lang="en-US" sz="4000" dirty="0" err="1" smtClean="0">
                <a:solidFill>
                  <a:srgbClr val="FFFFFF"/>
                </a:solidFill>
                <a:effectLst>
                  <a:glow rad="127000">
                    <a:srgbClr val="000000"/>
                  </a:glow>
                </a:effectLst>
                <a:ea typeface="ＭＳ Ｐゴシック" charset="0"/>
                <a:cs typeface="ＭＳ Ｐゴシック" charset="0"/>
              </a:rPr>
              <a:t>thấy</a:t>
            </a:r>
            <a:r>
              <a:rPr lang="en-US" sz="4000" dirty="0" smtClean="0">
                <a:solidFill>
                  <a:srgbClr val="FFFFFF"/>
                </a:solidFill>
                <a:effectLst>
                  <a:glow rad="127000">
                    <a:srgbClr val="000000"/>
                  </a:glow>
                </a:effectLst>
                <a:ea typeface="ＭＳ Ｐゴシック" charset="0"/>
                <a:cs typeface="ＭＳ Ｐゴシック" charset="0"/>
              </a:rPr>
              <a:t> </a:t>
            </a:r>
            <a:r>
              <a:rPr lang="en-US" sz="4000" dirty="0" err="1" smtClean="0">
                <a:solidFill>
                  <a:srgbClr val="FFFFFF"/>
                </a:solidFill>
                <a:effectLst>
                  <a:glow rad="127000">
                    <a:srgbClr val="000000"/>
                  </a:glow>
                </a:effectLst>
                <a:ea typeface="ＭＳ Ｐゴシック" charset="0"/>
                <a:cs typeface="ＭＳ Ｐゴシック" charset="0"/>
              </a:rPr>
              <a:t>và</a:t>
            </a:r>
            <a:r>
              <a:rPr lang="en-US" sz="4000" dirty="0" smtClean="0">
                <a:solidFill>
                  <a:srgbClr val="FFFFFF"/>
                </a:solidFill>
                <a:effectLst>
                  <a:glow rad="127000">
                    <a:srgbClr val="000000"/>
                  </a:glow>
                </a:effectLst>
                <a:ea typeface="ＭＳ Ｐゴシック" charset="0"/>
                <a:cs typeface="ＭＳ Ｐゴシック" charset="0"/>
              </a:rPr>
              <a:t> </a:t>
            </a:r>
            <a:r>
              <a:rPr lang="en-US" sz="4000" dirty="0" err="1" smtClean="0">
                <a:solidFill>
                  <a:srgbClr val="FFFFFF"/>
                </a:solidFill>
                <a:effectLst>
                  <a:glow rad="127000">
                    <a:srgbClr val="000000"/>
                  </a:glow>
                </a:effectLst>
                <a:ea typeface="ＭＳ Ｐゴシック" charset="0"/>
                <a:cs typeface="ＭＳ Ｐゴシック" charset="0"/>
              </a:rPr>
              <a:t>mờ</a:t>
            </a:r>
            <a:r>
              <a:rPr lang="en-US" sz="4000" dirty="0" smtClean="0">
                <a:solidFill>
                  <a:srgbClr val="FFFFFF"/>
                </a:solidFill>
                <a:effectLst>
                  <a:glow rad="127000">
                    <a:srgbClr val="000000"/>
                  </a:glow>
                </a:effectLst>
                <a:ea typeface="ＭＳ Ｐゴシック" charset="0"/>
                <a:cs typeface="ＭＳ Ｐゴシック" charset="0"/>
              </a:rPr>
              <a:t> </a:t>
            </a:r>
            <a:r>
              <a:rPr lang="en-US" sz="4000" dirty="0" err="1" smtClean="0">
                <a:solidFill>
                  <a:srgbClr val="FFFFFF"/>
                </a:solidFill>
                <a:effectLst>
                  <a:glow rad="127000">
                    <a:srgbClr val="000000"/>
                  </a:glow>
                </a:effectLst>
                <a:ea typeface="ＭＳ Ｐゴシック" charset="0"/>
                <a:cs typeface="ＭＳ Ｐゴシック" charset="0"/>
              </a:rPr>
              <a:t>mịt</a:t>
            </a:r>
            <a:r>
              <a:rPr lang="en-US" sz="4000" dirty="0" smtClean="0">
                <a:solidFill>
                  <a:srgbClr val="FFFFFF"/>
                </a:solidFill>
                <a:effectLst>
                  <a:glow rad="127000">
                    <a:srgbClr val="000000"/>
                  </a:glow>
                </a:effectLst>
                <a:ea typeface="ＭＳ Ｐゴシック" charset="0"/>
                <a:cs typeface="ＭＳ Ｐゴシック" charset="0"/>
              </a:rPr>
              <a:t> (11:8</a:t>
            </a:r>
            <a:r>
              <a:rPr lang="en-US" sz="4000" dirty="0">
                <a:solidFill>
                  <a:srgbClr val="FFFFFF"/>
                </a:solidFill>
                <a:effectLst>
                  <a:glow rad="127000">
                    <a:srgbClr val="000000"/>
                  </a:glow>
                </a:effectLst>
                <a:ea typeface="ＭＳ Ｐゴシック" charset="0"/>
                <a:cs typeface="ＭＳ Ｐゴシック" charset="0"/>
              </a:rPr>
              <a:t>).</a:t>
            </a:r>
          </a:p>
        </p:txBody>
      </p:sp>
      <p:sp>
        <p:nvSpPr>
          <p:cNvPr id="129031" name="TextBox 1"/>
          <p:cNvSpPr txBox="1">
            <a:spLocks noChangeArrowheads="1"/>
          </p:cNvSpPr>
          <p:nvPr/>
        </p:nvSpPr>
        <p:spPr bwMode="auto">
          <a:xfrm>
            <a:off x="7235825" y="6165850"/>
            <a:ext cx="1758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i="1">
                <a:solidFill>
                  <a:srgbClr val="FFFFFF"/>
                </a:solidFill>
                <a:latin typeface="Arial" panose="020B0604020202020204" pitchFamily="34" charset="0"/>
                <a:cs typeface="Arial" panose="020B0604020202020204" pitchFamily="34" charset="0"/>
              </a:rPr>
              <a:t>BKC</a:t>
            </a:r>
            <a:r>
              <a:rPr lang="en-US" altLang="vi-VN">
                <a:solidFill>
                  <a:srgbClr val="FFFFFF"/>
                </a:solidFill>
                <a:latin typeface="Arial" panose="020B0604020202020204" pitchFamily="34" charset="0"/>
                <a:cs typeface="Arial" panose="020B0604020202020204" pitchFamily="34" charset="0"/>
              </a:rPr>
              <a:t>, 1:976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P spid="5" grpId="0" build="allAtOnce"/>
      <p:bldP spid="7"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0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0594" y="836712"/>
            <a:ext cx="9144000" cy="5256584"/>
          </a:xfrm>
          <a:ln>
            <a:miter lim="800000"/>
            <a:headEnd/>
            <a:tailEnd/>
          </a:ln>
          <a:extLst/>
        </p:spPr>
        <p:txBody>
          <a:bodyPr anchor="t"/>
          <a:lstStyle/>
          <a:p>
            <a:pPr>
              <a:defRPr/>
            </a:pPr>
            <a:r>
              <a:rPr lang="en-US" sz="4800" b="1" kern="1200" dirty="0" err="1" smtClean="0">
                <a:effectLst>
                  <a:glow rad="127000">
                    <a:schemeClr val="tx1"/>
                  </a:glow>
                </a:effectLst>
                <a:latin typeface="Arial" charset="0"/>
                <a:ea typeface="ＭＳ Ｐゴシック" charset="0"/>
                <a:cs typeface="ＭＳ Ｐゴシック" charset="0"/>
              </a:rPr>
              <a:t>Thoáng</a:t>
            </a:r>
            <a:r>
              <a:rPr lang="en-US" sz="4800" b="1" kern="1200" dirty="0" smtClean="0">
                <a:effectLst>
                  <a:glow rad="127000">
                    <a:schemeClr val="tx1"/>
                  </a:glow>
                </a:effectLst>
                <a:latin typeface="Arial" charset="0"/>
                <a:ea typeface="ＭＳ Ｐゴシック" charset="0"/>
                <a:cs typeface="ＭＳ Ｐゴシック" charset="0"/>
              </a:rPr>
              <a:t> qua</a:t>
            </a:r>
            <a:br>
              <a:rPr lang="en-US" sz="4800" b="1" kern="1200" dirty="0" smtClean="0">
                <a:effectLst>
                  <a:glow rad="127000">
                    <a:schemeClr val="tx1"/>
                  </a:glow>
                </a:effectLst>
                <a:latin typeface="Arial" charset="0"/>
                <a:ea typeface="ＭＳ Ｐゴシック" charset="0"/>
                <a:cs typeface="ＭＳ Ｐゴシック" charset="0"/>
              </a:rPr>
            </a:br>
            <a:r>
              <a:rPr lang="en-US" sz="4800" b="1" kern="1200" dirty="0" err="1" smtClean="0">
                <a:effectLst>
                  <a:glow rad="127000">
                    <a:schemeClr val="tx1"/>
                  </a:glow>
                </a:effectLst>
                <a:latin typeface="Arial" charset="0"/>
                <a:ea typeface="ＭＳ Ｐゴシック" charset="0"/>
                <a:cs typeface="ＭＳ Ｐゴシック" charset="0"/>
              </a:rPr>
              <a:t>Trôi</a:t>
            </a:r>
            <a:r>
              <a:rPr lang="en-US" sz="4800" b="1" kern="1200" dirty="0" smtClean="0">
                <a:effectLst>
                  <a:glow rad="127000">
                    <a:schemeClr val="tx1"/>
                  </a:glow>
                </a:effectLst>
                <a:latin typeface="Arial" charset="0"/>
                <a:ea typeface="ＭＳ Ｐゴシック" charset="0"/>
                <a:cs typeface="ＭＳ Ｐゴシック" charset="0"/>
              </a:rPr>
              <a:t> qua</a:t>
            </a:r>
            <a:br>
              <a:rPr lang="en-US" sz="4800" b="1" kern="1200" dirty="0" smtClean="0">
                <a:effectLst>
                  <a:glow rad="127000">
                    <a:schemeClr val="tx1"/>
                  </a:glow>
                </a:effectLst>
                <a:latin typeface="Arial" charset="0"/>
                <a:ea typeface="ＭＳ Ｐゴシック" charset="0"/>
                <a:cs typeface="ＭＳ Ｐゴシック" charset="0"/>
              </a:rPr>
            </a:br>
            <a:r>
              <a:rPr lang="en-US" sz="4800" b="1" kern="1200" dirty="0" err="1" smtClean="0">
                <a:effectLst>
                  <a:glow rad="127000">
                    <a:schemeClr val="tx1"/>
                  </a:glow>
                </a:effectLst>
                <a:latin typeface="Arial" charset="0"/>
                <a:ea typeface="ＭＳ Ｐゴシック" charset="0"/>
                <a:cs typeface="ＭＳ Ｐゴシック" charset="0"/>
              </a:rPr>
              <a:t>Ngắn</a:t>
            </a:r>
            <a:r>
              <a:rPr lang="en-US" sz="4800" b="1" kern="1200" dirty="0" smtClean="0">
                <a:effectLst>
                  <a:glow rad="127000">
                    <a:schemeClr val="tx1"/>
                  </a:glow>
                </a:effectLst>
                <a:latin typeface="Arial" charset="0"/>
                <a:ea typeface="ＭＳ Ｐゴシック" charset="0"/>
                <a:cs typeface="ＭＳ Ｐゴシック" charset="0"/>
              </a:rPr>
              <a:t> </a:t>
            </a:r>
            <a:r>
              <a:rPr lang="en-US" sz="4800" b="1" kern="1200" dirty="0" err="1" smtClean="0">
                <a:effectLst>
                  <a:glow rad="127000">
                    <a:schemeClr val="tx1"/>
                  </a:glow>
                </a:effectLst>
                <a:latin typeface="Arial" charset="0"/>
                <a:ea typeface="ＭＳ Ｐゴシック" charset="0"/>
                <a:cs typeface="ＭＳ Ｐゴシック" charset="0"/>
              </a:rPr>
              <a:t>ngủi</a:t>
            </a:r>
            <a:r>
              <a:rPr lang="en-US" sz="4800" b="1" kern="1200" dirty="0" smtClean="0">
                <a:effectLst>
                  <a:glow rad="127000">
                    <a:schemeClr val="tx1"/>
                  </a:glow>
                </a:effectLst>
                <a:latin typeface="Arial" charset="0"/>
                <a:ea typeface="ＭＳ Ｐゴシック" charset="0"/>
                <a:cs typeface="ＭＳ Ｐゴシック" charset="0"/>
              </a:rPr>
              <a:t/>
            </a:r>
            <a:br>
              <a:rPr lang="en-US" sz="4800" b="1" kern="1200" dirty="0" smtClean="0">
                <a:effectLst>
                  <a:glow rad="127000">
                    <a:schemeClr val="tx1"/>
                  </a:glow>
                </a:effectLst>
                <a:latin typeface="Arial" charset="0"/>
                <a:ea typeface="ＭＳ Ｐゴシック" charset="0"/>
                <a:cs typeface="ＭＳ Ｐゴシック" charset="0"/>
              </a:rPr>
            </a:br>
            <a:r>
              <a:rPr lang="en-US" sz="4800" b="1" kern="1200" dirty="0" err="1" smtClean="0">
                <a:effectLst>
                  <a:glow rad="127000">
                    <a:schemeClr val="tx1"/>
                  </a:glow>
                </a:effectLst>
                <a:latin typeface="Arial" charset="0"/>
                <a:ea typeface="ＭＳ Ｐゴシック" charset="0"/>
                <a:cs typeface="ＭＳ Ｐゴシック" charset="0"/>
              </a:rPr>
              <a:t>Tạm</a:t>
            </a:r>
            <a:r>
              <a:rPr lang="en-US" sz="4800" b="1" kern="1200" dirty="0" smtClean="0">
                <a:effectLst>
                  <a:glow rad="127000">
                    <a:schemeClr val="tx1"/>
                  </a:glow>
                </a:effectLst>
                <a:latin typeface="Arial" charset="0"/>
                <a:ea typeface="ＭＳ Ｐゴシック" charset="0"/>
                <a:cs typeface="ＭＳ Ｐゴシック" charset="0"/>
              </a:rPr>
              <a:t> </a:t>
            </a:r>
            <a:r>
              <a:rPr lang="en-US" sz="4800" b="1" kern="1200" dirty="0" err="1" smtClean="0">
                <a:effectLst>
                  <a:glow rad="127000">
                    <a:schemeClr val="tx1"/>
                  </a:glow>
                </a:effectLst>
                <a:latin typeface="Arial" charset="0"/>
                <a:ea typeface="ＭＳ Ｐゴシック" charset="0"/>
                <a:cs typeface="ＭＳ Ｐゴシック" charset="0"/>
              </a:rPr>
              <a:t>thời</a:t>
            </a:r>
            <a:r>
              <a:rPr lang="en-US" sz="4800" b="1" kern="1200" dirty="0" smtClean="0">
                <a:effectLst>
                  <a:glow rad="127000">
                    <a:schemeClr val="tx1"/>
                  </a:glow>
                </a:effectLst>
                <a:latin typeface="Arial" charset="0"/>
                <a:ea typeface="ＭＳ Ｐゴシック" charset="0"/>
                <a:cs typeface="ＭＳ Ｐゴシック" charset="0"/>
              </a:rPr>
              <a:t/>
            </a:r>
            <a:br>
              <a:rPr lang="en-US" sz="4800" b="1" kern="1200" dirty="0" smtClean="0">
                <a:effectLst>
                  <a:glow rad="127000">
                    <a:schemeClr val="tx1"/>
                  </a:glow>
                </a:effectLst>
                <a:latin typeface="Arial" charset="0"/>
                <a:ea typeface="ＭＳ Ｐゴシック" charset="0"/>
                <a:cs typeface="ＭＳ Ｐゴシック" charset="0"/>
              </a:rPr>
            </a:br>
            <a:r>
              <a:rPr lang="en-US" sz="4800" b="1" kern="1200" dirty="0" err="1" smtClean="0">
                <a:effectLst>
                  <a:glow rad="127000">
                    <a:schemeClr val="tx1"/>
                  </a:glow>
                </a:effectLst>
                <a:latin typeface="Arial" charset="0"/>
                <a:ea typeface="ＭＳ Ｐゴシック" charset="0"/>
                <a:cs typeface="ＭＳ Ｐゴシック" charset="0"/>
              </a:rPr>
              <a:t>Chốc</a:t>
            </a:r>
            <a:r>
              <a:rPr lang="en-US" sz="4800" b="1" kern="1200" dirty="0" smtClean="0">
                <a:effectLst>
                  <a:glow rad="127000">
                    <a:schemeClr val="tx1"/>
                  </a:glow>
                </a:effectLst>
                <a:latin typeface="Arial" charset="0"/>
                <a:ea typeface="ＭＳ Ｐゴシック" charset="0"/>
                <a:cs typeface="ＭＳ Ｐゴシック" charset="0"/>
              </a:rPr>
              <a:t> </a:t>
            </a:r>
            <a:r>
              <a:rPr lang="en-US" sz="4800" b="1" kern="1200" dirty="0" err="1" smtClean="0">
                <a:effectLst>
                  <a:glow rad="127000">
                    <a:schemeClr val="tx1"/>
                  </a:glow>
                </a:effectLst>
                <a:latin typeface="Arial" charset="0"/>
                <a:ea typeface="ＭＳ Ｐゴシック" charset="0"/>
                <a:cs typeface="ＭＳ Ｐゴシック" charset="0"/>
              </a:rPr>
              <a:t>lát</a:t>
            </a:r>
            <a:r>
              <a:rPr lang="en-US" sz="4800" b="1" kern="1200" dirty="0" smtClean="0">
                <a:effectLst>
                  <a:glow rad="127000">
                    <a:schemeClr val="tx1"/>
                  </a:glow>
                </a:effectLst>
                <a:latin typeface="Arial" charset="0"/>
                <a:ea typeface="ＭＳ Ｐゴシック" charset="0"/>
                <a:cs typeface="ＭＳ Ｐゴシック" charset="0"/>
              </a:rPr>
              <a:t/>
            </a:r>
            <a:br>
              <a:rPr lang="en-US" sz="4800" b="1" kern="1200" dirty="0" smtClean="0">
                <a:effectLst>
                  <a:glow rad="127000">
                    <a:schemeClr val="tx1"/>
                  </a:glow>
                </a:effectLst>
                <a:latin typeface="Arial" charset="0"/>
                <a:ea typeface="ＭＳ Ｐゴシック" charset="0"/>
                <a:cs typeface="ＭＳ Ｐゴシック" charset="0"/>
              </a:rPr>
            </a:br>
            <a:r>
              <a:rPr lang="en-US" sz="4800" b="1" kern="1200" dirty="0" err="1" smtClean="0">
                <a:effectLst>
                  <a:glow rad="127000">
                    <a:schemeClr val="tx1"/>
                  </a:glow>
                </a:effectLst>
                <a:latin typeface="Arial" charset="0"/>
                <a:ea typeface="ＭＳ Ｐゴシック" charset="0"/>
                <a:cs typeface="ＭＳ Ｐゴシック" charset="0"/>
              </a:rPr>
              <a:t>Nhất</a:t>
            </a:r>
            <a:r>
              <a:rPr lang="en-US" sz="4800" b="1" kern="1200" dirty="0" smtClean="0">
                <a:effectLst>
                  <a:glow rad="127000">
                    <a:schemeClr val="tx1"/>
                  </a:glow>
                </a:effectLst>
                <a:latin typeface="Arial" charset="0"/>
                <a:ea typeface="ＭＳ Ｐゴシック" charset="0"/>
                <a:cs typeface="ＭＳ Ｐゴシック" charset="0"/>
              </a:rPr>
              <a:t> </a:t>
            </a:r>
            <a:r>
              <a:rPr lang="en-US" sz="4800" b="1" kern="1200" dirty="0" err="1" smtClean="0">
                <a:effectLst>
                  <a:glow rad="127000">
                    <a:schemeClr val="tx1"/>
                  </a:glow>
                </a:effectLst>
                <a:latin typeface="Arial" charset="0"/>
                <a:ea typeface="ＭＳ Ｐゴシック" charset="0"/>
                <a:cs typeface="ＭＳ Ｐゴシック" charset="0"/>
              </a:rPr>
              <a:t>thời</a:t>
            </a:r>
            <a:r>
              <a:rPr lang="en-US" sz="4800" b="1" kern="1200" dirty="0" smtClean="0">
                <a:effectLst>
                  <a:glow rad="127000">
                    <a:schemeClr val="tx1"/>
                  </a:glow>
                </a:effectLst>
                <a:latin typeface="Arial" charset="0"/>
                <a:ea typeface="ＭＳ Ｐゴシック" charset="0"/>
                <a:cs typeface="ＭＳ Ｐゴシック" charset="0"/>
              </a:rPr>
              <a:t/>
            </a:r>
            <a:br>
              <a:rPr lang="en-US" sz="4800" b="1" kern="1200" dirty="0" smtClean="0">
                <a:effectLst>
                  <a:glow rad="127000">
                    <a:schemeClr val="tx1"/>
                  </a:glow>
                </a:effectLst>
                <a:latin typeface="Arial" charset="0"/>
                <a:ea typeface="ＭＳ Ｐゴシック" charset="0"/>
                <a:cs typeface="ＭＳ Ｐゴシック" charset="0"/>
              </a:rPr>
            </a:br>
            <a:r>
              <a:rPr lang="en-US" sz="4800" b="1" kern="1200" dirty="0" err="1" smtClean="0">
                <a:effectLst>
                  <a:glow rad="127000">
                    <a:schemeClr val="tx1"/>
                  </a:glow>
                </a:effectLst>
                <a:latin typeface="Arial" charset="0"/>
                <a:ea typeface="ＭＳ Ｐゴシック" charset="0"/>
                <a:cs typeface="ＭＳ Ｐゴシック" charset="0"/>
              </a:rPr>
              <a:t>Ngắn</a:t>
            </a:r>
            <a:endParaRPr lang="en-US" sz="4800" b="1" kern="1200" dirty="0" smtClean="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79512" y="-99392"/>
            <a:ext cx="8941216" cy="10081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Từ</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đồng</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nghĩa</a:t>
            </a:r>
            <a:r>
              <a:rPr lang="en-US" sz="48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020763"/>
          </a:xfrm>
          <a:solidFill>
            <a:schemeClr val="accent6">
              <a:lumMod val="50000"/>
            </a:schemeClr>
          </a:solidFill>
        </p:spPr>
        <p:txBody>
          <a:bodyPr/>
          <a:lstStyle/>
          <a:p>
            <a:pPr>
              <a:defRPr/>
            </a:pPr>
            <a:r>
              <a:rPr lang="en-US" i="1" dirty="0" smtClean="0"/>
              <a:t>Hebel </a:t>
            </a:r>
            <a:r>
              <a:rPr lang="en-US" dirty="0" smtClean="0"/>
              <a:t>&amp; </a:t>
            </a:r>
            <a:r>
              <a:rPr lang="en-US" altLang="ja-JP" dirty="0" smtClean="0"/>
              <a:t>“</a:t>
            </a:r>
            <a:r>
              <a:rPr lang="en-US" dirty="0" err="1" smtClean="0"/>
              <a:t>Dưới</a:t>
            </a:r>
            <a:r>
              <a:rPr lang="en-US" dirty="0" smtClean="0"/>
              <a:t> </a:t>
            </a:r>
            <a:r>
              <a:rPr lang="en-US" dirty="0" err="1" smtClean="0"/>
              <a:t>mặt</a:t>
            </a:r>
            <a:r>
              <a:rPr lang="en-US" dirty="0" smtClean="0"/>
              <a:t> </a:t>
            </a:r>
            <a:r>
              <a:rPr lang="en-US" dirty="0" err="1" smtClean="0"/>
              <a:t>trời</a:t>
            </a:r>
            <a:r>
              <a:rPr lang="en-US" dirty="0" smtClean="0"/>
              <a:t>"</a:t>
            </a:r>
          </a:p>
        </p:txBody>
      </p:sp>
      <p:graphicFrame>
        <p:nvGraphicFramePr>
          <p:cNvPr id="4" name="Table 3"/>
          <p:cNvGraphicFramePr>
            <a:graphicFrameLocks noGrp="1"/>
          </p:cNvGraphicFramePr>
          <p:nvPr>
            <p:extLst/>
          </p:nvPr>
        </p:nvGraphicFramePr>
        <p:xfrm>
          <a:off x="34925" y="1239838"/>
          <a:ext cx="9101138" cy="5607049"/>
        </p:xfrm>
        <a:graphic>
          <a:graphicData uri="http://schemas.openxmlformats.org/drawingml/2006/table">
            <a:tbl>
              <a:tblPr/>
              <a:tblGrid>
                <a:gridCol w="1412246"/>
                <a:gridCol w="3484845"/>
                <a:gridCol w="4204047"/>
              </a:tblGrid>
              <a:tr h="8229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latin typeface="Arial" charset="0"/>
                          <a:ea typeface="ＭＳ Ｐゴシック" charset="0"/>
                          <a:cs typeface="ＭＳ Ｐゴシック" charset="0"/>
                        </a:rPr>
                        <a:t>Từ</a:t>
                      </a:r>
                      <a:endPar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ea typeface="ＭＳ Ｐゴシック" charset="0"/>
                          <a:cs typeface="ＭＳ Ｐゴシック" charset="0"/>
                        </a:rPr>
                        <a:t>Ý </a:t>
                      </a:r>
                      <a:r>
                        <a:rPr kumimoji="0" lang="en-US" sz="2400" b="1" i="0" u="none" strike="noStrike" cap="none" normalizeH="0" baseline="0" dirty="0" err="1" smtClean="0">
                          <a:ln>
                            <a:noFill/>
                          </a:ln>
                          <a:solidFill>
                            <a:srgbClr val="FFFFFF"/>
                          </a:solidFill>
                          <a:effectLst/>
                          <a:latin typeface="Arial" charset="0"/>
                          <a:ea typeface="ＭＳ Ｐゴシック" charset="0"/>
                          <a:cs typeface="ＭＳ Ｐゴシック" charset="0"/>
                        </a:rPr>
                        <a:t>nghĩa</a:t>
                      </a:r>
                      <a:endPar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Other Options Offered</a:t>
                      </a:r>
                    </a:p>
                  </a:txBody>
                  <a:tcPr marL="91450" marR="9145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52538"/>
                    </a:solidFill>
                  </a:tcPr>
                </a:tc>
              </a:tr>
              <a:tr h="3291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ＭＳ Ｐゴシック" charset="0"/>
                          <a:cs typeface="Arial" charset="0"/>
                        </a:rPr>
                        <a:t>hebel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60606"/>
                          </a:solidFill>
                          <a:effectLst/>
                          <a:latin typeface="Bwhebb" charset="0"/>
                          <a:ea typeface="ＭＳ Ｐゴシック" charset="0"/>
                          <a:cs typeface="Bwhebb" charset="0"/>
                        </a:rPr>
                        <a:t>lb,h,</a:t>
                      </a:r>
                      <a:r>
                        <a:rPr kumimoji="0" lang="en-US" sz="2400" b="1" i="0" u="none" strike="noStrike" cap="none" normalizeH="0" baseline="0" dirty="0">
                          <a:ln>
                            <a:noFill/>
                          </a:ln>
                          <a:solidFill>
                            <a:srgbClr val="060606"/>
                          </a:solidFill>
                          <a:effectLst/>
                          <a:latin typeface="Arial" charset="0"/>
                          <a:ea typeface="ＭＳ Ｐゴシック" charset="0"/>
                          <a:cs typeface="Arial" charset="0"/>
                        </a:rPr>
                        <a:t> </a:t>
                      </a:r>
                      <a:endParaRPr kumimoji="0" lang="en-US" sz="2400" b="1" i="0" u="none" strike="noStrike" cap="none" normalizeH="0" baseline="0" dirty="0" smtClean="0">
                        <a:ln>
                          <a:noFill/>
                        </a:ln>
                        <a:solidFill>
                          <a:srgbClr val="060606"/>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60606"/>
                          </a:solidFill>
                          <a:effectLst/>
                          <a:latin typeface="Arial" charset="0"/>
                          <a:ea typeface="Times New Roman" charset="0"/>
                        </a:rPr>
                        <a:t>(1:2)</a:t>
                      </a:r>
                      <a:endParaRPr kumimoji="0" lang="en-US" sz="2400" b="1" i="0" u="none" strike="noStrike" cap="none" normalizeH="0" baseline="0" dirty="0">
                        <a:ln>
                          <a:noFill/>
                        </a:ln>
                        <a:solidFill>
                          <a:srgbClr val="060606"/>
                        </a:solidFill>
                        <a:effectLst/>
                        <a:latin typeface="Arial" charset="0"/>
                        <a:ea typeface="ＭＳ Ｐゴシック" charset="0"/>
                        <a:cs typeface="Arial" charset="0"/>
                      </a:endParaRPr>
                    </a:p>
                  </a:txBody>
                  <a:tcPr marL="91450" marR="91450"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a:ln>
                            <a:noFill/>
                          </a:ln>
                          <a:solidFill>
                            <a:srgbClr val="060606"/>
                          </a:solidFill>
                          <a:effectLst/>
                          <a:latin typeface="Arial" charset="0"/>
                          <a:ea typeface="Times New Roman" charset="0"/>
                        </a:rPr>
                        <a:t>lit.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altLang="ja-JP" sz="2400" b="1" i="0" u="none" strike="noStrike" cap="none" normalizeH="0" baseline="0" dirty="0" err="1" smtClean="0">
                          <a:ln>
                            <a:noFill/>
                          </a:ln>
                          <a:solidFill>
                            <a:srgbClr val="060606"/>
                          </a:solidFill>
                          <a:effectLst/>
                          <a:latin typeface="Arial" charset="0"/>
                          <a:ea typeface="Times New Roman" charset="0"/>
                        </a:rPr>
                        <a:t>hơi</a:t>
                      </a:r>
                      <a:r>
                        <a:rPr kumimoji="0" lang="en-US" altLang="ja-JP" sz="2400" b="1" i="0" u="none" strike="noStrike" cap="none" normalizeH="0" baseline="0" dirty="0" smtClean="0">
                          <a:ln>
                            <a:noFill/>
                          </a:ln>
                          <a:solidFill>
                            <a:srgbClr val="060606"/>
                          </a:solidFill>
                          <a:effectLst/>
                          <a:latin typeface="Arial" charset="0"/>
                          <a:ea typeface="Times New Roman" charset="0"/>
                        </a:rPr>
                        <a:t> </a:t>
                      </a:r>
                      <a:r>
                        <a:rPr kumimoji="0" lang="en-US" altLang="ja-JP" sz="2400" b="1" i="0" u="none" strike="noStrike" cap="none" normalizeH="0" baseline="0" dirty="0" err="1" smtClean="0">
                          <a:ln>
                            <a:noFill/>
                          </a:ln>
                          <a:solidFill>
                            <a:srgbClr val="060606"/>
                          </a:solidFill>
                          <a:effectLst/>
                          <a:latin typeface="Arial" charset="0"/>
                          <a:ea typeface="Times New Roman" charset="0"/>
                        </a:rPr>
                        <a:t>nước</a:t>
                      </a:r>
                      <a:r>
                        <a:rPr kumimoji="0" lang="en-US" altLang="ja-JP" sz="2400" b="1" i="0" u="none" strike="noStrike" cap="none" normalizeH="0" baseline="0" dirty="0" smtClean="0">
                          <a:ln>
                            <a:noFill/>
                          </a:ln>
                          <a:solidFill>
                            <a:srgbClr val="060606"/>
                          </a:solidFill>
                          <a:effectLst/>
                          <a:latin typeface="Arial" charset="0"/>
                          <a:ea typeface="Times New Roman" charset="0"/>
                        </a:rPr>
                        <a:t>, </a:t>
                      </a:r>
                      <a:r>
                        <a:rPr kumimoji="0" lang="en-US" altLang="ja-JP" sz="2400" b="1" i="0" u="none" strike="noStrike" cap="none" normalizeH="0" baseline="0" dirty="0" err="1" smtClean="0">
                          <a:ln>
                            <a:noFill/>
                          </a:ln>
                          <a:solidFill>
                            <a:srgbClr val="060606"/>
                          </a:solidFill>
                          <a:effectLst/>
                          <a:latin typeface="Arial" charset="0"/>
                          <a:ea typeface="Times New Roman" charset="0"/>
                        </a:rPr>
                        <a:t>hơi</a:t>
                      </a:r>
                      <a:r>
                        <a:rPr kumimoji="0" lang="en-US" altLang="ja-JP" sz="2400" b="1" i="0" u="none" strike="noStrike" cap="none" normalizeH="0" baseline="0" dirty="0" smtClean="0">
                          <a:ln>
                            <a:noFill/>
                          </a:ln>
                          <a:solidFill>
                            <a:srgbClr val="060606"/>
                          </a:solidFill>
                          <a:effectLst/>
                          <a:latin typeface="Arial" charset="0"/>
                          <a:ea typeface="Times New Roman" charset="0"/>
                        </a:rPr>
                        <a:t> </a:t>
                      </a:r>
                      <a:r>
                        <a:rPr kumimoji="0" lang="en-US" altLang="ja-JP" sz="2400" b="1" i="0" u="none" strike="noStrike" cap="none" normalizeH="0" baseline="0" dirty="0" err="1" smtClean="0">
                          <a:ln>
                            <a:noFill/>
                          </a:ln>
                          <a:solidFill>
                            <a:srgbClr val="060606"/>
                          </a:solidFill>
                          <a:effectLst/>
                          <a:latin typeface="Arial" charset="0"/>
                          <a:ea typeface="Times New Roman" charset="0"/>
                        </a:rPr>
                        <a:t>thở</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BDB 210d 1); </a:t>
                      </a:r>
                      <a:r>
                        <a:rPr kumimoji="0" lang="en-US" sz="2400" b="1" i="0" u="none" strike="noStrike" cap="none" normalizeH="0" baseline="0" dirty="0" smtClean="0">
                          <a:ln>
                            <a:noFill/>
                          </a:ln>
                          <a:solidFill>
                            <a:srgbClr val="060606"/>
                          </a:solidFill>
                          <a:effectLst/>
                          <a:latin typeface="Arial" charset="0"/>
                          <a:ea typeface="Times New Roman" charset="0"/>
                        </a:rPr>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err="1" smtClean="0">
                          <a:ln>
                            <a:noFill/>
                          </a:ln>
                          <a:solidFill>
                            <a:srgbClr val="060606"/>
                          </a:solidFill>
                          <a:effectLst/>
                          <a:latin typeface="Arial" charset="0"/>
                          <a:ea typeface="Times New Roman" charset="0"/>
                        </a:rPr>
                        <a:t>chóng</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tàn</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không</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chắc</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chắn</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vô</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dụng</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hư</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không</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(BDB 210d 2);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err="1" smtClean="0">
                          <a:ln>
                            <a:noFill/>
                          </a:ln>
                          <a:solidFill>
                            <a:srgbClr val="060606"/>
                          </a:solidFill>
                          <a:effectLst/>
                          <a:latin typeface="Arial" charset="0"/>
                          <a:ea typeface="Times New Roman" charset="0"/>
                        </a:rPr>
                        <a:t>vô</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nghĩa</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(NIV),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altLang="ja-JP" sz="2400" b="1" i="0" u="none" strike="noStrike" cap="none" normalizeH="0" baseline="0" dirty="0" err="1" smtClean="0">
                          <a:ln>
                            <a:noFill/>
                          </a:ln>
                          <a:solidFill>
                            <a:srgbClr val="060606"/>
                          </a:solidFill>
                          <a:effectLst/>
                          <a:latin typeface="Arial" charset="0"/>
                          <a:ea typeface="Times New Roman" charset="0"/>
                        </a:rPr>
                        <a:t>hư</a:t>
                      </a:r>
                      <a:r>
                        <a:rPr kumimoji="0" lang="en-US" altLang="ja-JP" sz="2400" b="1" i="0" u="none" strike="noStrike" cap="none" normalizeH="0" baseline="0" dirty="0" smtClean="0">
                          <a:ln>
                            <a:noFill/>
                          </a:ln>
                          <a:solidFill>
                            <a:srgbClr val="060606"/>
                          </a:solidFill>
                          <a:effectLst/>
                          <a:latin typeface="Arial" charset="0"/>
                          <a:ea typeface="Times New Roman" charset="0"/>
                        </a:rPr>
                        <a:t> </a:t>
                      </a:r>
                      <a:r>
                        <a:rPr kumimoji="0" lang="en-US" altLang="ja-JP" sz="2400" b="1" i="0" u="none" strike="noStrike" cap="none" normalizeH="0" baseline="0" dirty="0" err="1" smtClean="0">
                          <a:ln>
                            <a:noFill/>
                          </a:ln>
                          <a:solidFill>
                            <a:srgbClr val="060606"/>
                          </a:solidFill>
                          <a:effectLst/>
                          <a:latin typeface="Arial" charset="0"/>
                          <a:ea typeface="Times New Roman" charset="0"/>
                        </a:rPr>
                        <a:t>không</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(KJV),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err="1" smtClean="0">
                          <a:ln>
                            <a:noFill/>
                          </a:ln>
                          <a:solidFill>
                            <a:srgbClr val="060606"/>
                          </a:solidFill>
                          <a:effectLst/>
                          <a:latin typeface="Arial" charset="0"/>
                          <a:ea typeface="Times New Roman" charset="0"/>
                        </a:rPr>
                        <a:t>vô</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ích</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(NET)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sz="2400" b="1" i="0" u="none" strike="noStrike" cap="none" normalizeH="0" baseline="0" dirty="0" smtClean="0">
                          <a:ln>
                            <a:noFill/>
                          </a:ln>
                          <a:solidFill>
                            <a:srgbClr val="060606"/>
                          </a:solidFill>
                          <a:effectLst/>
                          <a:latin typeface="Arial" charset="0"/>
                          <a:ea typeface="Times New Roman" charset="0"/>
                        </a:rPr>
                        <a:t>"enigmatic</a:t>
                      </a:r>
                      <a:r>
                        <a:rPr kumimoji="0" lang="en-US" sz="2400" b="1" i="0" u="none" strike="noStrike" cap="none" normalizeH="0" baseline="0" dirty="0">
                          <a:ln>
                            <a:noFill/>
                          </a:ln>
                          <a:solidFill>
                            <a:srgbClr val="060606"/>
                          </a:solidFill>
                          <a:effectLst/>
                          <a:latin typeface="Arial" charset="0"/>
                          <a:ea typeface="Times New Roman" charset="0"/>
                        </a:rPr>
                        <a:t>, </a:t>
                      </a:r>
                      <a:r>
                        <a:rPr kumimoji="0" lang="en-US" sz="2400" b="1" i="0" u="none" strike="noStrike" cap="none" normalizeH="0" baseline="0" dirty="0" smtClean="0">
                          <a:ln>
                            <a:noFill/>
                          </a:ln>
                          <a:solidFill>
                            <a:srgbClr val="060606"/>
                          </a:solidFill>
                          <a:effectLst/>
                          <a:latin typeface="Arial" charset="0"/>
                          <a:ea typeface="Times New Roman" charset="0"/>
                        </a:rPr>
                        <a:t>mysterious"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Graham S. Ogden);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absurd</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a:ln>
                            <a:noFill/>
                          </a:ln>
                          <a:solidFill>
                            <a:srgbClr val="060606"/>
                          </a:solidFill>
                          <a:effectLst/>
                          <a:latin typeface="Arial" charset="0"/>
                          <a:ea typeface="Times New Roman" charset="0"/>
                        </a:rPr>
                        <a:t>Michael V. Fox);</a:t>
                      </a:r>
                    </a:p>
                    <a:p>
                      <a:pPr marL="0" marR="0" lvl="0" indent="0" algn="l" defTabSz="457200" rtl="0" eaLnBrk="1" fontAlgn="base" latinLnBrk="0" hangingPunct="1">
                        <a:lnSpc>
                          <a:spcPct val="100000"/>
                        </a:lnSpc>
                        <a:spcBef>
                          <a:spcPct val="0"/>
                        </a:spcBef>
                        <a:spcAft>
                          <a:spcPct val="0"/>
                        </a:spcAft>
                        <a:buClrTx/>
                        <a:buSzTx/>
                        <a:buFontTx/>
                        <a:buNone/>
                        <a:tabLst>
                          <a:tab pos="1409700" algn="l"/>
                          <a:tab pos="3797300" algn="l"/>
                        </a:tabLst>
                      </a:pP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irony</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(Edwin Good);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fleeting</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err="1">
                          <a:ln>
                            <a:noFill/>
                          </a:ln>
                          <a:solidFill>
                            <a:srgbClr val="060606"/>
                          </a:solidFill>
                          <a:effectLst/>
                          <a:latin typeface="Arial" charset="0"/>
                          <a:ea typeface="Times New Roman" charset="0"/>
                        </a:rPr>
                        <a:t>Radmacher</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r>
              <a:tr h="149228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err="1" smtClean="0">
                          <a:ln>
                            <a:noFill/>
                          </a:ln>
                          <a:solidFill>
                            <a:srgbClr val="060606"/>
                          </a:solidFill>
                          <a:effectLst/>
                          <a:latin typeface="Arial" charset="0"/>
                          <a:ea typeface="Times New Roman" charset="0"/>
                        </a:rPr>
                        <a:t>dưới</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mặt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err="1" smtClean="0">
                          <a:ln>
                            <a:noFill/>
                          </a:ln>
                          <a:solidFill>
                            <a:srgbClr val="060606"/>
                          </a:solidFill>
                          <a:effectLst/>
                          <a:latin typeface="Arial" charset="0"/>
                          <a:ea typeface="Times New Roman" charset="0"/>
                        </a:rPr>
                        <a:t>trời</a:t>
                      </a:r>
                      <a:r>
                        <a:rPr kumimoji="0" lang="en-US" sz="2400" b="1" i="0" u="none" strike="noStrike" cap="none" normalizeH="0" baseline="0" dirty="0" smtClean="0">
                          <a:ln>
                            <a:noFill/>
                          </a:ln>
                          <a:solidFill>
                            <a:srgbClr val="060606"/>
                          </a:solidFill>
                          <a:effectLst/>
                          <a:latin typeface="Arial" charset="0"/>
                          <a:ea typeface="Times New Roman" charset="0"/>
                        </a:rPr>
                        <a:t>" </a:t>
                      </a:r>
                      <a:br>
                        <a:rPr kumimoji="0" lang="en-US" sz="2400" b="1" i="0" u="none" strike="noStrike" cap="none" normalizeH="0" baseline="0" dirty="0" smtClean="0">
                          <a:ln>
                            <a:noFill/>
                          </a:ln>
                          <a:solidFill>
                            <a:srgbClr val="060606"/>
                          </a:solidFill>
                          <a:effectLst/>
                          <a:latin typeface="Arial" charset="0"/>
                          <a:ea typeface="Times New Roman" charset="0"/>
                        </a:rPr>
                      </a:br>
                      <a:r>
                        <a:rPr kumimoji="0" lang="en-US" sz="2400" b="1" i="0" u="none" strike="noStrike" cap="none" normalizeH="0" baseline="0" dirty="0" smtClean="0">
                          <a:ln>
                            <a:noFill/>
                          </a:ln>
                          <a:solidFill>
                            <a:srgbClr val="060606"/>
                          </a:solidFill>
                          <a:effectLst/>
                          <a:latin typeface="Arial" charset="0"/>
                          <a:ea typeface="Times New Roman" charset="0"/>
                        </a:rPr>
                        <a:t>(1:3)</a:t>
                      </a:r>
                      <a:endParaRPr kumimoji="0" lang="en-US" sz="2400" b="1" i="0" u="none" strike="noStrike" cap="none" normalizeH="0" baseline="0" dirty="0">
                        <a:ln>
                          <a:noFill/>
                        </a:ln>
                        <a:solidFill>
                          <a:srgbClr val="060606"/>
                        </a:solidFill>
                        <a:effectLst/>
                        <a:latin typeface="Arial" charset="0"/>
                        <a:ea typeface="Times New Roman" charset="0"/>
                      </a:endParaRP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err="1" smtClean="0">
                          <a:ln>
                            <a:noFill/>
                          </a:ln>
                          <a:solidFill>
                            <a:srgbClr val="060606"/>
                          </a:solidFill>
                          <a:effectLst/>
                          <a:latin typeface="Arial" charset="0"/>
                          <a:ea typeface="ＭＳ Ｐゴシック" charset="0"/>
                          <a:cs typeface="Arial" charset="0"/>
                        </a:rPr>
                        <a:t>Cách</a:t>
                      </a:r>
                      <a:r>
                        <a:rPr kumimoji="0" lang="en-US" sz="2400" b="1" i="1"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quan</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sát</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cuộc</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sống</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từ</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cái</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nhìn</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của</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con </a:t>
                      </a:r>
                      <a:r>
                        <a:rPr kumimoji="0" lang="en-US" sz="2400" b="1" i="0" u="none" strike="noStrike" cap="none" normalizeH="0" baseline="0" dirty="0" err="1" smtClean="0">
                          <a:ln>
                            <a:noFill/>
                          </a:ln>
                          <a:solidFill>
                            <a:srgbClr val="060606"/>
                          </a:solidFill>
                          <a:effectLst/>
                          <a:latin typeface="Arial" charset="0"/>
                          <a:ea typeface="ＭＳ Ｐゴシック" charset="0"/>
                          <a:cs typeface="Arial" charset="0"/>
                        </a:rPr>
                        <a:t>người</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 (</a:t>
                      </a:r>
                      <a:r>
                        <a:rPr kumimoji="0" lang="en-US" sz="2400" b="1" i="0" u="none" strike="noStrike" cap="none" normalizeH="0" baseline="0" dirty="0" err="1">
                          <a:ln>
                            <a:noFill/>
                          </a:ln>
                          <a:solidFill>
                            <a:srgbClr val="060606"/>
                          </a:solidFill>
                          <a:effectLst/>
                          <a:latin typeface="Arial" charset="0"/>
                          <a:ea typeface="ＭＳ Ｐゴシック" charset="0"/>
                          <a:cs typeface="Arial" charset="0"/>
                        </a:rPr>
                        <a:t>Leupold</a:t>
                      </a:r>
                      <a:r>
                        <a:rPr kumimoji="0" lang="en-US" sz="2400" b="1" i="0" u="none" strike="noStrike" cap="none" normalizeH="0" baseline="0" dirty="0" smtClean="0">
                          <a:ln>
                            <a:noFill/>
                          </a:ln>
                          <a:solidFill>
                            <a:srgbClr val="060606"/>
                          </a:solidFill>
                          <a:effectLst/>
                          <a:latin typeface="Arial" charset="0"/>
                          <a:ea typeface="ＭＳ Ｐゴシック" charset="0"/>
                          <a:cs typeface="Arial" charset="0"/>
                        </a:rPr>
                        <a:t>)</a:t>
                      </a:r>
                      <a:endParaRPr kumimoji="0" lang="en-US" sz="2400" b="1" i="0" u="none" strike="noStrike" cap="none" normalizeH="0" baseline="0" dirty="0">
                        <a:ln>
                          <a:noFill/>
                        </a:ln>
                        <a:solidFill>
                          <a:srgbClr val="060606"/>
                        </a:solidFill>
                        <a:effectLst/>
                        <a:latin typeface="Arial" charset="0"/>
                        <a:ea typeface="ＭＳ Ｐゴシック" charset="0"/>
                        <a:cs typeface="Arial" charset="0"/>
                      </a:endParaRPr>
                    </a:p>
                  </a:txBody>
                  <a:tcPr marL="91450" marR="9145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60606"/>
                          </a:solidFill>
                          <a:effectLst/>
                          <a:latin typeface="Arial" charset="0"/>
                          <a:ea typeface="Times New Roman" charset="0"/>
                        </a:rPr>
                        <a:t>sphere</a:t>
                      </a:r>
                      <a:r>
                        <a:rPr kumimoji="0" lang="en-US" sz="2400" b="1" i="0" u="none" strike="noStrike" cap="none" normalizeH="0" baseline="0" dirty="0">
                          <a:ln>
                            <a:noFill/>
                          </a:ln>
                          <a:solidFill>
                            <a:srgbClr val="060606"/>
                          </a:solidFill>
                          <a:effectLst/>
                          <a:latin typeface="Arial" charset="0"/>
                          <a:ea typeface="Times New Roman" charset="0"/>
                        </a:rPr>
                        <a:t> of </a:t>
                      </a:r>
                      <a:r>
                        <a:rPr kumimoji="0" lang="en-US" sz="2400" b="1" i="0" u="none" strike="noStrike" cap="none" normalizeH="0" baseline="0" dirty="0" smtClean="0">
                          <a:ln>
                            <a:noFill/>
                          </a:ln>
                          <a:solidFill>
                            <a:srgbClr val="060606"/>
                          </a:solidFill>
                          <a:effectLst/>
                          <a:latin typeface="Arial" charset="0"/>
                          <a:ea typeface="Times New Roman" charset="0"/>
                        </a:rPr>
                        <a:t>man</a:t>
                      </a:r>
                      <a:r>
                        <a:rPr kumimoji="0" lang="fr-FR"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s </a:t>
                      </a:r>
                      <a:r>
                        <a:rPr kumimoji="0" lang="en-US" sz="2400" b="1" i="0" u="none" strike="noStrike" cap="none" normalizeH="0" baseline="0" dirty="0">
                          <a:ln>
                            <a:noFill/>
                          </a:ln>
                          <a:solidFill>
                            <a:srgbClr val="060606"/>
                          </a:solidFill>
                          <a:effectLst/>
                          <a:latin typeface="Arial" charset="0"/>
                          <a:ea typeface="Times New Roman" charset="0"/>
                        </a:rPr>
                        <a:t>earthly activity, i.e., </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down </a:t>
                      </a:r>
                      <a:r>
                        <a:rPr kumimoji="0" lang="en-US" sz="2400" b="1" i="0" u="none" strike="noStrike" cap="none" normalizeH="0" baseline="0" dirty="0">
                          <a:ln>
                            <a:noFill/>
                          </a:ln>
                          <a:solidFill>
                            <a:srgbClr val="060606"/>
                          </a:solidFill>
                          <a:effectLst/>
                          <a:latin typeface="Arial" charset="0"/>
                          <a:ea typeface="Times New Roman" charset="0"/>
                        </a:rPr>
                        <a:t>here on </a:t>
                      </a:r>
                      <a:r>
                        <a:rPr kumimoji="0" lang="en-US" sz="2400" b="1" i="0" u="none" strike="noStrike" cap="none" normalizeH="0" baseline="0" dirty="0" smtClean="0">
                          <a:ln>
                            <a:noFill/>
                          </a:ln>
                          <a:solidFill>
                            <a:srgbClr val="060606"/>
                          </a:solidFill>
                          <a:effectLst/>
                          <a:latin typeface="Arial" charset="0"/>
                          <a:ea typeface="Times New Roman" charset="0"/>
                        </a:rPr>
                        <a:t>earth</a:t>
                      </a:r>
                      <a:r>
                        <a:rPr kumimoji="0" lang="en-US" altLang="ja-JP" sz="2400" b="1" i="0" u="none" strike="noStrike" cap="none" normalizeH="0" baseline="0" dirty="0" smtClean="0">
                          <a:ln>
                            <a:noFill/>
                          </a:ln>
                          <a:solidFill>
                            <a:srgbClr val="060606"/>
                          </a:solidFill>
                          <a:effectLst/>
                          <a:latin typeface="Arial" charset="0"/>
                          <a:ea typeface="Times New Roman" charset="0"/>
                        </a:rPr>
                        <a:t>"</a:t>
                      </a:r>
                      <a:r>
                        <a:rPr kumimoji="0" lang="en-US" sz="2400" b="1" i="0" u="none" strike="noStrike" cap="none" normalizeH="0" baseline="0" dirty="0" smtClean="0">
                          <a:ln>
                            <a:noFill/>
                          </a:ln>
                          <a:solidFill>
                            <a:srgbClr val="060606"/>
                          </a:solidFill>
                          <a:effectLst/>
                          <a:latin typeface="Arial" charset="0"/>
                          <a:ea typeface="Times New Roman" charset="0"/>
                        </a:rPr>
                        <a:t> </a:t>
                      </a:r>
                      <a:r>
                        <a:rPr kumimoji="0" lang="en-US" sz="2400" b="1" i="0" u="none" strike="noStrike" cap="none" normalizeH="0" baseline="0" dirty="0">
                          <a:ln>
                            <a:noFill/>
                          </a:ln>
                          <a:solidFill>
                            <a:srgbClr val="060606"/>
                          </a:solidFill>
                          <a:effectLst/>
                          <a:latin typeface="Arial" charset="0"/>
                          <a:ea typeface="Times New Roman" charset="0"/>
                        </a:rPr>
                        <a:t>(</a:t>
                      </a:r>
                      <a:r>
                        <a:rPr kumimoji="0" lang="en-US" sz="2400" b="1" i="0" u="none" strike="noStrike" cap="none" normalizeH="0" baseline="0" dirty="0" err="1">
                          <a:ln>
                            <a:noFill/>
                          </a:ln>
                          <a:solidFill>
                            <a:srgbClr val="060606"/>
                          </a:solidFill>
                          <a:effectLst/>
                          <a:latin typeface="Arial" charset="0"/>
                          <a:ea typeface="Times New Roman" charset="0"/>
                        </a:rPr>
                        <a:t>Ardel</a:t>
                      </a:r>
                      <a:r>
                        <a:rPr kumimoji="0" lang="en-US" sz="2400" b="1" i="0" u="none" strike="noStrike" cap="none" normalizeH="0" baseline="0" dirty="0">
                          <a:ln>
                            <a:noFill/>
                          </a:ln>
                          <a:solidFill>
                            <a:srgbClr val="060606"/>
                          </a:solidFill>
                          <a:effectLst/>
                          <a:latin typeface="Arial" charset="0"/>
                          <a:ea typeface="Times New Roman" charset="0"/>
                        </a:rPr>
                        <a:t> B. </a:t>
                      </a:r>
                      <a:r>
                        <a:rPr kumimoji="0" lang="en-US" sz="2400" b="1" i="0" u="none" strike="noStrike" cap="none" normalizeH="0" baseline="0" dirty="0" err="1">
                          <a:ln>
                            <a:noFill/>
                          </a:ln>
                          <a:solidFill>
                            <a:srgbClr val="060606"/>
                          </a:solidFill>
                          <a:effectLst/>
                          <a:latin typeface="Arial" charset="0"/>
                          <a:ea typeface="Times New Roman" charset="0"/>
                        </a:rPr>
                        <a:t>Caneday</a:t>
                      </a:r>
                      <a:r>
                        <a:rPr kumimoji="0" lang="en-US" sz="2400" b="1" i="0" u="none" strike="noStrike" cap="none" normalizeH="0" baseline="0" dirty="0">
                          <a:ln>
                            <a:noFill/>
                          </a:ln>
                          <a:solidFill>
                            <a:srgbClr val="060606"/>
                          </a:solidFill>
                          <a:effectLst/>
                          <a:latin typeface="Arial" charset="0"/>
                          <a:ea typeface="Times New Roman" charset="0"/>
                        </a:rPr>
                        <a:t>)</a:t>
                      </a:r>
                    </a:p>
                  </a:txBody>
                  <a:tcPr marL="68588" marR="68588"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r>
            </a:tbl>
          </a:graphicData>
        </a:graphic>
      </p:graphicFrame>
      <p:sp>
        <p:nvSpPr>
          <p:cNvPr id="5" name="TextBox 4"/>
          <p:cNvSpPr txBox="1"/>
          <p:nvPr/>
        </p:nvSpPr>
        <p:spPr>
          <a:xfrm>
            <a:off x="8369300" y="76200"/>
            <a:ext cx="698500" cy="461963"/>
          </a:xfrm>
          <a:prstGeom prst="rect">
            <a:avLst/>
          </a:prstGeom>
          <a:noFill/>
        </p:spPr>
        <p:txBody>
          <a:bodyPr wrap="none">
            <a:spAutoFit/>
          </a:bodyPr>
          <a:lstStyle/>
          <a:p>
            <a:pPr>
              <a:defRPr/>
            </a:pPr>
            <a:r>
              <a:rPr lang="en-US" b="1">
                <a:solidFill>
                  <a:srgbClr val="FFFFFF"/>
                </a:solidFill>
                <a:effectLst>
                  <a:outerShdw blurRad="38100" dist="38100" dir="2700000" algn="tl">
                    <a:srgbClr val="000000"/>
                  </a:outerShdw>
                </a:effectLst>
                <a:latin typeface="Arial" pitchFamily="34" charset="0"/>
                <a:cs typeface="Arial" pitchFamily="34" charset="0"/>
              </a:rPr>
              <a:t>405</a:t>
            </a:r>
          </a:p>
        </p:txBody>
      </p:sp>
      <p:sp>
        <p:nvSpPr>
          <p:cNvPr id="3" name="Rectangle 2"/>
          <p:cNvSpPr/>
          <p:nvPr/>
        </p:nvSpPr>
        <p:spPr bwMode="auto">
          <a:xfrm>
            <a:off x="4932363" y="1268413"/>
            <a:ext cx="4211637" cy="56896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11392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20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437112"/>
            <a:ext cx="9144000" cy="2088232"/>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err="1" smtClean="0">
                <a:effectLst>
                  <a:glow rad="127000">
                    <a:schemeClr val="tx1"/>
                  </a:glow>
                </a:effectLst>
                <a:latin typeface="Arial" charset="0"/>
                <a:ea typeface="ＭＳ Ｐゴシック" charset="0"/>
                <a:cs typeface="ＭＳ Ｐゴシック" charset="0"/>
              </a:rPr>
              <a:t>Nhiều</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chu</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kỳ</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của</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suộc</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sống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đang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trôi</a:t>
            </a:r>
            <a:r>
              <a:rPr lang="en-US" sz="4800" b="1" dirty="0" smtClean="0">
                <a:effectLst>
                  <a:glow rad="127000">
                    <a:schemeClr val="tx1"/>
                  </a:glow>
                </a:effectLst>
                <a:latin typeface="Arial" charset="0"/>
                <a:ea typeface="ＭＳ Ｐゴシック" charset="0"/>
                <a:cs typeface="ＭＳ Ｐゴシック" charset="0"/>
              </a:rPr>
              <a:t> qua. (</a:t>
            </a:r>
            <a:r>
              <a:rPr lang="en-US" sz="4800" b="1" dirty="0">
                <a:effectLst>
                  <a:glow rad="127000">
                    <a:schemeClr val="tx1"/>
                  </a:glow>
                </a:effectLst>
                <a:latin typeface="Arial" charset="0"/>
                <a:ea typeface="ＭＳ Ｐゴシック" charset="0"/>
                <a:cs typeface="ＭＳ Ｐゴシック" charset="0"/>
              </a:rPr>
              <a:t>1:3-11</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251520"/>
            <a:ext cx="9144000" cy="10081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257300"/>
            <a:ext cx="6350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3272" y="332656"/>
            <a:ext cx="9144000" cy="2232248"/>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a:t>
            </a:r>
            <a:r>
              <a:rPr lang="vi-VN" b="1" dirty="0">
                <a:solidFill>
                  <a:srgbClr val="FFFFFF"/>
                </a:solidFill>
                <a:effectLst>
                  <a:glow rad="127000">
                    <a:srgbClr val="000000"/>
                  </a:glow>
                </a:effectLst>
                <a:latin typeface="Arial" charset="0"/>
                <a:ea typeface="ＭＳ Ｐゴシック" charset="0"/>
                <a:cs typeface="ＭＳ Ｐゴシック" charset="0"/>
              </a:rPr>
              <a:t>Các việc lao khổ loài người làm ra dưới mặt trời, thì được ích lợi chi</a:t>
            </a:r>
            <a:r>
              <a:rPr lang="vi-VN"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462" y="5328592"/>
            <a:ext cx="9144000" cy="1556792"/>
          </a:xfrm>
          <a:ln>
            <a:miter lim="800000"/>
            <a:headEnd/>
            <a:tailEnd/>
          </a:ln>
          <a:effectLst>
            <a:outerShdw blurRad="63500" dist="35921" dir="2700000" algn="ctr" rotWithShape="0">
              <a:schemeClr val="tx2">
                <a:alpha val="74998"/>
              </a:schemeClr>
            </a:outerShdw>
          </a:effectLst>
          <a:extLst/>
        </p:spPr>
        <p:txBody>
          <a:bodyPr/>
          <a:lstStyle/>
          <a:p>
            <a:pPr>
              <a:defRPr/>
            </a:pPr>
            <a:r>
              <a:rPr lang="en-US" sz="3600" b="1" dirty="0" err="1" smtClean="0">
                <a:effectLst>
                  <a:glow rad="127000">
                    <a:schemeClr val="tx1"/>
                  </a:glow>
                </a:effectLst>
                <a:latin typeface="Arial" charset="0"/>
                <a:ea typeface="ＭＳ Ｐゴシック" charset="0"/>
                <a:cs typeface="ＭＳ Ｐゴシック" charset="0"/>
              </a:rPr>
              <a:t>Chủ</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đề</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của</a:t>
            </a:r>
            <a:r>
              <a:rPr lang="en-US" sz="3600" b="1" dirty="0" smtClean="0">
                <a:effectLst>
                  <a:glow rad="127000">
                    <a:schemeClr val="tx1"/>
                  </a:glow>
                </a:effectLst>
                <a:latin typeface="Arial" charset="0"/>
                <a:ea typeface="ＭＳ Ｐゴシック" charset="0"/>
                <a:cs typeface="ＭＳ Ｐゴシック" charset="0"/>
              </a:rPr>
              <a:t> 1:1–6:9</a:t>
            </a:r>
            <a:r>
              <a:rPr lang="en-US" sz="3600" b="1" dirty="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Công</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việc</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rốt</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cuộc</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chẳng</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mang</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chúng</a:t>
            </a:r>
            <a:r>
              <a:rPr lang="en-US" sz="3600" b="1" dirty="0" smtClean="0">
                <a:effectLst>
                  <a:glow rad="127000">
                    <a:schemeClr val="tx1"/>
                  </a:glow>
                </a:effectLst>
                <a:latin typeface="Arial" charset="0"/>
                <a:ea typeface="ＭＳ Ｐゴシック" charset="0"/>
                <a:cs typeface="ＭＳ Ｐゴシック" charset="0"/>
              </a:rPr>
              <a:t> ta </a:t>
            </a:r>
            <a:r>
              <a:rPr lang="en-US" sz="3600" b="1" dirty="0" err="1" smtClean="0">
                <a:effectLst>
                  <a:glow rad="127000">
                    <a:schemeClr val="tx1"/>
                  </a:glow>
                </a:effectLst>
                <a:latin typeface="Arial" charset="0"/>
                <a:ea typeface="ＭＳ Ｐゴシック" charset="0"/>
                <a:cs typeface="ＭＳ Ｐゴシック" charset="0"/>
              </a:rPr>
              <a:t>tới</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đâu</a:t>
            </a:r>
            <a:r>
              <a:rPr lang="en-US" sz="3600" b="1" dirty="0" smtClean="0">
                <a:effectLst>
                  <a:glow rad="127000">
                    <a:schemeClr val="tx1"/>
                  </a:glow>
                </a:effectLst>
                <a:latin typeface="Arial" charset="0"/>
                <a:ea typeface="ＭＳ Ｐゴシック" charset="0"/>
                <a:cs typeface="ＭＳ Ｐゴシック" charset="0"/>
              </a:rPr>
              <a:t> (1:3).</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819" y="0"/>
            <a:ext cx="9144000" cy="2924944"/>
          </a:xfrm>
          <a:ln>
            <a:miter lim="800000"/>
            <a:headEnd/>
            <a:tailEnd/>
          </a:ln>
          <a:effectLst>
            <a:outerShdw blurRad="63500" dist="35921" dir="2700000" algn="ctr" rotWithShape="0">
              <a:schemeClr val="tx2">
                <a:alpha val="74998"/>
              </a:schemeClr>
            </a:outerShdw>
          </a:effectLst>
          <a:extLst/>
        </p:spPr>
        <p:txBody>
          <a:bodyPr anchor="t"/>
          <a:lstStyle/>
          <a:p>
            <a:pPr>
              <a:defRPr/>
            </a:pPr>
            <a:r>
              <a:rPr lang="en-US" b="1" dirty="0" err="1" smtClean="0">
                <a:effectLst>
                  <a:glow rad="127000">
                    <a:schemeClr val="tx1"/>
                  </a:glow>
                </a:effectLst>
                <a:latin typeface="Arial" charset="0"/>
                <a:ea typeface="ＭＳ Ｐゴシック" charset="0"/>
                <a:cs typeface="ＭＳ Ｐゴシック" charset="0"/>
              </a:rPr>
              <a:t>Bằng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chứng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Nhiều</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sự</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lặp</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lại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thoáng</a:t>
            </a:r>
            <a:r>
              <a:rPr lang="en-US" b="1" dirty="0" smtClean="0">
                <a:effectLst>
                  <a:glow rad="127000">
                    <a:schemeClr val="tx1"/>
                  </a:glow>
                </a:effectLst>
                <a:latin typeface="Arial" charset="0"/>
                <a:ea typeface="ＭＳ Ｐゴシック" charset="0"/>
                <a:cs typeface="ＭＳ Ｐゴシック" charset="0"/>
              </a:rPr>
              <a:t> qua </a:t>
            </a:r>
            <a:r>
              <a:rPr lang="en-US" b="1" dirty="0" err="1" smtClean="0">
                <a:effectLst>
                  <a:glow rad="127000">
                    <a:schemeClr val="tx1"/>
                  </a:glow>
                </a:effectLst>
                <a:latin typeface="Arial" charset="0"/>
                <a:ea typeface="ＭＳ Ｐゴシック" charset="0"/>
                <a:cs typeface="ＭＳ Ｐゴシック" charset="0"/>
              </a:rPr>
              <a:t>của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cuộc</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sống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không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đem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lại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sự</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thay</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đổi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thật</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sự</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1:4-11</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1341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0210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351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137919"/>
            <a:ext cx="9144000" cy="720081"/>
          </a:xfrm>
          <a:solidFill>
            <a:schemeClr val="tx1">
              <a:lumMod val="95000"/>
              <a:lumOff val="5000"/>
            </a:schemeClr>
          </a:solidFill>
          <a:ln>
            <a:miter lim="800000"/>
            <a:headEnd/>
            <a:tailEnd/>
          </a:ln>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Chu </a:t>
            </a:r>
            <a:r>
              <a:rPr lang="en-US" sz="3600" b="1" dirty="0" err="1" smtClean="0">
                <a:effectLst>
                  <a:glow rad="127000">
                    <a:schemeClr val="tx1"/>
                  </a:glow>
                </a:effectLst>
                <a:latin typeface="Arial" charset="0"/>
                <a:ea typeface="ＭＳ Ｐゴシック" charset="0"/>
                <a:cs typeface="ＭＳ Ｐゴシック" charset="0"/>
              </a:rPr>
              <a:t>kỳ</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sống</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của</a:t>
            </a:r>
            <a:r>
              <a:rPr lang="en-US" sz="3600" b="1" dirty="0" smtClean="0">
                <a:effectLst>
                  <a:glow rad="127000">
                    <a:schemeClr val="tx1"/>
                  </a:glow>
                </a:effectLst>
                <a:latin typeface="Arial" charset="0"/>
                <a:ea typeface="ＭＳ Ｐゴシック" charset="0"/>
                <a:cs typeface="ＭＳ Ｐゴシック" charset="0"/>
              </a:rPr>
              <a:t> con </a:t>
            </a:r>
            <a:r>
              <a:rPr lang="en-US" sz="3600" b="1" dirty="0" err="1" smtClean="0">
                <a:effectLst>
                  <a:glow rad="127000">
                    <a:schemeClr val="tx1"/>
                  </a:glow>
                </a:effectLst>
                <a:latin typeface="Arial" charset="0"/>
                <a:ea typeface="ＭＳ Ｐゴシック" charset="0"/>
                <a:cs typeface="ＭＳ Ｐゴシック" charset="0"/>
              </a:rPr>
              <a:t>người</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051720" y="1700808"/>
            <a:ext cx="4968552" cy="2088232"/>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Những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chu</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kỳ</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ngừng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nghỉ</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là</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rõ</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ràng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trong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thế</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hệ</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chúng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ta (</a:t>
            </a:r>
            <a:r>
              <a:rPr lang="en-US" sz="3600" b="1" dirty="0">
                <a:solidFill>
                  <a:srgbClr val="FFFFFF"/>
                </a:solidFill>
                <a:effectLst>
                  <a:glow rad="127000">
                    <a:srgbClr val="000000"/>
                  </a:glow>
                </a:effectLst>
                <a:latin typeface="Arial" charset="0"/>
                <a:ea typeface="ＭＳ Ｐゴシック" charset="0"/>
                <a:cs typeface="ＭＳ Ｐゴシック" charset="0"/>
              </a:rPr>
              <a:t>1:4</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4925" y="115888"/>
            <a:ext cx="1512888" cy="865187"/>
          </a:xfrm>
          <a:prstGeom prst="rect">
            <a:avLst/>
          </a:prstGeom>
          <a:solidFill>
            <a:schemeClr val="tx1">
              <a:lumMod val="95000"/>
              <a:lumOff val="5000"/>
            </a:schemeClr>
          </a:solidFill>
          <a:ln>
            <a:noFill/>
          </a:ln>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err="1" smtClean="0">
                <a:solidFill>
                  <a:srgbClr val="FFFFFF"/>
                </a:solidFill>
                <a:latin typeface="Arial" charset="0"/>
                <a:ea typeface="ＭＳ Ｐゴシック" charset="0"/>
                <a:cs typeface="ＭＳ Ｐゴシック" charset="0"/>
              </a:rPr>
              <a:t>Trứng</a:t>
            </a:r>
            <a:r>
              <a:rPr lang="en-US" sz="1800" b="1" dirty="0" smtClean="0">
                <a:solidFill>
                  <a:srgbClr val="FFFFFF"/>
                </a:solidFill>
                <a:latin typeface="Arial" charset="0"/>
                <a:ea typeface="ＭＳ Ｐゴシック" charset="0"/>
                <a:cs typeface="ＭＳ Ｐゴシック" charset="0"/>
              </a:rPr>
              <a:t> </a:t>
            </a:r>
            <a:r>
              <a:rPr lang="en-US" sz="1800" b="1" dirty="0" err="1" smtClean="0">
                <a:solidFill>
                  <a:srgbClr val="FFFFFF"/>
                </a:solidFill>
                <a:latin typeface="Arial" charset="0"/>
                <a:ea typeface="ＭＳ Ｐゴシック" charset="0"/>
                <a:cs typeface="ＭＳ Ｐゴシック" charset="0"/>
              </a:rPr>
              <a:t>được</a:t>
            </a:r>
            <a:r>
              <a:rPr lang="en-US" sz="1800" b="1" dirty="0" smtClean="0">
                <a:solidFill>
                  <a:srgbClr val="FFFFFF"/>
                </a:solidFill>
                <a:latin typeface="Arial" charset="0"/>
                <a:ea typeface="ＭＳ Ｐゴシック" charset="0"/>
                <a:cs typeface="ＭＳ Ｐゴシック" charset="0"/>
              </a:rPr>
              <a:t> </a:t>
            </a:r>
            <a:r>
              <a:rPr lang="en-US" sz="1800" b="1" dirty="0" err="1" smtClean="0">
                <a:solidFill>
                  <a:srgbClr val="FFFFFF"/>
                </a:solidFill>
                <a:latin typeface="Arial" charset="0"/>
                <a:ea typeface="ＭＳ Ｐゴシック" charset="0"/>
                <a:cs typeface="ＭＳ Ｐゴシック" charset="0"/>
              </a:rPr>
              <a:t>thụ</a:t>
            </a:r>
            <a:r>
              <a:rPr lang="en-US" sz="1800" b="1" dirty="0" smtClean="0">
                <a:solidFill>
                  <a:srgbClr val="FFFFFF"/>
                </a:solidFill>
                <a:latin typeface="Arial" charset="0"/>
                <a:ea typeface="ＭＳ Ｐゴシック" charset="0"/>
                <a:cs typeface="ＭＳ Ｐゴシック" charset="0"/>
              </a:rPr>
              <a:t> </a:t>
            </a:r>
            <a:r>
              <a:rPr lang="en-US" sz="1800" b="1" dirty="0" err="1" smtClean="0">
                <a:solidFill>
                  <a:srgbClr val="FFFFFF"/>
                </a:solidFill>
                <a:latin typeface="Arial" charset="0"/>
                <a:ea typeface="ＭＳ Ｐゴシック" charset="0"/>
                <a:cs typeface="ＭＳ Ｐゴシック" charset="0"/>
              </a:rPr>
              <a:t>thai</a:t>
            </a:r>
            <a:endParaRPr lang="en-US" sz="1800" b="1" dirty="0">
              <a:solidFill>
                <a:srgbClr val="FFFFFF"/>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700338" y="-26988"/>
            <a:ext cx="1511300" cy="431801"/>
          </a:xfrm>
          <a:prstGeom prst="rect">
            <a:avLst/>
          </a:prstGeom>
          <a:solidFill>
            <a:schemeClr val="tx1">
              <a:lumMod val="95000"/>
              <a:lumOff val="5000"/>
            </a:schemeClr>
          </a:solidFill>
          <a:ln>
            <a:noFill/>
          </a:ln>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err="1" smtClean="0">
                <a:solidFill>
                  <a:srgbClr val="FFFFFF"/>
                </a:solidFill>
                <a:latin typeface="Arial" charset="0"/>
                <a:ea typeface="ＭＳ Ｐゴシック" charset="0"/>
                <a:cs typeface="ＭＳ Ｐゴシック" charset="0"/>
              </a:rPr>
              <a:t>Bào</a:t>
            </a:r>
            <a:r>
              <a:rPr lang="en-US" sz="2400" b="1" dirty="0" smtClean="0">
                <a:solidFill>
                  <a:srgbClr val="FFFFFF"/>
                </a:solidFill>
                <a:latin typeface="Arial" charset="0"/>
                <a:ea typeface="ＭＳ Ｐゴシック" charset="0"/>
                <a:cs typeface="ＭＳ Ｐゴシック" charset="0"/>
              </a:rPr>
              <a:t> </a:t>
            </a:r>
            <a:r>
              <a:rPr lang="en-US" sz="2400" b="1" dirty="0" err="1" smtClean="0">
                <a:solidFill>
                  <a:srgbClr val="FFFFFF"/>
                </a:solidFill>
                <a:latin typeface="Arial" charset="0"/>
                <a:ea typeface="ＭＳ Ｐゴシック" charset="0"/>
                <a:cs typeface="ＭＳ Ｐゴシック" charset="0"/>
              </a:rPr>
              <a:t>thai</a:t>
            </a:r>
            <a:endParaRPr lang="en-US" sz="2400" b="1" dirty="0">
              <a:solidFill>
                <a:srgbClr val="FFFFFF"/>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227763" y="260350"/>
            <a:ext cx="1512887" cy="433388"/>
          </a:xfrm>
          <a:prstGeom prst="rect">
            <a:avLst/>
          </a:prstGeom>
          <a:solidFill>
            <a:schemeClr val="tx1">
              <a:lumMod val="95000"/>
              <a:lumOff val="5000"/>
            </a:schemeClr>
          </a:solidFill>
          <a:ln>
            <a:noFill/>
          </a:ln>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err="1" smtClean="0">
                <a:solidFill>
                  <a:srgbClr val="FFFFFF"/>
                </a:solidFill>
                <a:latin typeface="Arial" charset="0"/>
                <a:ea typeface="ＭＳ Ｐゴシック" charset="0"/>
                <a:cs typeface="ＭＳ Ｐゴシック" charset="0"/>
              </a:rPr>
              <a:t>Trẻ</a:t>
            </a:r>
            <a:r>
              <a:rPr lang="en-US" sz="1800" b="1" dirty="0" smtClean="0">
                <a:solidFill>
                  <a:srgbClr val="FFFFFF"/>
                </a:solidFill>
                <a:latin typeface="Arial" charset="0"/>
                <a:ea typeface="ＭＳ Ｐゴシック" charset="0"/>
                <a:cs typeface="ＭＳ Ｐゴシック" charset="0"/>
              </a:rPr>
              <a:t> </a:t>
            </a:r>
            <a:r>
              <a:rPr lang="en-US" sz="1800" b="1" dirty="0" err="1" smtClean="0">
                <a:solidFill>
                  <a:srgbClr val="FFFFFF"/>
                </a:solidFill>
                <a:latin typeface="Arial" charset="0"/>
                <a:ea typeface="ＭＳ Ｐゴシック" charset="0"/>
                <a:cs typeface="ＭＳ Ｐゴシック" charset="0"/>
              </a:rPr>
              <a:t>sơ</a:t>
            </a:r>
            <a:r>
              <a:rPr lang="en-US" sz="1800" b="1" dirty="0" smtClean="0">
                <a:solidFill>
                  <a:srgbClr val="FFFFFF"/>
                </a:solidFill>
                <a:latin typeface="Arial" charset="0"/>
                <a:ea typeface="ＭＳ Ｐゴシック" charset="0"/>
                <a:cs typeface="ＭＳ Ｐゴシック" charset="0"/>
              </a:rPr>
              <a:t> </a:t>
            </a:r>
            <a:r>
              <a:rPr lang="en-US" sz="1800" b="1" dirty="0" err="1" smtClean="0">
                <a:solidFill>
                  <a:srgbClr val="FFFFFF"/>
                </a:solidFill>
                <a:latin typeface="Arial" charset="0"/>
                <a:ea typeface="ＭＳ Ｐゴシック" charset="0"/>
                <a:cs typeface="ＭＳ Ｐゴシック" charset="0"/>
              </a:rPr>
              <a:t>sinh</a:t>
            </a:r>
            <a:endParaRPr lang="en-US" sz="1800" b="1" dirty="0">
              <a:solidFill>
                <a:srgbClr val="FFFFFF"/>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7740650" y="2636838"/>
            <a:ext cx="1511300" cy="431800"/>
          </a:xfrm>
          <a:prstGeom prst="rect">
            <a:avLst/>
          </a:prstGeom>
          <a:solidFill>
            <a:schemeClr val="tx1">
              <a:lumMod val="95000"/>
              <a:lumOff val="5000"/>
            </a:schemeClr>
          </a:solidFill>
          <a:ln>
            <a:noFill/>
          </a:ln>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latin typeface="Arial" charset="0"/>
                <a:ea typeface="ＭＳ Ｐゴシック" charset="0"/>
                <a:cs typeface="ＭＳ Ｐゴシック" charset="0"/>
              </a:rPr>
              <a:t>Con </a:t>
            </a:r>
            <a:r>
              <a:rPr lang="en-US" sz="2400" b="1" dirty="0" err="1" smtClean="0">
                <a:solidFill>
                  <a:srgbClr val="FFFFFF"/>
                </a:solidFill>
                <a:latin typeface="Arial" charset="0"/>
                <a:ea typeface="ＭＳ Ｐゴシック" charset="0"/>
                <a:cs typeface="ＭＳ Ｐゴシック" charset="0"/>
              </a:rPr>
              <a:t>trẻ</a:t>
            </a:r>
            <a:endParaRPr lang="en-US" sz="2400" b="1" dirty="0">
              <a:solidFill>
                <a:srgbClr val="FFFFFF"/>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7235825" y="5084763"/>
            <a:ext cx="1908175" cy="433387"/>
          </a:xfrm>
          <a:prstGeom prst="rect">
            <a:avLst/>
          </a:prstGeom>
          <a:solidFill>
            <a:schemeClr val="tx1">
              <a:lumMod val="95000"/>
              <a:lumOff val="5000"/>
            </a:schemeClr>
          </a:solidFill>
          <a:ln>
            <a:noFill/>
          </a:ln>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err="1" smtClean="0">
                <a:solidFill>
                  <a:srgbClr val="FFFFFF"/>
                </a:solidFill>
                <a:latin typeface="Arial" charset="0"/>
                <a:ea typeface="ＭＳ Ｐゴシック" charset="0"/>
                <a:cs typeface="ＭＳ Ｐゴシック" charset="0"/>
              </a:rPr>
              <a:t>Thanh</a:t>
            </a:r>
            <a:r>
              <a:rPr lang="en-US" sz="2400" b="1" dirty="0" smtClean="0">
                <a:solidFill>
                  <a:srgbClr val="FFFFFF"/>
                </a:solidFill>
                <a:latin typeface="Arial" charset="0"/>
                <a:ea typeface="ＭＳ Ｐゴシック" charset="0"/>
                <a:cs typeface="ＭＳ Ｐゴシック" charset="0"/>
              </a:rPr>
              <a:t> </a:t>
            </a:r>
            <a:r>
              <a:rPr lang="en-US" sz="2400" b="1" dirty="0" err="1" smtClean="0">
                <a:solidFill>
                  <a:srgbClr val="FFFFFF"/>
                </a:solidFill>
                <a:latin typeface="Arial" charset="0"/>
                <a:ea typeface="ＭＳ Ｐゴシック" charset="0"/>
                <a:cs typeface="ＭＳ Ｐゴシック" charset="0"/>
              </a:rPr>
              <a:t>niên</a:t>
            </a:r>
            <a:endParaRPr lang="en-US" sz="2400" b="1" dirty="0">
              <a:solidFill>
                <a:srgbClr val="FFFFFF"/>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4859338" y="5661025"/>
            <a:ext cx="1512887" cy="433388"/>
          </a:xfrm>
          <a:prstGeom prst="rect">
            <a:avLst/>
          </a:prstGeom>
          <a:solidFill>
            <a:schemeClr val="tx1">
              <a:lumMod val="95000"/>
              <a:lumOff val="5000"/>
            </a:schemeClr>
          </a:solidFill>
          <a:ln>
            <a:noFill/>
          </a:ln>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err="1" smtClean="0">
                <a:solidFill>
                  <a:srgbClr val="FFFFFF"/>
                </a:solidFill>
                <a:latin typeface="Arial" charset="0"/>
                <a:ea typeface="ＭＳ Ｐゴシック" charset="0"/>
                <a:cs typeface="ＭＳ Ｐゴシック" charset="0"/>
              </a:rPr>
              <a:t>Người</a:t>
            </a:r>
            <a:r>
              <a:rPr lang="en-US" sz="2000" b="1" dirty="0" smtClean="0">
                <a:solidFill>
                  <a:srgbClr val="FFFFFF"/>
                </a:solidFill>
                <a:latin typeface="Arial" charset="0"/>
                <a:ea typeface="ＭＳ Ｐゴシック" charset="0"/>
                <a:cs typeface="ＭＳ Ｐゴシック" charset="0"/>
              </a:rPr>
              <a:t> </a:t>
            </a:r>
            <a:r>
              <a:rPr lang="en-US" sz="2000" b="1" dirty="0" err="1" smtClean="0">
                <a:solidFill>
                  <a:srgbClr val="FFFFFF"/>
                </a:solidFill>
                <a:latin typeface="Arial" charset="0"/>
                <a:ea typeface="ＭＳ Ｐゴシック" charset="0"/>
                <a:cs typeface="ＭＳ Ｐゴシック" charset="0"/>
              </a:rPr>
              <a:t>lớn</a:t>
            </a:r>
            <a:endParaRPr lang="en-US" sz="2000" b="1" dirty="0">
              <a:solidFill>
                <a:srgbClr val="FFFFFF"/>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900113" y="5661025"/>
            <a:ext cx="1511300" cy="433388"/>
          </a:xfrm>
          <a:prstGeom prst="rect">
            <a:avLst/>
          </a:prstGeom>
          <a:solidFill>
            <a:schemeClr val="tx1">
              <a:lumMod val="95000"/>
              <a:lumOff val="5000"/>
            </a:schemeClr>
          </a:solidFill>
          <a:ln>
            <a:noFill/>
          </a:ln>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err="1" smtClean="0">
                <a:solidFill>
                  <a:srgbClr val="FFFFFF"/>
                </a:solidFill>
                <a:latin typeface="Arial" charset="0"/>
                <a:ea typeface="ＭＳ Ｐゴシック" charset="0"/>
                <a:cs typeface="ＭＳ Ｐゴシック" charset="0"/>
              </a:rPr>
              <a:t>Tuổi</a:t>
            </a:r>
            <a:r>
              <a:rPr lang="en-US" sz="2400" b="1" dirty="0" smtClean="0">
                <a:solidFill>
                  <a:srgbClr val="FFFFFF"/>
                </a:solidFill>
                <a:latin typeface="Arial" charset="0"/>
                <a:ea typeface="ＭＳ Ｐゴシック" charset="0"/>
                <a:cs typeface="ＭＳ Ｐゴシック" charset="0"/>
              </a:rPr>
              <a:t> </a:t>
            </a:r>
            <a:r>
              <a:rPr lang="en-US" sz="2400" b="1" dirty="0" err="1" smtClean="0">
                <a:solidFill>
                  <a:srgbClr val="FFFFFF"/>
                </a:solidFill>
                <a:latin typeface="Arial" charset="0"/>
                <a:ea typeface="ＭＳ Ｐゴシック" charset="0"/>
                <a:cs typeface="ＭＳ Ｐゴシック" charset="0"/>
              </a:rPr>
              <a:t>già</a:t>
            </a:r>
            <a:endParaRPr lang="en-US" sz="2400" b="1" dirty="0">
              <a:solidFill>
                <a:srgbClr val="FFFFFF"/>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0" y="3644900"/>
            <a:ext cx="1187450" cy="431800"/>
          </a:xfrm>
          <a:prstGeom prst="rect">
            <a:avLst/>
          </a:prstGeom>
          <a:solidFill>
            <a:schemeClr val="tx1">
              <a:lumMod val="95000"/>
              <a:lumOff val="5000"/>
            </a:schemeClr>
          </a:solidFill>
          <a:ln>
            <a:noFill/>
          </a:ln>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err="1" smtClean="0">
                <a:solidFill>
                  <a:srgbClr val="FFFFFF"/>
                </a:solidFill>
                <a:latin typeface="Arial" charset="0"/>
                <a:ea typeface="ＭＳ Ｐゴシック" charset="0"/>
                <a:cs typeface="ＭＳ Ｐゴシック" charset="0"/>
              </a:rPr>
              <a:t>Chết</a:t>
            </a:r>
            <a:endParaRPr lang="en-US" sz="2400" b="1" dirty="0">
              <a:solidFill>
                <a:srgbClr val="FFFFFF"/>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00213"/>
            <a:ext cx="7874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680" y="188441"/>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sz="4000" b="1" dirty="0" err="1">
                <a:solidFill>
                  <a:srgbClr val="FFFFFF"/>
                </a:solidFill>
                <a:effectLst>
                  <a:glow rad="127000">
                    <a:srgbClr val="000000"/>
                  </a:glow>
                </a:effectLst>
                <a:latin typeface="Arial" charset="0"/>
                <a:ea typeface="ＭＳ Ｐゴシック" charset="0"/>
                <a:cs typeface="ＭＳ Ｐゴシック" charset="0"/>
              </a:rPr>
              <a:t>Những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chu</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kỳ</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không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ngừng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nghỉ</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là</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rõ</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ràng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trong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thiên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nhiên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smtClean="0">
                <a:effectLst>
                  <a:glow rad="127000">
                    <a:schemeClr val="tx1"/>
                  </a:glow>
                </a:effectLst>
                <a:latin typeface="Arial" charset="0"/>
                <a:ea typeface="ＭＳ Ｐゴシック" charset="0"/>
                <a:cs typeface="ＭＳ Ｐゴシック" charset="0"/>
              </a:rPr>
              <a:t>(1:5-7</a:t>
            </a:r>
            <a:r>
              <a:rPr lang="en-US" sz="4000" b="1" dirty="0">
                <a:effectLst>
                  <a:glow rad="127000">
                    <a:schemeClr val="tx1"/>
                  </a:glow>
                </a:effectLst>
                <a:latin typeface="Arial" charset="0"/>
                <a:ea typeface="ＭＳ Ｐゴシック" charset="0"/>
                <a:cs typeface="ＭＳ Ｐゴシック" charset="0"/>
              </a:rPr>
              <a:t>). </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91821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373216"/>
            <a:ext cx="9144000" cy="1484784"/>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Mặt</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trời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cứ</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mọc</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rồi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lặn</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1:5)</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79"/>
            <a:ext cx="8236820" cy="1331147"/>
          </a:xfrm>
          <a:solidFill>
            <a:schemeClr val="tx1"/>
          </a:solidFill>
        </p:spPr>
        <p:txBody>
          <a:bodyPr/>
          <a:lstStyle/>
          <a:p>
            <a:r>
              <a:rPr lang="en-US" sz="4000" b="1" dirty="0" err="1">
                <a:solidFill>
                  <a:srgbClr val="FFFFFF"/>
                </a:solidFill>
                <a:effectLst>
                  <a:glow rad="127000">
                    <a:srgbClr val="000000"/>
                  </a:glow>
                </a:effectLst>
                <a:latin typeface="Arial" charset="0"/>
              </a:rPr>
              <a:t>Phát</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biểu</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về</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Vương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quốc</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trong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sách</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Truyền</a:t>
            </a:r>
            <a:r>
              <a:rPr lang="en-US" sz="4000" b="1" dirty="0">
                <a:solidFill>
                  <a:srgbClr val="FFFFFF"/>
                </a:solidFill>
                <a:effectLst>
                  <a:glow rad="127000">
                    <a:srgbClr val="000000"/>
                  </a:glow>
                </a:effectLst>
                <a:latin typeface="Arial" charset="0"/>
              </a:rPr>
              <a:t> </a:t>
            </a:r>
            <a:r>
              <a:rPr lang="en-US" sz="4000" b="1" dirty="0" err="1" smtClean="0">
                <a:solidFill>
                  <a:srgbClr val="FFFFFF"/>
                </a:solidFill>
                <a:effectLst>
                  <a:glow rad="127000">
                    <a:srgbClr val="000000"/>
                  </a:glow>
                </a:effectLst>
                <a:latin typeface="Arial" charset="0"/>
              </a:rPr>
              <a:t>Đạo</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22896" y="1954981"/>
            <a:ext cx="8944290" cy="387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srgbClr val="FFFFFF"/>
                </a:solidFill>
                <a:effectLst>
                  <a:glow rad="127000">
                    <a:srgbClr val="000000"/>
                  </a:glow>
                </a:effectLst>
                <a:latin typeface="Arial" charset="0"/>
              </a:rPr>
              <a:t>Life is </a:t>
            </a:r>
            <a:r>
              <a:rPr lang="en-US" b="1" dirty="0">
                <a:solidFill>
                  <a:srgbClr val="FFFF00"/>
                </a:solidFill>
                <a:effectLst>
                  <a:glow rad="127000">
                    <a:srgbClr val="000000"/>
                  </a:glow>
                </a:effectLst>
                <a:latin typeface="Arial" charset="0"/>
              </a:rPr>
              <a:t>fleeting</a:t>
            </a:r>
            <a:r>
              <a:rPr lang="en-US" b="1" dirty="0">
                <a:solidFill>
                  <a:srgbClr val="FFFFFF"/>
                </a:solidFill>
                <a:effectLst>
                  <a:glow rad="127000">
                    <a:srgbClr val="000000"/>
                  </a:glow>
                </a:effectLst>
                <a:latin typeface="Arial" charset="0"/>
              </a:rPr>
              <a:t> without submission to God</a:t>
            </a:r>
            <a:r>
              <a:rPr lang="fr-FR" b="1" dirty="0">
                <a:solidFill>
                  <a:srgbClr val="FFFFFF"/>
                </a:solidFill>
                <a:effectLst>
                  <a:glow rad="127000">
                    <a:srgbClr val="000000"/>
                  </a:glow>
                </a:effectLst>
                <a:latin typeface="Arial" charset="0"/>
              </a:rPr>
              <a:t>'</a:t>
            </a:r>
            <a:r>
              <a:rPr lang="en-US" b="1" dirty="0">
                <a:solidFill>
                  <a:srgbClr val="FFFFFF"/>
                </a:solidFill>
                <a:effectLst>
                  <a:glow rad="127000">
                    <a:srgbClr val="000000"/>
                  </a:glow>
                </a:effectLst>
                <a:latin typeface="Arial" charset="0"/>
              </a:rPr>
              <a:t>s rule </a:t>
            </a:r>
            <a:br>
              <a:rPr lang="en-US" b="1" dirty="0">
                <a:solidFill>
                  <a:srgbClr val="FFFFFF"/>
                </a:solidFill>
                <a:effectLst>
                  <a:glow rad="127000">
                    <a:srgbClr val="000000"/>
                  </a:glow>
                </a:effectLst>
                <a:latin typeface="Arial" charset="0"/>
              </a:rPr>
            </a:br>
            <a:r>
              <a:rPr lang="en-US" b="1" dirty="0">
                <a:solidFill>
                  <a:srgbClr val="FFFFFF"/>
                </a:solidFill>
                <a:effectLst>
                  <a:glow rad="127000">
                    <a:srgbClr val="000000"/>
                  </a:glow>
                </a:effectLst>
                <a:latin typeface="Arial" charset="0"/>
              </a:rPr>
              <a:t>(12:8, 13)</a:t>
            </a:r>
            <a:r>
              <a:rPr lang="en-US" b="1" dirty="0" smtClean="0">
                <a:solidFill>
                  <a:srgbClr val="FFFFFF"/>
                </a:solidFill>
                <a:effectLst>
                  <a:glow rad="127000">
                    <a:srgbClr val="000000"/>
                  </a:glow>
                </a:effectLst>
                <a:latin typeface="Arial" charset="0"/>
              </a:rPr>
              <a:t>.</a:t>
            </a:r>
            <a:endParaRPr lang="en-US" sz="9600" b="1" dirty="0">
              <a:solidFill>
                <a:srgbClr val="FFFFFF"/>
              </a:solidFill>
              <a:effectLst>
                <a:glow rad="127000">
                  <a:srgbClr val="000000"/>
                </a:glow>
              </a:effectLst>
              <a:latin typeface="Arial" charset="0"/>
            </a:endParaRPr>
          </a:p>
        </p:txBody>
      </p:sp>
      <p:sp>
        <p:nvSpPr>
          <p:cNvPr id="6"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858465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82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949280"/>
            <a:ext cx="9144000" cy="908720"/>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Gió</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thổi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theo</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vòng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tròn</a:t>
            </a:r>
            <a:r>
              <a:rPr lang="en-US" b="1" dirty="0" smtClean="0">
                <a:effectLst>
                  <a:glow rad="127000">
                    <a:schemeClr val="tx1"/>
                  </a:glow>
                </a:effectLst>
                <a:latin typeface="Arial" charset="0"/>
                <a:ea typeface="ＭＳ Ｐゴシック" charset="0"/>
                <a:cs typeface="ＭＳ Ｐゴシック" charset="0"/>
              </a:rPr>
              <a:t> (1:6</a:t>
            </a:r>
            <a:r>
              <a:rPr lang="en-US" b="1" dirty="0">
                <a:effectLst>
                  <a:glow rad="127000">
                    <a:schemeClr val="tx1"/>
                  </a:glow>
                </a:effectLst>
                <a:latin typeface="Arial" charset="0"/>
                <a:ea typeface="ＭＳ Ｐゴシック" charset="0"/>
                <a:cs typeface="ＭＳ Ｐゴシック" charset="0"/>
              </a:rPr>
              <a:t>). </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Water Cycle</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699792" y="5805264"/>
            <a:ext cx="6636960" cy="864096"/>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39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630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733257"/>
            <a:ext cx="9144000" cy="1124744"/>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Nước</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sông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và</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biển</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quay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vòng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ngừng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nghỉ</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(1:7).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4016" y="188640"/>
            <a:ext cx="4355976" cy="3312368"/>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t>
            </a:r>
            <a:r>
              <a:rPr lang="en-US" b="1" dirty="0" err="1" smtClean="0">
                <a:effectLst>
                  <a:glow rad="127000">
                    <a:schemeClr val="tx1"/>
                  </a:glow>
                </a:effectLst>
                <a:latin typeface="Arial" charset="0"/>
                <a:ea typeface="ＭＳ Ｐゴシック" charset="0"/>
                <a:cs typeface="ＭＳ Ｐゴシック" charset="0"/>
              </a:rPr>
              <a:t>Không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có</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gì</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mới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dưới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trời</a:t>
            </a:r>
            <a:r>
              <a:rPr lang="en-US" b="1" dirty="0" smtClean="0">
                <a:effectLst>
                  <a:glow rad="127000">
                    <a:schemeClr val="tx1"/>
                  </a:glow>
                </a:effectLst>
                <a:latin typeface="Arial" charset="0"/>
                <a:ea typeface="ＭＳ Ｐゴシック" charset="0"/>
                <a:cs typeface="ＭＳ Ｐゴシック" charset="0"/>
              </a:rPr>
              <a:t>" (1:9b)</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373216"/>
            <a:ext cx="9144000" cy="1310665"/>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Những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chu</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kỳ</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ngừng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là</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rõ</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ràng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trong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lịch</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sử</a:t>
            </a:r>
            <a:r>
              <a:rPr lang="en-US" b="1" dirty="0" smtClean="0">
                <a:solidFill>
                  <a:srgbClr val="FFFFFF"/>
                </a:solidFill>
                <a:effectLst>
                  <a:glow rad="127000">
                    <a:srgbClr val="000000"/>
                  </a:glow>
                </a:effectLst>
                <a:latin typeface="Arial" charset="0"/>
                <a:ea typeface="ＭＳ Ｐゴシック" charset="0"/>
                <a:cs typeface="ＭＳ Ｐゴシック" charset="0"/>
              </a:rPr>
              <a:t> (1:8-11)</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272" y="5085184"/>
            <a:ext cx="9144000" cy="1295400"/>
          </a:xfrm>
          <a:ln>
            <a:miter lim="800000"/>
            <a:headEnd/>
            <a:tailEnd/>
          </a:ln>
          <a:effectLst>
            <a:outerShdw blurRad="63500" dist="35921" dir="2700000" algn="ctr" rotWithShape="0">
              <a:schemeClr val="tx2">
                <a:alpha val="74998"/>
              </a:schemeClr>
            </a:outerShdw>
          </a:effectLst>
          <a:extLst/>
        </p:spPr>
        <p:txBody>
          <a:bodyPr/>
          <a:lstStyle/>
          <a:p>
            <a:pPr>
              <a:defRPr/>
            </a:pPr>
            <a:r>
              <a:rPr lang="en-US" sz="4000" b="1" dirty="0" err="1" smtClean="0">
                <a:effectLst>
                  <a:glow rad="127000">
                    <a:schemeClr val="tx1"/>
                  </a:glow>
                </a:effectLst>
                <a:latin typeface="Arial" charset="0"/>
                <a:ea typeface="ＭＳ Ｐゴシック" charset="0"/>
                <a:cs typeface="ＭＳ Ｐゴシック" charset="0"/>
              </a:rPr>
              <a:t>Những</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chu</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kỳ</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thoáng</a:t>
            </a:r>
            <a:r>
              <a:rPr lang="en-US" sz="4000" b="1" dirty="0" smtClean="0">
                <a:effectLst>
                  <a:glow rad="127000">
                    <a:schemeClr val="tx1"/>
                  </a:glow>
                </a:effectLst>
                <a:latin typeface="Arial" charset="0"/>
                <a:ea typeface="ＭＳ Ｐゴシック" charset="0"/>
                <a:cs typeface="ＭＳ Ｐゴシック" charset="0"/>
              </a:rPr>
              <a:t> qua </a:t>
            </a:r>
            <a:r>
              <a:rPr lang="en-US" sz="4000" b="1" dirty="0" err="1" smtClean="0">
                <a:effectLst>
                  <a:glow rad="127000">
                    <a:schemeClr val="tx1"/>
                  </a:glow>
                </a:effectLst>
                <a:latin typeface="Arial" charset="0"/>
                <a:ea typeface="ＭＳ Ｐゴシック" charset="0"/>
                <a:cs typeface="ＭＳ Ｐゴシック" charset="0"/>
              </a:rPr>
              <a:t>và</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ngắn</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ngủi</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của</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cuộc</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sống</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nên</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hướng</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chúng</a:t>
            </a:r>
            <a:r>
              <a:rPr lang="en-US" sz="4000" b="1" dirty="0" smtClean="0">
                <a:effectLst>
                  <a:glow rad="127000">
                    <a:schemeClr val="tx1"/>
                  </a:glow>
                </a:effectLst>
                <a:latin typeface="Arial" charset="0"/>
                <a:ea typeface="ＭＳ Ｐゴシック" charset="0"/>
                <a:cs typeface="ＭＳ Ｐゴシック" charset="0"/>
              </a:rPr>
              <a:t> ta </a:t>
            </a:r>
            <a:r>
              <a:rPr lang="en-US" sz="4000" b="1" dirty="0" err="1" smtClean="0">
                <a:effectLst>
                  <a:glow rad="127000">
                    <a:schemeClr val="tx1"/>
                  </a:glow>
                </a:effectLst>
                <a:latin typeface="Arial" charset="0"/>
                <a:ea typeface="ＭＳ Ｐゴシック" charset="0"/>
                <a:cs typeface="ＭＳ Ｐゴシック" charset="0"/>
              </a:rPr>
              <a:t>đến</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việc</a:t>
            </a:r>
            <a:r>
              <a:rPr lang="en-US" sz="4000" b="1" dirty="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tìm</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kiếm</a:t>
            </a:r>
            <a:r>
              <a:rPr lang="en-US" sz="4000" b="1" dirty="0" smtClean="0">
                <a:effectLst>
                  <a:glow rad="127000">
                    <a:schemeClr val="tx1"/>
                  </a:glow>
                </a:effectLst>
                <a:latin typeface="Arial" charset="0"/>
                <a:ea typeface="ＭＳ Ｐゴシック" charset="0"/>
                <a:cs typeface="ＭＳ Ｐゴシック" charset="0"/>
              </a:rPr>
              <a:t> ĐCT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FF"/>
                </a:solidFill>
                <a:effectLst>
                  <a:glow rad="127000">
                    <a:srgbClr val="000000"/>
                  </a:glow>
                </a:effectLst>
                <a:latin typeface="Arial" charset="0"/>
                <a:ea typeface="ＭＳ Ｐゴシック" charset="0"/>
                <a:cs typeface="ＭＳ Ｐゴシック" charset="0"/>
              </a:rPr>
              <a:t>Ý </a:t>
            </a:r>
            <a:r>
              <a:rPr lang="en-US" sz="6600" b="1" dirty="0" err="1" smtClean="0">
                <a:solidFill>
                  <a:srgbClr val="FFFFFF"/>
                </a:solidFill>
                <a:effectLst>
                  <a:glow rad="127000">
                    <a:srgbClr val="000000"/>
                  </a:glow>
                </a:effectLst>
                <a:latin typeface="Arial" charset="0"/>
                <a:ea typeface="ＭＳ Ｐゴシック" charset="0"/>
                <a:cs typeface="ＭＳ Ｐゴシック" charset="0"/>
              </a:rPr>
              <a:t>chính</a:t>
            </a:r>
            <a:r>
              <a:rPr lang="en-US" sz="6600" b="1" dirty="0" smtClean="0">
                <a:solidFill>
                  <a:srgbClr val="FFFFFF"/>
                </a:solidFill>
                <a:effectLst>
                  <a:glow rad="127000">
                    <a:srgbClr val="000000"/>
                  </a:glow>
                </a:effectLst>
                <a:latin typeface="Arial" charset="0"/>
                <a:ea typeface="ＭＳ Ｐゴシック" charset="0"/>
                <a:cs typeface="ＭＳ Ｐゴシック" charset="0"/>
              </a:rPr>
              <a:t> </a:t>
            </a:r>
            <a:r>
              <a:rPr lang="en-US" sz="6600"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sz="6600" b="1" dirty="0" smtClean="0">
                <a:solidFill>
                  <a:srgbClr val="FFFFFF"/>
                </a:solidFill>
                <a:effectLst>
                  <a:glow rad="127000">
                    <a:srgbClr val="000000"/>
                  </a:glow>
                </a:effectLst>
                <a:latin typeface="Arial" charset="0"/>
                <a:ea typeface="ＭＳ Ｐゴシック" charset="0"/>
                <a:cs typeface="ＭＳ Ｐゴシック" charset="0"/>
              </a:rPr>
              <a:t> 1:1-11</a:t>
            </a:r>
            <a:endParaRPr lang="en-US" sz="66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413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91440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p:txBody>
          <a:bodyPr/>
          <a:lstStyle/>
          <a:p>
            <a:pPr eaLnBrk="1" hangingPunct="1"/>
            <a:r>
              <a:rPr lang="en-US" altLang="zh-CN" smtClean="0">
                <a:latin typeface="Arial" panose="020B0604020202020204" pitchFamily="34" charset="0"/>
                <a:ea typeface="SimSun" panose="02010600030101010101" pitchFamily="2" charset="-122"/>
                <a:cs typeface="Arial" panose="020B0604020202020204" pitchFamily="34" charset="0"/>
              </a:rPr>
              <a:t>2 Fs</a:t>
            </a:r>
          </a:p>
        </p:txBody>
      </p:sp>
      <p:pic>
        <p:nvPicPr>
          <p:cNvPr id="262147" name="Picture 3" descr="bs01928_"/>
          <p:cNvPicPr>
            <a:picLocks noChangeAspect="1" noChangeArrowheads="1"/>
          </p:cNvPicPr>
          <p:nvPr/>
        </p:nvPicPr>
        <p:blipFill>
          <a:blip r:embed="rId3"/>
          <a:srcRect/>
          <a:stretch>
            <a:fillRect/>
          </a:stretch>
        </p:blipFill>
        <p:spPr bwMode="auto">
          <a:xfrm>
            <a:off x="0" y="-228600"/>
            <a:ext cx="9144000" cy="6858000"/>
          </a:xfrm>
          <a:prstGeom prst="rect">
            <a:avLst/>
          </a:prstGeom>
          <a:noFill/>
          <a:ln>
            <a:noFill/>
          </a:ln>
          <a:effectLst>
            <a:outerShdw blurRad="63500" dist="38099" dir="2700000" algn="ctr" rotWithShape="0">
              <a:schemeClr val="folHlink">
                <a:alpha val="74997"/>
              </a:schemeClr>
            </a:outerShdw>
          </a:effectLst>
          <a:extLst/>
        </p:spPr>
      </p:pic>
      <p:sp>
        <p:nvSpPr>
          <p:cNvPr id="262148" name="WordArt 4"/>
          <p:cNvSpPr>
            <a:spLocks noChangeArrowheads="1" noChangeShapeType="1" noTextEdit="1"/>
          </p:cNvSpPr>
          <p:nvPr/>
        </p:nvSpPr>
        <p:spPr bwMode="auto">
          <a:xfrm rot="487806">
            <a:off x="6858000" y="762000"/>
            <a:ext cx="2133600" cy="915988"/>
          </a:xfrm>
          <a:prstGeom prst="rect">
            <a:avLst/>
          </a:prstGeom>
        </p:spPr>
        <p:txBody>
          <a:bodyPr wrap="none" fromWordArt="1">
            <a:prstTxWarp prst="textPlain">
              <a:avLst>
                <a:gd name="adj" fmla="val 50000"/>
              </a:avLst>
            </a:prstTxWarp>
          </a:bodyPr>
          <a:lstStyle/>
          <a:p>
            <a:r>
              <a:rPr lang="vi-VN" sz="3600" kern="10" dirty="0" smtClean="0">
                <a:ln w="9525">
                  <a:solidFill>
                    <a:srgbClr val="000000"/>
                  </a:solidFill>
                  <a:round/>
                  <a:headEnd/>
                  <a:tailEnd/>
                </a:ln>
                <a:solidFill>
                  <a:srgbClr val="66FF66"/>
                </a:solidFill>
                <a:cs typeface="Times New Roman" panose="02020603050405020304" pitchFamily="18" charset="0"/>
              </a:rPr>
              <a:t>Phù phiếm</a:t>
            </a:r>
            <a:endParaRPr lang="vi-VN" sz="3600" kern="10" dirty="0">
              <a:ln w="9525">
                <a:solidFill>
                  <a:srgbClr val="000000"/>
                </a:solidFill>
                <a:round/>
                <a:headEnd/>
                <a:tailEnd/>
              </a:ln>
              <a:solidFill>
                <a:srgbClr val="66FF66"/>
              </a:solidFill>
              <a:cs typeface="Times New Roman" panose="02020603050405020304" pitchFamily="18" charset="0"/>
            </a:endParaRPr>
          </a:p>
        </p:txBody>
      </p:sp>
      <p:sp>
        <p:nvSpPr>
          <p:cNvPr id="262149" name="WordArt 5"/>
          <p:cNvSpPr>
            <a:spLocks noChangeArrowheads="1" noChangeShapeType="1" noTextEdit="1"/>
          </p:cNvSpPr>
          <p:nvPr/>
        </p:nvSpPr>
        <p:spPr bwMode="auto">
          <a:xfrm rot="-495251">
            <a:off x="150813" y="598488"/>
            <a:ext cx="2057400" cy="1176337"/>
          </a:xfrm>
          <a:prstGeom prst="rect">
            <a:avLst/>
          </a:prstGeom>
        </p:spPr>
        <p:txBody>
          <a:bodyPr wrap="none" fromWordArt="1">
            <a:prstTxWarp prst="textPlain">
              <a:avLst>
                <a:gd name="adj" fmla="val 50000"/>
              </a:avLst>
            </a:prstTxWarp>
          </a:bodyPr>
          <a:lstStyle/>
          <a:p>
            <a:r>
              <a:rPr lang="vi-VN" sz="3600" kern="10" dirty="0" smtClean="0">
                <a:ln w="9525">
                  <a:solidFill>
                    <a:srgbClr val="000000"/>
                  </a:solidFill>
                  <a:round/>
                  <a:headEnd/>
                  <a:tailEnd/>
                </a:ln>
                <a:solidFill>
                  <a:srgbClr val="00FF00"/>
                </a:solidFill>
                <a:cs typeface="Times New Roman" panose="02020603050405020304" pitchFamily="18" charset="0"/>
              </a:rPr>
              <a:t>Thoáng qua</a:t>
            </a:r>
            <a:endParaRPr lang="vi-VN" sz="3600" kern="10" dirty="0">
              <a:ln w="9525">
                <a:solidFill>
                  <a:srgbClr val="000000"/>
                </a:solidFill>
                <a:round/>
                <a:headEnd/>
                <a:tailEnd/>
              </a:ln>
              <a:solidFill>
                <a:srgbClr val="00FF00"/>
              </a:solidFill>
              <a:cs typeface="Times New Roman" panose="02020603050405020304" pitchFamily="18" charset="0"/>
            </a:endParaRPr>
          </a:p>
        </p:txBody>
      </p:sp>
      <p:sp>
        <p:nvSpPr>
          <p:cNvPr id="262150" name="WordArt 6"/>
          <p:cNvSpPr>
            <a:spLocks noChangeArrowheads="1" noChangeShapeType="1" noTextEdit="1"/>
          </p:cNvSpPr>
          <p:nvPr/>
        </p:nvSpPr>
        <p:spPr bwMode="auto">
          <a:xfrm>
            <a:off x="2914650" y="304800"/>
            <a:ext cx="3314700" cy="914400"/>
          </a:xfrm>
          <a:prstGeom prst="rect">
            <a:avLst/>
          </a:prstGeom>
        </p:spPr>
        <p:txBody>
          <a:bodyPr wrap="none" fromWordArt="1">
            <a:prstTxWarp prst="textPlain">
              <a:avLst>
                <a:gd name="adj" fmla="val 50000"/>
              </a:avLst>
            </a:prstTxWarp>
          </a:bodyPr>
          <a:lstStyle/>
          <a:p>
            <a:r>
              <a:rPr lang="vi-VN" sz="3600" kern="10" dirty="0">
                <a:ln w="9525">
                  <a:solidFill>
                    <a:srgbClr val="000000"/>
                  </a:solidFill>
                  <a:round/>
                  <a:headEnd/>
                  <a:tailEnd/>
                </a:ln>
                <a:solidFill>
                  <a:srgbClr val="00FF00"/>
                </a:solidFill>
                <a:cs typeface="Times New Roman" panose="02020603050405020304" pitchFamily="18" charset="0"/>
              </a:rPr>
              <a:t>Frustration</a:t>
            </a:r>
          </a:p>
        </p:txBody>
      </p:sp>
      <p:sp>
        <p:nvSpPr>
          <p:cNvPr id="262151" name="AutoShape 7"/>
          <p:cNvSpPr>
            <a:spLocks noChangeArrowheads="1"/>
          </p:cNvSpPr>
          <p:nvPr/>
        </p:nvSpPr>
        <p:spPr bwMode="auto">
          <a:xfrm>
            <a:off x="2362200" y="-533400"/>
            <a:ext cx="4343400" cy="7010400"/>
          </a:xfrm>
          <a:prstGeom prst="upArrow">
            <a:avLst>
              <a:gd name="adj1" fmla="val 50000"/>
              <a:gd name="adj2" fmla="val 40351"/>
            </a:avLst>
          </a:prstGeom>
          <a:solidFill>
            <a:srgbClr val="00009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solidFill>
                <a:srgbClr val="FFFFFF"/>
              </a:solidFill>
              <a:latin typeface="Arial" panose="020B0604020202020204" pitchFamily="34" charset="0"/>
              <a:cs typeface="Arial" panose="020B0604020202020204" pitchFamily="34" charset="0"/>
            </a:endParaRPr>
          </a:p>
        </p:txBody>
      </p:sp>
      <p:sp>
        <p:nvSpPr>
          <p:cNvPr id="142343" name="WordArt 8"/>
          <p:cNvSpPr>
            <a:spLocks noChangeArrowheads="1" noChangeShapeType="1" noTextEdit="1"/>
          </p:cNvSpPr>
          <p:nvPr/>
        </p:nvSpPr>
        <p:spPr bwMode="auto">
          <a:xfrm>
            <a:off x="3733800" y="381000"/>
            <a:ext cx="156210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smtClean="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Tìm ĐCT</a:t>
            </a:r>
            <a:r>
              <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
            </a:r>
            <a:br>
              <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br>
            <a:r>
              <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(12:1)</a:t>
            </a:r>
          </a:p>
        </p:txBody>
      </p:sp>
      <p:sp>
        <p:nvSpPr>
          <p:cNvPr id="262153" name="WordArt 9"/>
          <p:cNvSpPr>
            <a:spLocks noChangeArrowheads="1" noChangeShapeType="1" noTextEdit="1"/>
          </p:cNvSpPr>
          <p:nvPr/>
        </p:nvSpPr>
        <p:spPr bwMode="auto">
          <a:xfrm>
            <a:off x="3619500" y="3048000"/>
            <a:ext cx="1905000" cy="3108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&amp;</a:t>
            </a:r>
          </a:p>
          <a:p>
            <a:r>
              <a:rPr lang="vi-VN" sz="3600" kern="10" dirty="0" smtClean="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Kính sợ ĐCT</a:t>
            </a:r>
            <a:endPar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endParaRPr>
          </a:p>
          <a:p>
            <a:r>
              <a:rPr lang="vi-VN" sz="3600" kern="10" dirty="0">
                <a:solidFill>
                  <a:srgbClr val="FFFFFF"/>
                </a:solidFill>
                <a:effectLst>
                  <a:outerShdw dist="38100" dir="2700000" algn="tl" rotWithShape="0">
                    <a:srgbClr val="808080">
                      <a:alpha val="43137"/>
                    </a:srgbClr>
                  </a:outerShdw>
                </a:effectLst>
                <a:latin typeface="Arial" panose="020B0604020202020204" pitchFamily="34" charset="0"/>
                <a:cs typeface="Arial" panose="020B0604020202020204" pitchFamily="34" charset="0"/>
              </a:rPr>
              <a:t>(12:13)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2151"/>
                                        </p:tgtEl>
                                        <p:attrNameLst>
                                          <p:attrName>style.visibility</p:attrName>
                                        </p:attrNameLst>
                                      </p:cBhvr>
                                      <p:to>
                                        <p:strVal val="visible"/>
                                      </p:to>
                                    </p:set>
                                    <p:animEffect transition="in" filter="blinds(horizontal)">
                                      <p:cBhvr>
                                        <p:cTn id="7" dur="500"/>
                                        <p:tgtEl>
                                          <p:spTgt spid="262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42343"/>
                                        </p:tgtEl>
                                        <p:attrNameLst>
                                          <p:attrName>style.visibility</p:attrName>
                                        </p:attrNameLst>
                                      </p:cBhvr>
                                      <p:to>
                                        <p:strVal val="visible"/>
                                      </p:to>
                                    </p:set>
                                    <p:anim calcmode="lin" valueType="num">
                                      <p:cBhvr>
                                        <p:cTn id="12" dur="1000" fill="hold"/>
                                        <p:tgtEl>
                                          <p:spTgt spid="142343"/>
                                        </p:tgtEl>
                                        <p:attrNameLst>
                                          <p:attrName>ppt_w</p:attrName>
                                        </p:attrNameLst>
                                      </p:cBhvr>
                                      <p:tavLst>
                                        <p:tav tm="0">
                                          <p:val>
                                            <p:strVal val="#ppt_w*0.70"/>
                                          </p:val>
                                        </p:tav>
                                        <p:tav tm="100000">
                                          <p:val>
                                            <p:strVal val="#ppt_w"/>
                                          </p:val>
                                        </p:tav>
                                      </p:tavLst>
                                    </p:anim>
                                    <p:anim calcmode="lin" valueType="num">
                                      <p:cBhvr>
                                        <p:cTn id="13" dur="1000" fill="hold"/>
                                        <p:tgtEl>
                                          <p:spTgt spid="142343"/>
                                        </p:tgtEl>
                                        <p:attrNameLst>
                                          <p:attrName>ppt_h</p:attrName>
                                        </p:attrNameLst>
                                      </p:cBhvr>
                                      <p:tavLst>
                                        <p:tav tm="0">
                                          <p:val>
                                            <p:strVal val="#ppt_h"/>
                                          </p:val>
                                        </p:tav>
                                        <p:tav tm="100000">
                                          <p:val>
                                            <p:strVal val="#ppt_h"/>
                                          </p:val>
                                        </p:tav>
                                      </p:tavLst>
                                    </p:anim>
                                    <p:animEffect transition="in" filter="fade">
                                      <p:cBhvr>
                                        <p:cTn id="14" dur="1000"/>
                                        <p:tgtEl>
                                          <p:spTgt spid="14234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2153"/>
                                        </p:tgtEl>
                                        <p:attrNameLst>
                                          <p:attrName>style.visibility</p:attrName>
                                        </p:attrNameLst>
                                      </p:cBhvr>
                                      <p:to>
                                        <p:strVal val="visible"/>
                                      </p:to>
                                    </p:set>
                                    <p:animEffect transition="in" filter="fade">
                                      <p:cBhvr>
                                        <p:cTn id="19" dur="1000"/>
                                        <p:tgtEl>
                                          <p:spTgt spid="262153"/>
                                        </p:tgtEl>
                                      </p:cBhvr>
                                    </p:animEffect>
                                  </p:childTnLst>
                                </p:cTn>
                              </p:par>
                              <p:par>
                                <p:cTn id="20" presetID="10" presetClass="exit" presetSubtype="0" fill="hold" grpId="0" nodeType="withEffect">
                                  <p:stCondLst>
                                    <p:cond delay="0"/>
                                  </p:stCondLst>
                                  <p:childTnLst>
                                    <p:animEffect transition="out" filter="fade">
                                      <p:cBhvr>
                                        <p:cTn id="21" dur="2000"/>
                                        <p:tgtEl>
                                          <p:spTgt spid="262149"/>
                                        </p:tgtEl>
                                      </p:cBhvr>
                                    </p:animEffect>
                                    <p:set>
                                      <p:cBhvr>
                                        <p:cTn id="22" dur="1" fill="hold">
                                          <p:stCondLst>
                                            <p:cond delay="1999"/>
                                          </p:stCondLst>
                                        </p:cTn>
                                        <p:tgtEl>
                                          <p:spTgt spid="26214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262150"/>
                                        </p:tgtEl>
                                      </p:cBhvr>
                                    </p:animEffect>
                                    <p:set>
                                      <p:cBhvr>
                                        <p:cTn id="25" dur="1" fill="hold">
                                          <p:stCondLst>
                                            <p:cond delay="1999"/>
                                          </p:stCondLst>
                                        </p:cTn>
                                        <p:tgtEl>
                                          <p:spTgt spid="26215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262148"/>
                                        </p:tgtEl>
                                      </p:cBhvr>
                                    </p:animEffect>
                                    <p:set>
                                      <p:cBhvr>
                                        <p:cTn id="28" dur="1" fill="hold">
                                          <p:stCondLst>
                                            <p:cond delay="1999"/>
                                          </p:stCondLst>
                                        </p:cTn>
                                        <p:tgtEl>
                                          <p:spTgt spid="262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animBg="1"/>
      <p:bldP spid="262149" grpId="0" animBg="1"/>
      <p:bldP spid="262150" grpId="0" animBg="1"/>
      <p:bldP spid="262151" grpId="0" animBg="1"/>
      <p:bldP spid="142343" grpId="0" animBg="1"/>
      <p:bldP spid="26215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228600" y="0"/>
            <a:ext cx="8915400" cy="4038600"/>
          </a:xfrm>
        </p:spPr>
        <p:txBody>
          <a:bodyPr/>
          <a:lstStyle/>
          <a:p>
            <a:pPr>
              <a:defRPr/>
            </a:pPr>
            <a:r>
              <a:rPr lang="en-US" sz="5400" b="1" dirty="0" smtClean="0">
                <a:latin typeface="Arial" charset="0"/>
                <a:ea typeface="ＭＳ Ｐゴシック" pitchFamily="-108" charset="-128"/>
              </a:rPr>
              <a:t>I.  </a:t>
            </a:r>
            <a:r>
              <a:rPr lang="en-US" sz="5400" b="1" dirty="0" err="1" smtClean="0">
                <a:latin typeface="Arial" charset="0"/>
                <a:ea typeface="ＭＳ Ｐゴシック" pitchFamily="-108" charset="-128"/>
              </a:rPr>
              <a:t>Mọi</a:t>
            </a:r>
            <a:r>
              <a:rPr lang="en-US" sz="5400" b="1" dirty="0" smtClean="0">
                <a:latin typeface="Arial" charset="0"/>
                <a:ea typeface="ＭＳ Ｐゴシック" pitchFamily="-108" charset="-128"/>
              </a:rPr>
              <a:t> </a:t>
            </a:r>
            <a:r>
              <a:rPr lang="en-US" sz="5400" b="1" dirty="0" err="1" smtClean="0">
                <a:latin typeface="Arial" charset="0"/>
                <a:ea typeface="ＭＳ Ｐゴシック" pitchFamily="-108" charset="-128"/>
              </a:rPr>
              <a:t>nỗ</a:t>
            </a:r>
            <a:r>
              <a:rPr lang="en-US" sz="5400" b="1" dirty="0" smtClean="0">
                <a:latin typeface="Arial" charset="0"/>
                <a:ea typeface="ＭＳ Ｐゴシック" pitchFamily="-108" charset="-128"/>
              </a:rPr>
              <a:t> </a:t>
            </a:r>
            <a:r>
              <a:rPr lang="en-US" sz="5400" b="1" dirty="0" err="1" smtClean="0">
                <a:latin typeface="Arial" charset="0"/>
                <a:ea typeface="ＭＳ Ｐゴシック" pitchFamily="-108" charset="-128"/>
              </a:rPr>
              <a:t>lực</a:t>
            </a:r>
            <a:r>
              <a:rPr lang="en-US" sz="5400" b="1" dirty="0" smtClean="0">
                <a:latin typeface="Arial" charset="0"/>
                <a:ea typeface="ＭＳ Ｐゴシック" pitchFamily="-108" charset="-128"/>
              </a:rPr>
              <a:t> </a:t>
            </a:r>
            <a:r>
              <a:rPr lang="en-US" sz="5400" b="1" dirty="0" err="1" smtClean="0">
                <a:latin typeface="Arial" charset="0"/>
                <a:ea typeface="ＭＳ Ｐゴシック" pitchFamily="-108" charset="-128"/>
              </a:rPr>
              <a:t>của</a:t>
            </a:r>
            <a:r>
              <a:rPr lang="en-US" sz="5400" b="1" dirty="0" smtClean="0">
                <a:latin typeface="Arial" charset="0"/>
                <a:ea typeface="ＭＳ Ｐゴシック" pitchFamily="-108" charset="-128"/>
              </a:rPr>
              <a:t> con </a:t>
            </a:r>
            <a:r>
              <a:rPr lang="en-US" sz="5400" b="1" dirty="0" err="1" smtClean="0">
                <a:latin typeface="Arial" charset="0"/>
                <a:ea typeface="ＭＳ Ｐゴシック" pitchFamily="-108" charset="-128"/>
              </a:rPr>
              <a:t>người</a:t>
            </a:r>
            <a:r>
              <a:rPr lang="en-US" sz="5400" b="1" dirty="0" smtClean="0">
                <a:latin typeface="Arial" charset="0"/>
                <a:ea typeface="ＭＳ Ｐゴシック" pitchFamily="-108" charset="-128"/>
              </a:rPr>
              <a:t> </a:t>
            </a:r>
            <a:r>
              <a:rPr lang="en-US" sz="5400" b="1" dirty="0" err="1" smtClean="0">
                <a:latin typeface="Arial" charset="0"/>
                <a:ea typeface="ＭＳ Ｐゴシック" pitchFamily="-108" charset="-128"/>
              </a:rPr>
              <a:t>đều</a:t>
            </a:r>
            <a:r>
              <a:rPr lang="en-US" sz="5400" b="1" dirty="0" smtClean="0">
                <a:latin typeface="Arial" charset="0"/>
                <a:ea typeface="ＭＳ Ｐゴシック" pitchFamily="-108" charset="-128"/>
              </a:rPr>
              <a:t> </a:t>
            </a:r>
            <a:r>
              <a:rPr lang="en-US" sz="5400" b="1" dirty="0" err="1" smtClean="0">
                <a:solidFill>
                  <a:srgbClr val="FFFF00"/>
                </a:solidFill>
                <a:latin typeface="Arial" charset="0"/>
                <a:ea typeface="ＭＳ Ｐゴシック" pitchFamily="-108" charset="-128"/>
              </a:rPr>
              <a:t>ngắn</a:t>
            </a:r>
            <a:r>
              <a:rPr lang="en-US" sz="5400" b="1" dirty="0" smtClean="0">
                <a:solidFill>
                  <a:srgbClr val="FFFF00"/>
                </a:solidFill>
                <a:latin typeface="Arial" charset="0"/>
                <a:ea typeface="ＭＳ Ｐゴシック" pitchFamily="-108" charset="-128"/>
              </a:rPr>
              <a:t> </a:t>
            </a:r>
            <a:r>
              <a:rPr lang="en-US" sz="5400" b="1" dirty="0" err="1" smtClean="0">
                <a:solidFill>
                  <a:srgbClr val="FFFF00"/>
                </a:solidFill>
                <a:latin typeface="Arial" charset="0"/>
                <a:ea typeface="ＭＳ Ｐゴシック" pitchFamily="-108" charset="-128"/>
              </a:rPr>
              <a:t>ngủi</a:t>
            </a:r>
            <a:r>
              <a:rPr lang="en-US" sz="5400" b="1" dirty="0" smtClean="0">
                <a:solidFill>
                  <a:srgbClr val="FFFF00"/>
                </a:solidFill>
                <a:latin typeface="Arial" charset="0"/>
                <a:ea typeface="ＭＳ Ｐゴシック" pitchFamily="-108" charset="-128"/>
              </a:rPr>
              <a:t> </a:t>
            </a:r>
            <a:r>
              <a:rPr lang="en-US" sz="5400" b="1" dirty="0" smtClean="0">
                <a:latin typeface="Arial" charset="0"/>
                <a:ea typeface="ＭＳ Ｐゴシック" pitchFamily="-108" charset="-128"/>
              </a:rPr>
              <a:t>(1:2).</a:t>
            </a:r>
            <a:endParaRPr lang="en-US" sz="6000" dirty="0">
              <a:effectLst>
                <a:outerShdw blurRad="38100" dist="38100" dir="2700000" algn="tl">
                  <a:srgbClr val="FFFFFF"/>
                </a:outerShdw>
              </a:effectLst>
              <a:latin typeface="Times New Roman" charset="0"/>
              <a:ea typeface="ＭＳ Ｐゴシック" pitchFamily="-108" charset="-128"/>
            </a:endParaRPr>
          </a:p>
        </p:txBody>
      </p:sp>
      <p:pic>
        <p:nvPicPr>
          <p:cNvPr id="143363" name="Picture 3" descr="F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57600"/>
            <a:ext cx="5105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4" descr="CO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403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437112"/>
            <a:ext cx="9144000" cy="2088232"/>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err="1" smtClean="0">
                <a:effectLst>
                  <a:glow rad="127000">
                    <a:schemeClr val="tx1"/>
                  </a:glow>
                </a:effectLst>
                <a:latin typeface="Arial" charset="0"/>
                <a:ea typeface="ＭＳ Ｐゴシック" charset="0"/>
                <a:cs typeface="ＭＳ Ｐゴシック" charset="0"/>
              </a:rPr>
              <a:t>Nhiều</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chu</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kỳ</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cuộc</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sống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đang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trôi</a:t>
            </a:r>
            <a:r>
              <a:rPr lang="en-US" sz="4800" b="1" dirty="0" smtClean="0">
                <a:effectLst>
                  <a:glow rad="127000">
                    <a:schemeClr val="tx1"/>
                  </a:glow>
                </a:effectLst>
                <a:latin typeface="Arial" charset="0"/>
                <a:ea typeface="ＭＳ Ｐゴシック" charset="0"/>
                <a:cs typeface="ＭＳ Ｐゴシック" charset="0"/>
              </a:rPr>
              <a:t> qua </a:t>
            </a:r>
            <a:r>
              <a:rPr lang="en-US" sz="4800" b="1" dirty="0">
                <a:effectLst>
                  <a:glow rad="127000">
                    <a:schemeClr val="tx1"/>
                  </a:glow>
                </a:effectLst>
                <a:latin typeface="Arial" charset="0"/>
                <a:ea typeface="ＭＳ Ｐゴシック" charset="0"/>
                <a:cs typeface="ＭＳ Ｐゴシック" charset="0"/>
              </a:rPr>
              <a:t>(1:3-11</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251520"/>
            <a:ext cx="9144000" cy="10081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192213"/>
            <a:ext cx="8890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3705" y="-171599"/>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effectLst>
                  <a:glow rad="127000">
                    <a:schemeClr val="tx1"/>
                  </a:glow>
                </a:effectLst>
                <a:latin typeface="Arial" charset="0"/>
                <a:ea typeface="ＭＳ Ｐゴシック" charset="0"/>
                <a:cs typeface="ＭＳ Ｐゴシック" charset="0"/>
              </a:rPr>
              <a:t>get caught up in the race </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Rats often run in circles</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93904"/>
            <a:ext cx="9144000" cy="864096"/>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46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9240837"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4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373216"/>
            <a:ext cx="9144000" cy="1484784"/>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Kiệt</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sức</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Solomon proves the </a:t>
            </a:r>
            <a:r>
              <a:rPr lang="en-US" sz="3200" b="1" kern="0" dirty="0">
                <a:solidFill>
                  <a:srgbClr val="FFFF00"/>
                </a:solidFill>
                <a:effectLst>
                  <a:glow rad="127000">
                    <a:srgbClr val="000000"/>
                  </a:glow>
                </a:effectLst>
                <a:latin typeface="Arial" charset="0"/>
                <a:ea typeface="ＭＳ Ｐゴシック" charset="0"/>
                <a:cs typeface="ＭＳ Ｐゴシック" charset="0"/>
              </a:rPr>
              <a:t>fleeting </a:t>
            </a:r>
            <a:r>
              <a:rPr lang="en-US" sz="3200" b="1" kern="0" dirty="0">
                <a:solidFill>
                  <a:srgbClr val="FFFFFF"/>
                </a:solidFill>
                <a:effectLst>
                  <a:glow rad="127000">
                    <a:srgbClr val="000000"/>
                  </a:glow>
                </a:effectLst>
                <a:latin typeface="Arial" charset="0"/>
                <a:ea typeface="ＭＳ Ｐゴシック" charset="0"/>
                <a:cs typeface="ＭＳ Ｐゴシック" charset="0"/>
              </a:rPr>
              <a:t>nature of human achievement and wisdom and recommends the joyous enjoyment of life and fear of God to warn others not to follow his empty path.</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err="1">
                <a:solidFill>
                  <a:srgbClr val="FFFFFF"/>
                </a:solidFill>
                <a:effectLst>
                  <a:glow rad="127000">
                    <a:srgbClr val="000000"/>
                  </a:glow>
                </a:effectLst>
                <a:latin typeface="Arial" charset="0"/>
                <a:ea typeface="ＭＳ Ｐゴシック" charset="0"/>
                <a:cs typeface="ＭＳ Ｐゴシック" charset="0"/>
              </a:rPr>
              <a:t>Truyền</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Đạo</a:t>
            </a:r>
            <a:r>
              <a:rPr lang="en-US" sz="3600" b="1" dirty="0" smtClean="0">
                <a:solidFill>
                  <a:srgbClr val="FFFFFF"/>
                </a:solidFill>
                <a:latin typeface="Arial"/>
                <a:cs typeface="Arial"/>
              </a:rPr>
              <a:t/>
            </a:r>
            <a:br>
              <a:rPr lang="en-US" sz="3600" b="1" dirty="0" smtClean="0">
                <a:solidFill>
                  <a:srgbClr val="FFFFFF"/>
                </a:solidFill>
                <a:latin typeface="Arial"/>
                <a:cs typeface="Arial"/>
              </a:rPr>
            </a:br>
            <a:r>
              <a:rPr lang="en-US" sz="3600" b="1" dirty="0" err="1">
                <a:solidFill>
                  <a:srgbClr val="FFFFFF"/>
                </a:solidFill>
                <a:latin typeface="Arial"/>
                <a:cs typeface="Arial"/>
              </a:rPr>
              <a:t>Câu</a:t>
            </a:r>
            <a:r>
              <a:rPr lang="en-US" sz="3600" b="1" dirty="0">
                <a:solidFill>
                  <a:srgbClr val="FFFFFF"/>
                </a:solidFill>
                <a:latin typeface="Arial"/>
                <a:cs typeface="Arial"/>
              </a:rPr>
              <a:t> </a:t>
            </a:r>
            <a:r>
              <a:rPr lang="en-US" sz="3600" b="1" dirty="0" err="1">
                <a:solidFill>
                  <a:srgbClr val="FFFFFF"/>
                </a:solidFill>
                <a:latin typeface="Arial"/>
                <a:cs typeface="Arial"/>
              </a:rPr>
              <a:t>Tóm</a:t>
            </a:r>
            <a:r>
              <a:rPr lang="en-US" sz="3600" b="1" dirty="0">
                <a:solidFill>
                  <a:srgbClr val="FFFFFF"/>
                </a:solidFill>
                <a:latin typeface="Arial"/>
                <a:cs typeface="Arial"/>
              </a:rPr>
              <a:t> </a:t>
            </a:r>
            <a:r>
              <a:rPr lang="en-US" sz="3600" b="1" dirty="0" err="1">
                <a:solidFill>
                  <a:srgbClr val="FFFFFF"/>
                </a:solidFill>
                <a:latin typeface="Arial"/>
                <a:cs typeface="Arial"/>
              </a:rPr>
              <a:t>Tắt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kern="0" dirty="0" smtClean="0">
                <a:solidFill>
                  <a:srgbClr val="000000"/>
                </a:solidFill>
                <a:cs typeface="MS PGothic" charset="0"/>
              </a:rPr>
              <a:t>403</a:t>
            </a:r>
          </a:p>
          <a:p>
            <a:pP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19424012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73" y="728662"/>
            <a:ext cx="9147175"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296343"/>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succeed at the wrong thing</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79513" y="476672"/>
            <a:ext cx="3528392" cy="6048672"/>
          </a:xfrm>
          <a:prstGeom prst="rect">
            <a:avLst/>
          </a:prstGeom>
          <a:noFill/>
          <a:ln>
            <a:noFill/>
          </a:ln>
          <a:effectLst>
            <a:outerShdw blurRad="63500" dist="35921" dir="2700000" algn="ctr" rotWithShape="0">
              <a:schemeClr val="tx2">
                <a:alpha val="74998"/>
              </a:scheme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Nỗi</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sợ</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lớn</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nhất</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chúng</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ta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nên</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là</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thất</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bại</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mà</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là</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thành</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công</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ở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những</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điều</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trong</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cuộc</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sống</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mà</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không</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thực</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ý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nghĩa</a:t>
            </a:r>
            <a:r>
              <a:rPr lang="en-US" sz="3200" b="1" dirty="0" smtClean="0">
                <a:solidFill>
                  <a:srgbClr val="FFFFFF"/>
                </a:solidFill>
                <a:effectLst>
                  <a:glow rad="127000">
                    <a:srgbClr val="000000"/>
                  </a:glow>
                </a:effectLst>
                <a:latin typeface="Arial" charset="0"/>
                <a:ea typeface="ＭＳ Ｐゴシック" charset="0"/>
                <a:cs typeface="ＭＳ Ｐゴシック" charset="0"/>
              </a:rPr>
              <a:t>."</a:t>
            </a:r>
          </a:p>
          <a:p>
            <a:pPr>
              <a:defRPr/>
            </a:pP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–Francis Chan</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p>
            <a:pPr>
              <a:defRPr/>
            </a:pPr>
            <a:r>
              <a:rPr lang="en-US" sz="2000" b="1">
                <a:solidFill>
                  <a:srgbClr val="FFFFFF"/>
                </a:solidFill>
                <a:effectLst>
                  <a:outerShdw blurRad="38100" dist="38100" dir="2700000" algn="tl">
                    <a:srgbClr val="808080"/>
                  </a:outerShdw>
                </a:effectLst>
                <a:latin typeface="Arial" pitchFamily="34" charset="0"/>
                <a:cs typeface="Arial" pitchFamily="34" charset="0"/>
              </a:rPr>
              <a:t>Dr. Rick Griffith, Crossroads International Church</a:t>
            </a:r>
          </a:p>
          <a:p>
            <a:pPr>
              <a:defRPr/>
            </a:pPr>
            <a:r>
              <a:rPr lang="en-US" sz="2000" b="1">
                <a:solidFill>
                  <a:srgbClr val="FFFFFF"/>
                </a:solidFill>
                <a:effectLst>
                  <a:outerShdw blurRad="38100" dist="38100" dir="2700000" algn="tl">
                    <a:srgbClr val="808080"/>
                  </a:outerShdw>
                </a:effectLst>
                <a:latin typeface="Arial" pitchFamily="34" charset="0"/>
                <a:cs typeface="Arial" pitchFamily="34" charset="0"/>
              </a:rPr>
              <a:t>www.biblestudydownloads.com</a:t>
            </a:r>
          </a:p>
        </p:txBody>
      </p:sp>
      <p:pic>
        <p:nvPicPr>
          <p:cNvPr id="1495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323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4653135"/>
            <a:ext cx="9144000" cy="1152129"/>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đạo</a:t>
            </a:r>
            <a:r>
              <a:rPr lang="en-US" b="1" dirty="0" smtClean="0">
                <a:solidFill>
                  <a:srgbClr val="FFFFFF"/>
                </a:solidFill>
                <a:effectLst>
                  <a:glow rad="127000">
                    <a:srgbClr val="000000"/>
                  </a:glow>
                </a:effectLst>
                <a:latin typeface="Arial" charset="0"/>
                <a:ea typeface="ＭＳ Ｐゴシック" charset="0"/>
                <a:cs typeface="ＭＳ Ｐゴシック" charset="0"/>
              </a:rPr>
              <a:t> 1</a:t>
            </a:r>
            <a:r>
              <a:rPr lang="en-US" b="1" dirty="0">
                <a:solidFill>
                  <a:srgbClr val="FFFFFF"/>
                </a:solidFill>
                <a:effectLst>
                  <a:glow rad="127000">
                    <a:srgbClr val="000000"/>
                  </a:glow>
                </a:effectLst>
                <a:latin typeface="Arial" charset="0"/>
                <a:ea typeface="ＭＳ Ｐゴシック" charset="0"/>
                <a:cs typeface="ＭＳ Ｐゴシック" charset="0"/>
              </a:rPr>
              <a:t>:12–2:</a:t>
            </a:r>
            <a:r>
              <a:rPr lang="en-US" b="1" dirty="0" smtClean="0">
                <a:solidFill>
                  <a:srgbClr val="FFFFFF"/>
                </a:solidFill>
                <a:effectLst>
                  <a:glow rad="127000">
                    <a:srgbClr val="000000"/>
                  </a:glow>
                </a:effectLst>
                <a:latin typeface="Arial" charset="0"/>
                <a:ea typeface="ＭＳ Ｐゴシック" charset="0"/>
                <a:cs typeface="ＭＳ Ｐゴシック" charset="0"/>
              </a:rPr>
              <a:t>11</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188640"/>
            <a:ext cx="5796136" cy="2953171"/>
          </a:xfrm>
          <a:ln>
            <a:miter lim="800000"/>
            <a:headEnd/>
            <a:tailEnd/>
          </a:ln>
          <a:effectLst>
            <a:outerShdw blurRad="63500" dist="35921" dir="2700000" algn="ctr" rotWithShape="0">
              <a:schemeClr val="tx2">
                <a:alpha val="74998"/>
              </a:schemeClr>
            </a:outerShdw>
          </a:effectLst>
          <a:extLst/>
        </p:spPr>
        <p:txBody>
          <a:bodyPr/>
          <a:lstStyle/>
          <a:p>
            <a:pPr>
              <a:defRPr/>
            </a:pPr>
            <a:r>
              <a:rPr lang="en-US" sz="8800" b="1" dirty="0" err="1" smtClean="0">
                <a:effectLst>
                  <a:glow rad="127000">
                    <a:schemeClr val="tx1"/>
                  </a:glow>
                </a:effectLst>
                <a:latin typeface="Arial" charset="0"/>
                <a:ea typeface="ＭＳ Ｐゴシック" charset="0"/>
                <a:cs typeface="ＭＳ Ｐゴシック" charset="0"/>
              </a:rPr>
              <a:t>Sự</a:t>
            </a:r>
            <a:r>
              <a:rPr lang="en-US" sz="8800" b="1" dirty="0" smtClean="0">
                <a:effectLst>
                  <a:glow rad="127000">
                    <a:schemeClr val="tx1"/>
                  </a:glow>
                </a:effectLst>
                <a:latin typeface="Arial" charset="0"/>
                <a:ea typeface="ＭＳ Ｐゴシック" charset="0"/>
                <a:cs typeface="ＭＳ Ｐゴシック" charset="0"/>
              </a:rPr>
              <a:t> </a:t>
            </a:r>
            <a:r>
              <a:rPr lang="en-US" sz="8800" b="1" dirty="0" err="1" smtClean="0">
                <a:effectLst>
                  <a:glow rad="127000">
                    <a:schemeClr val="tx1"/>
                  </a:glow>
                </a:effectLst>
                <a:latin typeface="Arial" charset="0"/>
                <a:ea typeface="ＭＳ Ｐゴシック" charset="0"/>
                <a:cs typeface="ＭＳ Ｐゴシック" charset="0"/>
              </a:rPr>
              <a:t>theo</a:t>
            </a:r>
            <a:r>
              <a:rPr lang="en-US" sz="8800" b="1" dirty="0" smtClean="0">
                <a:effectLst>
                  <a:glow rad="127000">
                    <a:schemeClr val="tx1"/>
                  </a:glow>
                </a:effectLst>
                <a:latin typeface="Arial" charset="0"/>
                <a:ea typeface="ＭＳ Ｐゴシック" charset="0"/>
                <a:cs typeface="ＭＳ Ｐゴシック" charset="0"/>
              </a:rPr>
              <a:t> </a:t>
            </a:r>
            <a:r>
              <a:rPr lang="en-US" sz="8800" b="1" dirty="0" err="1" smtClean="0">
                <a:effectLst>
                  <a:glow rad="127000">
                    <a:schemeClr val="tx1"/>
                  </a:glow>
                </a:effectLst>
                <a:latin typeface="Arial" charset="0"/>
                <a:ea typeface="ＭＳ Ｐゴシック" charset="0"/>
                <a:cs typeface="ＭＳ Ｐゴシック" charset="0"/>
              </a:rPr>
              <a:t>đuổi</a:t>
            </a:r>
            <a:r>
              <a:rPr lang="en-US" sz="8800" b="1" dirty="0" smtClean="0">
                <a:effectLst>
                  <a:glow rad="127000">
                    <a:schemeClr val="tx1"/>
                  </a:glow>
                </a:effectLst>
                <a:latin typeface="Arial" charset="0"/>
                <a:ea typeface="ＭＳ Ｐゴシック" charset="0"/>
                <a:cs typeface="ＭＳ Ｐゴシック" charset="0"/>
              </a:rPr>
              <a:t> </a:t>
            </a:r>
            <a:r>
              <a:rPr lang="en-US" sz="8800" b="1" dirty="0" err="1" smtClean="0">
                <a:effectLst>
                  <a:glow rad="127000">
                    <a:schemeClr val="tx1"/>
                  </a:glow>
                </a:effectLst>
                <a:latin typeface="Arial" charset="0"/>
                <a:ea typeface="ＭＳ Ｐゴシック" charset="0"/>
                <a:cs typeface="ＭＳ Ｐゴシック" charset="0"/>
              </a:rPr>
              <a:t>vô</a:t>
            </a:r>
            <a:r>
              <a:rPr lang="en-US" sz="8800" b="1" dirty="0" smtClean="0">
                <a:effectLst>
                  <a:glow rad="127000">
                    <a:schemeClr val="tx1"/>
                  </a:glow>
                </a:effectLst>
                <a:latin typeface="Arial" charset="0"/>
                <a:ea typeface="ＭＳ Ｐゴシック" charset="0"/>
                <a:cs typeface="ＭＳ Ｐゴシック" charset="0"/>
              </a:rPr>
              <a:t> </a:t>
            </a:r>
            <a:r>
              <a:rPr lang="en-US" sz="8800" b="1" dirty="0" err="1" smtClean="0">
                <a:effectLst>
                  <a:glow rad="127000">
                    <a:schemeClr val="tx1"/>
                  </a:glow>
                </a:effectLst>
                <a:latin typeface="Arial" charset="0"/>
                <a:ea typeface="ＭＳ Ｐゴシック" charset="0"/>
                <a:cs typeface="ＭＳ Ｐゴシック" charset="0"/>
              </a:rPr>
              <a:t>ích</a:t>
            </a:r>
            <a:endParaRPr lang="en-US" sz="88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4184322"/>
            <a:ext cx="3995737" cy="2663825"/>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Howard Hughes (1905-1976)</a:t>
            </a:r>
            <a:endParaRPr lang="en-US" b="1" dirty="0">
              <a:effectLst>
                <a:glow rad="127000">
                  <a:schemeClr val="tx1"/>
                </a:glow>
              </a:effectLst>
              <a:latin typeface="Arial" charset="0"/>
              <a:ea typeface="ＭＳ Ｐゴシック" charset="0"/>
              <a:cs typeface="ＭＳ Ｐゴシック" charset="0"/>
            </a:endParaRPr>
          </a:p>
        </p:txBody>
      </p:sp>
      <p:pic>
        <p:nvPicPr>
          <p:cNvPr id="150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1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0"/>
            <a:ext cx="39338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431800"/>
            <a:ext cx="83566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96953"/>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H-4 Hercules 2</a:t>
            </a:r>
          </a:p>
        </p:txBody>
      </p:sp>
      <p:pic>
        <p:nvPicPr>
          <p:cNvPr id="15155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15888"/>
            <a:ext cx="317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0"/>
            <a:ext cx="491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124744"/>
            <a:ext cx="4211960" cy="4608512"/>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H-4 Hercules </a:t>
            </a:r>
            <a:r>
              <a:rPr lang="en-US" b="1" dirty="0" smtClean="0">
                <a:effectLst>
                  <a:glow rad="127000">
                    <a:schemeClr val="tx1"/>
                  </a:glow>
                </a:effectLst>
                <a:latin typeface="Arial" charset="0"/>
                <a:ea typeface="ＭＳ Ｐゴシック" charset="0"/>
                <a:cs typeface="ＭＳ Ｐゴシック" charset="0"/>
              </a:rPr>
              <a:t>2 had the longest wingspan ever!</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656" y="6237312"/>
            <a:ext cx="4211960" cy="47667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27000">
                    <a:srgbClr val="000000"/>
                  </a:glow>
                </a:effectLst>
                <a:latin typeface="Arial" charset="0"/>
                <a:ea typeface="ＭＳ Ｐゴシック" charset="0"/>
                <a:cs typeface="ＭＳ Ｐゴシック" charset="0"/>
              </a:rPr>
              <a:t>http://</a:t>
            </a:r>
            <a:r>
              <a:rPr lang="en-US" sz="1600" b="1" dirty="0" err="1">
                <a:solidFill>
                  <a:srgbClr val="FFFFFF"/>
                </a:solidFill>
                <a:effectLst>
                  <a:glow rad="127000">
                    <a:srgbClr val="000000"/>
                  </a:glow>
                </a:effectLst>
                <a:latin typeface="Arial" charset="0"/>
                <a:ea typeface="ＭＳ Ｐゴシック" charset="0"/>
                <a:cs typeface="ＭＳ Ｐゴシック" charset="0"/>
              </a:rPr>
              <a:t>en.wikipedia.org</a:t>
            </a:r>
            <a:r>
              <a:rPr lang="en-US" sz="1600" b="1" dirty="0">
                <a:solidFill>
                  <a:srgbClr val="FFFFFF"/>
                </a:solidFill>
                <a:effectLst>
                  <a:glow rad="127000">
                    <a:srgbClr val="000000"/>
                  </a:glow>
                </a:effectLst>
                <a:latin typeface="Arial" charset="0"/>
                <a:ea typeface="ＭＳ Ｐゴシック" charset="0"/>
                <a:cs typeface="ＭＳ Ｐゴシック" charset="0"/>
              </a:rPr>
              <a:t>/wiki/</a:t>
            </a:r>
            <a:r>
              <a:rPr lang="en-US" sz="1600" b="1" dirty="0" err="1">
                <a:solidFill>
                  <a:srgbClr val="FFFFFF"/>
                </a:solidFill>
                <a:effectLst>
                  <a:glow rad="127000">
                    <a:srgbClr val="000000"/>
                  </a:glow>
                </a:effectLst>
                <a:latin typeface="Arial" charset="0"/>
                <a:ea typeface="ＭＳ Ｐゴシック" charset="0"/>
                <a:cs typeface="ＭＳ Ｐゴシック" charset="0"/>
              </a:rPr>
              <a:t>File:Giant_planes_comparison.svg</a:t>
            </a:r>
            <a:endParaRPr lang="en-US" sz="1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12977"/>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"Spruce Goose" (1947)</a:t>
            </a:r>
            <a:endParaRPr lang="en-US" b="1" dirty="0">
              <a:effectLst>
                <a:glow rad="127000">
                  <a:schemeClr val="tx1"/>
                </a:glow>
              </a:effectLst>
              <a:latin typeface="Arial" charset="0"/>
              <a:ea typeface="ＭＳ Ｐゴシック" charset="0"/>
              <a:cs typeface="ＭＳ Ｐゴシック" charset="0"/>
            </a:endParaRPr>
          </a:p>
        </p:txBody>
      </p:sp>
      <p:pic>
        <p:nvPicPr>
          <p:cNvPr id="153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5013"/>
            <a:ext cx="91440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7"/>
            <a:ext cx="9144000" cy="792089"/>
          </a:xfrm>
          <a:ln>
            <a:miter lim="800000"/>
            <a:headEnd/>
            <a:tailEnd/>
          </a:ln>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Women, Women, Women!</a:t>
            </a:r>
            <a:endParaRPr lang="en-US" sz="4000" b="1" dirty="0">
              <a:effectLst>
                <a:glow rad="127000">
                  <a:schemeClr val="tx1"/>
                </a:glow>
              </a:effectLst>
              <a:latin typeface="Arial" charset="0"/>
              <a:ea typeface="ＭＳ Ｐゴシック" charset="0"/>
              <a:cs typeface="ＭＳ Ｐゴシック" charset="0"/>
            </a:endParaRPr>
          </a:p>
        </p:txBody>
      </p:sp>
      <p:grpSp>
        <p:nvGrpSpPr>
          <p:cNvPr id="2" name="Group 2"/>
          <p:cNvGrpSpPr>
            <a:grpSpLocks/>
          </p:cNvGrpSpPr>
          <p:nvPr/>
        </p:nvGrpSpPr>
        <p:grpSpPr bwMode="auto">
          <a:xfrm>
            <a:off x="34925" y="44450"/>
            <a:ext cx="2378075" cy="2862263"/>
            <a:chOff x="34925" y="44450"/>
            <a:chExt cx="2378075" cy="2862263"/>
          </a:xfrm>
        </p:grpSpPr>
        <p:pic>
          <p:nvPicPr>
            <p:cNvPr id="1546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23780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23081" y="2304464"/>
              <a:ext cx="1729049" cy="504046"/>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Billie Dove</a:t>
              </a:r>
            </a:p>
          </p:txBody>
        </p:sp>
      </p:grpSp>
      <p:grpSp>
        <p:nvGrpSpPr>
          <p:cNvPr id="3" name="Group 3"/>
          <p:cNvGrpSpPr>
            <a:grpSpLocks/>
          </p:cNvGrpSpPr>
          <p:nvPr/>
        </p:nvGrpSpPr>
        <p:grpSpPr bwMode="auto">
          <a:xfrm>
            <a:off x="2411413" y="44450"/>
            <a:ext cx="2305050" cy="2859088"/>
            <a:chOff x="2411413" y="44450"/>
            <a:chExt cx="2305050" cy="2859088"/>
          </a:xfrm>
        </p:grpSpPr>
        <p:pic>
          <p:nvPicPr>
            <p:cNvPr id="15464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44450"/>
              <a:ext cx="23050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699792" y="2368069"/>
              <a:ext cx="1728590" cy="376837"/>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Bette Davis</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4" name="Group 6"/>
          <p:cNvGrpSpPr>
            <a:grpSpLocks/>
          </p:cNvGrpSpPr>
          <p:nvPr/>
        </p:nvGrpSpPr>
        <p:grpSpPr bwMode="auto">
          <a:xfrm>
            <a:off x="4716463" y="44450"/>
            <a:ext cx="2198687" cy="2870200"/>
            <a:chOff x="4716463" y="44450"/>
            <a:chExt cx="2198687" cy="2870200"/>
          </a:xfrm>
        </p:grpSpPr>
        <p:pic>
          <p:nvPicPr>
            <p:cNvPr id="154645" name="Picture 6"/>
            <p:cNvPicPr>
              <a:picLocks noChangeAspect="1"/>
            </p:cNvPicPr>
            <p:nvPr/>
          </p:nvPicPr>
          <p:blipFill>
            <a:blip r:embed="rId5">
              <a:extLst>
                <a:ext uri="{28A0092B-C50C-407E-A947-70E740481C1C}">
                  <a14:useLocalDpi xmlns:a14="http://schemas.microsoft.com/office/drawing/2010/main" val="0"/>
                </a:ext>
              </a:extLst>
            </a:blip>
            <a:srcRect l="15286" t="19380" r="6007" b="13171"/>
            <a:stretch>
              <a:fillRect/>
            </a:stretch>
          </p:blipFill>
          <p:spPr bwMode="auto">
            <a:xfrm>
              <a:off x="4716463" y="44450"/>
              <a:ext cx="219868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076056" y="2260038"/>
              <a:ext cx="1442409" cy="592898"/>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Ava Gardner</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7" name="Group 7"/>
          <p:cNvGrpSpPr>
            <a:grpSpLocks/>
          </p:cNvGrpSpPr>
          <p:nvPr/>
        </p:nvGrpSpPr>
        <p:grpSpPr bwMode="auto">
          <a:xfrm>
            <a:off x="6789738" y="0"/>
            <a:ext cx="2354262" cy="2943225"/>
            <a:chOff x="6789738" y="0"/>
            <a:chExt cx="2354262" cy="2943225"/>
          </a:xfrm>
        </p:grpSpPr>
        <p:pic>
          <p:nvPicPr>
            <p:cNvPr id="154643" name="Picture 10"/>
            <p:cNvPicPr>
              <a:picLocks noChangeAspect="1"/>
            </p:cNvPicPr>
            <p:nvPr/>
          </p:nvPicPr>
          <p:blipFill>
            <a:blip r:embed="rId6">
              <a:extLst>
                <a:ext uri="{28A0092B-C50C-407E-A947-70E740481C1C}">
                  <a14:useLocalDpi xmlns:a14="http://schemas.microsoft.com/office/drawing/2010/main" val="0"/>
                </a:ext>
              </a:extLst>
            </a:blip>
            <a:srcRect l="2399" b="5144"/>
            <a:stretch>
              <a:fillRect/>
            </a:stretch>
          </p:blipFill>
          <p:spPr bwMode="auto">
            <a:xfrm>
              <a:off x="6789738" y="0"/>
              <a:ext cx="235426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6947639" y="2268278"/>
              <a:ext cx="2160861" cy="576418"/>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Olivia de Havilland</a:t>
              </a:r>
            </a:p>
          </p:txBody>
        </p:sp>
      </p:grpSp>
      <p:grpSp>
        <p:nvGrpSpPr>
          <p:cNvPr id="8" name="Group 9"/>
          <p:cNvGrpSpPr>
            <a:grpSpLocks/>
          </p:cNvGrpSpPr>
          <p:nvPr/>
        </p:nvGrpSpPr>
        <p:grpSpPr bwMode="auto">
          <a:xfrm>
            <a:off x="0" y="3182938"/>
            <a:ext cx="2484438" cy="2838450"/>
            <a:chOff x="0" y="3182267"/>
            <a:chExt cx="2483768" cy="2839021"/>
          </a:xfrm>
        </p:grpSpPr>
        <p:pic>
          <p:nvPicPr>
            <p:cNvPr id="154641" name="Picture 13"/>
            <p:cNvPicPr>
              <a:picLocks noChangeAspect="1"/>
            </p:cNvPicPr>
            <p:nvPr/>
          </p:nvPicPr>
          <p:blipFill>
            <a:blip r:embed="rId7">
              <a:extLst>
                <a:ext uri="{28A0092B-C50C-407E-A947-70E740481C1C}">
                  <a14:useLocalDpi xmlns:a14="http://schemas.microsoft.com/office/drawing/2010/main" val="0"/>
                </a:ext>
              </a:extLst>
            </a:blip>
            <a:srcRect r="13457" b="15648"/>
            <a:stretch>
              <a:fillRect/>
            </a:stretch>
          </p:blipFill>
          <p:spPr bwMode="auto">
            <a:xfrm>
              <a:off x="0" y="3182267"/>
              <a:ext cx="2417763"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0" y="5301208"/>
              <a:ext cx="2483768" cy="72008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Katharine Hepburn</a:t>
              </a:r>
            </a:p>
          </p:txBody>
        </p:sp>
      </p:grpSp>
      <p:grpSp>
        <p:nvGrpSpPr>
          <p:cNvPr id="10" name="Group 10"/>
          <p:cNvGrpSpPr>
            <a:grpSpLocks/>
          </p:cNvGrpSpPr>
          <p:nvPr/>
        </p:nvGrpSpPr>
        <p:grpSpPr bwMode="auto">
          <a:xfrm>
            <a:off x="2411413" y="3182938"/>
            <a:ext cx="2320925" cy="2682875"/>
            <a:chOff x="2411413" y="3182267"/>
            <a:chExt cx="2320925" cy="2682875"/>
          </a:xfrm>
        </p:grpSpPr>
        <p:pic>
          <p:nvPicPr>
            <p:cNvPr id="154639" name="Picture 1"/>
            <p:cNvPicPr>
              <a:picLocks noChangeAspect="1"/>
            </p:cNvPicPr>
            <p:nvPr/>
          </p:nvPicPr>
          <p:blipFill>
            <a:blip r:embed="rId8">
              <a:extLst>
                <a:ext uri="{28A0092B-C50C-407E-A947-70E740481C1C}">
                  <a14:useLocalDpi xmlns:a14="http://schemas.microsoft.com/office/drawing/2010/main" val="0"/>
                </a:ext>
              </a:extLst>
            </a:blip>
            <a:srcRect r="11217" b="23975"/>
            <a:stretch>
              <a:fillRect/>
            </a:stretch>
          </p:blipFill>
          <p:spPr bwMode="auto">
            <a:xfrm>
              <a:off x="2411413" y="3182267"/>
              <a:ext cx="23209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txBox="1">
              <a:spLocks noChangeArrowheads="1"/>
            </p:cNvSpPr>
            <p:nvPr/>
          </p:nvSpPr>
          <p:spPr bwMode="auto">
            <a:xfrm>
              <a:off x="2699792" y="5472811"/>
              <a:ext cx="2013561" cy="376874"/>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Ginger Rogers</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1" name="Group 11"/>
          <p:cNvGrpSpPr>
            <a:grpSpLocks/>
          </p:cNvGrpSpPr>
          <p:nvPr/>
        </p:nvGrpSpPr>
        <p:grpSpPr bwMode="auto">
          <a:xfrm>
            <a:off x="4708525" y="3182938"/>
            <a:ext cx="2097088" cy="2774950"/>
            <a:chOff x="4708525" y="3182267"/>
            <a:chExt cx="2097088" cy="2775430"/>
          </a:xfrm>
        </p:grpSpPr>
        <p:pic>
          <p:nvPicPr>
            <p:cNvPr id="154637" name="Picture 2"/>
            <p:cNvPicPr>
              <a:picLocks noChangeAspect="1"/>
            </p:cNvPicPr>
            <p:nvPr/>
          </p:nvPicPr>
          <p:blipFill>
            <a:blip r:embed="rId9">
              <a:extLst>
                <a:ext uri="{28A0092B-C50C-407E-A947-70E740481C1C}">
                  <a14:useLocalDpi xmlns:a14="http://schemas.microsoft.com/office/drawing/2010/main" val="0"/>
                </a:ext>
              </a:extLst>
            </a:blip>
            <a:srcRect l="5089" r="16608" b="21698"/>
            <a:stretch>
              <a:fillRect/>
            </a:stretch>
          </p:blipFill>
          <p:spPr bwMode="auto">
            <a:xfrm>
              <a:off x="4708525" y="3182267"/>
              <a:ext cx="2097088"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txBox="1">
              <a:spLocks noChangeArrowheads="1"/>
            </p:cNvSpPr>
            <p:nvPr/>
          </p:nvSpPr>
          <p:spPr bwMode="auto">
            <a:xfrm>
              <a:off x="5148064" y="5364799"/>
              <a:ext cx="1442409" cy="592898"/>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Gene Tierney</a:t>
              </a:r>
            </a:p>
          </p:txBody>
        </p:sp>
      </p:grpSp>
      <p:grpSp>
        <p:nvGrpSpPr>
          <p:cNvPr id="12" name="Group 13"/>
          <p:cNvGrpSpPr>
            <a:grpSpLocks/>
          </p:cNvGrpSpPr>
          <p:nvPr/>
        </p:nvGrpSpPr>
        <p:grpSpPr bwMode="auto">
          <a:xfrm>
            <a:off x="6792913" y="3182938"/>
            <a:ext cx="2351087" cy="2774950"/>
            <a:chOff x="6792913" y="3182267"/>
            <a:chExt cx="2351087" cy="2775430"/>
          </a:xfrm>
        </p:grpSpPr>
        <p:pic>
          <p:nvPicPr>
            <p:cNvPr id="154635" name="Picture 3"/>
            <p:cNvPicPr>
              <a:picLocks noChangeAspect="1"/>
            </p:cNvPicPr>
            <p:nvPr/>
          </p:nvPicPr>
          <p:blipFill>
            <a:blip r:embed="rId10">
              <a:extLst>
                <a:ext uri="{28A0092B-C50C-407E-A947-70E740481C1C}">
                  <a14:useLocalDpi xmlns:a14="http://schemas.microsoft.com/office/drawing/2010/main" val="0"/>
                </a:ext>
              </a:extLst>
            </a:blip>
            <a:srcRect l="15910" r="8156" b="30052"/>
            <a:stretch>
              <a:fillRect/>
            </a:stretch>
          </p:blipFill>
          <p:spPr bwMode="auto">
            <a:xfrm>
              <a:off x="6792913" y="3182267"/>
              <a:ext cx="2351087"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bwMode="auto">
            <a:xfrm>
              <a:off x="6876256" y="5364799"/>
              <a:ext cx="2160240" cy="592898"/>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Joan Fontaine</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4140200" y="-20638"/>
            <a:ext cx="5011738" cy="6878638"/>
            <a:chOff x="4140200" y="-20638"/>
            <a:chExt cx="5011738" cy="6878638"/>
          </a:xfrm>
        </p:grpSpPr>
        <p:pic>
          <p:nvPicPr>
            <p:cNvPr id="15565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0638"/>
              <a:ext cx="501173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427984" y="4725144"/>
              <a:ext cx="4716016" cy="2132856"/>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Bessie Love </a:t>
              </a:r>
              <a:r>
                <a:rPr lang="en-US" b="1" dirty="0" smtClean="0">
                  <a:solidFill>
                    <a:srgbClr val="FFFFFF"/>
                  </a:solidFill>
                  <a:effectLst>
                    <a:glow rad="127000">
                      <a:srgbClr val="000000"/>
                    </a:glow>
                  </a:effectLst>
                  <a:latin typeface="Arial" charset="0"/>
                  <a:ea typeface="ＭＳ Ｐゴシック" charset="0"/>
                  <a:cs typeface="ＭＳ Ｐゴシック" charset="0"/>
                </a:rPr>
                <a:t>(mistress in his 1</a:t>
              </a:r>
              <a:r>
                <a:rPr lang="en-US" b="1" baseline="30000" dirty="0" smtClean="0">
                  <a:solidFill>
                    <a:srgbClr val="FFFFFF"/>
                  </a:solidFill>
                  <a:effectLst>
                    <a:glow rad="127000">
                      <a:srgbClr val="000000"/>
                    </a:glow>
                  </a:effectLst>
                  <a:latin typeface="Arial" charset="0"/>
                  <a:ea typeface="ＭＳ Ｐゴシック" charset="0"/>
                  <a:cs typeface="ＭＳ Ｐゴシック" charset="0"/>
                </a:rPr>
                <a:t>st</a:t>
              </a:r>
              <a:r>
                <a:rPr lang="en-US" b="1" dirty="0" smtClean="0">
                  <a:solidFill>
                    <a:srgbClr val="FFFFFF"/>
                  </a:solidFill>
                  <a:effectLst>
                    <a:glow rad="127000">
                      <a:srgbClr val="000000"/>
                    </a:glow>
                  </a:effectLst>
                  <a:latin typeface="Arial" charset="0"/>
                  <a:ea typeface="ＭＳ Ｐゴシック" charset="0"/>
                  <a:cs typeface="ＭＳ Ｐゴシック" charset="0"/>
                </a:rPr>
                <a:t> marriage)</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3" name="Group 2"/>
          <p:cNvGrpSpPr>
            <a:grpSpLocks/>
          </p:cNvGrpSpPr>
          <p:nvPr/>
        </p:nvGrpSpPr>
        <p:grpSpPr bwMode="auto">
          <a:xfrm>
            <a:off x="2879725" y="-387350"/>
            <a:ext cx="4213225" cy="4291013"/>
            <a:chOff x="2880320" y="-387350"/>
            <a:chExt cx="4211960" cy="4291366"/>
          </a:xfrm>
        </p:grpSpPr>
        <p:pic>
          <p:nvPicPr>
            <p:cNvPr id="15565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87350"/>
              <a:ext cx="3081338"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2880320" y="1887792"/>
              <a:ext cx="4211960" cy="2016224"/>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Terry </a:t>
              </a:r>
              <a:r>
                <a:rPr lang="en-US" b="1" dirty="0" smtClean="0">
                  <a:solidFill>
                    <a:srgbClr val="FFFFFF"/>
                  </a:solidFill>
                  <a:effectLst>
                    <a:glow rad="127000">
                      <a:srgbClr val="000000"/>
                    </a:glow>
                  </a:effectLst>
                  <a:latin typeface="Arial" charset="0"/>
                  <a:ea typeface="ＭＳ Ｐゴシック" charset="0"/>
                  <a:cs typeface="ＭＳ Ｐゴシック" charset="0"/>
                </a:rPr>
                <a:t>Moore (disputed wife from 1949-76)</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323528" y="4725144"/>
            <a:ext cx="4211960" cy="2132856"/>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Jean Peters (3</a:t>
            </a:r>
            <a:r>
              <a:rPr lang="en-US" b="1" baseline="30000" dirty="0" smtClean="0">
                <a:effectLst>
                  <a:glow rad="127000">
                    <a:schemeClr val="tx1"/>
                  </a:glow>
                </a:effectLst>
                <a:latin typeface="Arial" charset="0"/>
                <a:ea typeface="ＭＳ Ｐゴシック" charset="0"/>
                <a:cs typeface="ＭＳ Ｐゴシック" charset="0"/>
              </a:rPr>
              <a:t>rd</a:t>
            </a:r>
            <a:r>
              <a:rPr lang="en-US" b="1" dirty="0" smtClean="0">
                <a:effectLst>
                  <a:glow rad="127000">
                    <a:schemeClr val="tx1"/>
                  </a:glow>
                </a:effectLst>
                <a:latin typeface="Arial" charset="0"/>
                <a:ea typeface="ＭＳ Ｐゴシック" charset="0"/>
                <a:cs typeface="ＭＳ Ｐゴシック" charset="0"/>
              </a:rPr>
              <a:t> wife from 1957-71)</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4514"/>
                                        </p:tgtEl>
                                        <p:attrNameLst>
                                          <p:attrName>style.visibility</p:attrName>
                                        </p:attrNameLst>
                                      </p:cBhvr>
                                      <p:to>
                                        <p:strVal val="visible"/>
                                      </p:to>
                                    </p:set>
                                    <p:animEffect transition="in" filter="dissolve">
                                      <p:cBhvr>
                                        <p:cTn id="17" dur="500"/>
                                        <p:tgtEl>
                                          <p:spTgt spid="64514"/>
                                        </p:tgtEl>
                                      </p:cBhvr>
                                    </p:animEffect>
                                  </p:childTnLst>
                                </p:cTn>
                              </p:par>
                              <p:par>
                                <p:cTn id="18" presetID="9" presetClass="entr" presetSubtype="0" fill="hold" nodeType="withEffect">
                                  <p:stCondLst>
                                    <p:cond delay="0"/>
                                  </p:stCondLst>
                                  <p:childTnLst>
                                    <p:set>
                                      <p:cBhvr>
                                        <p:cTn id="19" dur="1" fill="hold">
                                          <p:stCondLst>
                                            <p:cond delay="0"/>
                                          </p:stCondLst>
                                        </p:cTn>
                                        <p:tgtEl>
                                          <p:spTgt spid="900098"/>
                                        </p:tgtEl>
                                        <p:attrNameLst>
                                          <p:attrName>style.visibility</p:attrName>
                                        </p:attrNameLst>
                                      </p:cBhvr>
                                      <p:to>
                                        <p:strVal val="visible"/>
                                      </p:to>
                                    </p:set>
                                    <p:animEffect transition="in" filter="dissolve">
                                      <p:cBhvr>
                                        <p:cTn id="20"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720080"/>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Desert Inn, Las Vegas</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2963"/>
            <a:ext cx="9144000" cy="1296987"/>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Đi</a:t>
            </a:r>
            <a:r>
              <a:rPr lang="en-US" b="1" dirty="0" smtClean="0">
                <a:effectLst>
                  <a:glow rad="127000">
                    <a:schemeClr val="tx1"/>
                  </a:glow>
                </a:effectLst>
                <a:latin typeface="Arial" charset="0"/>
                <a:ea typeface="ＭＳ Ｐゴシック" charset="0"/>
                <a:cs typeface="ＭＳ Ｐゴシック" charset="0"/>
              </a:rPr>
              <a:t> Theo </a:t>
            </a:r>
            <a:r>
              <a:rPr lang="en-US" b="1" dirty="0" err="1" smtClean="0">
                <a:effectLst>
                  <a:glow rad="127000">
                    <a:schemeClr val="tx1"/>
                  </a:glow>
                </a:effectLst>
                <a:latin typeface="Arial" charset="0"/>
                <a:ea typeface="ＭＳ Ｐゴシック" charset="0"/>
                <a:cs typeface="ＭＳ Ｐゴシック" charset="0"/>
              </a:rPr>
              <a:t>Vòng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Tròn</a:t>
            </a:r>
            <a:r>
              <a:rPr lang="en-US" b="1" dirty="0" smtClean="0">
                <a:effectLst>
                  <a:glow rad="127000">
                    <a:schemeClr val="tx1"/>
                  </a:glow>
                </a:effectLst>
                <a:latin typeface="Arial" charset="0"/>
                <a:ea typeface="ＭＳ Ｐゴシック" charset="0"/>
                <a:cs typeface="ＭＳ Ｐゴシック" charset="0"/>
              </a:rPr>
              <a:t> (1:1-11)</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8800" b="1" dirty="0" smtClean="0">
                <a:solidFill>
                  <a:srgbClr val="FFFFFF"/>
                </a:solidFill>
                <a:effectLst>
                  <a:glow rad="127000">
                    <a:srgbClr val="000000"/>
                  </a:glow>
                </a:effectLst>
                <a:latin typeface="Arial" charset="0"/>
                <a:ea typeface="ＭＳ Ｐゴシック" charset="0"/>
                <a:cs typeface="ＭＳ Ｐゴシック" charset="0"/>
              </a:rPr>
              <a:t> </a:t>
            </a:r>
            <a:r>
              <a:rPr lang="en-US" sz="88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2636838"/>
            <a:ext cx="3995737" cy="3455987"/>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Howard Hughes (1905-1976)</a:t>
            </a:r>
            <a:endParaRPr lang="en-US" b="1" dirty="0">
              <a:effectLst>
                <a:glow rad="127000">
                  <a:schemeClr val="tx1"/>
                </a:glow>
              </a:effectLst>
              <a:latin typeface="Arial" charset="0"/>
              <a:ea typeface="ＭＳ Ｐゴシック" charset="0"/>
              <a:cs typeface="ＭＳ Ｐゴシック" charset="0"/>
            </a:endParaRPr>
          </a:p>
        </p:txBody>
      </p:sp>
      <p:pic>
        <p:nvPicPr>
          <p:cNvPr id="1576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22337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0"/>
            <a:ext cx="3514725" cy="43656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96953"/>
            <a:ext cx="9144000" cy="1296343"/>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Howard Hughes</a:t>
            </a:r>
            <a:endParaRPr lang="en-US" b="1" dirty="0">
              <a:effectLst>
                <a:glow rad="127000">
                  <a:schemeClr val="tx1"/>
                </a:glow>
              </a:effectLst>
              <a:latin typeface="Arial" charset="0"/>
              <a:ea typeface="ＭＳ Ｐゴシック" charset="0"/>
              <a:cs typeface="ＭＳ Ｐゴシック" charset="0"/>
            </a:endParaRPr>
          </a:p>
        </p:txBody>
      </p:sp>
      <p:pic>
        <p:nvPicPr>
          <p:cNvPr id="1587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75" y="620713"/>
            <a:ext cx="7872413"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889"/>
            <a:ext cx="9144000" cy="1079625"/>
          </a:xfrm>
          <a:ln>
            <a:miter lim="800000"/>
            <a:headEnd/>
            <a:tailEnd/>
          </a:ln>
          <a:effectLst>
            <a:outerShdw blurRad="63500" dist="35921" dir="2700000" algn="ctr" rotWithShape="0">
              <a:schemeClr val="tx2">
                <a:alpha val="74998"/>
              </a:schemeClr>
            </a:outerShdw>
          </a:effectLst>
          <a:extLst/>
        </p:spPr>
        <p:txBody>
          <a:bodyPr/>
          <a:lstStyle/>
          <a:p>
            <a:pPr>
              <a:defRPr/>
            </a:pPr>
            <a:r>
              <a:rPr lang="en-US" b="1" i="1" dirty="0" err="1" smtClean="0">
                <a:effectLst>
                  <a:glow rad="876300">
                    <a:schemeClr val="tx1"/>
                  </a:glow>
                </a:effectLst>
                <a:latin typeface="Arial" charset="0"/>
                <a:ea typeface="ＭＳ Ｐゴシック" charset="0"/>
                <a:cs typeface="ＭＳ Ｐゴシック" charset="0"/>
              </a:rPr>
              <a:t>Nghiên</a:t>
            </a:r>
            <a:r>
              <a:rPr lang="en-US" b="1" i="1" dirty="0" smtClean="0">
                <a:effectLst>
                  <a:glow rad="876300">
                    <a:schemeClr val="tx1"/>
                  </a:glow>
                </a:effectLst>
                <a:latin typeface="Arial" charset="0"/>
                <a:ea typeface="ＭＳ Ｐゴシック" charset="0"/>
                <a:cs typeface="ＭＳ Ｐゴシック" charset="0"/>
              </a:rPr>
              <a:t> </a:t>
            </a:r>
            <a:r>
              <a:rPr lang="en-US" b="1" i="1" dirty="0" err="1" smtClean="0">
                <a:effectLst>
                  <a:glow rad="876300">
                    <a:schemeClr val="tx1"/>
                  </a:glow>
                </a:effectLst>
                <a:latin typeface="Arial" charset="0"/>
                <a:ea typeface="ＭＳ Ｐゴシック" charset="0"/>
                <a:cs typeface="ＭＳ Ｐゴシック" charset="0"/>
              </a:rPr>
              <a:t>cứu</a:t>
            </a:r>
            <a:r>
              <a:rPr lang="en-US" b="1" i="1" dirty="0" smtClean="0">
                <a:effectLst>
                  <a:glow rad="876300">
                    <a:schemeClr val="tx1"/>
                  </a:glow>
                </a:effectLst>
                <a:latin typeface="Arial" charset="0"/>
                <a:ea typeface="ＭＳ Ｐゴシック" charset="0"/>
                <a:cs typeface="ＭＳ Ｐゴシック" charset="0"/>
              </a:rPr>
              <a:t> </a:t>
            </a:r>
            <a:r>
              <a:rPr lang="en-US" b="1" i="1" dirty="0" err="1" smtClean="0">
                <a:effectLst>
                  <a:glow rad="876300">
                    <a:schemeClr val="tx1"/>
                  </a:glow>
                </a:effectLst>
                <a:latin typeface="Arial" charset="0"/>
                <a:ea typeface="ＭＳ Ｐゴシック" charset="0"/>
                <a:cs typeface="ＭＳ Ｐゴシック" charset="0"/>
              </a:rPr>
              <a:t>hiện</a:t>
            </a:r>
            <a:r>
              <a:rPr lang="en-US" b="1" i="1" dirty="0" smtClean="0">
                <a:effectLst>
                  <a:glow rad="876300">
                    <a:schemeClr val="tx1"/>
                  </a:glow>
                </a:effectLst>
                <a:latin typeface="Arial" charset="0"/>
                <a:ea typeface="ＭＳ Ｐゴシック" charset="0"/>
                <a:cs typeface="ＭＳ Ｐゴシック" charset="0"/>
              </a:rPr>
              <a:t> </a:t>
            </a:r>
            <a:r>
              <a:rPr lang="en-US" b="1" i="1" dirty="0" err="1" smtClean="0">
                <a:effectLst>
                  <a:glow rad="876300">
                    <a:schemeClr val="tx1"/>
                  </a:glow>
                </a:effectLst>
                <a:latin typeface="Arial" charset="0"/>
                <a:ea typeface="ＭＳ Ｐゴシック" charset="0"/>
                <a:cs typeface="ＭＳ Ｐゴシック" charset="0"/>
              </a:rPr>
              <a:t>tại</a:t>
            </a:r>
            <a:r>
              <a:rPr lang="en-US" b="1" i="1" dirty="0" smtClean="0">
                <a:effectLst>
                  <a:glow rad="876300">
                    <a:schemeClr val="tx1"/>
                  </a:glow>
                </a:effectLst>
                <a:latin typeface="Arial" charset="0"/>
                <a:ea typeface="ＭＳ Ｐゴシック" charset="0"/>
                <a:cs typeface="ＭＳ Ｐゴシック" charset="0"/>
              </a:rPr>
              <a:t>…</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293097"/>
            <a:ext cx="9144000" cy="180020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Bản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chất</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phù</a:t>
            </a:r>
            <a:r>
              <a:rPr lang="en-US" b="1" dirty="0" smtClean="0">
                <a:solidFill>
                  <a:srgbClr val="FFFFFF"/>
                </a:solidFill>
                <a:effectLst>
                  <a:glow rad="127000">
                    <a:srgbClr val="000000"/>
                  </a:glow>
                </a:effectLst>
                <a:latin typeface="Arial" charset="0"/>
                <a:ea typeface="ＭＳ Ｐゴシック" charset="0"/>
                <a:cs typeface="ＭＳ Ｐゴシック" charset="0"/>
              </a:rPr>
              <a:t> du </a:t>
            </a:r>
            <a:r>
              <a:rPr lang="en-US"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những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thành</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tựu</a:t>
            </a:r>
            <a:r>
              <a:rPr lang="en-US" b="1" dirty="0" smtClean="0">
                <a:solidFill>
                  <a:srgbClr val="FFFFFF"/>
                </a:solidFill>
                <a:effectLst>
                  <a:glow rad="127000">
                    <a:srgbClr val="000000"/>
                  </a:glow>
                </a:effectLst>
                <a:latin typeface="Arial" charset="0"/>
                <a:ea typeface="ＭＳ Ｐゴシック" charset="0"/>
                <a:cs typeface="ＭＳ Ｐゴシック" charset="0"/>
              </a:rPr>
              <a:t> &amp;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khôn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ngoan</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của</a:t>
            </a:r>
            <a:r>
              <a:rPr lang="en-US" b="1" dirty="0" smtClean="0">
                <a:solidFill>
                  <a:srgbClr val="FFFFFF"/>
                </a:solidFill>
                <a:effectLst>
                  <a:glow rad="127000">
                    <a:srgbClr val="000000"/>
                  </a:glow>
                </a:effectLst>
                <a:latin typeface="Arial" charset="0"/>
                <a:ea typeface="ＭＳ Ｐゴシック" charset="0"/>
                <a:cs typeface="ＭＳ Ｐゴシック" charset="0"/>
              </a:rPr>
              <a:t> con </a:t>
            </a:r>
            <a:r>
              <a:rPr lang="en-US" b="1" dirty="0" err="1" smtClean="0">
                <a:solidFill>
                  <a:srgbClr val="FFFFFF"/>
                </a:solidFill>
                <a:effectLst>
                  <a:glow rad="127000">
                    <a:srgbClr val="000000"/>
                  </a:glow>
                </a:effectLst>
                <a:latin typeface="Arial" charset="0"/>
                <a:ea typeface="ＭＳ Ｐゴシック" charset="0"/>
                <a:cs typeface="ＭＳ Ｐゴシック" charset="0"/>
              </a:rPr>
              <a:t>người</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9996874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131840" y="2492896"/>
            <a:ext cx="6012160" cy="4247728"/>
          </a:xfrm>
          <a:ln>
            <a:miter lim="800000"/>
            <a:headEnd/>
            <a:tailEnd/>
          </a:ln>
          <a:effectLst>
            <a:outerShdw blurRad="63500" dist="35921" dir="2700000" algn="ctr" rotWithShape="0">
              <a:schemeClr val="tx2">
                <a:alpha val="74998"/>
              </a:schemeClr>
            </a:outerShdw>
          </a:effectLst>
          <a:extLst/>
        </p:spPr>
        <p:txBody>
          <a:bodyPr/>
          <a:lstStyle/>
          <a:p>
            <a:pPr>
              <a:defRPr/>
            </a:pPr>
            <a:r>
              <a:rPr lang="en-US" sz="4800" b="1" dirty="0" err="1" smtClean="0">
                <a:effectLst>
                  <a:glow rad="127000">
                    <a:schemeClr val="tx1"/>
                  </a:glow>
                </a:effectLst>
                <a:latin typeface="Arial" charset="0"/>
                <a:ea typeface="ＭＳ Ｐゴシック" charset="0"/>
                <a:cs typeface="ＭＳ Ｐゴシック" charset="0"/>
              </a:rPr>
              <a:t>Đâu</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là</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những</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theo</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đuổi</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vô</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ích</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mà</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chúng</a:t>
            </a:r>
            <a:r>
              <a:rPr lang="en-US" sz="4800" b="1" dirty="0" smtClean="0">
                <a:effectLst>
                  <a:glow rad="127000">
                    <a:schemeClr val="tx1"/>
                  </a:glow>
                </a:effectLst>
                <a:latin typeface="Arial" charset="0"/>
                <a:ea typeface="ＭＳ Ｐゴシック" charset="0"/>
                <a:cs typeface="ＭＳ Ｐゴシック" charset="0"/>
              </a:rPr>
              <a:t> ta </a:t>
            </a:r>
            <a:r>
              <a:rPr lang="en-US" sz="4800" b="1" dirty="0" err="1" smtClean="0">
                <a:effectLst>
                  <a:glow rad="127000">
                    <a:schemeClr val="tx1"/>
                  </a:glow>
                </a:effectLst>
                <a:latin typeface="Arial" charset="0"/>
                <a:ea typeface="ＭＳ Ｐゴシック" charset="0"/>
                <a:cs typeface="ＭＳ Ｐゴシック" charset="0"/>
              </a:rPr>
              <a:t>nên</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tránh</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7200" b="1" dirty="0" smtClean="0">
                <a:solidFill>
                  <a:srgbClr val="FFFFFF"/>
                </a:solidFill>
                <a:effectLst>
                  <a:glow rad="127000">
                    <a:srgbClr val="000000"/>
                  </a:glow>
                </a:effectLst>
                <a:latin typeface="Arial" charset="0"/>
                <a:ea typeface="ＭＳ Ｐゴシック" charset="0"/>
                <a:cs typeface="ＭＳ Ｐゴシック" charset="0"/>
              </a:rPr>
              <a:t> </a:t>
            </a:r>
            <a:r>
              <a:rPr lang="en-US" sz="72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17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343"/>
          </a:xfrm>
          <a:ln>
            <a:miter lim="800000"/>
            <a:headEnd/>
            <a:tailEnd/>
          </a:ln>
          <a:effectLst>
            <a:outerShdw blurRad="63500" dist="35921" dir="2700000" algn="ctr" rotWithShape="0">
              <a:schemeClr val="tx2">
                <a:alpha val="74998"/>
              </a:schemeClr>
            </a:outerShdw>
          </a:effectLs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Sa-</a:t>
            </a:r>
            <a:r>
              <a:rPr lang="en-US" sz="5400" b="1" dirty="0" err="1" smtClean="0">
                <a:effectLst>
                  <a:glow rad="127000">
                    <a:schemeClr val="tx1"/>
                  </a:glow>
                </a:effectLst>
                <a:latin typeface="Arial" charset="0"/>
                <a:ea typeface="ＭＳ Ｐゴシック" charset="0"/>
                <a:cs typeface="ＭＳ Ｐゴシック" charset="0"/>
              </a:rPr>
              <a:t>lô</a:t>
            </a:r>
            <a:r>
              <a:rPr lang="en-US" sz="5400" b="1" dirty="0" smtClean="0">
                <a:effectLst>
                  <a:glow rad="127000">
                    <a:schemeClr val="tx1"/>
                  </a:glow>
                </a:effectLst>
                <a:latin typeface="Arial" charset="0"/>
                <a:ea typeface="ＭＳ Ｐゴシック" charset="0"/>
                <a:cs typeface="ＭＳ Ｐゴシック" charset="0"/>
              </a:rPr>
              <a:t>-</a:t>
            </a:r>
            <a:r>
              <a:rPr lang="en-US" sz="5400" b="1" dirty="0" err="1" smtClean="0">
                <a:effectLst>
                  <a:glow rad="127000">
                    <a:schemeClr val="tx1"/>
                  </a:glow>
                </a:effectLst>
                <a:latin typeface="Arial" charset="0"/>
                <a:ea typeface="ＭＳ Ｐゴシック" charset="0"/>
                <a:cs typeface="ＭＳ Ｐゴシック" charset="0"/>
              </a:rPr>
              <a:t>môn</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07904" y="116632"/>
            <a:ext cx="5292080" cy="4104456"/>
          </a:xfrm>
          <a:prstGeom prst="rect">
            <a:avLst/>
          </a:prstGeom>
          <a:noFill/>
          <a:ln>
            <a:noFill/>
          </a:ln>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vi-VN" sz="3600" b="1" dirty="0">
                <a:solidFill>
                  <a:srgbClr val="FFFFFF"/>
                </a:solidFill>
                <a:effectLst>
                  <a:glow rad="127000">
                    <a:srgbClr val="000000"/>
                  </a:glow>
                </a:effectLst>
                <a:latin typeface="Arial" charset="0"/>
                <a:ea typeface="ＭＳ Ｐゴシック" charset="0"/>
                <a:cs typeface="ＭＳ Ｐゴシック" charset="0"/>
              </a:rPr>
              <a:t>Ta là người truyền đạo, đã làm vua Y-sơ-ra-ên tại </a:t>
            </a:r>
            <a:r>
              <a:rPr lang="vi-VN" sz="3600" b="1" dirty="0" smtClean="0">
                <a:solidFill>
                  <a:srgbClr val="FFFFFF"/>
                </a:solidFill>
                <a:effectLst>
                  <a:glow rad="127000">
                    <a:srgbClr val="000000"/>
                  </a:glow>
                </a:effectLst>
                <a:latin typeface="Arial" charset="0"/>
                <a:ea typeface="ＭＳ Ｐゴシック" charset="0"/>
                <a:cs typeface="ＭＳ Ｐゴシック" charset="0"/>
              </a:rPr>
              <a:t>Giê-ru-sa-lem</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(1:12).</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6931"/>
            <a:ext cx="9144000" cy="1556792"/>
          </a:xfrm>
          <a:ln>
            <a:miter lim="800000"/>
            <a:headEnd/>
            <a:tailEnd/>
          </a:ln>
          <a:effectLst>
            <a:outerShdw blurRad="63500" dist="35921" dir="2700000" algn="ctr" rotWithShape="0">
              <a:schemeClr val="tx2">
                <a:alpha val="74998"/>
              </a:schemeClr>
            </a:outerShdw>
          </a:effectLst>
          <a:extLst/>
        </p:spPr>
        <p:txBody>
          <a:bodyPr/>
          <a:lstStyle/>
          <a:p>
            <a:pPr>
              <a:defRPr/>
            </a:pPr>
            <a:r>
              <a:rPr lang="en-US" b="1" i="1" dirty="0" err="1" smtClean="0">
                <a:effectLst>
                  <a:glow rad="876300">
                    <a:schemeClr val="tx1"/>
                  </a:glow>
                </a:effectLst>
                <a:latin typeface="Arial" charset="0"/>
                <a:ea typeface="ＭＳ Ｐゴシック" charset="0"/>
                <a:cs typeface="ＭＳ Ｐゴシック" charset="0"/>
              </a:rPr>
              <a:t>Kỷ</a:t>
            </a:r>
            <a:r>
              <a:rPr lang="en-US" b="1" i="1" dirty="0" smtClean="0">
                <a:effectLst>
                  <a:glow rad="876300">
                    <a:schemeClr val="tx1"/>
                  </a:glow>
                </a:effectLst>
                <a:latin typeface="Arial" charset="0"/>
                <a:ea typeface="ＭＳ Ｐゴシック" charset="0"/>
                <a:cs typeface="ＭＳ Ｐゴシック" charset="0"/>
              </a:rPr>
              <a:t> </a:t>
            </a:r>
            <a:r>
              <a:rPr lang="en-US" b="1" i="1" dirty="0" err="1" smtClean="0">
                <a:effectLst>
                  <a:glow rad="876300">
                    <a:schemeClr val="tx1"/>
                  </a:glow>
                </a:effectLst>
                <a:latin typeface="Arial" charset="0"/>
                <a:ea typeface="ＭＳ Ｐゴシック" charset="0"/>
                <a:cs typeface="ＭＳ Ｐゴシック" charset="0"/>
              </a:rPr>
              <a:t>Nguyên</a:t>
            </a:r>
            <a:r>
              <a:rPr lang="en-US" b="1" i="1" dirty="0" smtClean="0">
                <a:effectLst>
                  <a:glow rad="876300">
                    <a:schemeClr val="tx1"/>
                  </a:glow>
                </a:effectLst>
                <a:latin typeface="Arial" charset="0"/>
                <a:ea typeface="ＭＳ Ｐゴシック" charset="0"/>
                <a:cs typeface="ＭＳ Ｐゴシック" charset="0"/>
              </a:rPr>
              <a:t> </a:t>
            </a:r>
            <a:r>
              <a:rPr lang="en-US" b="1" i="1" dirty="0" err="1" smtClean="0">
                <a:effectLst>
                  <a:glow rad="876300">
                    <a:schemeClr val="tx1"/>
                  </a:glow>
                </a:effectLst>
                <a:latin typeface="Arial" charset="0"/>
                <a:ea typeface="ＭＳ Ｐゴシック" charset="0"/>
                <a:cs typeface="ＭＳ Ｐゴシック" charset="0"/>
              </a:rPr>
              <a:t>Vàng</a:t>
            </a:r>
            <a:r>
              <a:rPr lang="en-US" b="1" i="1" dirty="0" smtClean="0">
                <a:effectLst>
                  <a:glow rad="876300">
                    <a:schemeClr val="tx1"/>
                  </a:glow>
                </a:effectLst>
                <a:latin typeface="Arial" charset="0"/>
                <a:ea typeface="ＭＳ Ｐゴシック" charset="0"/>
                <a:cs typeface="ＭＳ Ｐゴシック" charset="0"/>
              </a:rPr>
              <a:t> </a:t>
            </a:r>
            <a:r>
              <a:rPr lang="en-US" b="1" i="1" dirty="0" err="1" smtClean="0">
                <a:effectLst>
                  <a:glow rad="876300">
                    <a:schemeClr val="tx1"/>
                  </a:glow>
                </a:effectLst>
                <a:latin typeface="Arial" charset="0"/>
                <a:ea typeface="ＭＳ Ｐゴシック" charset="0"/>
                <a:cs typeface="ＭＳ Ｐゴシック" charset="0"/>
              </a:rPr>
              <a:t>của</a:t>
            </a:r>
            <a:r>
              <a:rPr lang="en-US" b="1" i="1" dirty="0" smtClean="0">
                <a:effectLst>
                  <a:glow rad="876300">
                    <a:schemeClr val="tx1"/>
                  </a:glow>
                </a:effectLst>
                <a:latin typeface="Arial" charset="0"/>
                <a:ea typeface="ＭＳ Ｐゴシック" charset="0"/>
                <a:cs typeface="ＭＳ Ｐゴシック" charset="0"/>
              </a:rPr>
              <a:t> Y-</a:t>
            </a:r>
            <a:r>
              <a:rPr lang="en-US" b="1" i="1" dirty="0" err="1" smtClean="0">
                <a:effectLst>
                  <a:glow rad="876300">
                    <a:schemeClr val="tx1"/>
                  </a:glow>
                </a:effectLst>
                <a:latin typeface="Arial" charset="0"/>
                <a:ea typeface="ＭＳ Ｐゴシック" charset="0"/>
                <a:cs typeface="ＭＳ Ｐゴシック" charset="0"/>
              </a:rPr>
              <a:t>sơ</a:t>
            </a:r>
            <a:r>
              <a:rPr lang="en-US" b="1" i="1" dirty="0" smtClean="0">
                <a:effectLst>
                  <a:glow rad="876300">
                    <a:schemeClr val="tx1"/>
                  </a:glow>
                </a:effectLst>
                <a:latin typeface="Arial" charset="0"/>
                <a:ea typeface="ＭＳ Ｐゴシック" charset="0"/>
                <a:cs typeface="ＭＳ Ｐゴシック" charset="0"/>
              </a:rPr>
              <a:t>-</a:t>
            </a:r>
            <a:r>
              <a:rPr lang="en-US" b="1" i="1" dirty="0" err="1" smtClean="0">
                <a:effectLst>
                  <a:glow rad="876300">
                    <a:schemeClr val="tx1"/>
                  </a:glow>
                </a:effectLst>
                <a:latin typeface="Arial" charset="0"/>
                <a:ea typeface="ＭＳ Ｐゴシック" charset="0"/>
                <a:cs typeface="ＭＳ Ｐゴシック" charset="0"/>
              </a:rPr>
              <a:t>ra-ên</a:t>
            </a:r>
            <a:endParaRPr lang="en-US" b="1" i="1" dirty="0">
              <a:effectLst>
                <a:glow rad="876300">
                  <a:schemeClr val="tx1"/>
                </a:glow>
              </a:effectLst>
              <a:latin typeface="Arial" charset="0"/>
              <a:ea typeface="ＭＳ Ｐゴシック" charset="0"/>
              <a:cs typeface="ＭＳ Ｐゴシック" charset="0"/>
            </a:endParaRPr>
          </a:p>
        </p:txBody>
      </p:sp>
      <p:pic>
        <p:nvPicPr>
          <p:cNvPr id="1628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1284288"/>
            <a:ext cx="5364162"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3231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347864" cy="1296343"/>
          </a:xfrm>
          <a:ln>
            <a:miter lim="800000"/>
            <a:headEnd/>
            <a:tailEnd/>
          </a:ln>
          <a:effectLst>
            <a:outerShdw blurRad="63500" dist="35921" dir="2700000" algn="ctr" rotWithShape="0">
              <a:schemeClr val="tx2">
                <a:alpha val="74998"/>
              </a:schemeClr>
            </a:outerShdw>
          </a:effectLst>
          <a:extLst/>
        </p:spPr>
        <p:txBody>
          <a:bodyPr/>
          <a:lstStyle/>
          <a:p>
            <a:pPr algn="l">
              <a:defRPr/>
            </a:pPr>
            <a:r>
              <a:rPr lang="en-US" sz="5400" b="1" dirty="0" err="1" smtClean="0">
                <a:effectLst>
                  <a:glow rad="127000">
                    <a:schemeClr val="tx1"/>
                  </a:glow>
                </a:effectLst>
                <a:latin typeface="Arial" charset="0"/>
                <a:ea typeface="ＭＳ Ｐゴシック" charset="0"/>
                <a:cs typeface="ＭＳ Ｐゴシック" charset="0"/>
              </a:rPr>
              <a:t>Sầu</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khổ</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03848" y="72404"/>
            <a:ext cx="5796136" cy="5517232"/>
          </a:xfrm>
          <a:prstGeom prst="rect">
            <a:avLst/>
          </a:prstGeom>
          <a:noFill/>
          <a:ln>
            <a:noFill/>
          </a:ln>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a:t>
            </a:r>
            <a:r>
              <a:rPr lang="vi-VN" sz="3200" b="1" dirty="0">
                <a:solidFill>
                  <a:srgbClr val="FFFFFF"/>
                </a:solidFill>
                <a:effectLst>
                  <a:glow rad="127000">
                    <a:srgbClr val="000000"/>
                  </a:glow>
                </a:effectLst>
                <a:latin typeface="Arial" charset="0"/>
                <a:ea typeface="ＭＳ Ｐゴシック" charset="0"/>
                <a:cs typeface="ＭＳ Ｐゴシック" charset="0"/>
              </a:rPr>
              <a:t>Ta chuyên lòng lấy sự khôn ngoan mà tra khảo mọi việc làm ra dưới trời; ấy là một việc lao khổ mà Đức Chúa Trời đã giao cho loài người để lo làm.</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200" b="1" dirty="0" smtClean="0">
                <a:solidFill>
                  <a:srgbClr val="FFFFFF"/>
                </a:solidFill>
                <a:effectLst>
                  <a:glow rad="127000">
                    <a:srgbClr val="000000"/>
                  </a:glow>
                </a:effectLst>
                <a:latin typeface="Arial" charset="0"/>
                <a:ea typeface="ＭＳ Ｐゴシック" charset="0"/>
                <a:cs typeface="ＭＳ Ｐゴシック" charset="0"/>
              </a:rPr>
            </a:br>
            <a:r>
              <a:rPr lang="en-US" sz="3200" b="1" dirty="0" smtClean="0">
                <a:solidFill>
                  <a:srgbClr val="FFFFFF"/>
                </a:solidFill>
                <a:effectLst>
                  <a:glow rad="127000">
                    <a:srgbClr val="000000"/>
                  </a:glow>
                </a:effectLst>
                <a:latin typeface="Arial" charset="0"/>
                <a:ea typeface="ＭＳ Ｐゴシック" charset="0"/>
                <a:cs typeface="ＭＳ Ｐゴシック" charset="0"/>
              </a:rPr>
              <a:t>(1:13).</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347864" cy="1296343"/>
          </a:xfrm>
          <a:ln>
            <a:miter lim="800000"/>
            <a:headEnd/>
            <a:tailEnd/>
          </a:ln>
          <a:effectLst>
            <a:outerShdw blurRad="63500" dist="35921" dir="2700000" algn="ctr" rotWithShape="0">
              <a:schemeClr val="tx2">
                <a:alpha val="74998"/>
              </a:schemeClr>
            </a:outerShdw>
          </a:effectLst>
          <a:extLst/>
        </p:spPr>
        <p:txBody>
          <a:bodyPr/>
          <a:lstStyle/>
          <a:p>
            <a:pPr algn="l">
              <a:defRPr/>
            </a:pPr>
            <a:r>
              <a:rPr lang="en-US" sz="4000" b="1" dirty="0" err="1" smtClean="0">
                <a:effectLst>
                  <a:glow rad="127000">
                    <a:schemeClr val="tx1"/>
                  </a:glow>
                </a:effectLst>
                <a:latin typeface="Arial" charset="0"/>
                <a:ea typeface="ＭＳ Ｐゴシック" charset="0"/>
                <a:cs typeface="ＭＳ Ｐゴシック" charset="0"/>
              </a:rPr>
              <a:t>Thoáng</a:t>
            </a:r>
            <a:r>
              <a:rPr lang="en-US" sz="4000" b="1" dirty="0" smtClean="0">
                <a:effectLst>
                  <a:glow rad="127000">
                    <a:schemeClr val="tx1"/>
                  </a:glow>
                </a:effectLst>
                <a:latin typeface="Arial" charset="0"/>
                <a:ea typeface="ＭＳ Ｐゴシック" charset="0"/>
                <a:cs typeface="ＭＳ Ｐゴシック" charset="0"/>
              </a:rPr>
              <a:t> qua</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vi-VN" sz="3600" b="1" dirty="0">
                <a:solidFill>
                  <a:srgbClr val="FFFFFF"/>
                </a:solidFill>
                <a:effectLst>
                  <a:glow rad="127000">
                    <a:srgbClr val="000000"/>
                  </a:glow>
                </a:effectLst>
                <a:latin typeface="Arial" charset="0"/>
                <a:ea typeface="ＭＳ Ｐゴシック" charset="0"/>
                <a:cs typeface="ＭＳ Ｐゴシック" charset="0"/>
              </a:rPr>
              <a:t>Ta đã xem thấy mọi việc làm ra dưới mặt trời; kìa, thảy đều hư không, theo luồng gió thổi</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(1:14).</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707904" cy="1296343"/>
          </a:xfrm>
          <a:ln>
            <a:miter lim="800000"/>
            <a:headEnd/>
            <a:tailEnd/>
          </a:ln>
          <a:effectLst>
            <a:outerShdw blurRad="63500" dist="35921" dir="2700000" algn="ctr" rotWithShape="0">
              <a:schemeClr val="tx2">
                <a:alpha val="74998"/>
              </a:schemeClr>
            </a:outerShdw>
          </a:effectLst>
          <a:extLst/>
        </p:spPr>
        <p:txBody>
          <a:bodyPr/>
          <a:lstStyle/>
          <a:p>
            <a:pPr algn="l">
              <a:defRPr/>
            </a:pPr>
            <a:r>
              <a:rPr lang="en-US" sz="5400" b="1" dirty="0" err="1" smtClean="0">
                <a:effectLst>
                  <a:glow rad="127000">
                    <a:schemeClr val="tx1"/>
                  </a:glow>
                </a:effectLst>
                <a:latin typeface="Arial" charset="0"/>
                <a:ea typeface="ＭＳ Ｐゴシック" charset="0"/>
                <a:cs typeface="ＭＳ Ｐゴシック" charset="0"/>
              </a:rPr>
              <a:t>Vô</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ích</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Truyền</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đạo</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vi-VN" sz="3600" b="1" dirty="0">
                <a:solidFill>
                  <a:srgbClr val="FFFFFF"/>
                </a:solidFill>
                <a:effectLst>
                  <a:glow rad="127000">
                    <a:srgbClr val="000000"/>
                  </a:glow>
                </a:effectLst>
                <a:latin typeface="Arial" charset="0"/>
                <a:ea typeface="ＭＳ Ｐゴシック" charset="0"/>
                <a:cs typeface="ＭＳ Ｐゴシック" charset="0"/>
              </a:rPr>
              <a:t>Vật chi đã cong vẹo không thể ngay lại được, và vật gì thiếu không thể đếm được.</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(1:15).</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smtClean="0"/>
              <a:t>Cover</a:t>
            </a:r>
          </a:p>
        </p:txBody>
      </p:sp>
      <p:pic>
        <p:nvPicPr>
          <p:cNvPr id="166915" name="Picture 3" descr="seriesUnder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sz="2500" b="1">
              <a:solidFill>
                <a:srgbClr val="CC0000"/>
              </a:solidFill>
            </a:endParaRPr>
          </a:p>
        </p:txBody>
      </p:sp>
      <p:sp>
        <p:nvSpPr>
          <p:cNvPr id="166917"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sz="2500" b="1">
              <a:solidFill>
                <a:srgbClr val="CC0000"/>
              </a:solidFill>
            </a:endParaRPr>
          </a:p>
        </p:txBody>
      </p:sp>
      <p:sp>
        <p:nvSpPr>
          <p:cNvPr id="166918"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rPr>
              <a:t>Những sự theo đuổi vô ích</a:t>
            </a:r>
            <a:endParaRPr lang="vi-VN" sz="3600" kern="10" dirty="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endParaRPr>
          </a:p>
        </p:txBody>
      </p:sp>
      <p:sp>
        <p:nvSpPr>
          <p:cNvPr id="9" name="Rectangle 2"/>
          <p:cNvSpPr txBox="1">
            <a:spLocks noChangeArrowheads="1"/>
          </p:cNvSpPr>
          <p:nvPr/>
        </p:nvSpPr>
        <p:spPr bwMode="auto">
          <a:xfrm>
            <a:off x="179511" y="44624"/>
            <a:ext cx="4680521" cy="4104456"/>
          </a:xfrm>
          <a:prstGeom prst="rect">
            <a:avLst/>
          </a:prstGeom>
          <a:noFill/>
          <a:ln>
            <a:noFill/>
          </a:ln>
          <a:effectLst>
            <a:outerShdw blurRad="63500" dist="35921" dir="2700000" algn="ctr" rotWithShape="0">
              <a:srgbClr val="000000">
                <a:alpha val="74998"/>
              </a:srgb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7200" b="1" kern="0" dirty="0" err="1" smtClean="0">
                <a:solidFill>
                  <a:srgbClr val="FFFFFF"/>
                </a:solidFill>
                <a:effectLst>
                  <a:glow rad="127000">
                    <a:srgbClr val="000000"/>
                  </a:glow>
                </a:effectLst>
                <a:latin typeface="Arial" charset="0"/>
                <a:ea typeface="ＭＳ Ｐゴシック" charset="0"/>
                <a:cs typeface="ＭＳ Ｐゴシック" charset="0"/>
              </a:rPr>
              <a:t>Hãy</a:t>
            </a:r>
            <a:r>
              <a:rPr lang="en-US" sz="7200"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sz="7200" b="1" kern="0" dirty="0" err="1" smtClean="0">
                <a:solidFill>
                  <a:srgbClr val="FFFFFF"/>
                </a:solidFill>
                <a:effectLst>
                  <a:glow rad="127000">
                    <a:srgbClr val="000000"/>
                  </a:glow>
                </a:effectLst>
                <a:latin typeface="Arial" charset="0"/>
                <a:ea typeface="ＭＳ Ｐゴシック" charset="0"/>
                <a:cs typeface="ＭＳ Ｐゴシック" charset="0"/>
              </a:rPr>
              <a:t>xem</a:t>
            </a:r>
            <a:r>
              <a:rPr lang="en-US" sz="7200" b="1" kern="0" dirty="0" smtClean="0">
                <a:solidFill>
                  <a:srgbClr val="FFFFFF"/>
                </a:solidFill>
                <a:effectLst>
                  <a:glow rad="127000">
                    <a:srgbClr val="000000"/>
                  </a:glow>
                </a:effectLst>
                <a:latin typeface="Arial" charset="0"/>
                <a:ea typeface="ＭＳ Ｐゴシック" charset="0"/>
                <a:cs typeface="ＭＳ Ｐゴシック" charset="0"/>
              </a:rPr>
              <a:t> 5 </a:t>
            </a:r>
            <a:r>
              <a:rPr lang="en-US" sz="7200" b="1" kern="0" dirty="0" err="1" smtClean="0">
                <a:solidFill>
                  <a:srgbClr val="FFFFFF"/>
                </a:solidFill>
                <a:effectLst>
                  <a:glow rad="127000">
                    <a:srgbClr val="000000"/>
                  </a:glow>
                </a:effectLst>
                <a:latin typeface="Arial" charset="0"/>
                <a:ea typeface="ＭＳ Ｐゴシック" charset="0"/>
                <a:cs typeface="ＭＳ Ｐゴシック" charset="0"/>
              </a:rPr>
              <a:t>trong</a:t>
            </a:r>
            <a:r>
              <a:rPr lang="en-US" sz="7200"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sz="7200" b="1" kern="0" dirty="0" err="1" smtClean="0">
                <a:solidFill>
                  <a:srgbClr val="FFFFFF"/>
                </a:solidFill>
                <a:effectLst>
                  <a:glow rad="127000">
                    <a:srgbClr val="000000"/>
                  </a:glow>
                </a:effectLst>
                <a:latin typeface="Arial" charset="0"/>
                <a:ea typeface="ＭＳ Ｐゴシック" charset="0"/>
                <a:cs typeface="ＭＳ Ｐゴシック" charset="0"/>
              </a:rPr>
              <a:t>số</a:t>
            </a:r>
            <a:r>
              <a:rPr lang="en-US" sz="7200"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sz="7200" b="1" kern="0" dirty="0" err="1" smtClean="0">
                <a:solidFill>
                  <a:srgbClr val="FFFFFF"/>
                </a:solidFill>
                <a:effectLst>
                  <a:glow rad="127000">
                    <a:srgbClr val="000000"/>
                  </a:glow>
                </a:effectLst>
                <a:latin typeface="Arial" charset="0"/>
                <a:ea typeface="ＭＳ Ｐゴシック" charset="0"/>
                <a:cs typeface="ＭＳ Ｐゴシック" charset="0"/>
              </a:rPr>
              <a:t>chúng</a:t>
            </a:r>
            <a:r>
              <a:rPr lang="en-US" sz="7200" b="1" kern="0" dirty="0" smtClean="0">
                <a:solidFill>
                  <a:srgbClr val="FFFFFF"/>
                </a:solidFill>
                <a:effectLst>
                  <a:glow rad="127000">
                    <a:srgbClr val="000000"/>
                  </a:glow>
                </a:effectLst>
                <a:latin typeface="Arial" charset="0"/>
                <a:ea typeface="ＭＳ Ｐゴシック" charset="0"/>
                <a:cs typeface="ＭＳ Ｐゴシック" charset="0"/>
              </a:rPr>
              <a:t>…</a:t>
            </a:r>
            <a:endParaRPr lang="en-US" sz="7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6920"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rPr>
              <a:t>Dưới mặt trời</a:t>
            </a:r>
            <a:endParaRPr lang="vi-VN" sz="3600" kern="10" dirty="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8685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5458" y="6059857"/>
            <a:ext cx="9144000" cy="792088"/>
          </a:xfrm>
          <a:ln>
            <a:miter lim="800000"/>
            <a:headEnd/>
            <a:tailEnd/>
          </a:ln>
          <a:effectLst>
            <a:outerShdw blurRad="63500" dist="35921" dir="2700000" algn="ctr" rotWithShape="0">
              <a:schemeClr val="tx2">
                <a:alpha val="74998"/>
              </a:schemeClr>
            </a:outerShdw>
          </a:effectLst>
          <a:extLst/>
        </p:spPr>
        <p:txBody>
          <a:bodyPr/>
          <a:lstStyle/>
          <a:p>
            <a:pPr>
              <a:defRPr/>
            </a:pPr>
            <a:r>
              <a:rPr lang="en-US" sz="3600" b="1" dirty="0" err="1" smtClean="0">
                <a:effectLst>
                  <a:glow rad="127000">
                    <a:schemeClr val="tx1"/>
                  </a:glow>
                </a:effectLst>
                <a:latin typeface="Arial" charset="0"/>
                <a:ea typeface="ＭＳ Ｐゴシック" charset="0"/>
                <a:cs typeface="ＭＳ Ｐゴシック" charset="0"/>
              </a:rPr>
              <a:t>Bạn</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đi</a:t>
            </a:r>
            <a:r>
              <a:rPr lang="en-US" sz="3600" b="1" dirty="0" smtClean="0">
                <a:effectLst>
                  <a:glow rad="127000">
                    <a:schemeClr val="tx1"/>
                  </a:glow>
                </a:effectLst>
                <a:latin typeface="Arial" charset="0"/>
                <a:ea typeface="ＭＳ Ｐゴシック" charset="0"/>
                <a:cs typeface="ＭＳ Ｐゴシック" charset="0"/>
              </a:rPr>
              <a:t> 60 </a:t>
            </a:r>
            <a:r>
              <a:rPr lang="en-US" sz="3600" b="1" dirty="0" err="1" smtClean="0">
                <a:effectLst>
                  <a:glow rad="127000">
                    <a:schemeClr val="tx1"/>
                  </a:glow>
                </a:effectLst>
                <a:latin typeface="Arial" charset="0"/>
                <a:ea typeface="ＭＳ Ｐゴシック" charset="0"/>
                <a:cs typeface="ＭＳ Ｐゴシック" charset="0"/>
              </a:rPr>
              <a:t>bước</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nhanh</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thế</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nào</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6550" y="44624"/>
            <a:ext cx="3013282" cy="720080"/>
          </a:xfrm>
          <a:prstGeom prst="rect">
            <a:avLst/>
          </a:prstGeom>
          <a:solidFill>
            <a:srgbClr val="FF0000"/>
          </a:solidFill>
          <a:ln w="57150" cmpd="sng">
            <a:solidFill>
              <a:srgbClr val="FFFFFF"/>
            </a:solid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Singapore 10:55</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63455" y="1160748"/>
            <a:ext cx="3356417" cy="720080"/>
          </a:xfrm>
          <a:prstGeom prst="rect">
            <a:avLst/>
          </a:prstGeom>
          <a:solidFill>
            <a:srgbClr val="000090"/>
          </a:solidFill>
          <a:ln w="57150" cmpd="sng">
            <a:solidFill>
              <a:srgbClr val="FFFFFF"/>
            </a:solid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New York 12:00</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72008" y="2276872"/>
            <a:ext cx="8964488" cy="720080"/>
          </a:xfrm>
          <a:prstGeom prst="rect">
            <a:avLst/>
          </a:prstGeom>
          <a:solidFill>
            <a:srgbClr val="800000"/>
          </a:solidFill>
          <a:ln w="57150" cmpd="sng">
            <a:solidFill>
              <a:srgbClr val="FFFFFF"/>
            </a:solid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Blantyre, Malawi 31:60</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3" y="260350"/>
            <a:ext cx="9248776"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442913" indent="-442913" algn="l">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Sự</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khôn</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ngoan</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không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làm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thỏa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mãn</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1:16-18</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9900"/>
            <a:ext cx="9144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9050" y="188912"/>
            <a:ext cx="4375026" cy="3312095"/>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Nhiều</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người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tìm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kiếm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sự</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khôn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ngoan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của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ông</a:t>
            </a:r>
            <a:endParaRPr lang="en-US" b="1" dirty="0">
              <a:effectLst>
                <a:glow rad="127000">
                  <a:schemeClr val="tx1"/>
                </a:glow>
              </a:effectLst>
              <a:latin typeface="Arial" charset="0"/>
              <a:ea typeface="ＭＳ Ｐゴシック" charset="0"/>
              <a:cs typeface="ＭＳ Ｐゴシック" charset="0"/>
            </a:endParaRPr>
          </a:p>
        </p:txBody>
      </p:sp>
      <p:pic>
        <p:nvPicPr>
          <p:cNvPr id="16896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692150"/>
            <a:ext cx="3200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771800" y="5517232"/>
            <a:ext cx="6190456" cy="963538"/>
          </a:xfrm>
          <a:ln>
            <a:miter lim="800000"/>
            <a:headEnd/>
            <a:tailEnd/>
          </a:ln>
          <a:extLst/>
        </p:spPr>
        <p:txBody>
          <a:bodyPr/>
          <a:lstStyle/>
          <a:p>
            <a:pPr>
              <a:defRPr/>
            </a:pPr>
            <a:r>
              <a:rPr lang="en-US" b="1" dirty="0" err="1" smtClean="0">
                <a:effectLst>
                  <a:glow rad="101600">
                    <a:srgbClr val="000000">
                      <a:alpha val="75000"/>
                    </a:srgbClr>
                  </a:glow>
                </a:effectLst>
                <a:ea typeface="ＭＳ Ｐゴシック" pitchFamily="24" charset="-128"/>
              </a:rPr>
              <a:t>Nữ</a:t>
            </a:r>
            <a:r>
              <a:rPr lang="en-US" b="1" dirty="0" smtClean="0">
                <a:effectLst>
                  <a:glow rad="101600">
                    <a:srgbClr val="000000">
                      <a:alpha val="75000"/>
                    </a:srgbClr>
                  </a:glow>
                </a:effectLst>
                <a:ea typeface="ＭＳ Ｐゴシック" pitchFamily="24" charset="-128"/>
              </a:rPr>
              <a:t> </a:t>
            </a:r>
            <a:r>
              <a:rPr lang="en-US" b="1" dirty="0" err="1" smtClean="0">
                <a:effectLst>
                  <a:glow rad="101600">
                    <a:srgbClr val="000000">
                      <a:alpha val="75000"/>
                    </a:srgbClr>
                  </a:glow>
                </a:effectLst>
                <a:ea typeface="ＭＳ Ｐゴシック" pitchFamily="24" charset="-128"/>
              </a:rPr>
              <a:t>vương</a:t>
            </a:r>
            <a:r>
              <a:rPr lang="en-US" b="1" dirty="0" smtClean="0">
                <a:effectLst>
                  <a:glow rad="101600">
                    <a:srgbClr val="000000">
                      <a:alpha val="75000"/>
                    </a:srgbClr>
                  </a:glow>
                </a:effectLst>
                <a:ea typeface="ＭＳ Ｐゴシック" pitchFamily="24" charset="-128"/>
              </a:rPr>
              <a:t> </a:t>
            </a:r>
            <a:r>
              <a:rPr lang="en-US" b="1" dirty="0" err="1" smtClean="0">
                <a:effectLst>
                  <a:glow rad="101600">
                    <a:srgbClr val="000000">
                      <a:alpha val="75000"/>
                    </a:srgbClr>
                  </a:glow>
                </a:effectLst>
                <a:ea typeface="ＭＳ Ｐゴシック" pitchFamily="24" charset="-128"/>
              </a:rPr>
              <a:t>Sê-ba</a:t>
            </a:r>
            <a:endParaRPr lang="en-US" b="1" dirty="0">
              <a:effectLst>
                <a:glow rad="101600">
                  <a:srgbClr val="000000">
                    <a:alpha val="75000"/>
                  </a:srgbClr>
                </a:glow>
              </a:effectLst>
              <a:ea typeface="ＭＳ Ｐゴシック" pitchFamily="24" charset="-128"/>
            </a:endParaRPr>
          </a:p>
        </p:txBody>
      </p:sp>
      <p:sp>
        <p:nvSpPr>
          <p:cNvPr id="4" name="Subtitle 2"/>
          <p:cNvSpPr txBox="1">
            <a:spLocks/>
          </p:cNvSpPr>
          <p:nvPr/>
        </p:nvSpPr>
        <p:spPr bwMode="auto">
          <a:xfrm>
            <a:off x="323528" y="260648"/>
            <a:ext cx="6400800" cy="3168352"/>
          </a:xfrm>
          <a:prstGeom prst="rect">
            <a:avLst/>
          </a:prstGeom>
          <a:noFill/>
          <a:ln>
            <a:noFill/>
          </a:ln>
          <a:extLst/>
        </p:spPr>
        <p:txBody>
          <a:bodyPr lIns="90488" tIns="44450" rIns="90488" bIns="44450"/>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a:buClr>
                <a:srgbClr val="FFFF00"/>
              </a:buClr>
              <a:defRPr/>
            </a:pPr>
            <a:r>
              <a:rPr lang="en-US" b="1" dirty="0" smtClean="0">
                <a:solidFill>
                  <a:srgbClr val="FFFFFF"/>
                </a:solidFill>
                <a:effectLst>
                  <a:glow rad="254000">
                    <a:srgbClr val="000000">
                      <a:alpha val="75000"/>
                    </a:srgbClr>
                  </a:glow>
                </a:effectLst>
              </a:rPr>
              <a:t>1 </a:t>
            </a:r>
            <a:r>
              <a:rPr lang="en-US" b="1" dirty="0" err="1" smtClean="0">
                <a:solidFill>
                  <a:srgbClr val="FFFFFF"/>
                </a:solidFill>
                <a:effectLst>
                  <a:glow rad="254000">
                    <a:srgbClr val="000000">
                      <a:alpha val="75000"/>
                    </a:srgbClr>
                  </a:glow>
                </a:effectLst>
              </a:rPr>
              <a:t>Các</a:t>
            </a:r>
            <a:r>
              <a:rPr lang="en-US" b="1" dirty="0" smtClean="0">
                <a:solidFill>
                  <a:srgbClr val="FFFFFF"/>
                </a:solidFill>
                <a:effectLst>
                  <a:glow rad="254000">
                    <a:srgbClr val="000000">
                      <a:alpha val="75000"/>
                    </a:srgbClr>
                  </a:glow>
                </a:effectLst>
              </a:rPr>
              <a:t> </a:t>
            </a:r>
            <a:r>
              <a:rPr lang="en-US" b="1" dirty="0" err="1" smtClean="0">
                <a:solidFill>
                  <a:srgbClr val="FFFFFF"/>
                </a:solidFill>
                <a:effectLst>
                  <a:glow rad="254000">
                    <a:srgbClr val="000000">
                      <a:alpha val="75000"/>
                    </a:srgbClr>
                  </a:glow>
                </a:effectLst>
              </a:rPr>
              <a:t>vua</a:t>
            </a:r>
            <a:r>
              <a:rPr lang="en-US" b="1" dirty="0" smtClean="0">
                <a:solidFill>
                  <a:srgbClr val="FFFFFF"/>
                </a:solidFill>
                <a:effectLst>
                  <a:glow rad="254000">
                    <a:srgbClr val="000000">
                      <a:alpha val="75000"/>
                    </a:srgbClr>
                  </a:glow>
                </a:effectLst>
              </a:rPr>
              <a:t> 10:1    </a:t>
            </a:r>
            <a:r>
              <a:rPr lang="vi-VN" b="1" dirty="0">
                <a:solidFill>
                  <a:srgbClr val="FFFFFF"/>
                </a:solidFill>
                <a:effectLst>
                  <a:glow rad="254000">
                    <a:srgbClr val="000000">
                      <a:alpha val="75000"/>
                    </a:srgbClr>
                  </a:glow>
                </a:effectLst>
              </a:rPr>
              <a:t>Khi nữ vương Sê-ba nghe nói về danh tiếng của Sa-lô-môn và về danh của Đức Giê-hô-va, bèn đến hỏi thử Sa-lô-môn nhiều câu đố</a:t>
            </a:r>
            <a:endParaRPr lang="en-US" b="1" dirty="0">
              <a:solidFill>
                <a:srgbClr val="FFFFFF"/>
              </a:solidFill>
              <a:effectLst>
                <a:glow rad="254000">
                  <a:srgbClr val="000000">
                    <a:alpha val="75000"/>
                  </a:srgbClr>
                </a:glow>
              </a:effectLst>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702" y="188640"/>
            <a:ext cx="9144000" cy="1295400"/>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Sự</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khôn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ngoan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là</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thoáng</a:t>
            </a:r>
            <a:r>
              <a:rPr lang="en-US" b="1" dirty="0" smtClean="0">
                <a:effectLst>
                  <a:glow rad="127000">
                    <a:schemeClr val="tx1"/>
                  </a:glow>
                </a:effectLst>
                <a:latin typeface="Arial" charset="0"/>
                <a:ea typeface="ＭＳ Ｐゴシック" charset="0"/>
                <a:cs typeface="ＭＳ Ｐゴシック" charset="0"/>
              </a:rPr>
              <a:t> qua</a:t>
            </a:r>
            <a:endParaRPr lang="en-US" b="1" dirty="0">
              <a:effectLst>
                <a:glow rad="127000">
                  <a:schemeClr val="tx1"/>
                </a:glow>
              </a:effectLst>
              <a:latin typeface="Arial" charset="0"/>
              <a:ea typeface="ＭＳ Ｐゴシック" charset="0"/>
              <a:cs typeface="ＭＳ Ｐゴシック" charset="0"/>
            </a:endParaRPr>
          </a:p>
        </p:txBody>
      </p:sp>
      <p:pic>
        <p:nvPicPr>
          <p:cNvPr id="1710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628775"/>
            <a:ext cx="29527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347864" y="1628800"/>
            <a:ext cx="3168352" cy="129540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defRPr/>
            </a:pP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khôn</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ngoan</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347864" y="3645024"/>
            <a:ext cx="2664296" cy="129540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defRPr/>
            </a:pP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nghi</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ngờ</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l="15491" r="13040"/>
          <a:stretch>
            <a:fillRect/>
          </a:stretch>
        </p:blipFill>
        <p:spPr bwMode="auto">
          <a:xfrm>
            <a:off x="6648450" y="4005263"/>
            <a:ext cx="24606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hevron 2"/>
          <p:cNvSpPr>
            <a:spLocks noChangeArrowheads="1"/>
          </p:cNvSpPr>
          <p:nvPr/>
        </p:nvSpPr>
        <p:spPr bwMode="auto">
          <a:xfrm rot="1608644">
            <a:off x="6151563" y="2444750"/>
            <a:ext cx="863600" cy="503238"/>
          </a:xfrm>
          <a:prstGeom prst="chevron">
            <a:avLst>
              <a:gd name="adj" fmla="val 50053"/>
            </a:avLst>
          </a:prstGeom>
          <a:solidFill>
            <a:schemeClr val="bg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vi-VN" altLang="vi-VN">
              <a:solidFill>
                <a:srgbClr val="000000"/>
              </a:solidFill>
              <a:latin typeface="Comic Sans MS" panose="030F0702030302020204" pitchFamily="66" charset="0"/>
            </a:endParaRPr>
          </a:p>
        </p:txBody>
      </p:sp>
      <p:sp>
        <p:nvSpPr>
          <p:cNvPr id="10" name="Chevron 9"/>
          <p:cNvSpPr>
            <a:spLocks noChangeArrowheads="1"/>
          </p:cNvSpPr>
          <p:nvPr/>
        </p:nvSpPr>
        <p:spPr bwMode="auto">
          <a:xfrm rot="2130269">
            <a:off x="6007100" y="4592638"/>
            <a:ext cx="863600" cy="504825"/>
          </a:xfrm>
          <a:prstGeom prst="chevron">
            <a:avLst>
              <a:gd name="adj" fmla="val 49895"/>
            </a:avLst>
          </a:prstGeom>
          <a:solidFill>
            <a:schemeClr val="bg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vi-VN" altLang="vi-VN">
              <a:solidFill>
                <a:srgbClr val="000000"/>
              </a:solidFill>
              <a:latin typeface="Comic Sans MS" panose="030F0702030302020204" pitchFamily="66" charset="0"/>
            </a:endParaRPr>
          </a:p>
        </p:txBody>
      </p:sp>
      <p:sp>
        <p:nvSpPr>
          <p:cNvPr id="11" name="Rectangle 2"/>
          <p:cNvSpPr txBox="1">
            <a:spLocks noChangeArrowheads="1"/>
          </p:cNvSpPr>
          <p:nvPr/>
        </p:nvSpPr>
        <p:spPr bwMode="auto">
          <a:xfrm>
            <a:off x="6804248" y="5877272"/>
            <a:ext cx="2232248" cy="936104"/>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Kiêu</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ngạo</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732240" y="2924944"/>
            <a:ext cx="2232248" cy="936104"/>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Nỗi</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đau</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55"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0.7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II. </a:t>
            </a:r>
            <a:r>
              <a:rPr lang="en-US" b="1" dirty="0" err="1" smtClean="0">
                <a:solidFill>
                  <a:srgbClr val="FFFF00"/>
                </a:solidFill>
                <a:effectLst>
                  <a:glow rad="127000">
                    <a:schemeClr val="tx1"/>
                  </a:glow>
                </a:effectLst>
                <a:latin typeface="Arial" charset="0"/>
                <a:ea typeface="ＭＳ Ｐゴシック" charset="0"/>
                <a:cs typeface="ＭＳ Ｐゴシック" charset="0"/>
              </a:rPr>
              <a:t>Khoái</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lạc</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không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làm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thỏa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mãn</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(2:1-3</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1720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2046288"/>
            <a:ext cx="34417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90988"/>
            <a:ext cx="5969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3357563"/>
            <a:ext cx="3238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0888"/>
            <a:ext cx="9132888"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Sa-</a:t>
            </a:r>
            <a:r>
              <a:rPr lang="en-US" b="1" dirty="0" err="1" smtClean="0">
                <a:effectLst>
                  <a:glow rad="127000">
                    <a:schemeClr val="tx1"/>
                  </a:glow>
                </a:effectLst>
                <a:latin typeface="Arial" charset="0"/>
                <a:ea typeface="ＭＳ Ｐゴシック" charset="0"/>
                <a:cs typeface="ＭＳ Ｐゴシック" charset="0"/>
              </a:rPr>
              <a:t>lô</a:t>
            </a:r>
            <a:r>
              <a:rPr lang="en-US" b="1" dirty="0" smtClean="0">
                <a:effectLst>
                  <a:glow rad="127000">
                    <a:schemeClr val="tx1"/>
                  </a:glow>
                </a:effectLst>
                <a:latin typeface="Arial" charset="0"/>
                <a:ea typeface="ＭＳ Ｐゴシック" charset="0"/>
                <a:cs typeface="ＭＳ Ｐゴシック" charset="0"/>
              </a:rPr>
              <a:t>-</a:t>
            </a:r>
            <a:r>
              <a:rPr lang="en-US" b="1" dirty="0" err="1" smtClean="0">
                <a:effectLst>
                  <a:glow rad="127000">
                    <a:schemeClr val="tx1"/>
                  </a:glow>
                </a:effectLst>
                <a:latin typeface="Arial" charset="0"/>
                <a:ea typeface="ＭＳ Ｐゴシック" charset="0"/>
                <a:cs typeface="ＭＳ Ｐゴシック" charset="0"/>
              </a:rPr>
              <a:t>môn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đã</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thử</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sự</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khoái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lạc</a:t>
            </a:r>
            <a:r>
              <a:rPr lang="en-US" b="1" dirty="0" smtClean="0">
                <a:effectLst>
                  <a:glow rad="127000">
                    <a:schemeClr val="tx1"/>
                  </a:glow>
                </a:effectLst>
                <a:latin typeface="Arial" charset="0"/>
                <a:ea typeface="ＭＳ Ｐゴシック" charset="0"/>
                <a:cs typeface="ＭＳ Ｐゴシック" charset="0"/>
              </a:rPr>
              <a:t> (2:1)</a:t>
            </a:r>
            <a:r>
              <a:rPr lang="en-US"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3933056"/>
            <a:ext cx="9144000" cy="280831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vi-VN" sz="4000" b="1" dirty="0">
                <a:solidFill>
                  <a:srgbClr val="FFFFFF"/>
                </a:solidFill>
                <a:effectLst>
                  <a:glow rad="127000">
                    <a:srgbClr val="000000"/>
                  </a:glow>
                </a:effectLst>
                <a:latin typeface="Arial" charset="0"/>
                <a:ea typeface="ＭＳ Ｐゴシック" charset="0"/>
                <a:cs typeface="ＭＳ Ｐゴシック" charset="0"/>
              </a:rPr>
              <a:t>Ta lại nói trong lòng rằng: Hè!Hãy thử điều vui sướng và nếm sự khoái lạc: Kìa, điều đó cũng là sự hư không.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Sa-</a:t>
            </a:r>
            <a:r>
              <a:rPr lang="en-US" b="1" dirty="0" err="1" smtClean="0">
                <a:effectLst>
                  <a:glow rad="127000">
                    <a:schemeClr val="tx1"/>
                  </a:glow>
                </a:effectLst>
                <a:latin typeface="Arial" charset="0"/>
                <a:ea typeface="ＭＳ Ｐゴシック" charset="0"/>
                <a:cs typeface="ＭＳ Ｐゴシック" charset="0"/>
              </a:rPr>
              <a:t>lô</a:t>
            </a:r>
            <a:r>
              <a:rPr lang="en-US" b="1" dirty="0" smtClean="0">
                <a:effectLst>
                  <a:glow rad="127000">
                    <a:schemeClr val="tx1"/>
                  </a:glow>
                </a:effectLst>
                <a:latin typeface="Arial" charset="0"/>
                <a:ea typeface="ＭＳ Ｐゴシック" charset="0"/>
                <a:cs typeface="ＭＳ Ｐゴシック" charset="0"/>
              </a:rPr>
              <a:t>-</a:t>
            </a:r>
            <a:r>
              <a:rPr lang="en-US" b="1" dirty="0" err="1" smtClean="0">
                <a:effectLst>
                  <a:glow rad="127000">
                    <a:schemeClr val="tx1"/>
                  </a:glow>
                </a:effectLst>
                <a:latin typeface="Arial" charset="0"/>
                <a:ea typeface="ＭＳ Ｐゴシック" charset="0"/>
                <a:cs typeface="ＭＳ Ｐゴシック" charset="0"/>
              </a:rPr>
              <a:t>môn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đã</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thử</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sự</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khoái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lạc</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trong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sự</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hài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hước</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2:2).</a:t>
            </a:r>
          </a:p>
        </p:txBody>
      </p:sp>
      <p:sp>
        <p:nvSpPr>
          <p:cNvPr id="6" name="Rectangle 2"/>
          <p:cNvSpPr txBox="1">
            <a:spLocks noChangeArrowheads="1"/>
          </p:cNvSpPr>
          <p:nvPr/>
        </p:nvSpPr>
        <p:spPr bwMode="auto">
          <a:xfrm>
            <a:off x="0" y="2420888"/>
            <a:ext cx="4139952" cy="432048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vi-VN" sz="4000" b="1" dirty="0" smtClean="0">
                <a:solidFill>
                  <a:srgbClr val="FFFFFF"/>
                </a:solidFill>
                <a:effectLst>
                  <a:glow rad="127000">
                    <a:srgbClr val="000000"/>
                  </a:glow>
                </a:effectLst>
                <a:latin typeface="Arial" charset="0"/>
                <a:ea typeface="ＭＳ Ｐゴシック" charset="0"/>
                <a:cs typeface="ＭＳ Ｐゴシック" charset="0"/>
              </a:rPr>
              <a:t>Ta nói: Cười </a:t>
            </a:r>
            <a:r>
              <a:rPr lang="vi-VN" sz="4000" b="1" dirty="0">
                <a:solidFill>
                  <a:srgbClr val="FFFFFF"/>
                </a:solidFill>
                <a:effectLst>
                  <a:glow rad="127000">
                    <a:srgbClr val="000000"/>
                  </a:glow>
                </a:effectLst>
                <a:latin typeface="Arial" charset="0"/>
                <a:ea typeface="ＭＳ Ｐゴシック" charset="0"/>
                <a:cs typeface="ＭＳ Ｐゴシック" charset="0"/>
              </a:rPr>
              <a:t>là điên; vui sướng mà làm chi?</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740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989138"/>
            <a:ext cx="47021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pleasure in humor (2:2).</a:t>
            </a:r>
          </a:p>
        </p:txBody>
      </p:sp>
      <p:sp>
        <p:nvSpPr>
          <p:cNvPr id="6" name="Rectangle 2"/>
          <p:cNvSpPr txBox="1">
            <a:spLocks noChangeArrowheads="1"/>
          </p:cNvSpPr>
          <p:nvPr/>
        </p:nvSpPr>
        <p:spPr bwMode="auto">
          <a:xfrm>
            <a:off x="0" y="4797425"/>
            <a:ext cx="9144000" cy="129540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Verses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751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239713"/>
            <a:ext cx="9175750" cy="734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373216"/>
            <a:ext cx="9036496" cy="864096"/>
          </a:xfrm>
          <a:prstGeom prst="rect">
            <a:avLst/>
          </a:prstGeom>
          <a:solidFill>
            <a:schemeClr val="tx1"/>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Times New Roman"/>
                <a:ea typeface="ＭＳ Ｐゴシック" charset="0"/>
                <a:cs typeface="Times New Roman"/>
              </a:rPr>
              <a:t>MILITARY HUMOR</a:t>
            </a:r>
            <a:endParaRPr lang="en-US" sz="6000" b="1" dirty="0">
              <a:solidFill>
                <a:srgbClr val="FFFFFF"/>
              </a:solidFill>
              <a:effectLst>
                <a:glow rad="127000">
                  <a:srgbClr val="000000"/>
                </a:glow>
              </a:effectLst>
              <a:latin typeface="Times New Roman"/>
              <a:ea typeface="ＭＳ Ｐゴシック" charset="0"/>
              <a:cs typeface="Times New Roman"/>
            </a:endParaRPr>
          </a:p>
        </p:txBody>
      </p:sp>
      <p:sp>
        <p:nvSpPr>
          <p:cNvPr id="7" name="Rectangle 2"/>
          <p:cNvSpPr txBox="1">
            <a:spLocks noChangeArrowheads="1"/>
          </p:cNvSpPr>
          <p:nvPr/>
        </p:nvSpPr>
        <p:spPr bwMode="auto">
          <a:xfrm>
            <a:off x="0" y="6165304"/>
            <a:ext cx="9036496" cy="576064"/>
          </a:xfrm>
          <a:prstGeom prst="rect">
            <a:avLst/>
          </a:prstGeom>
          <a:solidFill>
            <a:schemeClr val="tx1"/>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You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gotta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love it…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rot="-709594">
            <a:off x="617538" y="247650"/>
            <a:ext cx="2592387" cy="172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4000" b="1">
                <a:solidFill>
                  <a:srgbClr val="000000"/>
                </a:solidFill>
                <a:latin typeface="Arial" panose="020B0604020202020204" pitchFamily="34" charset="0"/>
              </a:rPr>
              <a:t>I</a:t>
            </a:r>
            <a:r>
              <a:rPr lang="en-US" altLang="en-US" sz="4000" b="1">
                <a:solidFill>
                  <a:srgbClr val="000000"/>
                </a:solidFill>
                <a:latin typeface="Arial" panose="020B0604020202020204" pitchFamily="34" charset="0"/>
              </a:rPr>
              <a:t>’</a:t>
            </a:r>
            <a:r>
              <a:rPr lang="en-US" altLang="vi-VN" sz="4000" b="1">
                <a:solidFill>
                  <a:srgbClr val="000000"/>
                </a:solidFill>
                <a:latin typeface="Arial" panose="020B0604020202020204" pitchFamily="34" charset="0"/>
              </a:rPr>
              <a:t>M WITH STUPID</a:t>
            </a:r>
          </a:p>
          <a:p>
            <a:r>
              <a:rPr lang="en-US" altLang="vi-VN" sz="4000" b="1">
                <a:solidFill>
                  <a:srgbClr val="000000"/>
                </a:solidFill>
                <a:latin typeface="Arial" panose="020B0604020202020204" pitchFamily="34" charset="0"/>
                <a:sym typeface="Wingdings" panose="05000000000000000000" pitchFamily="2" charset="2"/>
              </a:rPr>
              <a:t></a:t>
            </a:r>
            <a:endParaRPr lang="en-US" altLang="vi-VN" sz="4000" b="1">
              <a:solidFill>
                <a:srgbClr val="000000"/>
              </a:solidFill>
              <a:latin typeface="Arial" panose="020B0604020202020204"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44450"/>
            <a:ext cx="91916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Picture 2"/>
          <p:cNvSpPr>
            <a:spLocks noChangeAspect="1"/>
          </p:cNvSpPr>
          <p:nvPr/>
        </p:nvSpPr>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solidFill>
                <a:srgbClr val="000000"/>
              </a:solidFill>
            </a:endParaRPr>
          </a:p>
        </p:txBody>
      </p:sp>
      <p:sp>
        <p:nvSpPr>
          <p:cNvPr id="176132" name="Oval Callout 2"/>
          <p:cNvSpPr>
            <a:spLocks noChangeArrowheads="1"/>
          </p:cNvSpPr>
          <p:nvPr/>
        </p:nvSpPr>
        <p:spPr bwMode="auto">
          <a:xfrm>
            <a:off x="3492500" y="-315913"/>
            <a:ext cx="3240088" cy="1512888"/>
          </a:xfrm>
          <a:prstGeom prst="wedgeEllipseCallout">
            <a:avLst>
              <a:gd name="adj1" fmla="val 7551"/>
              <a:gd name="adj2" fmla="val 71579"/>
            </a:avLst>
          </a:prstGeom>
          <a:solidFill>
            <a:schemeClr val="bg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vi-VN" altLang="vi-VN">
              <a:solidFill>
                <a:srgbClr val="000000"/>
              </a:solidFill>
              <a:latin typeface="Comic Sans MS" panose="030F0702030302020204" pitchFamily="66" charset="0"/>
            </a:endParaRPr>
          </a:p>
        </p:txBody>
      </p:sp>
      <p:sp>
        <p:nvSpPr>
          <p:cNvPr id="176133" name="Rectangle 2"/>
          <p:cNvSpPr>
            <a:spLocks noGrp="1" noChangeArrowheads="1"/>
          </p:cNvSpPr>
          <p:nvPr>
            <p:ph type="ctrTitle"/>
          </p:nvPr>
        </p:nvSpPr>
        <p:spPr>
          <a:xfrm>
            <a:off x="3059113" y="44450"/>
            <a:ext cx="4176712" cy="863600"/>
          </a:xfrm>
        </p:spPr>
        <p:txBody>
          <a:bodyPr/>
          <a:lstStyle/>
          <a:p>
            <a:r>
              <a:rPr lang="en-US" altLang="vi-VN" sz="2400" b="1" dirty="0" err="1" smtClean="0">
                <a:solidFill>
                  <a:srgbClr val="000000"/>
                </a:solidFill>
                <a:latin typeface="Arial" panose="020B0604020202020204" pitchFamily="34" charset="0"/>
                <a:cs typeface="Arial" panose="020B0604020202020204" pitchFamily="34" charset="0"/>
              </a:rPr>
              <a:t>Môi</a:t>
            </a:r>
            <a:r>
              <a:rPr lang="en-US" altLang="vi-VN" sz="2400" b="1" dirty="0" smtClean="0">
                <a:solidFill>
                  <a:srgbClr val="000000"/>
                </a:solidFill>
                <a:latin typeface="Arial" panose="020B0604020202020204" pitchFamily="34" charset="0"/>
                <a:cs typeface="Arial" panose="020B0604020202020204" pitchFamily="34" charset="0"/>
              </a:rPr>
              <a:t>-se, </a:t>
            </a:r>
            <a:r>
              <a:rPr lang="en-US" altLang="vi-VN" sz="2400" b="1" dirty="0" err="1" smtClean="0">
                <a:solidFill>
                  <a:srgbClr val="000000"/>
                </a:solidFill>
                <a:latin typeface="Arial" panose="020B0604020202020204" pitchFamily="34" charset="0"/>
                <a:cs typeface="Arial" panose="020B0604020202020204" pitchFamily="34" charset="0"/>
              </a:rPr>
              <a:t>dừng</a:t>
            </a:r>
            <a:r>
              <a:rPr lang="en-US" altLang="vi-VN" sz="2400" b="1" dirty="0" smtClean="0">
                <a:solidFill>
                  <a:srgbClr val="000000"/>
                </a:solidFill>
                <a:latin typeface="Arial" panose="020B0604020202020204" pitchFamily="34" charset="0"/>
                <a:cs typeface="Arial" panose="020B0604020202020204" pitchFamily="34" charset="0"/>
              </a:rPr>
              <a:t> </a:t>
            </a:r>
            <a:r>
              <a:rPr lang="en-US" altLang="vi-VN" sz="2400" b="1" dirty="0" err="1" smtClean="0">
                <a:solidFill>
                  <a:srgbClr val="000000"/>
                </a:solidFill>
                <a:latin typeface="Arial" panose="020B0604020202020204" pitchFamily="34" charset="0"/>
                <a:cs typeface="Arial" panose="020B0604020202020204" pitchFamily="34" charset="0"/>
              </a:rPr>
              <a:t>lại</a:t>
            </a:r>
            <a:r>
              <a:rPr lang="en-US" altLang="vi-VN" sz="2400" b="1" dirty="0" smtClean="0">
                <a:solidFill>
                  <a:srgbClr val="000000"/>
                </a:solidFill>
                <a:latin typeface="Arial" panose="020B0604020202020204" pitchFamily="34" charset="0"/>
                <a:cs typeface="Arial" panose="020B0604020202020204" pitchFamily="34" charset="0"/>
              </a:rPr>
              <a:t> </a:t>
            </a:r>
            <a:r>
              <a:rPr lang="en-US" altLang="vi-VN" sz="2400" b="1" dirty="0" err="1" smtClean="0">
                <a:solidFill>
                  <a:srgbClr val="000000"/>
                </a:solidFill>
                <a:latin typeface="Arial" panose="020B0604020202020204" pitchFamily="34" charset="0"/>
                <a:cs typeface="Arial" panose="020B0604020202020204" pitchFamily="34" charset="0"/>
              </a:rPr>
              <a:t>đi</a:t>
            </a:r>
            <a:r>
              <a:rPr lang="en-US" altLang="vi-VN" sz="2400" b="1" dirty="0" smtClean="0">
                <a:solidFill>
                  <a:srgbClr val="000000"/>
                </a:solidFill>
                <a:latin typeface="Arial" panose="020B0604020202020204" pitchFamily="34" charset="0"/>
                <a:cs typeface="Arial" panose="020B0604020202020204"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154" name="Picture 2"/>
          <p:cNvSpPr>
            <a:spLocks noChangeAspect="1"/>
          </p:cNvSpPr>
          <p:nvPr/>
        </p:nvSpPr>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endParaRPr lang="vi-VN" altLang="vi-VN">
              <a:solidFill>
                <a:srgbClr val="000000"/>
              </a:solidFill>
            </a:endParaRPr>
          </a:p>
        </p:txBody>
      </p:sp>
      <p:pic>
        <p:nvPicPr>
          <p:cNvPr id="177155" name="Picture 3"/>
          <p:cNvPicPr>
            <a:picLocks noChangeAspect="1"/>
          </p:cNvPicPr>
          <p:nvPr/>
        </p:nvPicPr>
        <p:blipFill>
          <a:blip r:embed="rId3">
            <a:extLst>
              <a:ext uri="{28A0092B-C50C-407E-A947-70E740481C1C}">
                <a14:useLocalDpi xmlns:a14="http://schemas.microsoft.com/office/drawing/2010/main" val="0"/>
              </a:ext>
            </a:extLst>
          </a:blip>
          <a:srcRect l="23010" t="19537" r="24428"/>
          <a:stretch>
            <a:fillRect/>
          </a:stretch>
        </p:blipFill>
        <p:spPr bwMode="auto">
          <a:xfrm>
            <a:off x="0" y="9525"/>
            <a:ext cx="5046663"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Oval Callout 2"/>
          <p:cNvSpPr>
            <a:spLocks noChangeArrowheads="1"/>
          </p:cNvSpPr>
          <p:nvPr/>
        </p:nvSpPr>
        <p:spPr bwMode="auto">
          <a:xfrm>
            <a:off x="4716463" y="1341438"/>
            <a:ext cx="4032250" cy="1655762"/>
          </a:xfrm>
          <a:prstGeom prst="wedgeEllipseCallout">
            <a:avLst>
              <a:gd name="adj1" fmla="val -58843"/>
              <a:gd name="adj2" fmla="val 101977"/>
            </a:avLst>
          </a:prstGeom>
          <a:solidFill>
            <a:schemeClr val="bg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vi-VN" altLang="vi-VN">
              <a:solidFill>
                <a:srgbClr val="000000"/>
              </a:solidFill>
              <a:latin typeface="Comic Sans MS" panose="030F0702030302020204" pitchFamily="66" charset="0"/>
            </a:endParaRPr>
          </a:p>
        </p:txBody>
      </p:sp>
      <p:sp>
        <p:nvSpPr>
          <p:cNvPr id="177157" name="Rectangle 2"/>
          <p:cNvSpPr>
            <a:spLocks noGrp="1" noChangeArrowheads="1"/>
          </p:cNvSpPr>
          <p:nvPr>
            <p:ph type="ctrTitle"/>
          </p:nvPr>
        </p:nvSpPr>
        <p:spPr>
          <a:xfrm>
            <a:off x="4932363" y="1619250"/>
            <a:ext cx="3743325" cy="1089025"/>
          </a:xfrm>
        </p:spPr>
        <p:txBody>
          <a:bodyPr/>
          <a:lstStyle/>
          <a:p>
            <a:r>
              <a:rPr lang="en-US" altLang="vi-VN" sz="3200" b="1" dirty="0" err="1" smtClean="0">
                <a:solidFill>
                  <a:srgbClr val="000000"/>
                </a:solidFill>
                <a:latin typeface="Arial" panose="020B0604020202020204" pitchFamily="34" charset="0"/>
                <a:cs typeface="Arial" panose="020B0604020202020204" pitchFamily="34" charset="0"/>
              </a:rPr>
              <a:t>Cơ</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Đốc</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Nhân</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phải</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thích</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cười</a:t>
            </a:r>
            <a:endParaRPr lang="en-US" altLang="vi-VN" sz="3200" b="1" dirty="0" smtClean="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08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913"/>
            <a:ext cx="9144000" cy="1295400"/>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Bạn</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đi</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nhanh</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không</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874553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960931" y="2132856"/>
            <a:ext cx="4155827" cy="4535785"/>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Garbonzo</a:t>
            </a:r>
            <a:r>
              <a:rPr lang="en-US" b="1" dirty="0" smtClean="0">
                <a:effectLst>
                  <a:glow rad="127000">
                    <a:schemeClr val="tx1"/>
                  </a:glow>
                </a:effectLst>
                <a:latin typeface="Arial" charset="0"/>
                <a:ea typeface="ＭＳ Ｐゴシック" charset="0"/>
                <a:cs typeface="ＭＳ Ｐゴシック" charset="0"/>
              </a:rPr>
              <a:t> the Clown</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622300" indent="-622300">
              <a:defRPr/>
            </a:pPr>
            <a:r>
              <a:rPr lang="en-US" b="1" dirty="0" err="1" smtClean="0">
                <a:effectLst>
                  <a:glow rad="127000">
                    <a:schemeClr val="tx1"/>
                  </a:glow>
                </a:effectLst>
                <a:latin typeface="Arial" charset="0"/>
                <a:ea typeface="ＭＳ Ｐゴシック" charset="0"/>
                <a:cs typeface="ＭＳ Ｐゴシック" charset="0"/>
              </a:rPr>
              <a:t>Bạn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cười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gì</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797425"/>
            <a:ext cx="9144000" cy="129540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Verses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179204" name="Group 3"/>
          <p:cNvGrpSpPr>
            <a:grpSpLocks/>
          </p:cNvGrpSpPr>
          <p:nvPr/>
        </p:nvGrpSpPr>
        <p:grpSpPr bwMode="auto">
          <a:xfrm>
            <a:off x="900113" y="1916113"/>
            <a:ext cx="7680325" cy="4608512"/>
            <a:chOff x="900113" y="1916113"/>
            <a:chExt cx="7680325" cy="4608512"/>
          </a:xfrm>
        </p:grpSpPr>
        <p:pic>
          <p:nvPicPr>
            <p:cNvPr id="1792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16113"/>
              <a:ext cx="76803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Rectangle 1"/>
            <p:cNvSpPr>
              <a:spLocks noChangeArrowheads="1"/>
            </p:cNvSpPr>
            <p:nvPr/>
          </p:nvSpPr>
          <p:spPr bwMode="auto">
            <a:xfrm>
              <a:off x="4860032" y="1988840"/>
              <a:ext cx="3456384" cy="424847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vi-VN" altLang="vi-VN">
                <a:solidFill>
                  <a:srgbClr val="000000"/>
                </a:solidFill>
                <a:latin typeface="Comic Sans MS" panose="030F0702030302020204" pitchFamily="66" charset="0"/>
              </a:endParaRPr>
            </a:p>
          </p:txBody>
        </p:sp>
      </p:grpSp>
      <p:sp>
        <p:nvSpPr>
          <p:cNvPr id="179205" name="TextBox 2"/>
          <p:cNvSpPr txBox="1">
            <a:spLocks noChangeArrowheads="1"/>
          </p:cNvSpPr>
          <p:nvPr/>
        </p:nvSpPr>
        <p:spPr bwMode="auto">
          <a:xfrm>
            <a:off x="4787900" y="1989138"/>
            <a:ext cx="374491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3200" b="1" dirty="0" smtClean="0">
                <a:solidFill>
                  <a:srgbClr val="000000"/>
                </a:solidFill>
                <a:latin typeface="Arial" panose="020B0604020202020204" pitchFamily="34" charset="0"/>
                <a:cs typeface="Arial" panose="020B0604020202020204" pitchFamily="34" charset="0"/>
              </a:rPr>
              <a:t>“</a:t>
            </a:r>
            <a:r>
              <a:rPr lang="en-US" altLang="vi-VN" sz="3200" b="1" dirty="0" err="1" smtClean="0">
                <a:solidFill>
                  <a:srgbClr val="000000"/>
                </a:solidFill>
                <a:latin typeface="Arial" panose="020B0604020202020204" pitchFamily="34" charset="0"/>
                <a:cs typeface="Arial" panose="020B0604020202020204" pitchFamily="34" charset="0"/>
              </a:rPr>
              <a:t>Không</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có</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gì</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mà</a:t>
            </a:r>
            <a:r>
              <a:rPr lang="en-US" altLang="vi-VN" sz="3200" b="1" dirty="0">
                <a:solidFill>
                  <a:srgbClr val="000000"/>
                </a:solidFill>
                <a:latin typeface="Arial" panose="020B0604020202020204" pitchFamily="34" charset="0"/>
                <a:cs typeface="Arial" panose="020B0604020202020204" pitchFamily="34" charset="0"/>
              </a:rPr>
              <a:t> </a:t>
            </a:r>
            <a:r>
              <a:rPr lang="en-US" altLang="vi-VN" sz="3200" b="1" dirty="0" smtClean="0">
                <a:solidFill>
                  <a:srgbClr val="000000"/>
                </a:solidFill>
                <a:latin typeface="Arial" panose="020B0604020202020204" pitchFamily="34" charset="0"/>
                <a:cs typeface="Arial" panose="020B0604020202020204" pitchFamily="34" charset="0"/>
              </a:rPr>
              <a:t>con </a:t>
            </a:r>
            <a:r>
              <a:rPr lang="en-US" altLang="vi-VN" sz="3200" b="1" dirty="0" err="1" smtClean="0">
                <a:solidFill>
                  <a:srgbClr val="000000"/>
                </a:solidFill>
                <a:latin typeface="Arial" panose="020B0604020202020204" pitchFamily="34" charset="0"/>
                <a:cs typeface="Arial" panose="020B0604020202020204" pitchFamily="34" charset="0"/>
              </a:rPr>
              <a:t>người</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có</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thể</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biểu</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lộ</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tính</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cách</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của</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mình</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khác</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hơn</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điều</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mà</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họ</a:t>
            </a:r>
            <a:r>
              <a:rPr lang="en-US" altLang="vi-VN" sz="3200" b="1" dirty="0" smtClean="0">
                <a:solidFill>
                  <a:srgbClr val="000000"/>
                </a:solidFill>
                <a:latin typeface="Arial" panose="020B0604020202020204" pitchFamily="34" charset="0"/>
                <a:cs typeface="Arial" panose="020B0604020202020204" pitchFamily="34" charset="0"/>
              </a:rPr>
              <a:t> </a:t>
            </a:r>
            <a:r>
              <a:rPr lang="en-US" altLang="vi-VN" sz="3200" b="1" dirty="0" err="1" smtClean="0">
                <a:solidFill>
                  <a:srgbClr val="000000"/>
                </a:solidFill>
                <a:latin typeface="Arial" panose="020B0604020202020204" pitchFamily="34" charset="0"/>
                <a:cs typeface="Arial" panose="020B0604020202020204" pitchFamily="34" charset="0"/>
              </a:rPr>
              <a:t>cười</a:t>
            </a:r>
            <a:r>
              <a:rPr lang="en-US" altLang="vi-VN" sz="3200" b="1" dirty="0" smtClean="0">
                <a:solidFill>
                  <a:srgbClr val="000000"/>
                </a:solidFill>
                <a:latin typeface="Arial" panose="020B0604020202020204" pitchFamily="34" charset="0"/>
                <a:cs typeface="Arial" panose="020B0604020202020204" pitchFamily="34" charset="0"/>
              </a:rPr>
              <a:t>."</a:t>
            </a:r>
            <a:endParaRPr lang="en-US" altLang="vi-VN" sz="1100" b="1" dirty="0">
              <a:solidFill>
                <a:srgbClr val="000000"/>
              </a:solidFill>
              <a:latin typeface="Arial" panose="020B0604020202020204" pitchFamily="34" charset="0"/>
              <a:cs typeface="Arial" panose="020B0604020202020204" pitchFamily="34" charset="0"/>
            </a:endParaRPr>
          </a:p>
          <a:p>
            <a:endParaRPr lang="en-US" altLang="vi-VN" sz="1100" b="1" dirty="0">
              <a:solidFill>
                <a:srgbClr val="000000"/>
              </a:solidFill>
              <a:latin typeface="Arial" panose="020B0604020202020204" pitchFamily="34" charset="0"/>
              <a:cs typeface="Arial" panose="020B0604020202020204" pitchFamily="34" charset="0"/>
            </a:endParaRPr>
          </a:p>
          <a:p>
            <a:r>
              <a:rPr lang="en-US" altLang="vi-VN" sz="3200" b="1" dirty="0">
                <a:solidFill>
                  <a:srgbClr val="000000"/>
                </a:solidFill>
                <a:latin typeface="Arial" panose="020B0604020202020204" pitchFamily="34" charset="0"/>
                <a:cs typeface="Arial" panose="020B0604020202020204" pitchFamily="34" charset="0"/>
              </a:rPr>
              <a:t>—Goethe </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333375"/>
            <a:ext cx="91313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Sa-</a:t>
            </a:r>
            <a:r>
              <a:rPr lang="en-US" b="1" dirty="0" err="1" smtClean="0">
                <a:effectLst>
                  <a:glow rad="127000">
                    <a:schemeClr val="tx1"/>
                  </a:glow>
                </a:effectLst>
                <a:latin typeface="Arial" charset="0"/>
                <a:ea typeface="ＭＳ Ｐゴシック" charset="0"/>
                <a:cs typeface="ＭＳ Ｐゴシック" charset="0"/>
              </a:rPr>
              <a:t>lô</a:t>
            </a:r>
            <a:r>
              <a:rPr lang="en-US" b="1" dirty="0" smtClean="0">
                <a:effectLst>
                  <a:glow rad="127000">
                    <a:schemeClr val="tx1"/>
                  </a:glow>
                </a:effectLst>
                <a:latin typeface="Arial" charset="0"/>
                <a:ea typeface="ＭＳ Ｐゴシック" charset="0"/>
                <a:cs typeface="ＭＳ Ｐゴシック" charset="0"/>
              </a:rPr>
              <a:t>-</a:t>
            </a:r>
            <a:r>
              <a:rPr lang="en-US" b="1" dirty="0" err="1" smtClean="0">
                <a:effectLst>
                  <a:glow rad="127000">
                    <a:schemeClr val="tx1"/>
                  </a:glow>
                </a:effectLst>
                <a:latin typeface="Arial" charset="0"/>
                <a:ea typeface="ＭＳ Ｐゴシック" charset="0"/>
                <a:cs typeface="ＭＳ Ｐゴシック" charset="0"/>
              </a:rPr>
              <a:t>môn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thử</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sự</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vui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sướng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nơi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rượu</a:t>
            </a:r>
            <a:r>
              <a:rPr lang="en-US" b="1" dirty="0" smtClean="0">
                <a:effectLst>
                  <a:glow rad="127000">
                    <a:schemeClr val="tx1"/>
                  </a:glow>
                </a:effectLst>
                <a:latin typeface="Arial" charset="0"/>
                <a:ea typeface="ＭＳ Ｐゴシック" charset="0"/>
                <a:cs typeface="ＭＳ Ｐゴシック" charset="0"/>
              </a:rPr>
              <a:t> (2:3a </a:t>
            </a:r>
            <a:r>
              <a:rPr lang="en-US" sz="4000" b="1" dirty="0" smtClean="0">
                <a:effectLst>
                  <a:glow rad="127000">
                    <a:schemeClr val="tx1"/>
                  </a:glow>
                </a:effectLst>
                <a:latin typeface="Arial" charset="0"/>
                <a:ea typeface="ＭＳ Ｐゴシック" charset="0"/>
                <a:cs typeface="ＭＳ Ｐゴシック" charset="0"/>
              </a:rPr>
              <a:t>NLT</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04056" y="2636912"/>
            <a:ext cx="4211960" cy="396044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vi-VN" sz="4000" b="1" dirty="0">
                <a:solidFill>
                  <a:srgbClr val="FFFFFF"/>
                </a:solidFill>
                <a:effectLst>
                  <a:glow rad="127000">
                    <a:srgbClr val="000000"/>
                  </a:glow>
                </a:effectLst>
                <a:latin typeface="Arial" charset="0"/>
                <a:ea typeface="ＭＳ Ｐゴシック" charset="0"/>
                <a:cs typeface="ＭＳ Ｐゴシック" charset="0"/>
              </a:rPr>
              <a:t>Ta nghĩ trong lòng rằng phải uống rượu để cho thân mình vui sướng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295400"/>
          </a:xfrm>
          <a:ln>
            <a:miter lim="800000"/>
            <a:headEnd/>
            <a:tailEnd/>
          </a:ln>
          <a:effectLst>
            <a:outerShdw blurRad="63500" dist="35921" dir="2700000" algn="ctr" rotWithShape="0">
              <a:schemeClr val="tx2">
                <a:alpha val="74998"/>
              </a:schemeClr>
            </a:outerShdw>
          </a:effectLst>
          <a:extLst/>
        </p:spPr>
        <p:txBody>
          <a:bodyPr/>
          <a:lstStyle/>
          <a:p>
            <a:pPr marL="622300" indent="-622300">
              <a:defRPr/>
            </a:pPr>
            <a:r>
              <a:rPr lang="en-US" sz="4000" b="1" dirty="0" err="1" smtClean="0">
                <a:effectLst>
                  <a:glow rad="127000">
                    <a:schemeClr val="tx1"/>
                  </a:glow>
                </a:effectLst>
                <a:latin typeface="Arial" charset="0"/>
                <a:ea typeface="ＭＳ Ｐゴシック" charset="0"/>
                <a:cs typeface="ＭＳ Ｐゴシック" charset="0"/>
              </a:rPr>
              <a:t>Bí</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quyết</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thưởng</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thức</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rượu</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ngon</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31840" y="1628800"/>
            <a:ext cx="6012160" cy="1295400"/>
          </a:xfrm>
          <a:prstGeom prst="rect">
            <a:avLst/>
          </a:prstGeom>
          <a:noFill/>
          <a:ln>
            <a:noFill/>
          </a:ln>
          <a:effectLst>
            <a:outerShdw blurRad="63500" dist="35921" dir="2700000" algn="ctr" rotWithShape="0">
              <a:schemeClr val="tx2">
                <a:alpha val="74998"/>
              </a:scheme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1. Open the bottle to allow it to breathe.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31840" y="3573016"/>
            <a:ext cx="6012160" cy="2376264"/>
          </a:xfrm>
          <a:prstGeom prst="rect">
            <a:avLst/>
          </a:prstGeom>
          <a:noFill/>
          <a:ln>
            <a:noFill/>
          </a:ln>
          <a:effectLst>
            <a:outerShdw blurRad="63500" dist="35921" dir="2700000" algn="ctr" rotWithShape="0">
              <a:schemeClr val="tx2">
                <a:alpha val="74998"/>
              </a:scheme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2.	If it does not look like it</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s breathing, give it mouth-to-mouth.</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812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41438"/>
            <a:ext cx="20161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pleasure in wine (2:</a:t>
            </a:r>
            <a:r>
              <a:rPr lang="en-US" b="1" dirty="0" smtClean="0">
                <a:effectLst>
                  <a:glow rad="127000">
                    <a:schemeClr val="tx1"/>
                  </a:glow>
                </a:effectLst>
                <a:latin typeface="Arial" charset="0"/>
                <a:ea typeface="ＭＳ Ｐゴシック" charset="0"/>
                <a:cs typeface="ＭＳ Ｐゴシック" charset="0"/>
              </a:rPr>
              <a:t>3a </a:t>
            </a:r>
            <a:r>
              <a:rPr lang="en-US" sz="4000" b="1" dirty="0" smtClean="0">
                <a:effectLst>
                  <a:glow rad="127000">
                    <a:schemeClr val="tx1"/>
                  </a:glow>
                </a:effectLst>
                <a:latin typeface="Arial" charset="0"/>
                <a:ea typeface="ＭＳ Ｐゴシック" charset="0"/>
                <a:cs typeface="ＭＳ Ｐゴシック" charset="0"/>
              </a:rPr>
              <a:t>NLT</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182275" name="Picture 1" descr="mime-attachment-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013"/>
            <a:ext cx="9401176"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Rectangle 2"/>
          <p:cNvSpPr txBox="1">
            <a:spLocks noChangeArrowheads="1"/>
          </p:cNvSpPr>
          <p:nvPr/>
        </p:nvSpPr>
        <p:spPr bwMode="auto">
          <a:xfrm>
            <a:off x="539750" y="908050"/>
            <a:ext cx="8188325" cy="4824413"/>
          </a:xfrm>
          <a:prstGeom prst="rect">
            <a:avLst/>
          </a:prstGeom>
          <a:solidFill>
            <a:srgbClr val="0B0B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algn="l"/>
            <a:endParaRPr lang="en-US" altLang="vi-VN" sz="5400" b="1" dirty="0" smtClean="0">
              <a:solidFill>
                <a:srgbClr val="FFFFFF"/>
              </a:solidFill>
              <a:latin typeface="Times" panose="02020603050405020304" pitchFamily="18" charset="0"/>
            </a:endParaRPr>
          </a:p>
          <a:p>
            <a:pPr algn="l"/>
            <a:endParaRPr lang="en-US" altLang="vi-VN" sz="5400" b="1" dirty="0">
              <a:solidFill>
                <a:srgbClr val="FFFFFF"/>
              </a:solidFill>
              <a:latin typeface="Times" panose="02020603050405020304" pitchFamily="18" charset="0"/>
            </a:endParaRPr>
          </a:p>
          <a:p>
            <a:pPr algn="l"/>
            <a:r>
              <a:rPr lang="en-US" altLang="vi-VN" sz="5400" b="1" dirty="0" err="1" smtClean="0">
                <a:solidFill>
                  <a:srgbClr val="FFFFFF"/>
                </a:solidFill>
                <a:latin typeface="Times" panose="02020603050405020304" pitchFamily="18" charset="0"/>
              </a:rPr>
              <a:t>Một</a:t>
            </a:r>
            <a:r>
              <a:rPr lang="en-US" altLang="vi-VN" sz="5400" b="1" dirty="0" smtClean="0">
                <a:solidFill>
                  <a:srgbClr val="FFFFFF"/>
                </a:solidFill>
                <a:latin typeface="Times" panose="02020603050405020304" pitchFamily="18" charset="0"/>
              </a:rPr>
              <a:t> </a:t>
            </a:r>
            <a:r>
              <a:rPr lang="en-US" altLang="vi-VN" sz="5400" b="1" dirty="0" err="1" smtClean="0">
                <a:solidFill>
                  <a:srgbClr val="FFFFFF"/>
                </a:solidFill>
                <a:latin typeface="Times" panose="02020603050405020304" pitchFamily="18" charset="0"/>
              </a:rPr>
              <a:t>chút</a:t>
            </a:r>
            <a:r>
              <a:rPr lang="en-US" altLang="vi-VN" sz="5400" b="1" dirty="0" smtClean="0">
                <a:solidFill>
                  <a:srgbClr val="FFFFFF"/>
                </a:solidFill>
                <a:latin typeface="Times" panose="02020603050405020304" pitchFamily="18" charset="0"/>
              </a:rPr>
              <a:t> </a:t>
            </a:r>
            <a:r>
              <a:rPr lang="en-US" altLang="vi-VN" sz="5400" b="1" dirty="0" err="1" smtClean="0">
                <a:solidFill>
                  <a:srgbClr val="FFFFFF"/>
                </a:solidFill>
                <a:latin typeface="Times" panose="02020603050405020304" pitchFamily="18" charset="0"/>
              </a:rPr>
              <a:t>rượu</a:t>
            </a:r>
            <a:r>
              <a:rPr lang="en-US" altLang="vi-VN" sz="5400" b="1" dirty="0" smtClean="0">
                <a:solidFill>
                  <a:srgbClr val="FFFFFF"/>
                </a:solidFill>
                <a:latin typeface="Times" panose="02020603050405020304" pitchFamily="18" charset="0"/>
              </a:rPr>
              <a:t>. </a:t>
            </a:r>
            <a:r>
              <a:rPr lang="en-US" altLang="vi-VN" sz="5400" b="1" dirty="0">
                <a:solidFill>
                  <a:srgbClr val="FFFFFF"/>
                </a:solidFill>
                <a:latin typeface="Times" panose="02020603050405020304" pitchFamily="18" charset="0"/>
              </a:rPr>
              <a:t/>
            </a:r>
            <a:br>
              <a:rPr lang="en-US" altLang="vi-VN" sz="5400" b="1" dirty="0">
                <a:solidFill>
                  <a:srgbClr val="FFFFFF"/>
                </a:solidFill>
                <a:latin typeface="Times" panose="02020603050405020304" pitchFamily="18" charset="0"/>
              </a:rPr>
            </a:br>
            <a:r>
              <a:rPr lang="en-US" altLang="vi-VN" sz="5400" b="1" dirty="0" err="1" smtClean="0">
                <a:solidFill>
                  <a:srgbClr val="FFFFFF"/>
                </a:solidFill>
                <a:latin typeface="Times" panose="02020603050405020304" pitchFamily="18" charset="0"/>
              </a:rPr>
              <a:t>Nó</a:t>
            </a:r>
            <a:r>
              <a:rPr lang="en-US" altLang="vi-VN" sz="5400" b="1" dirty="0" smtClean="0">
                <a:solidFill>
                  <a:srgbClr val="FFFFFF"/>
                </a:solidFill>
                <a:latin typeface="Times" panose="02020603050405020304" pitchFamily="18" charset="0"/>
              </a:rPr>
              <a:t> </a:t>
            </a:r>
            <a:r>
              <a:rPr lang="en-US" altLang="vi-VN" sz="5400" b="1" dirty="0" err="1" smtClean="0">
                <a:solidFill>
                  <a:srgbClr val="FFFFFF"/>
                </a:solidFill>
                <a:latin typeface="Times" panose="02020603050405020304" pitchFamily="18" charset="0"/>
              </a:rPr>
              <a:t>sẽ</a:t>
            </a:r>
            <a:r>
              <a:rPr lang="en-US" altLang="vi-VN" sz="5400" b="1" dirty="0" smtClean="0">
                <a:solidFill>
                  <a:srgbClr val="FFFFFF"/>
                </a:solidFill>
                <a:latin typeface="Times" panose="02020603050405020304" pitchFamily="18" charset="0"/>
              </a:rPr>
              <a:t> </a:t>
            </a:r>
            <a:r>
              <a:rPr lang="en-US" altLang="vi-VN" sz="5400" b="1" dirty="0" err="1" smtClean="0">
                <a:solidFill>
                  <a:srgbClr val="FFFFFF"/>
                </a:solidFill>
                <a:latin typeface="Times" panose="02020603050405020304" pitchFamily="18" charset="0"/>
              </a:rPr>
              <a:t>làm</a:t>
            </a:r>
            <a:r>
              <a:rPr lang="en-US" altLang="vi-VN" sz="5400" b="1" dirty="0" smtClean="0">
                <a:solidFill>
                  <a:srgbClr val="FFFFFF"/>
                </a:solidFill>
                <a:latin typeface="Times" panose="02020603050405020304" pitchFamily="18" charset="0"/>
              </a:rPr>
              <a:t> </a:t>
            </a:r>
            <a:r>
              <a:rPr lang="en-US" altLang="vi-VN" sz="5400" b="1" dirty="0" err="1" smtClean="0">
                <a:solidFill>
                  <a:srgbClr val="FFFFFF"/>
                </a:solidFill>
                <a:latin typeface="Times" panose="02020603050405020304" pitchFamily="18" charset="0"/>
              </a:rPr>
              <a:t>bạn</a:t>
            </a:r>
            <a:r>
              <a:rPr lang="en-US" altLang="vi-VN" sz="5400" b="1" dirty="0" smtClean="0">
                <a:solidFill>
                  <a:srgbClr val="FFFFFF"/>
                </a:solidFill>
                <a:latin typeface="Times" panose="02020603050405020304" pitchFamily="18" charset="0"/>
              </a:rPr>
              <a:t> </a:t>
            </a:r>
            <a:r>
              <a:rPr lang="en-US" altLang="vi-VN" sz="5400" b="1" dirty="0" err="1" smtClean="0">
                <a:solidFill>
                  <a:srgbClr val="FFFFFF"/>
                </a:solidFill>
                <a:latin typeface="Times" panose="02020603050405020304" pitchFamily="18" charset="0"/>
              </a:rPr>
              <a:t>cảm</a:t>
            </a:r>
            <a:r>
              <a:rPr lang="en-US" altLang="vi-VN" sz="5400" b="1" dirty="0" smtClean="0">
                <a:solidFill>
                  <a:srgbClr val="FFFFFF"/>
                </a:solidFill>
                <a:latin typeface="Times" panose="02020603050405020304" pitchFamily="18" charset="0"/>
              </a:rPr>
              <a:t> </a:t>
            </a:r>
            <a:r>
              <a:rPr lang="en-US" altLang="vi-VN" sz="5400" b="1" dirty="0" err="1" smtClean="0">
                <a:solidFill>
                  <a:srgbClr val="FFFFFF"/>
                </a:solidFill>
                <a:latin typeface="Times" panose="02020603050405020304" pitchFamily="18" charset="0"/>
              </a:rPr>
              <a:t>thấy</a:t>
            </a:r>
            <a:r>
              <a:rPr lang="en-US" altLang="vi-VN" sz="5400" b="1" dirty="0" smtClean="0">
                <a:solidFill>
                  <a:srgbClr val="FFFFFF"/>
                </a:solidFill>
                <a:latin typeface="Times" panose="02020603050405020304" pitchFamily="18" charset="0"/>
              </a:rPr>
              <a:t> </a:t>
            </a:r>
            <a:r>
              <a:rPr lang="en-US" altLang="vi-VN" sz="5400" b="1" dirty="0" err="1" smtClean="0">
                <a:solidFill>
                  <a:srgbClr val="FFFFFF"/>
                </a:solidFill>
                <a:latin typeface="Times" panose="02020603050405020304" pitchFamily="18" charset="0"/>
              </a:rPr>
              <a:t>tốt</a:t>
            </a:r>
            <a:r>
              <a:rPr lang="en-US" altLang="vi-VN" sz="5400" b="1" dirty="0" smtClean="0">
                <a:solidFill>
                  <a:srgbClr val="FFFFFF"/>
                </a:solidFill>
                <a:latin typeface="Times" panose="02020603050405020304" pitchFamily="18" charset="0"/>
              </a:rPr>
              <a:t> </a:t>
            </a:r>
            <a:r>
              <a:rPr lang="en-US" altLang="vi-VN" sz="5400" b="1" dirty="0" err="1" smtClean="0">
                <a:solidFill>
                  <a:srgbClr val="FFFFFF"/>
                </a:solidFill>
                <a:latin typeface="Times" panose="02020603050405020304" pitchFamily="18" charset="0"/>
              </a:rPr>
              <a:t>hơn</a:t>
            </a:r>
            <a:endParaRPr lang="en-US" altLang="vi-VN" sz="5400" b="1" dirty="0">
              <a:solidFill>
                <a:srgbClr val="FFFFFF"/>
              </a:solidFill>
              <a:latin typeface="Times" panose="02020603050405020304" pitchFamily="18" charset="0"/>
            </a:endParaRPr>
          </a:p>
        </p:txBody>
      </p:sp>
      <p:pic>
        <p:nvPicPr>
          <p:cNvPr id="1822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412875"/>
            <a:ext cx="243046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59875" cy="1628775"/>
          </a:xfrm>
          <a:solidFill>
            <a:srgbClr val="800000"/>
          </a:solidFill>
          <a:effectLst>
            <a:outerShdw dist="35921" dir="2700000" algn="ctr" rotWithShape="0">
              <a:schemeClr val="tx2">
                <a:alpha val="74997"/>
              </a:schemeClr>
            </a:outerShdw>
          </a:effectLst>
        </p:spPr>
        <p:txBody>
          <a:bodyPr/>
          <a:lstStyle/>
          <a:p>
            <a:pPr>
              <a:defRPr/>
            </a:pPr>
            <a:r>
              <a:rPr lang="en-US" b="1" kern="1200" dirty="0" err="1" smtClean="0">
                <a:latin typeface="Arial" charset="0"/>
                <a:ea typeface="ＭＳ Ｐゴシック" charset="0"/>
                <a:cs typeface="ＭＳ Ｐゴシック" charset="0"/>
              </a:rPr>
              <a:t>Người</a:t>
            </a:r>
            <a:r>
              <a:rPr lang="en-US" b="1" kern="1200" dirty="0" smtClean="0">
                <a:latin typeface="Arial" charset="0"/>
                <a:ea typeface="ＭＳ Ｐゴシック" charset="0"/>
                <a:cs typeface="ＭＳ Ｐゴシック" charset="0"/>
              </a:rPr>
              <a:t> ta </a:t>
            </a:r>
            <a:r>
              <a:rPr lang="en-US" b="1" kern="1200" dirty="0" err="1" smtClean="0">
                <a:latin typeface="Arial" charset="0"/>
                <a:ea typeface="ＭＳ Ｐゴシック" charset="0"/>
                <a:cs typeface="ＭＳ Ｐゴシック" charset="0"/>
              </a:rPr>
              <a:t>nói</a:t>
            </a:r>
            <a:r>
              <a:rPr lang="en-US" b="1" kern="1200" dirty="0" smtClean="0">
                <a:latin typeface="Arial" charset="0"/>
                <a:ea typeface="ＭＳ Ｐゴシック" charset="0"/>
                <a:cs typeface="ＭＳ Ｐゴシック" charset="0"/>
              </a:rPr>
              <a:t> </a:t>
            </a:r>
            <a:r>
              <a:rPr lang="en-US" b="1" kern="1200" dirty="0" err="1" smtClean="0">
                <a:latin typeface="Arial" charset="0"/>
                <a:ea typeface="ＭＳ Ｐゴシック" charset="0"/>
                <a:cs typeface="ＭＳ Ｐゴシック" charset="0"/>
              </a:rPr>
              <a:t>rằng</a:t>
            </a:r>
            <a:r>
              <a:rPr lang="en-US" b="1" kern="1200" dirty="0" smtClean="0">
                <a:latin typeface="Arial" charset="0"/>
                <a:ea typeface="ＭＳ Ｐゴシック" charset="0"/>
                <a:cs typeface="ＭＳ Ｐゴシック" charset="0"/>
              </a:rPr>
              <a:t> </a:t>
            </a:r>
            <a:r>
              <a:rPr lang="en-US" b="1" kern="1200" dirty="0" err="1" smtClean="0">
                <a:latin typeface="Arial" charset="0"/>
                <a:ea typeface="ＭＳ Ｐゴシック" charset="0"/>
                <a:cs typeface="ＭＳ Ｐゴシック" charset="0"/>
              </a:rPr>
              <a:t>uống</a:t>
            </a:r>
            <a:r>
              <a:rPr lang="en-US" b="1" kern="1200" dirty="0" smtClean="0">
                <a:latin typeface="Arial" charset="0"/>
                <a:ea typeface="ＭＳ Ｐゴシック" charset="0"/>
                <a:cs typeface="ＭＳ Ｐゴシック" charset="0"/>
              </a:rPr>
              <a:t> </a:t>
            </a:r>
            <a:r>
              <a:rPr lang="en-US" b="1" kern="1200" dirty="0" err="1" smtClean="0">
                <a:latin typeface="Arial" charset="0"/>
                <a:ea typeface="ＭＳ Ｐゴシック" charset="0"/>
                <a:cs typeface="ＭＳ Ｐゴシック" charset="0"/>
              </a:rPr>
              <a:t>sữa</a:t>
            </a:r>
            <a:r>
              <a:rPr lang="en-US" b="1" kern="1200" dirty="0" smtClean="0">
                <a:latin typeface="Arial" charset="0"/>
                <a:ea typeface="ＭＳ Ｐゴシック" charset="0"/>
                <a:cs typeface="ＭＳ Ｐゴシック" charset="0"/>
              </a:rPr>
              <a:t> </a:t>
            </a:r>
            <a:r>
              <a:rPr lang="en-US" b="1" kern="1200" dirty="0" err="1" smtClean="0">
                <a:latin typeface="Arial" charset="0"/>
                <a:ea typeface="ＭＳ Ｐゴシック" charset="0"/>
                <a:cs typeface="ＭＳ Ｐゴシック" charset="0"/>
              </a:rPr>
              <a:t>làm</a:t>
            </a:r>
            <a:r>
              <a:rPr lang="en-US" b="1" kern="1200" dirty="0" smtClean="0">
                <a:latin typeface="Arial" charset="0"/>
                <a:ea typeface="ＭＳ Ｐゴシック" charset="0"/>
                <a:cs typeface="ＭＳ Ｐゴシック" charset="0"/>
              </a:rPr>
              <a:t> </a:t>
            </a:r>
            <a:r>
              <a:rPr lang="en-US" b="1" kern="1200" dirty="0" err="1" smtClean="0">
                <a:latin typeface="Arial" charset="0"/>
                <a:ea typeface="ＭＳ Ｐゴシック" charset="0"/>
                <a:cs typeface="ＭＳ Ｐゴシック" charset="0"/>
              </a:rPr>
              <a:t>bạn</a:t>
            </a:r>
            <a:r>
              <a:rPr lang="en-US" b="1" kern="1200" dirty="0" smtClean="0">
                <a:latin typeface="Arial" charset="0"/>
                <a:ea typeface="ＭＳ Ｐゴシック" charset="0"/>
                <a:cs typeface="ＭＳ Ｐゴシック" charset="0"/>
              </a:rPr>
              <a:t> </a:t>
            </a:r>
            <a:r>
              <a:rPr lang="en-US" b="1" kern="1200" dirty="0" err="1" smtClean="0">
                <a:latin typeface="Arial" charset="0"/>
                <a:ea typeface="ＭＳ Ｐゴシック" charset="0"/>
                <a:cs typeface="ＭＳ Ｐゴシック" charset="0"/>
              </a:rPr>
              <a:t>khỏe</a:t>
            </a:r>
            <a:r>
              <a:rPr lang="en-US" b="1" kern="1200" dirty="0" smtClean="0">
                <a:latin typeface="Arial" charset="0"/>
                <a:ea typeface="ＭＳ Ｐゴシック" charset="0"/>
                <a:cs typeface="ＭＳ Ｐゴシック" charset="0"/>
              </a:rPr>
              <a:t> </a:t>
            </a:r>
            <a:r>
              <a:rPr lang="en-US" b="1" kern="1200" dirty="0" err="1" smtClean="0">
                <a:latin typeface="Arial" charset="0"/>
                <a:ea typeface="ＭＳ Ｐゴシック" charset="0"/>
                <a:cs typeface="ＭＳ Ｐゴシック" charset="0"/>
              </a:rPr>
              <a:t>mạnh</a:t>
            </a:r>
            <a:r>
              <a:rPr lang="en-US" b="1" kern="1200" dirty="0" smtClean="0">
                <a:latin typeface="Arial" charset="0"/>
                <a:ea typeface="ＭＳ Ｐゴシック" charset="0"/>
                <a:cs typeface="ＭＳ Ｐゴシック" charset="0"/>
              </a:rPr>
              <a:t> </a:t>
            </a:r>
            <a:r>
              <a:rPr lang="en-US" b="1" kern="1200" dirty="0" err="1" smtClean="0">
                <a:latin typeface="Arial" charset="0"/>
                <a:ea typeface="ＭＳ Ｐゴシック" charset="0"/>
                <a:cs typeface="ＭＳ Ｐゴシック" charset="0"/>
              </a:rPr>
              <a:t>hơn</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133600"/>
            <a:ext cx="9144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4400" b="1" dirty="0" err="1" smtClean="0">
                <a:solidFill>
                  <a:srgbClr val="800000"/>
                </a:solidFill>
                <a:latin typeface="Arial" panose="020B0604020202020204" pitchFamily="34" charset="0"/>
              </a:rPr>
              <a:t>Hãy</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uống</a:t>
            </a:r>
            <a:r>
              <a:rPr lang="en-US" altLang="vi-VN" sz="4400" b="1" dirty="0" smtClean="0">
                <a:solidFill>
                  <a:srgbClr val="800000"/>
                </a:solidFill>
                <a:latin typeface="Arial" panose="020B0604020202020204" pitchFamily="34" charset="0"/>
              </a:rPr>
              <a:t> 5 </a:t>
            </a:r>
            <a:r>
              <a:rPr lang="en-US" altLang="vi-VN" sz="4400" b="1" dirty="0" err="1" smtClean="0">
                <a:solidFill>
                  <a:srgbClr val="800000"/>
                </a:solidFill>
                <a:latin typeface="Arial" panose="020B0604020202020204" pitchFamily="34" charset="0"/>
              </a:rPr>
              <a:t>ly</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sữa</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và</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thử</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xê</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dịch</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bức</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tường</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Bạn</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không</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thể</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phải</a:t>
            </a:r>
            <a:r>
              <a:rPr lang="en-US" altLang="vi-VN" sz="4400" b="1" dirty="0" smtClean="0">
                <a:solidFill>
                  <a:srgbClr val="800000"/>
                </a:solidFill>
                <a:latin typeface="Arial" panose="020B0604020202020204" pitchFamily="34" charset="0"/>
              </a:rPr>
              <a:t> </a:t>
            </a:r>
            <a:r>
              <a:rPr lang="en-US" altLang="vi-VN" sz="4400" b="1" dirty="0" err="1" smtClean="0">
                <a:solidFill>
                  <a:srgbClr val="800000"/>
                </a:solidFill>
                <a:latin typeface="Arial" panose="020B0604020202020204" pitchFamily="34" charset="0"/>
              </a:rPr>
              <a:t>không</a:t>
            </a:r>
            <a:r>
              <a:rPr lang="en-US" altLang="vi-VN" sz="4400" b="1" dirty="0" smtClean="0">
                <a:solidFill>
                  <a:srgbClr val="800000"/>
                </a:solidFill>
                <a:latin typeface="Arial" panose="020B0604020202020204" pitchFamily="34" charset="0"/>
              </a:rPr>
              <a:t>? </a:t>
            </a:r>
            <a:endParaRPr lang="en-US" altLang="vi-VN" sz="4400" b="1" dirty="0">
              <a:solidFill>
                <a:srgbClr val="800000"/>
              </a:solidFill>
              <a:latin typeface="Arial" panose="020B0604020202020204" pitchFamily="34" charset="0"/>
            </a:endParaRPr>
          </a:p>
        </p:txBody>
      </p:sp>
      <p:sp>
        <p:nvSpPr>
          <p:cNvPr id="5" name="Rectangle 2"/>
          <p:cNvSpPr txBox="1">
            <a:spLocks noChangeArrowheads="1"/>
          </p:cNvSpPr>
          <p:nvPr/>
        </p:nvSpPr>
        <p:spPr bwMode="auto">
          <a:xfrm>
            <a:off x="-4763" y="4427538"/>
            <a:ext cx="9167813" cy="2457450"/>
          </a:xfrm>
          <a:prstGeom prst="rect">
            <a:avLst/>
          </a:prstGeom>
          <a:solidFill>
            <a:srgbClr val="800000"/>
          </a:solidFill>
          <a:ln w="9525">
            <a:noFill/>
            <a:miter lim="800000"/>
            <a:headEnd/>
            <a:tailEnd/>
          </a:ln>
          <a:effectLst>
            <a:outerShdw dist="35921" dir="2700000" algn="ctr" rotWithShape="0">
              <a:schemeClr val="tx2">
                <a:alpha val="74997"/>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latin typeface="Arial" charset="0"/>
                <a:ea typeface="ＭＳ Ｐゴシック" charset="0"/>
                <a:cs typeface="ＭＳ Ｐゴシック" charset="0"/>
              </a:rPr>
              <a:t>Bây</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giờ</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hãy</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uống</a:t>
            </a:r>
            <a:r>
              <a:rPr lang="en-US" b="1" dirty="0" smtClean="0">
                <a:solidFill>
                  <a:srgbClr val="FFFFFF"/>
                </a:solidFill>
                <a:latin typeface="Arial" charset="0"/>
                <a:ea typeface="ＭＳ Ｐゴシック" charset="0"/>
                <a:cs typeface="ＭＳ Ｐゴシック" charset="0"/>
              </a:rPr>
              <a:t> 5 </a:t>
            </a:r>
            <a:r>
              <a:rPr lang="en-US" b="1" dirty="0" err="1" smtClean="0">
                <a:solidFill>
                  <a:srgbClr val="FFFFFF"/>
                </a:solidFill>
                <a:latin typeface="Arial" charset="0"/>
                <a:ea typeface="ＭＳ Ｐゴシック" charset="0"/>
                <a:cs typeface="ＭＳ Ｐゴシック" charset="0"/>
              </a:rPr>
              <a:t>ly</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rượu</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Tự</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bức</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tường</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xê</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dịch</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đi</a:t>
            </a:r>
            <a:r>
              <a:rPr lang="en-US" b="1" dirty="0" smtClean="0">
                <a:solidFill>
                  <a:srgbClr val="FFFFFF"/>
                </a:solidFill>
                <a:latin typeface="Arial" charset="0"/>
                <a:ea typeface="ＭＳ Ｐゴシック" charset="0"/>
                <a:cs typeface="ＭＳ Ｐゴシック" charset="0"/>
              </a:rPr>
              <a:t>. </a:t>
            </a:r>
            <a:endParaRPr lang="en-US" b="1" dirty="0">
              <a:solidFill>
                <a:srgbClr val="FFFFFF"/>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4"/>
            <a:ext cx="3816547" cy="2447553"/>
          </a:xfrm>
          <a:ln>
            <a:miter lim="800000"/>
            <a:headEnd/>
            <a:tailEnd/>
          </a:ln>
          <a:effectLst>
            <a:outerShdw blurRad="63500" dist="35921" dir="2700000" algn="ctr" rotWithShape="0">
              <a:schemeClr val="tx2">
                <a:alpha val="74998"/>
              </a:schemeClr>
            </a:outerShdw>
          </a:effectLst>
          <a:extLst/>
        </p:spPr>
        <p:txBody>
          <a:bodyPr/>
          <a:lstStyle/>
          <a:p>
            <a:pPr algn="l">
              <a:defRPr/>
            </a:pPr>
            <a:r>
              <a:rPr lang="en-US" sz="4000" b="1" dirty="0" smtClean="0">
                <a:effectLst>
                  <a:glow rad="127000">
                    <a:schemeClr val="tx1"/>
                  </a:glow>
                </a:effectLst>
                <a:latin typeface="Arial" charset="0"/>
                <a:ea typeface="ＭＳ Ｐゴシック" charset="0"/>
                <a:cs typeface="ＭＳ Ｐゴシック" charset="0"/>
              </a:rPr>
              <a:t>Sa-</a:t>
            </a:r>
            <a:r>
              <a:rPr lang="en-US" sz="4000" b="1" dirty="0" err="1" smtClean="0">
                <a:effectLst>
                  <a:glow rad="127000">
                    <a:schemeClr val="tx1"/>
                  </a:glow>
                </a:effectLst>
                <a:latin typeface="Arial" charset="0"/>
                <a:ea typeface="ＭＳ Ｐゴシック" charset="0"/>
                <a:cs typeface="ＭＳ Ｐゴシック" charset="0"/>
              </a:rPr>
              <a:t>lô</a:t>
            </a:r>
            <a:r>
              <a:rPr lang="en-US" sz="4000" b="1" dirty="0" smtClean="0">
                <a:effectLst>
                  <a:glow rad="127000">
                    <a:schemeClr val="tx1"/>
                  </a:glow>
                </a:effectLst>
                <a:latin typeface="Arial" charset="0"/>
                <a:ea typeface="ＭＳ Ｐゴシック" charset="0"/>
                <a:cs typeface="ＭＳ Ｐゴシック" charset="0"/>
              </a:rPr>
              <a:t>-</a:t>
            </a:r>
            <a:r>
              <a:rPr lang="en-US" sz="4000" b="1" dirty="0" err="1" smtClean="0">
                <a:effectLst>
                  <a:glow rad="127000">
                    <a:schemeClr val="tx1"/>
                  </a:glow>
                </a:effectLst>
                <a:latin typeface="Arial" charset="0"/>
                <a:ea typeface="ＭＳ Ｐゴシック" charset="0"/>
                <a:cs typeface="ＭＳ Ｐゴシック" charset="0"/>
              </a:rPr>
              <a:t>môn</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thử</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sự</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vui</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sướng</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trong</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sự</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điên</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dại</a:t>
            </a:r>
            <a:r>
              <a:rPr lang="en-US" sz="4000" b="1" dirty="0" smtClean="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(2:</a:t>
            </a:r>
            <a:r>
              <a:rPr lang="en-US" sz="4000" b="1" dirty="0" smtClean="0">
                <a:effectLst>
                  <a:glow rad="127000">
                    <a:schemeClr val="tx1"/>
                  </a:glow>
                </a:effectLst>
                <a:latin typeface="Arial" charset="0"/>
                <a:ea typeface="ＭＳ Ｐゴシック" charset="0"/>
                <a:cs typeface="ＭＳ Ｐゴシック" charset="0"/>
              </a:rPr>
              <a:t>3b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1013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30464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2375" y="115888"/>
            <a:ext cx="53911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779912" y="2636912"/>
            <a:ext cx="5364088" cy="4032448"/>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r>
              <a:rPr lang="vi-VN" sz="2800" b="1" dirty="0">
                <a:solidFill>
                  <a:srgbClr val="FFFFFF"/>
                </a:solidFill>
                <a:effectLst>
                  <a:glow rad="127000">
                    <a:srgbClr val="000000"/>
                  </a:glow>
                </a:effectLst>
                <a:latin typeface="Arial" charset="0"/>
                <a:ea typeface="ＭＳ Ｐゴシック" charset="0"/>
                <a:cs typeface="ＭＳ Ｐゴシック" charset="0"/>
              </a:rPr>
              <a:t>mặc dù tôi vẫn để khôn ngoan điều khiển tâm trí tôi– và thử làm theo sự dại dột, với hy vọng tôi có thể thấy được điều mà người ta đã cho là tốt và đã làm dưới trời suốt đời của họ.</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982663" indent="-982663" algn="l">
              <a:defRPr/>
            </a:pPr>
            <a:r>
              <a:rPr lang="en-US" b="1" dirty="0">
                <a:effectLst>
                  <a:glow rad="127000">
                    <a:schemeClr val="tx1"/>
                  </a:glow>
                </a:effectLst>
                <a:latin typeface="Arial" charset="0"/>
                <a:ea typeface="ＭＳ Ｐゴシック" charset="0"/>
                <a:cs typeface="ＭＳ Ｐゴシック" charset="0"/>
              </a:rPr>
              <a:t>III.  </a:t>
            </a:r>
            <a:r>
              <a:rPr lang="en-US" b="1" dirty="0" err="1" smtClean="0">
                <a:effectLst>
                  <a:glow rad="127000">
                    <a:schemeClr val="tx1"/>
                  </a:glow>
                </a:effectLst>
                <a:latin typeface="Arial" charset="0"/>
                <a:ea typeface="ＭＳ Ｐゴシック" charset="0"/>
                <a:cs typeface="ＭＳ Ｐゴシック" charset="0"/>
              </a:rPr>
              <a:t>Các</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dự</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án</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không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làm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thỏa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mãn</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2:4-6</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1853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44675"/>
            <a:ext cx="84248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9" y="333374"/>
            <a:ext cx="4464620" cy="2087513"/>
          </a:xfrm>
          <a:ln>
            <a:miter lim="800000"/>
            <a:headEnd/>
            <a:tailEnd/>
          </a:ln>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Đền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thờ</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là</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dự</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án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vĩ</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đại</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nhất</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của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ông</a:t>
            </a:r>
            <a:r>
              <a:rPr lang="en-US" b="1" dirty="0" smtClean="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1863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565400"/>
            <a:ext cx="6350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4425" y="0"/>
            <a:ext cx="421957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Temple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Rectangle 3"/>
          <p:cNvSpPr>
            <a:spLocks noGrp="1" noChangeArrowheads="1"/>
          </p:cNvSpPr>
          <p:nvPr>
            <p:ph type="title"/>
          </p:nvPr>
        </p:nvSpPr>
        <p:spPr>
          <a:xfrm>
            <a:off x="3733800" y="0"/>
            <a:ext cx="5638800" cy="1752600"/>
          </a:xfrm>
          <a:solidFill>
            <a:schemeClr val="bg1"/>
          </a:solidFill>
        </p:spPr>
        <p:txBody>
          <a:bodyPr/>
          <a:lstStyle/>
          <a:p>
            <a:pPr eaLnBrk="1" hangingPunct="1">
              <a:defRPr/>
            </a:pPr>
            <a:r>
              <a:rPr lang="en-US" sz="3600" b="1" dirty="0" smtClean="0">
                <a:latin typeface="Arial" pitchFamily="34" charset="0"/>
                <a:cs typeface="Arial" pitchFamily="34" charset="0"/>
              </a:rPr>
              <a:t>The Great Sea was supported by 12 oxen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913"/>
            <a:ext cx="9144000" cy="1295400"/>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Tại</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sao</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lại</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thật</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nhanh</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1064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55725"/>
            <a:ext cx="9144000"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017" y="83671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Nhà</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cửa</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Những</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dự</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án</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được</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theo</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đuổi</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đầy</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đam</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mê</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884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836613"/>
            <a:ext cx="4208462"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179512" y="2420888"/>
            <a:ext cx="3672408" cy="388843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vi-VN" sz="4000" b="1" dirty="0">
                <a:solidFill>
                  <a:srgbClr val="FFFFFF"/>
                </a:solidFill>
                <a:effectLst>
                  <a:glow rad="127000">
                    <a:srgbClr val="000000"/>
                  </a:glow>
                </a:effectLst>
                <a:latin typeface="Arial" charset="0"/>
                <a:ea typeface="ＭＳ Ｐゴシック" charset="0"/>
                <a:cs typeface="ＭＳ Ｐゴシック" charset="0"/>
              </a:rPr>
              <a:t>Ta đã thực hiện những công trình lớn: xây cất cung </a:t>
            </a:r>
            <a:r>
              <a:rPr lang="vi-VN" sz="4000" b="1" dirty="0" smtClean="0">
                <a:solidFill>
                  <a:srgbClr val="FFFFFF"/>
                </a:solidFill>
                <a:effectLst>
                  <a:glow rad="127000">
                    <a:srgbClr val="000000"/>
                  </a:glow>
                </a:effectLst>
                <a:latin typeface="Arial" charset="0"/>
                <a:ea typeface="ＭＳ Ｐゴシック" charset="0"/>
                <a:cs typeface="ＭＳ Ｐゴシック" charset="0"/>
              </a:rPr>
              <a:t>điện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(4a)</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017" y="83671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Nhà</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cửa</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79512" y="2420888"/>
            <a:ext cx="3672408" cy="388843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vi-VN" sz="4000" b="1" dirty="0">
                <a:solidFill>
                  <a:srgbClr val="FFFFFF"/>
                </a:solidFill>
                <a:effectLst>
                  <a:glow rad="127000">
                    <a:srgbClr val="000000"/>
                  </a:glow>
                </a:effectLst>
                <a:latin typeface="Arial" charset="0"/>
                <a:ea typeface="ＭＳ Ｐゴシック" charset="0"/>
                <a:cs typeface="ＭＳ Ｐゴシック" charset="0"/>
              </a:rPr>
              <a:t>Ta đã thực hiện những công trình lớn: xây cất cung điện</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4a)</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Những</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dự</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án</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được</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theo</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đuổi</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đầy</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đam</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mê</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8944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0513" y="1804988"/>
            <a:ext cx="508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836613"/>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58888"/>
            <a:ext cx="9144000"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Vườn</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nho</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797152"/>
            <a:ext cx="9144000" cy="1728191"/>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“Ta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cũng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cố</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gắng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tìm</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ý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nghĩa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bằng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cách</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xây</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dựng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những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vườn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nho</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đẹp</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(2:4b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Những</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dự</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án</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được</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theo</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đuổi</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đầy</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đam</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mê</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9047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981075"/>
            <a:ext cx="26543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1838"/>
            <a:ext cx="914400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Vườn</a:t>
            </a:r>
            <a:r>
              <a:rPr lang="en-US" b="1" dirty="0" smtClean="0">
                <a:effectLst>
                  <a:glow rad="127000">
                    <a:schemeClr val="tx1"/>
                  </a:glow>
                </a:effectLst>
                <a:latin typeface="Arial" charset="0"/>
                <a:ea typeface="ＭＳ Ｐゴシック" charset="0"/>
                <a:cs typeface="ＭＳ Ｐゴシック" charset="0"/>
              </a:rPr>
              <a:t> &amp; </a:t>
            </a:r>
            <a:r>
              <a:rPr lang="en-US" b="1" dirty="0" err="1" smtClean="0">
                <a:effectLst>
                  <a:glow rad="127000">
                    <a:schemeClr val="tx1"/>
                  </a:glow>
                </a:effectLst>
                <a:latin typeface="Arial" charset="0"/>
                <a:ea typeface="ＭＳ Ｐゴシック" charset="0"/>
                <a:cs typeface="ＭＳ Ｐゴシック" charset="0"/>
              </a:rPr>
              <a:t>công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viên</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501008"/>
            <a:ext cx="5724128" cy="3356992"/>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“Ta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lập</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những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vườn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cây</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ăn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trái</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và</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công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viên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(2:5a).</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Những</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dự</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án</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được</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theo</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đuổi</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đầy</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đam</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mê</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692150"/>
            <a:ext cx="35052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Thực</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phẩm</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44016" y="5301208"/>
            <a:ext cx="8676456" cy="129540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trồng</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đủ</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thứ</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cây</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trái</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ở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đó</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a:solidFill>
                  <a:srgbClr val="FFFFFF"/>
                </a:solidFill>
                <a:effectLst>
                  <a:glow rad="127000">
                    <a:srgbClr val="000000"/>
                  </a:glow>
                </a:effectLst>
                <a:latin typeface="Arial" charset="0"/>
                <a:ea typeface="ＭＳ Ｐゴシック" charset="0"/>
                <a:cs typeface="ＭＳ Ｐゴシック" charset="0"/>
              </a:rPr>
              <a:t>(2:</a:t>
            </a:r>
            <a:r>
              <a:rPr lang="en-US" sz="4000" b="1" dirty="0" smtClean="0">
                <a:solidFill>
                  <a:srgbClr val="FFFFFF"/>
                </a:solidFill>
                <a:effectLst>
                  <a:glow rad="127000">
                    <a:srgbClr val="000000"/>
                  </a:glow>
                </a:effectLst>
                <a:latin typeface="Arial" charset="0"/>
                <a:ea typeface="ＭＳ Ｐゴシック" charset="0"/>
                <a:cs typeface="ＭＳ Ｐゴシック" charset="0"/>
              </a:rPr>
              <a:t>5</a:t>
            </a:r>
            <a:r>
              <a:rPr lang="en-US" sz="4000" b="1" dirty="0">
                <a:solidFill>
                  <a:srgbClr val="FFFFFF"/>
                </a:solidFill>
                <a:effectLst>
                  <a:glow rad="127000">
                    <a:srgbClr val="000000"/>
                  </a:glow>
                </a:effectLst>
                <a:latin typeface="Arial" charset="0"/>
                <a:ea typeface="ＭＳ Ｐゴシック" charset="0"/>
                <a:cs typeface="ＭＳ Ｐゴシック" charset="0"/>
              </a:rPr>
              <a:t>b</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NLT</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Những</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dự</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án</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được</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theo</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đuổi</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đầy</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đam</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mê</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925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242093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 y="184467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0"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3275" y="25654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Ao</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hồ</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653136"/>
            <a:ext cx="9144000" cy="2060575"/>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vi-VN" sz="4000" b="1" dirty="0">
                <a:solidFill>
                  <a:srgbClr val="FFFFFF"/>
                </a:solidFill>
                <a:effectLst>
                  <a:glow rad="127000">
                    <a:srgbClr val="000000"/>
                  </a:glow>
                </a:effectLst>
                <a:latin typeface="Arial" charset="0"/>
                <a:ea typeface="ＭＳ Ｐゴシック" charset="0"/>
                <a:cs typeface="ＭＳ Ｐゴシック" charset="0"/>
              </a:rPr>
              <a:t>Ta đào hồ chứa nước để tưới cả rừng cây đang lớn.</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2:6).</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Những</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dự</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án</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được</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theo</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đuổi</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đầy</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đam</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a:solidFill>
                  <a:srgbClr val="FFFFFF"/>
                </a:solidFill>
                <a:effectLst>
                  <a:glow rad="127000">
                    <a:srgbClr val="000000"/>
                  </a:glow>
                </a:effectLst>
                <a:latin typeface="Arial" charset="0"/>
                <a:ea typeface="ＭＳ Ｐゴシック" charset="0"/>
                <a:cs typeface="ＭＳ Ｐゴシック" charset="0"/>
              </a:rPr>
              <a:t>mê</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869" y="2924944"/>
            <a:ext cx="9128955" cy="2088232"/>
          </a:xfrm>
          <a:ln>
            <a:miter lim="800000"/>
            <a:headEnd/>
            <a:tailEnd/>
          </a:ln>
          <a:effectLst>
            <a:outerShdw blurRad="63500" dist="35921" dir="2700000" algn="ctr" rotWithShape="0">
              <a:schemeClr val="tx2">
                <a:alpha val="74998"/>
              </a:schemeClr>
            </a:outerShdw>
          </a:effectLst>
          <a:extLst/>
        </p:spPr>
        <p:txBody>
          <a:bodyPr/>
          <a:lstStyle/>
          <a:p>
            <a:pPr marL="622300" indent="-622300">
              <a:defRPr/>
            </a:pPr>
            <a:r>
              <a:rPr lang="en-US" sz="11500" b="1" dirty="0" smtClean="0">
                <a:effectLst>
                  <a:glow rad="127000">
                    <a:schemeClr val="tx1"/>
                  </a:glow>
                </a:effectLst>
                <a:latin typeface="Arial" charset="0"/>
                <a:ea typeface="ＭＳ Ｐゴシック" charset="0"/>
                <a:cs typeface="ＭＳ Ｐゴシック" charset="0"/>
              </a:rPr>
              <a:t>KIEU NG</a:t>
            </a:r>
            <a:r>
              <a:rPr lang="en-US" sz="11500" b="1" dirty="0" smtClean="0">
                <a:solidFill>
                  <a:srgbClr val="FFFF00"/>
                </a:solidFill>
                <a:effectLst>
                  <a:glow rad="127000">
                    <a:schemeClr val="tx1"/>
                  </a:glow>
                </a:effectLst>
                <a:latin typeface="Arial" charset="0"/>
                <a:ea typeface="ＭＳ Ｐゴシック" charset="0"/>
                <a:cs typeface="ＭＳ Ｐゴシック" charset="0"/>
              </a:rPr>
              <a:t>A</a:t>
            </a:r>
            <a:r>
              <a:rPr lang="en-US" sz="11500" b="1" dirty="0" smtClean="0">
                <a:effectLst>
                  <a:glow rad="127000">
                    <a:schemeClr val="tx1"/>
                  </a:glow>
                </a:effectLst>
                <a:latin typeface="Arial" charset="0"/>
                <a:ea typeface="ＭＳ Ｐゴシック" charset="0"/>
                <a:cs typeface="ＭＳ Ｐゴシック" charset="0"/>
              </a:rPr>
              <a:t>O</a:t>
            </a:r>
            <a:endParaRPr lang="en-US" sz="115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875" y="3933825"/>
            <a:ext cx="9144000" cy="2908300"/>
          </a:xfrm>
          <a:prstGeom prst="rect">
            <a:avLst/>
          </a:prstGeom>
          <a:noFill/>
          <a:ln w="9525">
            <a:noFill/>
            <a:miter lim="800000"/>
            <a:headEnd/>
            <a:tailEnd/>
          </a:ln>
          <a:effectLst>
            <a:outerShdw dist="35921" dir="2700000" algn="ctr" rotWithShape="0">
              <a:schemeClr val="tx2">
                <a:alpha val="74997"/>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045" y="0"/>
            <a:ext cx="9128955" cy="126876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Từ</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được</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sử</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dụng</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nhiều</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nhất</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ectangle 1"/>
          <p:cNvSpPr>
            <a:spLocks noChangeArrowheads="1"/>
          </p:cNvSpPr>
          <p:nvPr/>
        </p:nvSpPr>
        <p:spPr bwMode="auto">
          <a:xfrm>
            <a:off x="5580112" y="3076939"/>
            <a:ext cx="1080120" cy="1864229"/>
          </a:xfrm>
          <a:prstGeom prst="rect">
            <a:avLst/>
          </a:prstGeom>
          <a:noFill/>
          <a:ln w="9525">
            <a:noFill/>
            <a:round/>
            <a:headEnd/>
            <a:tailEnd type="stealth" w="lg" len="lg"/>
          </a:ln>
        </p:spPr>
        <p:txBody>
          <a:bodyPr wrap="square" lIns="90000" tIns="46800" rIns="90000" bIns="46800">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r>
              <a:rPr lang="en-US" altLang="vi-VN" sz="11500" b="1" dirty="0">
                <a:solidFill>
                  <a:srgbClr val="FFFF00"/>
                </a:solidFill>
                <a:latin typeface="Arial" panose="020B0604020202020204" pitchFamily="34" charset="0"/>
                <a:cs typeface="Arial" panose="020B0604020202020204" pitchFamily="34" charset="0"/>
              </a:rPr>
              <a:t>T</a:t>
            </a:r>
            <a:endParaRPr lang="vi-VN" altLang="vi-VN" sz="115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ln>
            <a:miter lim="800000"/>
            <a:headEnd/>
            <a:tailEnd/>
          </a:ln>
          <a:effectLst>
            <a:outerShdw blurRad="63500" dist="35921" dir="2700000" algn="ctr" rotWithShape="0">
              <a:schemeClr val="tx2">
                <a:alpha val="74998"/>
              </a:schemeClr>
            </a:outerShdw>
          </a:effectLst>
          <a:extLst/>
        </p:spPr>
        <p:txBody>
          <a:bodyPr/>
          <a:lstStyle/>
          <a:p>
            <a:pPr marL="803275" indent="-803275" algn="l">
              <a:defRPr/>
            </a:pPr>
            <a:r>
              <a:rPr lang="en-US" b="1" dirty="0">
                <a:effectLst>
                  <a:glow rad="127000">
                    <a:schemeClr val="tx1"/>
                  </a:glow>
                </a:effectLst>
                <a:latin typeface="Arial" charset="0"/>
                <a:ea typeface="ＭＳ Ｐゴシック" charset="0"/>
                <a:cs typeface="ＭＳ Ｐゴシック" charset="0"/>
              </a:rPr>
              <a:t>IV. </a:t>
            </a:r>
            <a:r>
              <a:rPr lang="en-US" b="1" dirty="0" err="1" smtClean="0">
                <a:solidFill>
                  <a:srgbClr val="FFFF00"/>
                </a:solidFill>
                <a:effectLst>
                  <a:glow rad="127000">
                    <a:schemeClr val="tx1"/>
                  </a:glow>
                </a:effectLst>
                <a:latin typeface="Arial" charset="0"/>
                <a:ea typeface="ＭＳ Ｐゴシック" charset="0"/>
                <a:cs typeface="ＭＳ Ｐゴシック" charset="0"/>
              </a:rPr>
              <a:t>Tài</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sản</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không</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làm</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thỏa</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mãn</a:t>
            </a:r>
            <a:r>
              <a:rPr lang="en-US" b="1" dirty="0" smtClean="0">
                <a:effectLst>
                  <a:glow rad="127000">
                    <a:schemeClr val="tx1"/>
                  </a:glow>
                </a:effectLst>
                <a:latin typeface="Arial" charset="0"/>
                <a:ea typeface="ＭＳ Ｐゴシック" charset="0"/>
                <a:cs typeface="ＭＳ Ｐゴシック" charset="0"/>
              </a:rPr>
              <a:t> (2:7-8).</a:t>
            </a:r>
            <a:endParaRPr lang="en-US" b="1" dirty="0">
              <a:effectLst>
                <a:glow rad="127000">
                  <a:schemeClr val="tx1"/>
                </a:glow>
              </a:effectLst>
              <a:latin typeface="Arial" charset="0"/>
              <a:ea typeface="ＭＳ Ｐゴシック" charset="0"/>
              <a:cs typeface="ＭＳ Ｐゴシック" charset="0"/>
            </a:endParaRPr>
          </a:p>
        </p:txBody>
      </p:sp>
      <p:pic>
        <p:nvPicPr>
          <p:cNvPr id="1955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916113"/>
            <a:ext cx="6194425"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630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8468" y="24336"/>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r">
              <a:defRPr/>
            </a:pPr>
            <a:r>
              <a:rPr lang="en-US" b="1" dirty="0">
                <a:effectLst>
                  <a:glow rad="127000">
                    <a:schemeClr val="tx1"/>
                  </a:glow>
                </a:effectLst>
                <a:latin typeface="Arial" charset="0"/>
                <a:ea typeface="ＭＳ Ｐゴシック" charset="0"/>
                <a:cs typeface="ＭＳ Ｐゴシック" charset="0"/>
              </a:rPr>
              <a:t>Winning</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875" y="3933825"/>
            <a:ext cx="9144000" cy="2908300"/>
          </a:xfrm>
          <a:prstGeom prst="rect">
            <a:avLst/>
          </a:prstGeom>
          <a:noFill/>
          <a:ln w="9525">
            <a:noFill/>
            <a:miter lim="800000"/>
            <a:headEnd/>
            <a:tailEnd/>
          </a:ln>
          <a:effectLst>
            <a:outerShdw dist="35921" dir="2700000" algn="ctr" rotWithShape="0">
              <a:schemeClr val="tx2">
                <a:alpha val="74997"/>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44624" y="3673086"/>
            <a:ext cx="8980487" cy="936104"/>
          </a:xfrm>
          <a:ln>
            <a:miter lim="800000"/>
            <a:headEnd/>
            <a:tailEnd/>
          </a:ln>
          <a:effectLst>
            <a:outerShdw blurRad="63500" dist="35921" dir="2700000" algn="ctr" rotWithShape="0">
              <a:schemeClr val="tx2">
                <a:alpha val="74998"/>
              </a:schemeClr>
            </a:outerShdw>
          </a:effectLst>
          <a:extLst/>
        </p:spPr>
        <p:txBody>
          <a:bodyPr/>
          <a:lstStyle/>
          <a:p>
            <a:pPr marL="622300" indent="-622300" algn="l">
              <a:defRPr/>
            </a:pPr>
            <a:r>
              <a:rPr lang="en-US" b="1" dirty="0" err="1" smtClean="0">
                <a:effectLst>
                  <a:glow rad="127000">
                    <a:schemeClr val="tx1"/>
                  </a:glow>
                </a:effectLst>
                <a:latin typeface="Arial" charset="0"/>
                <a:ea typeface="ＭＳ Ｐゴシック" charset="0"/>
                <a:cs typeface="ＭＳ Ｐゴシック" charset="0"/>
              </a:rPr>
              <a:t>Nô</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lệ</a:t>
            </a:r>
            <a:r>
              <a:rPr lang="en-US" b="1" dirty="0" smtClean="0">
                <a:effectLst>
                  <a:glow rad="127000">
                    <a:schemeClr val="tx1"/>
                  </a:glow>
                </a:effectLst>
                <a:latin typeface="Arial" charset="0"/>
                <a:ea typeface="ＭＳ Ｐゴシック" charset="0"/>
                <a:cs typeface="ＭＳ Ｐゴシック" charset="0"/>
              </a:rPr>
              <a:t> &amp; </a:t>
            </a:r>
            <a:r>
              <a:rPr lang="en-US" b="1" dirty="0" err="1" smtClean="0">
                <a:effectLst>
                  <a:glow rad="127000">
                    <a:schemeClr val="tx1"/>
                  </a:glow>
                </a:effectLst>
                <a:latin typeface="Arial" charset="0"/>
                <a:ea typeface="ＭＳ Ｐゴシック" charset="0"/>
                <a:cs typeface="ＭＳ Ｐゴシック" charset="0"/>
              </a:rPr>
              <a:t>đầy</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tớ</a:t>
            </a:r>
            <a:endParaRPr lang="en-US" b="1" dirty="0">
              <a:effectLst>
                <a:glow rad="127000">
                  <a:schemeClr val="tx1"/>
                </a:glow>
              </a:effectLst>
              <a:latin typeface="Arial" charset="0"/>
              <a:ea typeface="ＭＳ Ｐゴシック" charset="0"/>
              <a:cs typeface="ＭＳ Ｐゴシック" charset="0"/>
            </a:endParaRPr>
          </a:p>
        </p:txBody>
      </p:sp>
      <p:pic>
        <p:nvPicPr>
          <p:cNvPr id="1976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88641"/>
            <a:ext cx="9144000" cy="1872208"/>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"Ta </a:t>
            </a:r>
            <a:r>
              <a:rPr lang="en-US" sz="4000" b="1" dirty="0" err="1">
                <a:solidFill>
                  <a:srgbClr val="FFFFFF"/>
                </a:solidFill>
                <a:effectLst>
                  <a:glow rad="127000">
                    <a:srgbClr val="000000"/>
                  </a:glow>
                </a:effectLst>
                <a:latin typeface="Arial" charset="0"/>
                <a:ea typeface="ＭＳ Ｐゴシック" charset="0"/>
                <a:cs typeface="ＭＳ Ｐゴシック" charset="0"/>
              </a:rPr>
              <a:t>mua</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nhiều</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tôi</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trai</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tớ</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gái</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cũng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có</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nhiều</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đầy</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tớ</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sinh</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ra</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trong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nhà</a:t>
            </a:r>
            <a:r>
              <a:rPr lang="en-US" sz="4000" b="1" dirty="0">
                <a:solidFill>
                  <a:srgbClr val="FFFFFF"/>
                </a:solidFill>
                <a:effectLst>
                  <a:glow rad="127000">
                    <a:srgbClr val="000000"/>
                  </a:glow>
                </a:effectLst>
                <a:latin typeface="Arial" charset="0"/>
                <a:ea typeface="ＭＳ Ｐゴシック" charset="0"/>
                <a:cs typeface="ＭＳ Ｐゴシック" charset="0"/>
              </a:rPr>
              <a:t> ta."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(2:7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err="1" smtClean="0">
                <a:solidFill>
                  <a:srgbClr val="FFFFFF"/>
                </a:solidFill>
                <a:effectLst>
                  <a:glow rad="127000">
                    <a:srgbClr val="000000"/>
                  </a:glow>
                </a:effectLst>
                <a:latin typeface="Arial" charset="0"/>
                <a:ea typeface="ＭＳ Ｐゴシック" charset="0"/>
                <a:cs typeface="ＭＳ Ｐゴシック" charset="0"/>
              </a:rPr>
              <a:t>Tài</a:t>
            </a:r>
            <a:r>
              <a:rPr lang="en-US" b="1" dirty="0" smtClean="0">
                <a:solidFill>
                  <a:srgbClr val="FFFFFF"/>
                </a:solidFill>
                <a:effectLst>
                  <a:glow rad="127000">
                    <a:srgbClr val="000000"/>
                  </a:glow>
                </a:effectLst>
                <a:latin typeface="Arial" charset="0"/>
                <a:ea typeface="ＭＳ Ｐゴシック" charset="0"/>
                <a:cs typeface="ＭＳ Ｐゴシック" charset="0"/>
              </a:rPr>
              <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sản</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4283</TotalTime>
  <Words>7952</Words>
  <Application>Microsoft Macintosh PowerPoint</Application>
  <PresentationFormat>On-screen Show (4:3)</PresentationFormat>
  <Paragraphs>1130</Paragraphs>
  <Slides>209</Slides>
  <Notes>200</Notes>
  <HiddenSlides>3</HiddenSlides>
  <MMClips>2</MMClips>
  <ScaleCrop>false</ScaleCrop>
  <HeadingPairs>
    <vt:vector size="6" baseType="variant">
      <vt:variant>
        <vt:lpstr>Theme</vt:lpstr>
      </vt:variant>
      <vt:variant>
        <vt:i4>17</vt:i4>
      </vt:variant>
      <vt:variant>
        <vt:lpstr>Embedded OLE Servers</vt:lpstr>
      </vt:variant>
      <vt:variant>
        <vt:i4>2</vt:i4>
      </vt:variant>
      <vt:variant>
        <vt:lpstr>Slide Titles</vt:lpstr>
      </vt:variant>
      <vt:variant>
        <vt:i4>209</vt:i4>
      </vt:variant>
    </vt:vector>
  </HeadingPairs>
  <TitlesOfParts>
    <vt:vector size="228" baseType="lpstr">
      <vt:lpstr>Default Design</vt:lpstr>
      <vt:lpstr>Digital Dots</vt:lpstr>
      <vt:lpstr>Strategic</vt:lpstr>
      <vt:lpstr>46_Blank Presentation</vt:lpstr>
      <vt:lpstr>2_Digital Dots</vt:lpstr>
      <vt:lpstr>1_blstripc.ppt - Blue Stripes</vt:lpstr>
      <vt:lpstr>Slit</vt:lpstr>
      <vt:lpstr>1_Default Design</vt:lpstr>
      <vt:lpstr>Office Theme</vt:lpstr>
      <vt:lpstr>2_Default Design</vt:lpstr>
      <vt:lpstr>3_Digital Dots</vt:lpstr>
      <vt:lpstr>3_Default Design</vt:lpstr>
      <vt:lpstr>Orbit</vt:lpstr>
      <vt:lpstr>8_Default Design</vt:lpstr>
      <vt:lpstr>49_Blank Presentation</vt:lpstr>
      <vt:lpstr>1_Office Theme</vt:lpstr>
      <vt:lpstr>1_untitled 1</vt:lpstr>
      <vt:lpstr>Clip</vt:lpstr>
      <vt:lpstr>Document</vt:lpstr>
      <vt:lpstr>Cover</vt:lpstr>
      <vt:lpstr>Từ Khóa</vt:lpstr>
      <vt:lpstr>Câu Chìa Khoá</vt:lpstr>
      <vt:lpstr>Phát biểu về Vương quốc trong sách Truyền Đạo</vt:lpstr>
      <vt:lpstr>Truyền Đạo Câu Tóm Tắt</vt:lpstr>
      <vt:lpstr>Đi Theo Vòng Tròn (1:1-11)</vt:lpstr>
      <vt:lpstr>Bạn đi 60 bước nhanh thế nào? </vt:lpstr>
      <vt:lpstr>Bạn đi nhanh không?</vt:lpstr>
      <vt:lpstr>Tại sao lại thật nhanh?</vt:lpstr>
      <vt:lpstr>Con chuột thường chạy theo vòng tròn</vt:lpstr>
      <vt:lpstr>Rats climb the ladder</vt:lpstr>
      <vt:lpstr>Vẫn là một con chuột</vt:lpstr>
      <vt:lpstr>"Yeah, nhưng giá như bạn biết chủ tôi...”</vt:lpstr>
      <vt:lpstr>Nghiên cứu hiện tại…</vt:lpstr>
      <vt:lpstr>Truyền đạo – Tham vọng của một vị vua </vt:lpstr>
      <vt:lpstr>Nhiều người cho rằng Qohelet (“Giảng sư") đã viết nó:</vt:lpstr>
      <vt:lpstr>Befitting Solomon:</vt:lpstr>
      <vt:lpstr>Được viết khi nào?</vt:lpstr>
      <vt:lpstr>Các sách thơ ca Cựu Ước</vt:lpstr>
      <vt:lpstr>I.  Mọi nỗ lực của con người cũng đều ngắn ngủi (1:2).</vt:lpstr>
      <vt:lpstr>Video Clip</vt:lpstr>
      <vt:lpstr>1:2 KJV</vt:lpstr>
      <vt:lpstr>Ý nghĩa của Hebel</vt:lpstr>
      <vt:lpstr>Cover</vt:lpstr>
      <vt:lpstr>Hebel &amp; “Dưới mặt trời"</vt:lpstr>
      <vt:lpstr>Hai cách nhìn cuộc sống</vt:lpstr>
      <vt:lpstr>TÌM KIẾM Ý NGHĨA</vt:lpstr>
      <vt:lpstr>Sự vô nghĩa của những thành tựu và sự khôn ngoan của con người</vt:lpstr>
      <vt:lpstr>Hebel literally means  "a breath, wind, or vapor"  (Prov. 21:6; Isa. 57:13).</vt:lpstr>
      <vt:lpstr>Một bản dịch theo nghĩa đen</vt:lpstr>
      <vt:lpstr>Thoáng qua hay tạm thời (6:12 với 3:19; 7:15; 9:9; 11:10)</vt:lpstr>
      <vt:lpstr>Thoáng qua Trôi qua Ngắn ngủi Tạm thời Chốc lát Nhất thời Ngắn</vt:lpstr>
      <vt:lpstr>Hebel &amp; “Dưới mặt trời"</vt:lpstr>
      <vt:lpstr>II.  Nhiều chu kỳ của suộc sống đang trôi qua. (1:3-11).</vt:lpstr>
      <vt:lpstr>Chủ đề (của 1:1–6:9): Công việc rốt cuộc chẳng mang chúng ta tới đâu (1:3).</vt:lpstr>
      <vt:lpstr>Bằng chứng: Nhiều sự lặp lại thoáng qua của cuộc sống không đem lại sự thay đổi thật sự (1:4-11).</vt:lpstr>
      <vt:lpstr>Chu kỳ sống của con người</vt:lpstr>
      <vt:lpstr>Những chu kỳ không ngừng nghỉ là rõ ràng trong thiên nhiên (1:5-7). </vt:lpstr>
      <vt:lpstr>Mặt trời cứ mọc rồi lặn (1:5).</vt:lpstr>
      <vt:lpstr>Gió thổi theo vòng tròn (1:6). </vt:lpstr>
      <vt:lpstr>The Water Cycle</vt:lpstr>
      <vt:lpstr>“Không có gì mới dưới trời" (1:9b)</vt:lpstr>
      <vt:lpstr>Những chu kỳ thoáng qua và ngắn ngủi của cuộc sống nên hướng chúng ta đến việc tìm kiếm ĐCT</vt:lpstr>
      <vt:lpstr>2 Fs</vt:lpstr>
      <vt:lpstr>I.  Mọi nỗ lực của con người đều ngắn ngủi (1:2).</vt:lpstr>
      <vt:lpstr>II.  Nhiều chu kỳ cuộc sống đang trôi qua (1:3-11).</vt:lpstr>
      <vt:lpstr>Don't get caught up in the race </vt:lpstr>
      <vt:lpstr>Rats often run in circles</vt:lpstr>
      <vt:lpstr>Kiệt sức</vt:lpstr>
      <vt:lpstr>Don't succeed at the wrong thing</vt:lpstr>
      <vt:lpstr>PowerPoint Presentation</vt:lpstr>
      <vt:lpstr>Sự theo đuổi vô ích</vt:lpstr>
      <vt:lpstr>Howard Hughes (1905-1976)</vt:lpstr>
      <vt:lpstr>H-4 Hercules 2</vt:lpstr>
      <vt:lpstr>H-4 Hercules 2 had the longest wingspan ever!</vt:lpstr>
      <vt:lpstr>The "Spruce Goose" (1947)</vt:lpstr>
      <vt:lpstr>Women, Women, Women!</vt:lpstr>
      <vt:lpstr>Jean Peters (3rd wife from 1957-71)</vt:lpstr>
      <vt:lpstr>The Desert Inn, Las Vegas</vt:lpstr>
      <vt:lpstr>Howard Hughes (1905-1976)</vt:lpstr>
      <vt:lpstr>Howard Hughes</vt:lpstr>
      <vt:lpstr>Nghiên cứu hiện tại…</vt:lpstr>
      <vt:lpstr>Đâu là những theo đuổi vô ích mà chúng ta nên tránh?</vt:lpstr>
      <vt:lpstr>Sa-lô-môn</vt:lpstr>
      <vt:lpstr>Kỷ Nguyên Vàng của Y-sơ-ra-ên</vt:lpstr>
      <vt:lpstr>Sầu khổ</vt:lpstr>
      <vt:lpstr>Thoáng qua</vt:lpstr>
      <vt:lpstr>Vô ích</vt:lpstr>
      <vt:lpstr>Cover</vt:lpstr>
      <vt:lpstr>I. Sự khôn ngoan không làm thỏa mãn (1:16-18).</vt:lpstr>
      <vt:lpstr>Nhiều người tìm kiếm sự khôn ngoan của ông</vt:lpstr>
      <vt:lpstr>Nữ vương Sê-ba</vt:lpstr>
      <vt:lpstr>Sự khôn ngoan là thoáng qua</vt:lpstr>
      <vt:lpstr>II. Khoái lạc không làm thỏa mãn (2:1-3).</vt:lpstr>
      <vt:lpstr>Sa-lô-môn đã thử sự khoái lạc (2:1).</vt:lpstr>
      <vt:lpstr>Sa-lô-môn đã thử sự khoái lạc trong sự hài hước (2:2).</vt:lpstr>
      <vt:lpstr>Solomon tried pleasure in humor (2:2).</vt:lpstr>
      <vt:lpstr>Môi-se, dừng lại đi!</vt:lpstr>
      <vt:lpstr>Cơ Đốc Nhân phải thích cười</vt:lpstr>
      <vt:lpstr>Garbonzo the Clown</vt:lpstr>
      <vt:lpstr>Bạn cười gì?</vt:lpstr>
      <vt:lpstr>Sa-lô-môn thử sự vui sướng nơi rượu (2:3a NLT).</vt:lpstr>
      <vt:lpstr>Bí quyết thưởng thức rượu ngon:</vt:lpstr>
      <vt:lpstr>Solomon tried pleasure in wine (2:3a NLT).</vt:lpstr>
      <vt:lpstr>Người ta nói rằng uống sữa làm bạn khỏe mạnh hơn.</vt:lpstr>
      <vt:lpstr>Sa-lô-môn thử sự vui sướng trong sự điên dại (2:3b NLT).</vt:lpstr>
      <vt:lpstr>III.  Các dự án không làm thỏa mãn. (2:4-6).</vt:lpstr>
      <vt:lpstr>Đền thờ là dự án vĩ đại nhất của ông </vt:lpstr>
      <vt:lpstr>The Great Sea was supported by 12 oxen </vt:lpstr>
      <vt:lpstr>Nhà cửa</vt:lpstr>
      <vt:lpstr>Nhà cửa</vt:lpstr>
      <vt:lpstr>Vườn nho</vt:lpstr>
      <vt:lpstr>Vườn &amp; công viên</vt:lpstr>
      <vt:lpstr>Thực phẩm</vt:lpstr>
      <vt:lpstr>Ao hồ</vt:lpstr>
      <vt:lpstr>KIEU NGAO</vt:lpstr>
      <vt:lpstr>IV. Tài sản không làm thỏa mãn (2:7-8).</vt:lpstr>
      <vt:lpstr>Winning?</vt:lpstr>
      <vt:lpstr>Nô lệ &amp; đầy tớ</vt:lpstr>
      <vt:lpstr>Bầy bò &amp; chiên</vt:lpstr>
      <vt:lpstr>Bầy chiên</vt:lpstr>
      <vt:lpstr>Tiền bạc</vt:lpstr>
      <vt:lpstr>Tiền bạc</vt:lpstr>
      <vt:lpstr>Nhiều tiền = Nhiều hạnh phúc?</vt:lpstr>
      <vt:lpstr>Musicians</vt:lpstr>
      <vt:lpstr>1000 người nữ!</vt:lpstr>
      <vt:lpstr>Solomon's Wives</vt:lpstr>
      <vt:lpstr>Phụ nữ và tiền bạc đã thay đổi lòng Sa-mô-môn</vt:lpstr>
      <vt:lpstr>Nhiều phụ nữ = nhiều hạnh phúc?</vt:lpstr>
      <vt:lpstr>V.  Quyền lực không làm thỏa mãn (2:9).</vt:lpstr>
      <vt:lpstr>"10 Ta chẳng từ điều gì mắt mình ước ao, cũng chẳng cấm điều gì lòng mình ưa thích; vì lòng ta vui vẻ vì mọi công lao của ta; và đó là phần ta đã được trong mọi công lao ta.  11 Đoạn ta xem xét các công việc tay mình đã làm, và sự lao khổ mình đã chịu để làm nó; kìa, mọi điều đó là sự hư không và theo luồng gió thổi, chẳng có ích lợi gì hết dưới mặt trời.."</vt:lpstr>
      <vt:lpstr>Những theo đuổi của chúng ta không bao giờ có ích</vt:lpstr>
      <vt:lpstr>Hebel nghĩa đen nghĩa là “hơi thở, gió, hơi nước"  (Châm 21:6; Ê-sai 57:13).</vt:lpstr>
      <vt:lpstr>Cover</vt:lpstr>
      <vt:lpstr>1:2 KJV</vt:lpstr>
      <vt:lpstr>Ý nghĩa của Hebel</vt:lpstr>
      <vt:lpstr>Một bản dịch theo nghĩa đen</vt:lpstr>
      <vt:lpstr>Chiều hướng đối lập ở 29:13</vt:lpstr>
      <vt:lpstr>Bạn có thỏa mãn với cuộc sống hiện tại của mình?</vt:lpstr>
      <vt:lpstr>Bạn có thỏa mãn với cuộc sống hiện tại của mình?</vt:lpstr>
      <vt:lpstr>Bạn cần gì để thỏa mãn thật sự? </vt:lpstr>
      <vt:lpstr>“Hết thảy các chén uống của vua Sa-lô-môn đều bằng vàng, và những khí dụng trong cung rừng Li-ban đều cũng bằng vàng ròng. Chẳng có chi là bằng bạc:Trong đời vua Sa-lô-môn, người ta chẳng kể bạc là chi.” (1 Các vua 10:21).</vt:lpstr>
      <vt:lpstr>Những suy gẫm của một người già</vt:lpstr>
      <vt:lpstr>I.  Đừng tìm kiếm sự thỏa mãn nơi sự khôn ngoan và việc làm (2:12-23).</vt:lpstr>
      <vt:lpstr>II.  Bạn sẽ chỉ được thỏa mãn khi bạn làm đẹp lòng ĐCT (2:24-26).</vt:lpstr>
      <vt:lpstr>Sự khôn ngoan và công việc không làm thỏa mãn</vt:lpstr>
      <vt:lpstr>Black</vt:lpstr>
      <vt:lpstr>Dàn ý</vt:lpstr>
      <vt:lpstr>Tiền đề</vt:lpstr>
      <vt:lpstr>Văn phong – tác giả</vt:lpstr>
      <vt:lpstr>Văn phong – Tựa đề và lối viết</vt:lpstr>
      <vt:lpstr>Thời gian &amp; bối cảnh</vt:lpstr>
      <vt:lpstr>Ngày: Sa-lô-môn trong những Sách của ông</vt:lpstr>
      <vt:lpstr>Panoramic View </vt:lpstr>
      <vt:lpstr>Chìa khóa</vt:lpstr>
      <vt:lpstr>Puzzles</vt:lpstr>
      <vt:lpstr>Puzzles-- Internal</vt:lpstr>
      <vt:lpstr>Puzzles -- Internal</vt:lpstr>
      <vt:lpstr>Puzzles -- Internal</vt:lpstr>
      <vt:lpstr>Puzzles -- Internal</vt:lpstr>
      <vt:lpstr>Puzzles -- External</vt:lpstr>
      <vt:lpstr>Puzzles -- External</vt:lpstr>
      <vt:lpstr>Puzzles -- External</vt:lpstr>
      <vt:lpstr>Puzzles -- External</vt:lpstr>
      <vt:lpstr>Puzzles -- External</vt:lpstr>
      <vt:lpstr>Puzzles -- External</vt:lpstr>
      <vt:lpstr>Puzzles -- External</vt:lpstr>
      <vt:lpstr>Puzzles -- External</vt:lpstr>
      <vt:lpstr>Hebel &amp; "Under the Sun"</vt:lpstr>
      <vt:lpstr>Two Ways to Look at Life</vt:lpstr>
      <vt:lpstr>Purpose</vt:lpstr>
      <vt:lpstr>Striking a Balance</vt:lpstr>
      <vt:lpstr>Video Clip</vt:lpstr>
      <vt:lpstr>Have you ever wanted to be free from all your responsibilities, to release yourself from those demands that weigh your life down?</vt:lpstr>
      <vt:lpstr>Have you ever gotten the itch to strike out on your own, so that you could fulfill some of those dreams which now only collect dust in the back of your mind?</vt:lpstr>
      <vt:lpstr>Have you ever wondered if your current lifestyle should be traded in for a newer and more exciting one?</vt:lpstr>
      <vt:lpstr>If you answered 'YES' to any of these questions,</vt:lpstr>
      <vt:lpstr>Nhiều người</vt:lpstr>
      <vt:lpstr>Vua Sa-lô-môn là một trong số đó</vt:lpstr>
      <vt:lpstr>After a successful period of his kingly &amp; godly reign, he went through a season in his adult life when everything seemed to have lost its luster</vt:lpstr>
      <vt:lpstr>Through his experience, King Solomon became wiser</vt:lpstr>
      <vt:lpstr>Đây là thời gian cho</vt:lpstr>
      <vt:lpstr>Sách này nói về điều gì?</vt:lpstr>
      <vt:lpstr>Theo quan điểm của tôi</vt:lpstr>
      <vt:lpstr>. . . . là 1001 điều!</vt:lpstr>
      <vt:lpstr>Nhưng khi đọc cẩn thận, bạn sẽ thấy 3 điều lớn</vt:lpstr>
      <vt:lpstr>Bản chất phù du của những thành tựu con người</vt:lpstr>
      <vt:lpstr>Bản chất phù du của sự khôn ngoan con người</vt:lpstr>
      <vt:lpstr>và</vt:lpstr>
      <vt:lpstr>Bản chất phù du của tuổi xuân</vt:lpstr>
      <vt:lpstr>Ecclesiastes Overview</vt:lpstr>
      <vt:lpstr>Mục đích và chủ đề của</vt:lpstr>
      <vt:lpstr>Purpose &amp; Theme</vt:lpstr>
      <vt:lpstr>Characteristics of</vt:lpstr>
      <vt:lpstr>Characteristics</vt:lpstr>
      <vt:lpstr>Những vấn đề chính trong</vt:lpstr>
      <vt:lpstr>Từ khóa: Vô nghĩa</vt:lpstr>
      <vt:lpstr>Nhân vật chính: Solomon</vt:lpstr>
      <vt:lpstr>Những quan sát thú vị trong</vt:lpstr>
      <vt:lpstr>The name for Ecclesiastes in Hebrew is Qohelet, meaning "collector of sentences," or "Preacher."</vt:lpstr>
      <vt:lpstr>3 Broad Categories in </vt:lpstr>
      <vt:lpstr>Meaninglessness of human achievement (1:12–6:9)</vt:lpstr>
      <vt:lpstr>Other Issues Covered</vt:lpstr>
      <vt:lpstr>Ecclesiastes 3</vt:lpstr>
      <vt:lpstr>Meaninglessness of human wisdom (6:10–11:6)</vt:lpstr>
      <vt:lpstr>Other Issues Covered</vt:lpstr>
      <vt:lpstr>Youthful joy and godliness (11:7-12:14)</vt:lpstr>
      <vt:lpstr>Words Matter</vt:lpstr>
      <vt:lpstr>PowerPoint Presentation</vt:lpstr>
      <vt:lpstr>Overall, the pursuits addressed in this book are:</vt:lpstr>
      <vt:lpstr>However, Solomon tells us that . . .</vt:lpstr>
      <vt:lpstr>Wrapping Up</vt:lpstr>
      <vt:lpstr>Solomon's conclusion is simple and to the point:</vt:lpstr>
      <vt:lpstr>God is the answer to our despair, and obedience to Him is the cure for our dissatisfaction.</vt:lpstr>
      <vt:lpstr>Judgment</vt:lpstr>
      <vt:lpstr>Điểm số? Vị trí mục vụ “hoàn hảo”  Khoái lạc? Tài sản? Quyền lực?</vt:lpstr>
      <vt:lpstr>3 Fs</vt:lpstr>
      <vt:lpstr>Tình trạng</vt:lpstr>
      <vt:lpstr>2 Fs</vt:lpstr>
      <vt:lpstr>Application</vt:lpstr>
      <vt:lpstr>Teenager</vt:lpstr>
      <vt:lpstr>Project authors</vt:lpstr>
      <vt:lpstr>Cover</vt:lpstr>
      <vt:lpstr>Black</vt:lpstr>
      <vt:lpstr>Và bây giờ, chúng ta hãy mở tai nghe tiếng nói quen thuộc từ quá khứ</vt:lpstr>
      <vt:lpstr>The Drama</vt:lpstr>
      <vt:lpstr>Lời khuyên của Sa-lô-môn</vt:lpstr>
      <vt:lpstr>Black</vt:lpstr>
      <vt:lpstr>Cựu Ước Lược Khảo—biblestudydownloads.com</vt:lpstr>
    </vt:vector>
  </TitlesOfParts>
  <Company>Bartley Christian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202</cp:revision>
  <dcterms:created xsi:type="dcterms:W3CDTF">2010-04-06T10:28:06Z</dcterms:created>
  <dcterms:modified xsi:type="dcterms:W3CDTF">2015-09-16T03:53:22Z</dcterms:modified>
</cp:coreProperties>
</file>