
<file path=[Content_Types].xml><?xml version="1.0" encoding="utf-8"?>
<Types xmlns="http://schemas.openxmlformats.org/package/2006/content-types">
  <Default Extension="png" ContentType="image/png"/>
  <Default Extension="bin" ContentType="audio/unknown"/>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724" r:id="rId3"/>
  </p:sldMasterIdLst>
  <p:notesMasterIdLst>
    <p:notesMasterId r:id="rId52"/>
  </p:notesMasterIdLst>
  <p:sldIdLst>
    <p:sldId id="318" r:id="rId4"/>
    <p:sldId id="297" r:id="rId5"/>
    <p:sldId id="298" r:id="rId6"/>
    <p:sldId id="299" r:id="rId7"/>
    <p:sldId id="301" r:id="rId8"/>
    <p:sldId id="302" r:id="rId9"/>
    <p:sldId id="304" r:id="rId10"/>
    <p:sldId id="308" r:id="rId11"/>
    <p:sldId id="313" r:id="rId12"/>
    <p:sldId id="314" r:id="rId13"/>
    <p:sldId id="315" r:id="rId14"/>
    <p:sldId id="305" r:id="rId15"/>
    <p:sldId id="256" r:id="rId16"/>
    <p:sldId id="319" r:id="rId17"/>
    <p:sldId id="257" r:id="rId18"/>
    <p:sldId id="260" r:id="rId19"/>
    <p:sldId id="261" r:id="rId20"/>
    <p:sldId id="310" r:id="rId21"/>
    <p:sldId id="258" r:id="rId22"/>
    <p:sldId id="259" r:id="rId23"/>
    <p:sldId id="296" r:id="rId24"/>
    <p:sldId id="306" r:id="rId25"/>
    <p:sldId id="262" r:id="rId26"/>
    <p:sldId id="263" r:id="rId27"/>
    <p:sldId id="264" r:id="rId28"/>
    <p:sldId id="265" r:id="rId29"/>
    <p:sldId id="266" r:id="rId30"/>
    <p:sldId id="267" r:id="rId31"/>
    <p:sldId id="274" r:id="rId32"/>
    <p:sldId id="275" r:id="rId33"/>
    <p:sldId id="276" r:id="rId34"/>
    <p:sldId id="277" r:id="rId35"/>
    <p:sldId id="278" r:id="rId36"/>
    <p:sldId id="292" r:id="rId37"/>
    <p:sldId id="279" r:id="rId38"/>
    <p:sldId id="281" r:id="rId39"/>
    <p:sldId id="280" r:id="rId40"/>
    <p:sldId id="282" r:id="rId41"/>
    <p:sldId id="283" r:id="rId42"/>
    <p:sldId id="284" r:id="rId43"/>
    <p:sldId id="317" r:id="rId44"/>
    <p:sldId id="307" r:id="rId45"/>
    <p:sldId id="316" r:id="rId46"/>
    <p:sldId id="294" r:id="rId47"/>
    <p:sldId id="311" r:id="rId48"/>
    <p:sldId id="322" r:id="rId49"/>
    <p:sldId id="320" r:id="rId50"/>
    <p:sldId id="321" r:id="rId51"/>
  </p:sldIdLst>
  <p:sldSz cx="9144000" cy="6858000" type="screen4x3"/>
  <p:notesSz cx="6858000" cy="9144000"/>
  <p:defaultTextStyle>
    <a:defPPr>
      <a:defRPr lang="en-US"/>
    </a:defPPr>
    <a:lvl1pPr algn="l" rtl="0" fontAlgn="base">
      <a:spcBef>
        <a:spcPct val="20000"/>
      </a:spcBef>
      <a:spcAft>
        <a:spcPct val="0"/>
      </a:spcAft>
      <a:defRPr sz="2800" b="1" kern="1200">
        <a:solidFill>
          <a:srgbClr val="99CCFF"/>
        </a:solidFill>
        <a:latin typeface="Arial" panose="020B0604020202020204" pitchFamily="34" charset="0"/>
        <a:ea typeface="MS PGothic" panose="020B0600070205080204" pitchFamily="34" charset="-128"/>
        <a:cs typeface="+mn-cs"/>
      </a:defRPr>
    </a:lvl1pPr>
    <a:lvl2pPr marL="457200" algn="l" rtl="0" fontAlgn="base">
      <a:spcBef>
        <a:spcPct val="20000"/>
      </a:spcBef>
      <a:spcAft>
        <a:spcPct val="0"/>
      </a:spcAft>
      <a:defRPr sz="2800" b="1" kern="1200">
        <a:solidFill>
          <a:srgbClr val="99CCFF"/>
        </a:solidFill>
        <a:latin typeface="Arial" panose="020B0604020202020204" pitchFamily="34" charset="0"/>
        <a:ea typeface="MS PGothic" panose="020B0600070205080204" pitchFamily="34" charset="-128"/>
        <a:cs typeface="+mn-cs"/>
      </a:defRPr>
    </a:lvl2pPr>
    <a:lvl3pPr marL="914400" algn="l" rtl="0" fontAlgn="base">
      <a:spcBef>
        <a:spcPct val="20000"/>
      </a:spcBef>
      <a:spcAft>
        <a:spcPct val="0"/>
      </a:spcAft>
      <a:defRPr sz="2800" b="1" kern="1200">
        <a:solidFill>
          <a:srgbClr val="99CCFF"/>
        </a:solidFill>
        <a:latin typeface="Arial" panose="020B0604020202020204" pitchFamily="34" charset="0"/>
        <a:ea typeface="MS PGothic" panose="020B0600070205080204" pitchFamily="34" charset="-128"/>
        <a:cs typeface="+mn-cs"/>
      </a:defRPr>
    </a:lvl3pPr>
    <a:lvl4pPr marL="1371600" algn="l" rtl="0" fontAlgn="base">
      <a:spcBef>
        <a:spcPct val="20000"/>
      </a:spcBef>
      <a:spcAft>
        <a:spcPct val="0"/>
      </a:spcAft>
      <a:defRPr sz="2800" b="1" kern="1200">
        <a:solidFill>
          <a:srgbClr val="99CCFF"/>
        </a:solidFill>
        <a:latin typeface="Arial" panose="020B0604020202020204" pitchFamily="34" charset="0"/>
        <a:ea typeface="MS PGothic" panose="020B0600070205080204" pitchFamily="34" charset="-128"/>
        <a:cs typeface="+mn-cs"/>
      </a:defRPr>
    </a:lvl4pPr>
    <a:lvl5pPr marL="1828800" algn="l" rtl="0" fontAlgn="base">
      <a:spcBef>
        <a:spcPct val="20000"/>
      </a:spcBef>
      <a:spcAft>
        <a:spcPct val="0"/>
      </a:spcAft>
      <a:defRPr sz="2800" b="1" kern="1200">
        <a:solidFill>
          <a:srgbClr val="99CCFF"/>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800" b="1" kern="1200">
        <a:solidFill>
          <a:srgbClr val="99CCFF"/>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800" b="1" kern="1200">
        <a:solidFill>
          <a:srgbClr val="99CCFF"/>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800" b="1" kern="1200">
        <a:solidFill>
          <a:srgbClr val="99CCFF"/>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800" b="1" kern="1200">
        <a:solidFill>
          <a:srgbClr val="99CCFF"/>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0000"/>
    <a:srgbClr val="663300"/>
    <a:srgbClr val="FF00FF"/>
    <a:srgbClr val="CC0099"/>
    <a:srgbClr val="FFFF00"/>
    <a:srgbClr val="00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20275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Arial" charset="0"/>
                <a:cs typeface="Arial" charset="0"/>
              </a:defRPr>
            </a:lvl1pPr>
          </a:lstStyle>
          <a:p>
            <a:pPr>
              <a:defRPr/>
            </a:pPr>
            <a:endParaRPr lang="en-US"/>
          </a:p>
        </p:txBody>
      </p:sp>
      <p:sp>
        <p:nvSpPr>
          <p:cNvPr id="2765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275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20275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218E9919-7BCD-42A3-9156-1D33CE774558}" type="slidenum">
              <a:rPr lang="en-US" altLang="en-US"/>
              <a:pPr/>
              <a:t>‹#›</a:t>
            </a:fld>
            <a:endParaRPr lang="en-US" altLang="en-US"/>
          </a:p>
        </p:txBody>
      </p:sp>
    </p:spTree>
    <p:extLst>
      <p:ext uri="{BB962C8B-B14F-4D97-AF65-F5344CB8AC3E}">
        <p14:creationId xmlns:p14="http://schemas.microsoft.com/office/powerpoint/2010/main" val="557556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E5F070D0-86D3-41E3-96C8-4F6FE43AC776}" type="slidenum">
              <a:rPr lang="en-US" altLang="en-US" sz="1200"/>
              <a:pPr eaLnBrk="1" hangingPunct="1"/>
              <a:t>2</a:t>
            </a:fld>
            <a:endParaRPr lang="en-US" alt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6791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1FBA1B89-B905-46F9-838C-52C02F56683E}" type="slidenum">
              <a:rPr lang="en-US" altLang="en-US" sz="1200"/>
              <a:pPr eaLnBrk="1" hangingPunct="1"/>
              <a:t>11</a:t>
            </a:fld>
            <a:endParaRPr lang="en-US" alt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3770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1CBA8CD5-96F1-4253-95AF-AAF111414BC6}" type="slidenum">
              <a:rPr lang="en-US" altLang="en-US" sz="1200"/>
              <a:pPr eaLnBrk="1" hangingPunct="1"/>
              <a:t>12</a:t>
            </a:fld>
            <a:endParaRPr lang="en-US" alt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0741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BDE60891-EED0-4471-B1F3-0F209B16BDF5}" type="slidenum">
              <a:rPr lang="en-US" altLang="en-US" sz="1200"/>
              <a:pPr eaLnBrk="1" hangingPunct="1"/>
              <a:t>13</a:t>
            </a:fld>
            <a:endParaRPr lang="en-US" alt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3107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FA9E8EEC-779E-4361-920F-586C0358A6C1}" type="slidenum">
              <a:rPr lang="en-US" altLang="en-US" sz="1200"/>
              <a:pPr eaLnBrk="1" hangingPunct="1"/>
              <a:t>15</a:t>
            </a:fld>
            <a:endParaRPr lang="en-US" alt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11990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296A601A-7808-47F6-842A-5BEBC2391702}" type="slidenum">
              <a:rPr lang="en-US" altLang="en-US" sz="1200"/>
              <a:pPr eaLnBrk="1" hangingPunct="1"/>
              <a:t>16</a:t>
            </a:fld>
            <a:endParaRPr lang="en-US" alt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8047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F548E76B-2602-44F8-B8CF-AB653473CA46}" type="slidenum">
              <a:rPr lang="en-US" altLang="en-US" sz="1200"/>
              <a:pPr eaLnBrk="1" hangingPunct="1"/>
              <a:t>17</a:t>
            </a:fld>
            <a:endParaRPr lang="en-US" alt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9202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CC6284F2-8A5E-41AB-8848-1D5DAEDF4F74}" type="slidenum">
              <a:rPr lang="en-US" altLang="en-US" sz="1200"/>
              <a:pPr eaLnBrk="1" hangingPunct="1"/>
              <a:t>18</a:t>
            </a:fld>
            <a:endParaRPr lang="en-US" alt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41420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3E52C187-3318-4674-95E6-9F65EE6B2C21}" type="slidenum">
              <a:rPr lang="en-US" altLang="en-US" sz="1200"/>
              <a:pPr eaLnBrk="1" hangingPunct="1"/>
              <a:t>19</a:t>
            </a:fld>
            <a:endParaRPr lang="en-US" alt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1004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2BD8173F-EEEE-4D5D-967C-4584102DA114}" type="slidenum">
              <a:rPr lang="en-US" altLang="en-US" sz="1200"/>
              <a:pPr eaLnBrk="1" hangingPunct="1"/>
              <a:t>20</a:t>
            </a:fld>
            <a:endParaRPr lang="en-US" alt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96063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6C2D6420-66FB-4152-8754-06BBD9BC186C}" type="slidenum">
              <a:rPr lang="en-US" altLang="en-US" sz="1200"/>
              <a:pPr eaLnBrk="1" hangingPunct="1"/>
              <a:t>21</a:t>
            </a:fld>
            <a:endParaRPr lang="en-US" alt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5973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35904BF4-81D8-4A3F-AE1B-A658D8777C53}" type="slidenum">
              <a:rPr lang="en-US" altLang="en-US" sz="1200"/>
              <a:pPr eaLnBrk="1" hangingPunct="1"/>
              <a:t>3</a:t>
            </a:fld>
            <a:endParaRPr lang="en-US" alt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48035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BDBD6B7D-63A4-49A4-B933-8607B2E2AD9F}" type="slidenum">
              <a:rPr lang="en-US" altLang="en-US" sz="1200"/>
              <a:pPr eaLnBrk="1" hangingPunct="1"/>
              <a:t>22</a:t>
            </a:fld>
            <a:endParaRPr lang="en-US" alt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21230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2D9C2BC9-2FC6-442E-9C00-0F721934C629}" type="slidenum">
              <a:rPr lang="en-US" altLang="en-US" sz="1200"/>
              <a:pPr eaLnBrk="1" hangingPunct="1"/>
              <a:t>23</a:t>
            </a:fld>
            <a:endParaRPr lang="en-US" alt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22617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05F793DB-88F3-4084-B3B3-B2A0C283C448}" type="slidenum">
              <a:rPr lang="en-US" altLang="en-US" sz="1200"/>
              <a:pPr eaLnBrk="1" hangingPunct="1"/>
              <a:t>24</a:t>
            </a:fld>
            <a:endParaRPr lang="en-US" alt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93467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CBD57C1B-7B83-48EA-A6C7-00DF945C466C}" type="slidenum">
              <a:rPr lang="en-US" altLang="en-US" sz="1200"/>
              <a:pPr eaLnBrk="1" hangingPunct="1"/>
              <a:t>25</a:t>
            </a:fld>
            <a:endParaRPr lang="en-US" alt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23066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0BB45DDE-454B-4DF8-85BC-7684D07B8D39}" type="slidenum">
              <a:rPr lang="en-US" altLang="en-US" sz="1200"/>
              <a:pPr eaLnBrk="1" hangingPunct="1"/>
              <a:t>26</a:t>
            </a:fld>
            <a:endParaRPr lang="en-US" alt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97358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E1AA11F4-AC85-451D-86CC-23A51BF6EFEB}" type="slidenum">
              <a:rPr lang="en-US" altLang="en-US" sz="1200"/>
              <a:pPr eaLnBrk="1" hangingPunct="1"/>
              <a:t>27</a:t>
            </a:fld>
            <a:endParaRPr lang="en-US" alt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88609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78ABBF78-A504-434E-8707-2CA9FF6D5788}" type="slidenum">
              <a:rPr lang="en-US" altLang="en-US" sz="1200"/>
              <a:pPr eaLnBrk="1" hangingPunct="1"/>
              <a:t>28</a:t>
            </a:fld>
            <a:endParaRPr lang="en-US" alt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53168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DC52961E-D685-487F-9BCB-D55C64E7E6B3}" type="slidenum">
              <a:rPr lang="en-US" altLang="en-US" sz="1200"/>
              <a:pPr eaLnBrk="1" hangingPunct="1"/>
              <a:t>29</a:t>
            </a:fld>
            <a:endParaRPr lang="en-US" alt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7956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303100CB-0F00-46B6-AE84-29CCCEDC1D75}" type="slidenum">
              <a:rPr lang="en-US" altLang="en-US" sz="1200"/>
              <a:pPr eaLnBrk="1" hangingPunct="1"/>
              <a:t>30</a:t>
            </a:fld>
            <a:endParaRPr lang="en-US" alt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0741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758409D2-CBAC-49C3-9BEB-50BC9FA0816C}" type="slidenum">
              <a:rPr lang="en-US" altLang="en-US" sz="1200"/>
              <a:pPr eaLnBrk="1" hangingPunct="1"/>
              <a:t>31</a:t>
            </a:fld>
            <a:endParaRPr lang="en-US" alt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5552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DC646FBE-F976-4EE5-A7A3-71D5361245B4}" type="slidenum">
              <a:rPr lang="en-US" altLang="en-US" sz="1200"/>
              <a:pPr eaLnBrk="1" hangingPunct="1"/>
              <a:t>4</a:t>
            </a:fld>
            <a:endParaRPr lang="en-US" alt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11222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B159FAAE-349C-4812-8B39-244043D7BE92}" type="slidenum">
              <a:rPr lang="en-US" altLang="en-US" sz="1200"/>
              <a:pPr eaLnBrk="1" hangingPunct="1"/>
              <a:t>32</a:t>
            </a:fld>
            <a:endParaRPr lang="en-US" alt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67485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0C806034-89EE-4EDE-B0F6-81BA6046EDCE}" type="slidenum">
              <a:rPr lang="en-US" altLang="en-US" sz="1200"/>
              <a:pPr eaLnBrk="1" hangingPunct="1"/>
              <a:t>33</a:t>
            </a:fld>
            <a:endParaRPr lang="en-US" alt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68341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CDBF9831-1085-4C78-B6D2-C0FD5FE6B9C8}" type="slidenum">
              <a:rPr lang="en-US" altLang="en-US" sz="1200"/>
              <a:pPr eaLnBrk="1" hangingPunct="1"/>
              <a:t>34</a:t>
            </a:fld>
            <a:endParaRPr lang="en-US" alt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17556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A93B445E-64FB-45CC-85D1-B3F21B7E837E}" type="slidenum">
              <a:rPr lang="en-US" altLang="en-US" sz="1200"/>
              <a:pPr eaLnBrk="1" hangingPunct="1"/>
              <a:t>35</a:t>
            </a:fld>
            <a:endParaRPr lang="en-US" alt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39123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8953900D-55E0-4345-BBEC-A41B66DE20D4}" type="slidenum">
              <a:rPr lang="en-US" altLang="en-US" sz="1200"/>
              <a:pPr eaLnBrk="1" hangingPunct="1"/>
              <a:t>36</a:t>
            </a:fld>
            <a:endParaRPr lang="en-US" alt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85293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D9E1188D-2979-4177-BE96-615981DDE6B1}" type="slidenum">
              <a:rPr lang="en-US" altLang="en-US" sz="1200"/>
              <a:pPr eaLnBrk="1" hangingPunct="1"/>
              <a:t>37</a:t>
            </a:fld>
            <a:endParaRPr lang="en-US" alt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68659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57E0E08A-B0DB-453E-B5FC-AE423D2B99DC}" type="slidenum">
              <a:rPr lang="en-US" altLang="en-US" sz="1200"/>
              <a:pPr eaLnBrk="1" hangingPunct="1"/>
              <a:t>38</a:t>
            </a:fld>
            <a:endParaRPr lang="en-US" alt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99935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AAC6C77C-E0BB-4416-97FE-FC2BBBC278C9}" type="slidenum">
              <a:rPr lang="en-US" altLang="en-US" sz="1200"/>
              <a:pPr eaLnBrk="1" hangingPunct="1"/>
              <a:t>39</a:t>
            </a:fld>
            <a:endParaRPr lang="en-US" alt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41425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C8A1F002-BD64-43EF-BAD5-97EB804DE5B4}" type="slidenum">
              <a:rPr lang="en-US" altLang="en-US" sz="1200"/>
              <a:pPr eaLnBrk="1" hangingPunct="1"/>
              <a:t>40</a:t>
            </a:fld>
            <a:endParaRPr lang="en-US" alt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53993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7E280112-DA82-4049-916C-0E8A75CB4990}" type="slidenum">
              <a:rPr lang="en-US" altLang="en-US" sz="1200"/>
              <a:pPr eaLnBrk="1" hangingPunct="1"/>
              <a:t>41</a:t>
            </a:fld>
            <a:endParaRPr lang="en-US" alt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3615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FABAFBBA-BFEA-41A7-BAFC-0D60C055464F}" type="slidenum">
              <a:rPr lang="en-US" altLang="en-US" sz="1200"/>
              <a:pPr eaLnBrk="1" hangingPunct="1"/>
              <a:t>5</a:t>
            </a:fld>
            <a:endParaRPr lang="en-US" alt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14858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88EB4D19-ADA1-46C0-BD89-AF852A4CC864}" type="slidenum">
              <a:rPr lang="en-US" altLang="en-US" sz="1200"/>
              <a:pPr eaLnBrk="1" hangingPunct="1"/>
              <a:t>42</a:t>
            </a:fld>
            <a:endParaRPr lang="en-US" alt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51979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3E08BA75-1DB6-4DF6-A477-98D7937BB453}" type="slidenum">
              <a:rPr lang="en-US" altLang="en-US" sz="1200"/>
              <a:pPr eaLnBrk="1" hangingPunct="1"/>
              <a:t>43</a:t>
            </a:fld>
            <a:endParaRPr lang="en-US" alt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78627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425DFDFB-1665-4A3E-9C4B-C0B013700CC7}" type="slidenum">
              <a:rPr lang="en-US" altLang="en-US" sz="1200"/>
              <a:pPr eaLnBrk="1" hangingPunct="1"/>
              <a:t>44</a:t>
            </a:fld>
            <a:endParaRPr lang="en-US" altLang="en-US" sz="12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91145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7F08C2C7-1E45-4EFE-9CDA-ABB79B767C47}" type="slidenum">
              <a:rPr lang="en-US" altLang="en-US" sz="1200"/>
              <a:pPr eaLnBrk="1" hangingPunct="1"/>
              <a:t>45</a:t>
            </a:fld>
            <a:endParaRPr lang="en-US" alt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68692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139E33F8-CC5B-4858-9CC1-F902FFF6D839}" type="slidenum">
              <a:rPr lang="en-US" altLang="en-US" sz="1200"/>
              <a:pPr eaLnBrk="1" hangingPunct="1"/>
              <a:t>46</a:t>
            </a:fld>
            <a:endParaRPr lang="en-US" alt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795671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410948D4-6B8C-4DE0-97CD-1B86B7A15AEF}" type="slidenum">
              <a:rPr lang="en-US" altLang="en-US" sz="1200">
                <a:solidFill>
                  <a:srgbClr val="000000"/>
                </a:solidFill>
                <a:latin typeface="Times New Roman" panose="02020603050405020304" pitchFamily="18" charset="0"/>
              </a:rPr>
              <a:pPr eaLnBrk="1" hangingPunct="1"/>
              <a:t>48</a:t>
            </a:fld>
            <a:endParaRPr lang="en-US" altLang="en-US" sz="1200">
              <a:solidFill>
                <a:srgbClr val="000000"/>
              </a:solidFill>
              <a:latin typeface="Times New Roman" panose="02020603050405020304" pitchFamily="18" charset="0"/>
            </a:endParaRPr>
          </a:p>
        </p:txBody>
      </p:sp>
      <p:sp>
        <p:nvSpPr>
          <p:cNvPr id="136194" name="Rectangle 2"/>
          <p:cNvSpPr>
            <a:spLocks noGrp="1" noRot="1" noChangeAspect="1" noChangeArrowheads="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5329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E5A5A169-C84F-49DB-88FD-EAA1CC185AEB}" type="slidenum">
              <a:rPr lang="en-US" altLang="en-US" sz="1200"/>
              <a:pPr eaLnBrk="1" hangingPunct="1"/>
              <a:t>6</a:t>
            </a:fld>
            <a:endParaRPr lang="en-US" alt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3808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3FA5E274-6848-4997-98A1-C60C7F9F0DB0}" type="slidenum">
              <a:rPr lang="en-US" altLang="en-US" sz="1200"/>
              <a:pPr eaLnBrk="1" hangingPunct="1"/>
              <a:t>7</a:t>
            </a:fld>
            <a:endParaRPr lang="en-US" alt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1770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52284773-0668-46F4-89D2-76420F1F0700}" type="slidenum">
              <a:rPr lang="en-US" altLang="en-US" sz="1200"/>
              <a:pPr eaLnBrk="1" hangingPunct="1"/>
              <a:t>8</a:t>
            </a:fld>
            <a:endParaRPr lang="en-US" alt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1059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E083CAE8-521F-4FA9-BC43-A7B45EDA5CC0}" type="slidenum">
              <a:rPr lang="en-US" altLang="en-US" sz="1200"/>
              <a:pPr eaLnBrk="1" hangingPunct="1"/>
              <a:t>9</a:t>
            </a:fld>
            <a:endParaRPr lang="en-US" alt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7893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fld id="{2AA06FB8-614A-4C00-9B42-6D7B97F83281}" type="slidenum">
              <a:rPr lang="en-US" altLang="en-US" sz="1200"/>
              <a:pPr eaLnBrk="1" hangingPunct="1"/>
              <a:t>10</a:t>
            </a:fld>
            <a:endParaRPr lang="en-US" alt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0988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031F44-216A-4F99-ACCD-87FA9E468DE6}" type="slidenum">
              <a:rPr lang="en-US" altLang="en-US"/>
              <a:pPr/>
              <a:t>‹#›</a:t>
            </a:fld>
            <a:endParaRPr lang="en-US" altLang="en-US"/>
          </a:p>
        </p:txBody>
      </p:sp>
    </p:spTree>
    <p:extLst>
      <p:ext uri="{BB962C8B-B14F-4D97-AF65-F5344CB8AC3E}">
        <p14:creationId xmlns:p14="http://schemas.microsoft.com/office/powerpoint/2010/main" val="30626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9B0AA6-CB11-41FB-A025-4F809CBDEFD9}" type="slidenum">
              <a:rPr lang="en-US" altLang="en-US"/>
              <a:pPr/>
              <a:t>‹#›</a:t>
            </a:fld>
            <a:endParaRPr lang="en-US" altLang="en-US"/>
          </a:p>
        </p:txBody>
      </p:sp>
    </p:spTree>
    <p:extLst>
      <p:ext uri="{BB962C8B-B14F-4D97-AF65-F5344CB8AC3E}">
        <p14:creationId xmlns:p14="http://schemas.microsoft.com/office/powerpoint/2010/main" val="387215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AC2D9D-B95E-4147-8D3E-5FF9D94CA51A}" type="slidenum">
              <a:rPr lang="en-US" altLang="en-US"/>
              <a:pPr/>
              <a:t>‹#›</a:t>
            </a:fld>
            <a:endParaRPr lang="en-US" altLang="en-US"/>
          </a:p>
        </p:txBody>
      </p:sp>
    </p:spTree>
    <p:extLst>
      <p:ext uri="{BB962C8B-B14F-4D97-AF65-F5344CB8AC3E}">
        <p14:creationId xmlns:p14="http://schemas.microsoft.com/office/powerpoint/2010/main" val="365820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31EA7CF-6626-4FD9-94FA-7542DF35A3BC}" type="slidenum">
              <a:rPr lang="en-US" altLang="en-US"/>
              <a:pPr/>
              <a:t>‹#›</a:t>
            </a:fld>
            <a:endParaRPr lang="en-US" altLang="en-US"/>
          </a:p>
        </p:txBody>
      </p:sp>
    </p:spTree>
    <p:extLst>
      <p:ext uri="{BB962C8B-B14F-4D97-AF65-F5344CB8AC3E}">
        <p14:creationId xmlns:p14="http://schemas.microsoft.com/office/powerpoint/2010/main" val="821767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85B9DA2-A3DA-4B6B-8759-28564595E629}" type="slidenum">
              <a:rPr lang="en-US" altLang="en-US"/>
              <a:pPr/>
              <a:t>‹#›</a:t>
            </a:fld>
            <a:endParaRPr lang="en-US" altLang="en-US"/>
          </a:p>
        </p:txBody>
      </p:sp>
    </p:spTree>
    <p:extLst>
      <p:ext uri="{BB962C8B-B14F-4D97-AF65-F5344CB8AC3E}">
        <p14:creationId xmlns:p14="http://schemas.microsoft.com/office/powerpoint/2010/main" val="3301226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5 w 1699"/>
                <a:gd name="T1" fmla="*/ 869 h 3264"/>
                <a:gd name="T2" fmla="*/ 12 w 1699"/>
                <a:gd name="T3" fmla="*/ 289 h 3264"/>
                <a:gd name="T4" fmla="*/ 25 w 1699"/>
                <a:gd name="T5" fmla="*/ 53 h 3264"/>
                <a:gd name="T6" fmla="*/ 45 w 1699"/>
                <a:gd name="T7" fmla="*/ 53 h 3264"/>
                <a:gd name="T8" fmla="*/ 68 w 1699"/>
                <a:gd name="T9" fmla="*/ 17 h 3264"/>
                <a:gd name="T10" fmla="*/ 84 w 1699"/>
                <a:gd name="T11" fmla="*/ 41 h 3264"/>
                <a:gd name="T12" fmla="*/ 94 w 1699"/>
                <a:gd name="T13" fmla="*/ 264 h 3264"/>
                <a:gd name="T14" fmla="*/ 94 w 1699"/>
                <a:gd name="T15" fmla="*/ 671 h 3264"/>
                <a:gd name="T16" fmla="*/ 89 w 1699"/>
                <a:gd name="T17" fmla="*/ 1217 h 3264"/>
                <a:gd name="T18" fmla="*/ 88 w 1699"/>
                <a:gd name="T19" fmla="*/ 1945 h 3264"/>
                <a:gd name="T20" fmla="*/ 92 w 1699"/>
                <a:gd name="T21" fmla="*/ 2613 h 3264"/>
                <a:gd name="T22" fmla="*/ 96 w 1699"/>
                <a:gd name="T23" fmla="*/ 3689 h 3264"/>
                <a:gd name="T24" fmla="*/ 90 w 1699"/>
                <a:gd name="T25" fmla="*/ 4678 h 3264"/>
                <a:gd name="T26" fmla="*/ 92 w 1699"/>
                <a:gd name="T27" fmla="*/ 5050 h 3264"/>
                <a:gd name="T28" fmla="*/ 87 w 1699"/>
                <a:gd name="T29" fmla="*/ 5345 h 3264"/>
                <a:gd name="T30" fmla="*/ 75 w 1699"/>
                <a:gd name="T31" fmla="*/ 5345 h 3264"/>
                <a:gd name="T32" fmla="*/ 52 w 1699"/>
                <a:gd name="T33" fmla="*/ 5296 h 3264"/>
                <a:gd name="T34" fmla="*/ 29 w 1699"/>
                <a:gd name="T35" fmla="*/ 5370 h 3264"/>
                <a:gd name="T36" fmla="*/ 8 w 1699"/>
                <a:gd name="T37" fmla="*/ 5235 h 3264"/>
                <a:gd name="T38" fmla="*/ 2 w 1699"/>
                <a:gd name="T39" fmla="*/ 4876 h 3264"/>
                <a:gd name="T40" fmla="*/ 6 w 1699"/>
                <a:gd name="T41" fmla="*/ 4382 h 3264"/>
                <a:gd name="T42" fmla="*/ 6 w 1699"/>
                <a:gd name="T43" fmla="*/ 3689 h 3264"/>
                <a:gd name="T44" fmla="*/ 1 w 1699"/>
                <a:gd name="T45" fmla="*/ 2997 h 3264"/>
                <a:gd name="T46" fmla="*/ 3 w 1699"/>
                <a:gd name="T47" fmla="*/ 2081 h 3264"/>
                <a:gd name="T48" fmla="*/ 3 w 1699"/>
                <a:gd name="T49" fmla="*/ 1512 h 3264"/>
                <a:gd name="T50" fmla="*/ 5 w 1699"/>
                <a:gd name="T51" fmla="*/ 869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1" y="2007"/>
                  <a:ext cx="2160" cy="458"/>
                </a:xfrm>
                <a:custGeom>
                  <a:avLst/>
                  <a:gdLst>
                    <a:gd name="T0" fmla="*/ 7 w 2161"/>
                    <a:gd name="T1" fmla="*/ 139 h 457"/>
                    <a:gd name="T2" fmla="*/ 89 w 2161"/>
                    <a:gd name="T3" fmla="*/ 267 h 457"/>
                    <a:gd name="T4" fmla="*/ 187 w 2161"/>
                    <a:gd name="T5" fmla="*/ 334 h 457"/>
                    <a:gd name="T6" fmla="*/ 351 w 2161"/>
                    <a:gd name="T7" fmla="*/ 304 h 457"/>
                    <a:gd name="T8" fmla="*/ 561 w 2161"/>
                    <a:gd name="T9" fmla="*/ 282 h 457"/>
                    <a:gd name="T10" fmla="*/ 852 w 2161"/>
                    <a:gd name="T11" fmla="*/ 260 h 457"/>
                    <a:gd name="T12" fmla="*/ 1166 w 2161"/>
                    <a:gd name="T13" fmla="*/ 260 h 457"/>
                    <a:gd name="T14" fmla="*/ 1540 w 2161"/>
                    <a:gd name="T15" fmla="*/ 319 h 457"/>
                    <a:gd name="T16" fmla="*/ 1757 w 2161"/>
                    <a:gd name="T17" fmla="*/ 402 h 457"/>
                    <a:gd name="T18" fmla="*/ 1906 w 2161"/>
                    <a:gd name="T19" fmla="*/ 454 h 457"/>
                    <a:gd name="T20" fmla="*/ 2048 w 2161"/>
                    <a:gd name="T21" fmla="*/ 424 h 457"/>
                    <a:gd name="T22" fmla="*/ 2108 w 2161"/>
                    <a:gd name="T23" fmla="*/ 349 h 457"/>
                    <a:gd name="T24" fmla="*/ 2108 w 2161"/>
                    <a:gd name="T25" fmla="*/ 252 h 457"/>
                    <a:gd name="T26" fmla="*/ 2003 w 2161"/>
                    <a:gd name="T27" fmla="*/ 154 h 457"/>
                    <a:gd name="T28" fmla="*/ 1166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2 h 585"/>
                    <a:gd name="T2" fmla="*/ 274 w 2341"/>
                    <a:gd name="T3" fmla="*/ 516 h 585"/>
                    <a:gd name="T4" fmla="*/ 72 w 2341"/>
                    <a:gd name="T5" fmla="*/ 487 h 585"/>
                    <a:gd name="T6" fmla="*/ 5 w 2341"/>
                    <a:gd name="T7" fmla="*/ 374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6 w 2341"/>
                    <a:gd name="T19" fmla="*/ 7 h 585"/>
                    <a:gd name="T20" fmla="*/ 1777 w 2341"/>
                    <a:gd name="T21" fmla="*/ 7 h 585"/>
                    <a:gd name="T22" fmla="*/ 2203 w 2341"/>
                    <a:gd name="T23" fmla="*/ 52 h 585"/>
                    <a:gd name="T24" fmla="*/ 2286 w 2341"/>
                    <a:gd name="T25" fmla="*/ 111 h 585"/>
                    <a:gd name="T26" fmla="*/ 2331 w 2341"/>
                    <a:gd name="T27" fmla="*/ 246 h 585"/>
                    <a:gd name="T28" fmla="*/ 2338 w 2341"/>
                    <a:gd name="T29" fmla="*/ 374 h 585"/>
                    <a:gd name="T30" fmla="*/ 2323 w 2341"/>
                    <a:gd name="T31" fmla="*/ 457 h 585"/>
                    <a:gd name="T32" fmla="*/ 2338 w 2341"/>
                    <a:gd name="T33" fmla="*/ 539 h 585"/>
                    <a:gd name="T34" fmla="*/ 2308 w 2341"/>
                    <a:gd name="T35" fmla="*/ 584 h 585"/>
                    <a:gd name="T36" fmla="*/ 2233 w 2341"/>
                    <a:gd name="T37" fmla="*/ 554 h 585"/>
                    <a:gd name="T38" fmla="*/ 2061 w 2341"/>
                    <a:gd name="T39" fmla="*/ 487 h 585"/>
                    <a:gd name="T40" fmla="*/ 1777 w 2341"/>
                    <a:gd name="T41" fmla="*/ 449 h 585"/>
                    <a:gd name="T42" fmla="*/ 1612 w 2341"/>
                    <a:gd name="T43" fmla="*/ 449 h 585"/>
                    <a:gd name="T44" fmla="*/ 1328 w 2341"/>
                    <a:gd name="T45" fmla="*/ 419 h 585"/>
                    <a:gd name="T46" fmla="*/ 1194 w 2341"/>
                    <a:gd name="T47" fmla="*/ 412 h 585"/>
                    <a:gd name="T48" fmla="*/ 895 w 2341"/>
                    <a:gd name="T49" fmla="*/ 427 h 585"/>
                    <a:gd name="T50" fmla="*/ 671 w 2341"/>
                    <a:gd name="T51" fmla="*/ 412 h 585"/>
                    <a:gd name="T52" fmla="*/ 506 w 2341"/>
                    <a:gd name="T53" fmla="*/ 442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9 w 157"/>
                  <a:gd name="T1" fmla="*/ 8 h 337"/>
                  <a:gd name="T2" fmla="*/ 156 w 157"/>
                  <a:gd name="T3" fmla="*/ 196 h 337"/>
                  <a:gd name="T4" fmla="*/ 141 w 157"/>
                  <a:gd name="T5" fmla="*/ 338 h 337"/>
                  <a:gd name="T6" fmla="*/ 0 w 157"/>
                  <a:gd name="T7" fmla="*/ 0 h 337"/>
                  <a:gd name="T8" fmla="*/ 89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7 h 396"/>
                  <a:gd name="T2" fmla="*/ 105 w 808"/>
                  <a:gd name="T3" fmla="*/ 367 h 396"/>
                  <a:gd name="T4" fmla="*/ 255 w 808"/>
                  <a:gd name="T5" fmla="*/ 307 h 396"/>
                  <a:gd name="T6" fmla="*/ 472 w 808"/>
                  <a:gd name="T7" fmla="*/ 112 h 396"/>
                  <a:gd name="T8" fmla="*/ 307 w 808"/>
                  <a:gd name="T9" fmla="*/ 67 h 396"/>
                  <a:gd name="T10" fmla="*/ 232 w 808"/>
                  <a:gd name="T11" fmla="*/ 22 h 396"/>
                  <a:gd name="T12" fmla="*/ 352 w 808"/>
                  <a:gd name="T13" fmla="*/ 22 h 396"/>
                  <a:gd name="T14" fmla="*/ 525 w 808"/>
                  <a:gd name="T15" fmla="*/ 74 h 396"/>
                  <a:gd name="T16" fmla="*/ 622 w 808"/>
                  <a:gd name="T17" fmla="*/ 0 h 396"/>
                  <a:gd name="T18" fmla="*/ 682 w 808"/>
                  <a:gd name="T19" fmla="*/ 0 h 396"/>
                  <a:gd name="T20" fmla="*/ 577 w 808"/>
                  <a:gd name="T21" fmla="*/ 82 h 396"/>
                  <a:gd name="T22" fmla="*/ 802 w 808"/>
                  <a:gd name="T23" fmla="*/ 134 h 396"/>
                  <a:gd name="T24" fmla="*/ 809 w 808"/>
                  <a:gd name="T25" fmla="*/ 210 h 396"/>
                  <a:gd name="T26" fmla="*/ 517 w 808"/>
                  <a:gd name="T27" fmla="*/ 134 h 396"/>
                  <a:gd name="T28" fmla="*/ 344 w 808"/>
                  <a:gd name="T29" fmla="*/ 292 h 396"/>
                  <a:gd name="T30" fmla="*/ 277 w 808"/>
                  <a:gd name="T31" fmla="*/ 345 h 396"/>
                  <a:gd name="T32" fmla="*/ 157 w 808"/>
                  <a:gd name="T33" fmla="*/ 397 h 396"/>
                  <a:gd name="T34" fmla="*/ 0 w 808"/>
                  <a:gd name="T35" fmla="*/ 367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24986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4986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fld id="{502143C7-5525-446C-9740-B346567663F8}" type="slidenum">
              <a:rPr lang="en-US" altLang="en-US"/>
              <a:pPr/>
              <a:t>‹#›</a:t>
            </a:fld>
            <a:endParaRPr lang="en-US" altLang="en-US"/>
          </a:p>
        </p:txBody>
      </p:sp>
    </p:spTree>
    <p:extLst>
      <p:ext uri="{BB962C8B-B14F-4D97-AF65-F5344CB8AC3E}">
        <p14:creationId xmlns:p14="http://schemas.microsoft.com/office/powerpoint/2010/main" val="3512762351"/>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AA12DBCD-03C0-4BF1-9C6B-8F1A465453A0}" type="slidenum">
              <a:rPr lang="en-US" altLang="en-US"/>
              <a:pPr/>
              <a:t>‹#›</a:t>
            </a:fld>
            <a:endParaRPr lang="en-US" altLang="en-US"/>
          </a:p>
        </p:txBody>
      </p:sp>
    </p:spTree>
    <p:extLst>
      <p:ext uri="{BB962C8B-B14F-4D97-AF65-F5344CB8AC3E}">
        <p14:creationId xmlns:p14="http://schemas.microsoft.com/office/powerpoint/2010/main" val="2386423227"/>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175590C7-C75B-411A-9AD7-8F7FBB3D95FB}" type="slidenum">
              <a:rPr lang="en-US" altLang="en-US"/>
              <a:pPr/>
              <a:t>‹#›</a:t>
            </a:fld>
            <a:endParaRPr lang="en-US" altLang="en-US"/>
          </a:p>
        </p:txBody>
      </p:sp>
    </p:spTree>
    <p:extLst>
      <p:ext uri="{BB962C8B-B14F-4D97-AF65-F5344CB8AC3E}">
        <p14:creationId xmlns:p14="http://schemas.microsoft.com/office/powerpoint/2010/main" val="2151004286"/>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B6B1053E-725C-44FA-967F-0463522A6719}" type="slidenum">
              <a:rPr lang="en-US" altLang="en-US"/>
              <a:pPr/>
              <a:t>‹#›</a:t>
            </a:fld>
            <a:endParaRPr lang="en-US" altLang="en-US"/>
          </a:p>
        </p:txBody>
      </p:sp>
    </p:spTree>
    <p:extLst>
      <p:ext uri="{BB962C8B-B14F-4D97-AF65-F5344CB8AC3E}">
        <p14:creationId xmlns:p14="http://schemas.microsoft.com/office/powerpoint/2010/main" val="111584924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3C8FED90-D12D-4E36-888E-3CBAE35772F2}" type="slidenum">
              <a:rPr lang="en-US" altLang="en-US"/>
              <a:pPr/>
              <a:t>‹#›</a:t>
            </a:fld>
            <a:endParaRPr lang="en-US" altLang="en-US"/>
          </a:p>
        </p:txBody>
      </p:sp>
    </p:spTree>
    <p:extLst>
      <p:ext uri="{BB962C8B-B14F-4D97-AF65-F5344CB8AC3E}">
        <p14:creationId xmlns:p14="http://schemas.microsoft.com/office/powerpoint/2010/main" val="1953392905"/>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24191BDC-7B88-468B-B3F9-AEF1D2ECFBB0}" type="slidenum">
              <a:rPr lang="en-US" altLang="en-US"/>
              <a:pPr/>
              <a:t>‹#›</a:t>
            </a:fld>
            <a:endParaRPr lang="en-US" altLang="en-US"/>
          </a:p>
        </p:txBody>
      </p:sp>
    </p:spTree>
    <p:extLst>
      <p:ext uri="{BB962C8B-B14F-4D97-AF65-F5344CB8AC3E}">
        <p14:creationId xmlns:p14="http://schemas.microsoft.com/office/powerpoint/2010/main" val="65026279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65AB4AB-4A33-4BB9-82B4-967D2EB3C04A}" type="slidenum">
              <a:rPr lang="en-US" altLang="en-US"/>
              <a:pPr/>
              <a:t>‹#›</a:t>
            </a:fld>
            <a:endParaRPr lang="en-US" altLang="en-US"/>
          </a:p>
        </p:txBody>
      </p:sp>
    </p:spTree>
    <p:extLst>
      <p:ext uri="{BB962C8B-B14F-4D97-AF65-F5344CB8AC3E}">
        <p14:creationId xmlns:p14="http://schemas.microsoft.com/office/powerpoint/2010/main" val="710053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E323560E-3DD4-436B-8B0D-00011BD33D17}" type="slidenum">
              <a:rPr lang="en-US" altLang="en-US"/>
              <a:pPr/>
              <a:t>‹#›</a:t>
            </a:fld>
            <a:endParaRPr lang="en-US" altLang="en-US"/>
          </a:p>
        </p:txBody>
      </p:sp>
    </p:spTree>
    <p:extLst>
      <p:ext uri="{BB962C8B-B14F-4D97-AF65-F5344CB8AC3E}">
        <p14:creationId xmlns:p14="http://schemas.microsoft.com/office/powerpoint/2010/main" val="1987092848"/>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61BD2F9B-7852-43EF-AB9D-31F1C7795B23}" type="slidenum">
              <a:rPr lang="en-US" altLang="en-US"/>
              <a:pPr/>
              <a:t>‹#›</a:t>
            </a:fld>
            <a:endParaRPr lang="en-US" altLang="en-US"/>
          </a:p>
        </p:txBody>
      </p:sp>
    </p:spTree>
    <p:extLst>
      <p:ext uri="{BB962C8B-B14F-4D97-AF65-F5344CB8AC3E}">
        <p14:creationId xmlns:p14="http://schemas.microsoft.com/office/powerpoint/2010/main" val="190119674"/>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4141569A-3E99-4F6C-9797-18B90AA4323B}" type="slidenum">
              <a:rPr lang="en-US" altLang="en-US"/>
              <a:pPr/>
              <a:t>‹#›</a:t>
            </a:fld>
            <a:endParaRPr lang="en-US" altLang="en-US"/>
          </a:p>
        </p:txBody>
      </p:sp>
    </p:spTree>
    <p:extLst>
      <p:ext uri="{BB962C8B-B14F-4D97-AF65-F5344CB8AC3E}">
        <p14:creationId xmlns:p14="http://schemas.microsoft.com/office/powerpoint/2010/main" val="1334266912"/>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FBB17FE3-088A-4D6C-9726-D428D1D89682}" type="slidenum">
              <a:rPr lang="en-US" altLang="en-US"/>
              <a:pPr/>
              <a:t>‹#›</a:t>
            </a:fld>
            <a:endParaRPr lang="en-US" altLang="en-US"/>
          </a:p>
        </p:txBody>
      </p:sp>
    </p:spTree>
    <p:extLst>
      <p:ext uri="{BB962C8B-B14F-4D97-AF65-F5344CB8AC3E}">
        <p14:creationId xmlns:p14="http://schemas.microsoft.com/office/powerpoint/2010/main" val="1948325825"/>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5CC26F95-257F-4DFB-A46A-720E14B56C67}" type="slidenum">
              <a:rPr lang="en-US" altLang="en-US"/>
              <a:pPr/>
              <a:t>‹#›</a:t>
            </a:fld>
            <a:endParaRPr lang="en-US" altLang="en-US"/>
          </a:p>
        </p:txBody>
      </p:sp>
    </p:spTree>
    <p:extLst>
      <p:ext uri="{BB962C8B-B14F-4D97-AF65-F5344CB8AC3E}">
        <p14:creationId xmlns:p14="http://schemas.microsoft.com/office/powerpoint/2010/main" val="948036486"/>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lvl1pPr>
          </a:lstStyle>
          <a:p>
            <a:fld id="{873CBF62-6229-4485-83EB-BD499F43B930}" type="slidenum">
              <a:rPr lang="en-US" altLang="en-US"/>
              <a:pPr/>
              <a:t>‹#›</a:t>
            </a:fld>
            <a:endParaRPr lang="en-US" altLang="en-US"/>
          </a:p>
        </p:txBody>
      </p:sp>
    </p:spTree>
    <p:extLst>
      <p:ext uri="{BB962C8B-B14F-4D97-AF65-F5344CB8AC3E}">
        <p14:creationId xmlns:p14="http://schemas.microsoft.com/office/powerpoint/2010/main" val="46125635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lvl1pPr>
          </a:lstStyle>
          <a:p>
            <a:fld id="{32EF0AEC-7270-43CA-9820-5BFEFB47FC66}" type="slidenum">
              <a:rPr lang="en-US" altLang="en-US"/>
              <a:pPr/>
              <a:t>‹#›</a:t>
            </a:fld>
            <a:endParaRPr lang="en-US" altLang="en-US"/>
          </a:p>
        </p:txBody>
      </p:sp>
    </p:spTree>
    <p:extLst>
      <p:ext uri="{BB962C8B-B14F-4D97-AF65-F5344CB8AC3E}">
        <p14:creationId xmlns:p14="http://schemas.microsoft.com/office/powerpoint/2010/main" val="44129489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6"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7" name="Rectangle 14"/>
          <p:cNvSpPr>
            <a:spLocks noGrp="1" noChangeArrowheads="1"/>
          </p:cNvSpPr>
          <p:nvPr>
            <p:ph type="sldNum" sz="quarter" idx="12"/>
          </p:nvPr>
        </p:nvSpPr>
        <p:spPr/>
        <p:txBody>
          <a:bodyPr/>
          <a:lstStyle>
            <a:lvl1pPr>
              <a:spcBef>
                <a:spcPct val="20000"/>
              </a:spcBef>
              <a:defRPr b="1"/>
            </a:lvl1pPr>
          </a:lstStyle>
          <a:p>
            <a:fld id="{F30371A6-F05B-4332-9FE9-EE921A89C6EF}" type="slidenum">
              <a:rPr lang="en-US" altLang="en-US"/>
              <a:pPr/>
              <a:t>‹#›</a:t>
            </a:fld>
            <a:endParaRPr lang="en-US" altLang="en-US"/>
          </a:p>
        </p:txBody>
      </p:sp>
    </p:spTree>
    <p:extLst>
      <p:ext uri="{BB962C8B-B14F-4D97-AF65-F5344CB8AC3E}">
        <p14:creationId xmlns:p14="http://schemas.microsoft.com/office/powerpoint/2010/main" val="126408590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8"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9" name="Rectangle 14"/>
          <p:cNvSpPr>
            <a:spLocks noGrp="1" noChangeArrowheads="1"/>
          </p:cNvSpPr>
          <p:nvPr>
            <p:ph type="sldNum" sz="quarter" idx="12"/>
          </p:nvPr>
        </p:nvSpPr>
        <p:spPr/>
        <p:txBody>
          <a:bodyPr/>
          <a:lstStyle>
            <a:lvl1pPr>
              <a:spcBef>
                <a:spcPct val="20000"/>
              </a:spcBef>
              <a:defRPr b="1"/>
            </a:lvl1pPr>
          </a:lstStyle>
          <a:p>
            <a:fld id="{D1B7B85D-9BE8-453C-8FDC-EE32AD574EB9}" type="slidenum">
              <a:rPr lang="en-US" altLang="en-US"/>
              <a:pPr/>
              <a:t>‹#›</a:t>
            </a:fld>
            <a:endParaRPr lang="en-US" altLang="en-US"/>
          </a:p>
        </p:txBody>
      </p:sp>
    </p:spTree>
    <p:extLst>
      <p:ext uri="{BB962C8B-B14F-4D97-AF65-F5344CB8AC3E}">
        <p14:creationId xmlns:p14="http://schemas.microsoft.com/office/powerpoint/2010/main" val="413371439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4"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5" name="Rectangle 14"/>
          <p:cNvSpPr>
            <a:spLocks noGrp="1" noChangeArrowheads="1"/>
          </p:cNvSpPr>
          <p:nvPr>
            <p:ph type="sldNum" sz="quarter" idx="12"/>
          </p:nvPr>
        </p:nvSpPr>
        <p:spPr/>
        <p:txBody>
          <a:bodyPr/>
          <a:lstStyle>
            <a:lvl1pPr>
              <a:spcBef>
                <a:spcPct val="20000"/>
              </a:spcBef>
              <a:defRPr b="1"/>
            </a:lvl1pPr>
          </a:lstStyle>
          <a:p>
            <a:fld id="{319D25EA-C6F9-4EAF-A12E-3C98C22584E9}" type="slidenum">
              <a:rPr lang="en-US" altLang="en-US"/>
              <a:pPr/>
              <a:t>‹#›</a:t>
            </a:fld>
            <a:endParaRPr lang="en-US" altLang="en-US"/>
          </a:p>
        </p:txBody>
      </p:sp>
    </p:spTree>
    <p:extLst>
      <p:ext uri="{BB962C8B-B14F-4D97-AF65-F5344CB8AC3E}">
        <p14:creationId xmlns:p14="http://schemas.microsoft.com/office/powerpoint/2010/main" val="31731123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2971323-133E-4B44-8656-49D772C815CD}" type="slidenum">
              <a:rPr lang="en-US" altLang="en-US"/>
              <a:pPr/>
              <a:t>‹#›</a:t>
            </a:fld>
            <a:endParaRPr lang="en-US" altLang="en-US"/>
          </a:p>
        </p:txBody>
      </p:sp>
    </p:spTree>
    <p:extLst>
      <p:ext uri="{BB962C8B-B14F-4D97-AF65-F5344CB8AC3E}">
        <p14:creationId xmlns:p14="http://schemas.microsoft.com/office/powerpoint/2010/main" val="3521357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3"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4" name="Rectangle 14"/>
          <p:cNvSpPr>
            <a:spLocks noGrp="1" noChangeArrowheads="1"/>
          </p:cNvSpPr>
          <p:nvPr>
            <p:ph type="sldNum" sz="quarter" idx="12"/>
          </p:nvPr>
        </p:nvSpPr>
        <p:spPr/>
        <p:txBody>
          <a:bodyPr/>
          <a:lstStyle>
            <a:lvl1pPr>
              <a:spcBef>
                <a:spcPct val="20000"/>
              </a:spcBef>
              <a:defRPr b="1"/>
            </a:lvl1pPr>
          </a:lstStyle>
          <a:p>
            <a:fld id="{246C9731-0A90-4076-843D-11832DFBD1C5}" type="slidenum">
              <a:rPr lang="en-US" altLang="en-US"/>
              <a:pPr/>
              <a:t>‹#›</a:t>
            </a:fld>
            <a:endParaRPr lang="en-US" altLang="en-US"/>
          </a:p>
        </p:txBody>
      </p:sp>
    </p:spTree>
    <p:extLst>
      <p:ext uri="{BB962C8B-B14F-4D97-AF65-F5344CB8AC3E}">
        <p14:creationId xmlns:p14="http://schemas.microsoft.com/office/powerpoint/2010/main" val="6841969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6"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7" name="Rectangle 14"/>
          <p:cNvSpPr>
            <a:spLocks noGrp="1" noChangeArrowheads="1"/>
          </p:cNvSpPr>
          <p:nvPr>
            <p:ph type="sldNum" sz="quarter" idx="12"/>
          </p:nvPr>
        </p:nvSpPr>
        <p:spPr/>
        <p:txBody>
          <a:bodyPr/>
          <a:lstStyle>
            <a:lvl1pPr>
              <a:spcBef>
                <a:spcPct val="20000"/>
              </a:spcBef>
              <a:defRPr b="1"/>
            </a:lvl1pPr>
          </a:lstStyle>
          <a:p>
            <a:fld id="{B9814D94-13BB-4F15-AE74-66C54597FAAA}" type="slidenum">
              <a:rPr lang="en-US" altLang="en-US"/>
              <a:pPr/>
              <a:t>‹#›</a:t>
            </a:fld>
            <a:endParaRPr lang="en-US" altLang="en-US"/>
          </a:p>
        </p:txBody>
      </p:sp>
    </p:spTree>
    <p:extLst>
      <p:ext uri="{BB962C8B-B14F-4D97-AF65-F5344CB8AC3E}">
        <p14:creationId xmlns:p14="http://schemas.microsoft.com/office/powerpoint/2010/main" val="343897731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6"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7" name="Rectangle 14"/>
          <p:cNvSpPr>
            <a:spLocks noGrp="1" noChangeArrowheads="1"/>
          </p:cNvSpPr>
          <p:nvPr>
            <p:ph type="sldNum" sz="quarter" idx="12"/>
          </p:nvPr>
        </p:nvSpPr>
        <p:spPr/>
        <p:txBody>
          <a:bodyPr/>
          <a:lstStyle>
            <a:lvl1pPr>
              <a:spcBef>
                <a:spcPct val="20000"/>
              </a:spcBef>
              <a:defRPr b="1"/>
            </a:lvl1pPr>
          </a:lstStyle>
          <a:p>
            <a:fld id="{84E9E25E-1808-4E4D-8FFD-2D480B2BEFB5}" type="slidenum">
              <a:rPr lang="en-US" altLang="en-US"/>
              <a:pPr/>
              <a:t>‹#›</a:t>
            </a:fld>
            <a:endParaRPr lang="en-US" altLang="en-US"/>
          </a:p>
        </p:txBody>
      </p:sp>
    </p:spTree>
    <p:extLst>
      <p:ext uri="{BB962C8B-B14F-4D97-AF65-F5344CB8AC3E}">
        <p14:creationId xmlns:p14="http://schemas.microsoft.com/office/powerpoint/2010/main" val="368501610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lvl1pPr>
          </a:lstStyle>
          <a:p>
            <a:fld id="{AE446360-4C61-4D5C-BC24-DAC508E1A50B}" type="slidenum">
              <a:rPr lang="en-US" altLang="en-US"/>
              <a:pPr/>
              <a:t>‹#›</a:t>
            </a:fld>
            <a:endParaRPr lang="en-US" altLang="en-US"/>
          </a:p>
        </p:txBody>
      </p:sp>
    </p:spTree>
    <p:extLst>
      <p:ext uri="{BB962C8B-B14F-4D97-AF65-F5344CB8AC3E}">
        <p14:creationId xmlns:p14="http://schemas.microsoft.com/office/powerpoint/2010/main" val="13732880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lvl1pPr>
          </a:lstStyle>
          <a:p>
            <a:fld id="{1A4E8888-B445-47DE-9BDF-96359F3F24F4}" type="slidenum">
              <a:rPr lang="en-US" altLang="en-US"/>
              <a:pPr/>
              <a:t>‹#›</a:t>
            </a:fld>
            <a:endParaRPr lang="en-US" altLang="en-US"/>
          </a:p>
        </p:txBody>
      </p:sp>
    </p:spTree>
    <p:extLst>
      <p:ext uri="{BB962C8B-B14F-4D97-AF65-F5344CB8AC3E}">
        <p14:creationId xmlns:p14="http://schemas.microsoft.com/office/powerpoint/2010/main" val="22654505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spcBef>
                <a:spcPct val="20000"/>
              </a:spcBef>
              <a:defRPr b="1"/>
            </a:lvl1pPr>
          </a:lstStyle>
          <a:p>
            <a:pPr>
              <a:defRPr/>
            </a:pPr>
            <a:endParaRPr lang="en-US"/>
          </a:p>
        </p:txBody>
      </p:sp>
      <p:sp>
        <p:nvSpPr>
          <p:cNvPr id="5" name="Rectangle 13"/>
          <p:cNvSpPr>
            <a:spLocks noGrp="1" noChangeArrowheads="1"/>
          </p:cNvSpPr>
          <p:nvPr>
            <p:ph type="ftr" sz="quarter" idx="11"/>
          </p:nvPr>
        </p:nvSpPr>
        <p:spPr/>
        <p:txBody>
          <a:bodyPr/>
          <a:lstStyle>
            <a:lvl1pPr>
              <a:spcBef>
                <a:spcPct val="20000"/>
              </a:spcBef>
              <a:defRPr b="1"/>
            </a:lvl1pPr>
          </a:lstStyle>
          <a:p>
            <a:pPr>
              <a:defRPr/>
            </a:pPr>
            <a:endParaRPr lang="en-US"/>
          </a:p>
        </p:txBody>
      </p:sp>
      <p:sp>
        <p:nvSpPr>
          <p:cNvPr id="6" name="Rectangle 14"/>
          <p:cNvSpPr>
            <a:spLocks noGrp="1" noChangeArrowheads="1"/>
          </p:cNvSpPr>
          <p:nvPr>
            <p:ph type="sldNum" sz="quarter" idx="12"/>
          </p:nvPr>
        </p:nvSpPr>
        <p:spPr/>
        <p:txBody>
          <a:bodyPr/>
          <a:lstStyle>
            <a:lvl1pPr>
              <a:spcBef>
                <a:spcPct val="20000"/>
              </a:spcBef>
              <a:defRPr b="1"/>
            </a:lvl1pPr>
          </a:lstStyle>
          <a:p>
            <a:fld id="{9F2D00DB-72FC-4B68-9E80-7BB5F113B50C}" type="slidenum">
              <a:rPr lang="en-US" altLang="en-US"/>
              <a:pPr/>
              <a:t>‹#›</a:t>
            </a:fld>
            <a:endParaRPr lang="en-US" altLang="en-US"/>
          </a:p>
        </p:txBody>
      </p:sp>
    </p:spTree>
    <p:extLst>
      <p:ext uri="{BB962C8B-B14F-4D97-AF65-F5344CB8AC3E}">
        <p14:creationId xmlns:p14="http://schemas.microsoft.com/office/powerpoint/2010/main" val="10871699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3FD6EA-A831-41F5-8DC8-D3A5D48A3F19}" type="slidenum">
              <a:rPr lang="en-US" altLang="en-US"/>
              <a:pPr/>
              <a:t>‹#›</a:t>
            </a:fld>
            <a:endParaRPr lang="en-US" altLang="en-US"/>
          </a:p>
        </p:txBody>
      </p:sp>
    </p:spTree>
    <p:extLst>
      <p:ext uri="{BB962C8B-B14F-4D97-AF65-F5344CB8AC3E}">
        <p14:creationId xmlns:p14="http://schemas.microsoft.com/office/powerpoint/2010/main" val="144745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655E060-63E0-417B-956B-90D43159CB8E}" type="slidenum">
              <a:rPr lang="en-US" altLang="en-US"/>
              <a:pPr/>
              <a:t>‹#›</a:t>
            </a:fld>
            <a:endParaRPr lang="en-US" altLang="en-US"/>
          </a:p>
        </p:txBody>
      </p:sp>
    </p:spTree>
    <p:extLst>
      <p:ext uri="{BB962C8B-B14F-4D97-AF65-F5344CB8AC3E}">
        <p14:creationId xmlns:p14="http://schemas.microsoft.com/office/powerpoint/2010/main" val="20621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CA335E2-2324-42D7-9C5B-5B9CA4851A0A}" type="slidenum">
              <a:rPr lang="en-US" altLang="en-US"/>
              <a:pPr/>
              <a:t>‹#›</a:t>
            </a:fld>
            <a:endParaRPr lang="en-US" altLang="en-US"/>
          </a:p>
        </p:txBody>
      </p:sp>
    </p:spTree>
    <p:extLst>
      <p:ext uri="{BB962C8B-B14F-4D97-AF65-F5344CB8AC3E}">
        <p14:creationId xmlns:p14="http://schemas.microsoft.com/office/powerpoint/2010/main" val="296882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F5E99D2-A100-486B-8157-0CE6A6C89FE5}" type="slidenum">
              <a:rPr lang="en-US" altLang="en-US"/>
              <a:pPr/>
              <a:t>‹#›</a:t>
            </a:fld>
            <a:endParaRPr lang="en-US" altLang="en-US"/>
          </a:p>
        </p:txBody>
      </p:sp>
    </p:spTree>
    <p:extLst>
      <p:ext uri="{BB962C8B-B14F-4D97-AF65-F5344CB8AC3E}">
        <p14:creationId xmlns:p14="http://schemas.microsoft.com/office/powerpoint/2010/main" val="1939798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8B6D1A-5FDE-476F-BBF1-0E5BB8DAF55D}" type="slidenum">
              <a:rPr lang="en-US" altLang="en-US"/>
              <a:pPr/>
              <a:t>‹#›</a:t>
            </a:fld>
            <a:endParaRPr lang="en-US" altLang="en-US"/>
          </a:p>
        </p:txBody>
      </p:sp>
    </p:spTree>
    <p:extLst>
      <p:ext uri="{BB962C8B-B14F-4D97-AF65-F5344CB8AC3E}">
        <p14:creationId xmlns:p14="http://schemas.microsoft.com/office/powerpoint/2010/main" val="339579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9437E08-59A0-4AB6-A45C-8C3263F6E0A3}" type="slidenum">
              <a:rPr lang="en-US" altLang="en-US"/>
              <a:pPr/>
              <a:t>‹#›</a:t>
            </a:fld>
            <a:endParaRPr lang="en-US" altLang="en-US"/>
          </a:p>
        </p:txBody>
      </p:sp>
    </p:spTree>
    <p:extLst>
      <p:ext uri="{BB962C8B-B14F-4D97-AF65-F5344CB8AC3E}">
        <p14:creationId xmlns:p14="http://schemas.microsoft.com/office/powerpoint/2010/main" val="112709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Arial" charset="0"/>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latin typeface="Arial" charset="0"/>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defRPr>
            </a:lvl1pPr>
          </a:lstStyle>
          <a:p>
            <a:fld id="{2F7FD3D8-7B65-45EA-90BC-ED4B747B27D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5362" name="Freeform 2"/>
          <p:cNvSpPr>
            <a:spLocks/>
          </p:cNvSpPr>
          <p:nvPr/>
        </p:nvSpPr>
        <p:spPr bwMode="auto">
          <a:xfrm>
            <a:off x="-23813" y="1763713"/>
            <a:ext cx="6899276" cy="171450"/>
          </a:xfrm>
          <a:custGeom>
            <a:avLst/>
            <a:gdLst>
              <a:gd name="T0" fmla="*/ 5519738 w 4346"/>
              <a:gd name="T1" fmla="*/ 15875 h 108"/>
              <a:gd name="T2" fmla="*/ 6440488 w 4346"/>
              <a:gd name="T3" fmla="*/ 26988 h 108"/>
              <a:gd name="T4" fmla="*/ 6815138 w 4346"/>
              <a:gd name="T5" fmla="*/ 47625 h 108"/>
              <a:gd name="T6" fmla="*/ 6815138 w 4346"/>
              <a:gd name="T7" fmla="*/ 79375 h 108"/>
              <a:gd name="T8" fmla="*/ 6872288 w 4346"/>
              <a:gd name="T9" fmla="*/ 115888 h 108"/>
              <a:gd name="T10" fmla="*/ 6834188 w 4346"/>
              <a:gd name="T11" fmla="*/ 141288 h 108"/>
              <a:gd name="T12" fmla="*/ 6480176 w 4346"/>
              <a:gd name="T13" fmla="*/ 157163 h 108"/>
              <a:gd name="T14" fmla="*/ 5834063 w 4346"/>
              <a:gd name="T15" fmla="*/ 157163 h 108"/>
              <a:gd name="T16" fmla="*/ 4967288 w 4346"/>
              <a:gd name="T17" fmla="*/ 149225 h 108"/>
              <a:gd name="T18" fmla="*/ 3811588 w 4346"/>
              <a:gd name="T19" fmla="*/ 149225 h 108"/>
              <a:gd name="T20" fmla="*/ 2751138 w 4346"/>
              <a:gd name="T21" fmla="*/ 155575 h 108"/>
              <a:gd name="T22" fmla="*/ 1042988 w 4346"/>
              <a:gd name="T23" fmla="*/ 161925 h 108"/>
              <a:gd name="T24" fmla="*/ 1588 w 4346"/>
              <a:gd name="T25" fmla="*/ 147638 h 108"/>
              <a:gd name="T26" fmla="*/ 0 w 4346"/>
              <a:gd name="T27" fmla="*/ 20638 h 108"/>
              <a:gd name="T28" fmla="*/ 1042988 w 4346"/>
              <a:gd name="T29" fmla="*/ 19050 h 108"/>
              <a:gd name="T30" fmla="*/ 2141538 w 4346"/>
              <a:gd name="T31" fmla="*/ 11113 h 108"/>
              <a:gd name="T32" fmla="*/ 3595688 w 4346"/>
              <a:gd name="T33" fmla="*/ 14288 h 108"/>
              <a:gd name="T34" fmla="*/ 4498976 w 4346"/>
              <a:gd name="T35" fmla="*/ 12700 h 108"/>
              <a:gd name="T36" fmla="*/ 5519738 w 4346"/>
              <a:gd name="T37" fmla="*/ 15875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63" name="Freeform 3"/>
          <p:cNvSpPr>
            <a:spLocks/>
          </p:cNvSpPr>
          <p:nvPr/>
        </p:nvSpPr>
        <p:spPr bwMode="auto">
          <a:xfrm>
            <a:off x="198438" y="152400"/>
            <a:ext cx="715962" cy="6400800"/>
          </a:xfrm>
          <a:custGeom>
            <a:avLst/>
            <a:gdLst>
              <a:gd name="T0" fmla="*/ 69731 w 883"/>
              <a:gd name="T1" fmla="*/ 4979091 h 4115"/>
              <a:gd name="T2" fmla="*/ 64055 w 883"/>
              <a:gd name="T3" fmla="*/ 4246460 h 4115"/>
              <a:gd name="T4" fmla="*/ 51893 w 883"/>
              <a:gd name="T5" fmla="*/ 3280507 h 4115"/>
              <a:gd name="T6" fmla="*/ 81894 w 883"/>
              <a:gd name="T7" fmla="*/ 2745422 h 4115"/>
              <a:gd name="T8" fmla="*/ 64055 w 883"/>
              <a:gd name="T9" fmla="*/ 1768581 h 4115"/>
              <a:gd name="T10" fmla="*/ 27568 w 883"/>
              <a:gd name="T11" fmla="*/ 1012617 h 4115"/>
              <a:gd name="T12" fmla="*/ 15406 w 883"/>
              <a:gd name="T13" fmla="*/ 441756 h 4115"/>
              <a:gd name="T14" fmla="*/ 39731 w 883"/>
              <a:gd name="T15" fmla="*/ 69997 h 4115"/>
              <a:gd name="T16" fmla="*/ 99732 w 883"/>
              <a:gd name="T17" fmla="*/ 23332 h 4115"/>
              <a:gd name="T18" fmla="*/ 197031 w 883"/>
              <a:gd name="T19" fmla="*/ 57553 h 4115"/>
              <a:gd name="T20" fmla="*/ 287844 w 883"/>
              <a:gd name="T21" fmla="*/ 23332 h 4115"/>
              <a:gd name="T22" fmla="*/ 415144 w 883"/>
              <a:gd name="T23" fmla="*/ 10888 h 4115"/>
              <a:gd name="T24" fmla="*/ 573256 w 883"/>
              <a:gd name="T25" fmla="*/ 93329 h 4115"/>
              <a:gd name="T26" fmla="*/ 646231 w 883"/>
              <a:gd name="T27" fmla="*/ 220878 h 4115"/>
              <a:gd name="T28" fmla="*/ 639744 w 883"/>
              <a:gd name="T29" fmla="*/ 499309 h 4115"/>
              <a:gd name="T30" fmla="*/ 651907 w 883"/>
              <a:gd name="T31" fmla="*/ 1023506 h 4115"/>
              <a:gd name="T32" fmla="*/ 688394 w 883"/>
              <a:gd name="T33" fmla="*/ 1628588 h 4115"/>
              <a:gd name="T34" fmla="*/ 676231 w 883"/>
              <a:gd name="T35" fmla="*/ 2466991 h 4115"/>
              <a:gd name="T36" fmla="*/ 658393 w 883"/>
              <a:gd name="T37" fmla="*/ 3420500 h 4115"/>
              <a:gd name="T38" fmla="*/ 712719 w 883"/>
              <a:gd name="T39" fmla="*/ 4374010 h 4115"/>
              <a:gd name="T40" fmla="*/ 676231 w 883"/>
              <a:gd name="T41" fmla="*/ 5178193 h 4115"/>
              <a:gd name="T42" fmla="*/ 682718 w 883"/>
              <a:gd name="T43" fmla="*/ 6155034 h 4115"/>
              <a:gd name="T44" fmla="*/ 646231 w 883"/>
              <a:gd name="T45" fmla="*/ 6305916 h 4115"/>
              <a:gd name="T46" fmla="*/ 506768 w 883"/>
              <a:gd name="T47" fmla="*/ 6352580 h 4115"/>
              <a:gd name="T48" fmla="*/ 348656 w 883"/>
              <a:gd name="T49" fmla="*/ 6282584 h 4115"/>
              <a:gd name="T50" fmla="*/ 203518 w 883"/>
              <a:gd name="T51" fmla="*/ 6329248 h 4115"/>
              <a:gd name="T52" fmla="*/ 99732 w 883"/>
              <a:gd name="T53" fmla="*/ 6399245 h 4115"/>
              <a:gd name="T54" fmla="*/ 15406 w 883"/>
              <a:gd name="T55" fmla="*/ 6318360 h 4115"/>
              <a:gd name="T56" fmla="*/ 8919 w 883"/>
              <a:gd name="T57" fmla="*/ 6027485 h 4115"/>
              <a:gd name="T58" fmla="*/ 51893 w 883"/>
              <a:gd name="T59" fmla="*/ 5596617 h 4115"/>
              <a:gd name="T60" fmla="*/ 69731 w 883"/>
              <a:gd name="T61" fmla="*/ 4979091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64" name="Freeform 4"/>
          <p:cNvSpPr>
            <a:spLocks/>
          </p:cNvSpPr>
          <p:nvPr/>
        </p:nvSpPr>
        <p:spPr bwMode="invGray">
          <a:xfrm>
            <a:off x="323850" y="1157288"/>
            <a:ext cx="152400" cy="914400"/>
          </a:xfrm>
          <a:custGeom>
            <a:avLst/>
            <a:gdLst>
              <a:gd name="T0" fmla="*/ 127462 w 110"/>
              <a:gd name="T1" fmla="*/ 0 h 842"/>
              <a:gd name="T2" fmla="*/ 112222 w 110"/>
              <a:gd name="T3" fmla="*/ 184618 h 842"/>
              <a:gd name="T4" fmla="*/ 70658 w 110"/>
              <a:gd name="T5" fmla="*/ 393127 h 842"/>
              <a:gd name="T6" fmla="*/ 102524 w 110"/>
              <a:gd name="T7" fmla="*/ 585346 h 842"/>
              <a:gd name="T8" fmla="*/ 121920 w 110"/>
              <a:gd name="T9" fmla="*/ 769964 h 842"/>
              <a:gd name="T10" fmla="*/ 152400 w 110"/>
              <a:gd name="T11" fmla="*/ 914400 h 842"/>
              <a:gd name="T12" fmla="*/ 112222 w 110"/>
              <a:gd name="T13" fmla="*/ 834037 h 842"/>
              <a:gd name="T14" fmla="*/ 81742 w 110"/>
              <a:gd name="T15" fmla="*/ 777566 h 842"/>
              <a:gd name="T16" fmla="*/ 40178 w 110"/>
              <a:gd name="T17" fmla="*/ 649419 h 842"/>
              <a:gd name="T18" fmla="*/ 0 w 110"/>
              <a:gd name="T19" fmla="*/ 449598 h 842"/>
              <a:gd name="T20" fmla="*/ 30480 w 110"/>
              <a:gd name="T21" fmla="*/ 272582 h 842"/>
              <a:gd name="T22" fmla="*/ 70658 w 110"/>
              <a:gd name="T23" fmla="*/ 87965 h 842"/>
              <a:gd name="T24" fmla="*/ 127462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65"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536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883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400" b="0">
                <a:solidFill>
                  <a:schemeClr val="tx1"/>
                </a:solidFill>
                <a:latin typeface="+mn-lt"/>
                <a:ea typeface="Arial" charset="0"/>
                <a:cs typeface="Arial" charset="0"/>
              </a:defRPr>
            </a:lvl1pPr>
          </a:lstStyle>
          <a:p>
            <a:pPr>
              <a:defRPr/>
            </a:pPr>
            <a:endParaRPr lang="en-US"/>
          </a:p>
        </p:txBody>
      </p:sp>
      <p:sp>
        <p:nvSpPr>
          <p:cNvPr id="24884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400" b="0">
                <a:solidFill>
                  <a:schemeClr val="tx1"/>
                </a:solidFill>
                <a:latin typeface="+mn-lt"/>
                <a:ea typeface="Arial" charset="0"/>
                <a:cs typeface="Arial" charset="0"/>
              </a:defRPr>
            </a:lvl1pPr>
          </a:lstStyle>
          <a:p>
            <a:pPr>
              <a:defRPr/>
            </a:pPr>
            <a:endParaRPr lang="en-US"/>
          </a:p>
        </p:txBody>
      </p:sp>
      <p:sp>
        <p:nvSpPr>
          <p:cNvPr id="24884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b="0">
                <a:solidFill>
                  <a:schemeClr val="tx1"/>
                </a:solidFill>
                <a:latin typeface="Comic Sans MS" panose="030F0702030302020204" pitchFamily="66" charset="0"/>
                <a:cs typeface="Arial" panose="020B0604020202020204" pitchFamily="34" charset="0"/>
              </a:defRPr>
            </a:lvl1pPr>
          </a:lstStyle>
          <a:p>
            <a:fld id="{0944B8A9-2B77-455D-81FF-CE72BC2095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300">
          <a:solidFill>
            <a:schemeClr val="tx2"/>
          </a:solidFill>
          <a:latin typeface="Comic Sans MS" charset="0"/>
          <a:ea typeface="MS PGothic" panose="020B0600070205080204" pitchFamily="34" charset="-128"/>
          <a:cs typeface="ＭＳ Ｐゴシック" charset="0"/>
        </a:defRPr>
      </a:lvl2pPr>
      <a:lvl3pPr algn="l" rtl="0" eaLnBrk="0" fontAlgn="base" hangingPunct="0">
        <a:spcBef>
          <a:spcPct val="0"/>
        </a:spcBef>
        <a:spcAft>
          <a:spcPct val="0"/>
        </a:spcAft>
        <a:defRPr sz="4300">
          <a:solidFill>
            <a:schemeClr val="tx2"/>
          </a:solidFill>
          <a:latin typeface="Comic Sans MS" charset="0"/>
          <a:ea typeface="MS PGothic" panose="020B0600070205080204" pitchFamily="34" charset="-128"/>
          <a:cs typeface="ＭＳ Ｐゴシック" charset="0"/>
        </a:defRPr>
      </a:lvl3pPr>
      <a:lvl4pPr algn="l" rtl="0" eaLnBrk="0" fontAlgn="base" hangingPunct="0">
        <a:spcBef>
          <a:spcPct val="0"/>
        </a:spcBef>
        <a:spcAft>
          <a:spcPct val="0"/>
        </a:spcAft>
        <a:defRPr sz="4300">
          <a:solidFill>
            <a:schemeClr val="tx2"/>
          </a:solidFill>
          <a:latin typeface="Comic Sans MS" charset="0"/>
          <a:ea typeface="MS PGothic" panose="020B0600070205080204" pitchFamily="34" charset="-128"/>
          <a:cs typeface="ＭＳ Ｐゴシック" charset="0"/>
        </a:defRPr>
      </a:lvl4pPr>
      <a:lvl5pPr algn="l" rtl="0" eaLnBrk="0" fontAlgn="base" hangingPunct="0">
        <a:spcBef>
          <a:spcPct val="0"/>
        </a:spcBef>
        <a:spcAft>
          <a:spcPct val="0"/>
        </a:spcAft>
        <a:defRPr sz="4300">
          <a:solidFill>
            <a:schemeClr val="tx2"/>
          </a:solidFill>
          <a:latin typeface="Comic Sans MS" charset="0"/>
          <a:ea typeface="MS PGothic" panose="020B0600070205080204" pitchFamily="34" charset="-128"/>
          <a:cs typeface="ＭＳ Ｐゴシック" charset="0"/>
        </a:defRPr>
      </a:lvl5pPr>
      <a:lvl6pPr marL="457200" algn="l" rtl="0" fontAlgn="base">
        <a:spcBef>
          <a:spcPct val="0"/>
        </a:spcBef>
        <a:spcAft>
          <a:spcPct val="0"/>
        </a:spcAft>
        <a:defRPr sz="4300">
          <a:solidFill>
            <a:schemeClr val="tx2"/>
          </a:solidFill>
          <a:latin typeface="Comic Sans MS" charset="0"/>
        </a:defRPr>
      </a:lvl6pPr>
      <a:lvl7pPr marL="914400" algn="l" rtl="0" fontAlgn="base">
        <a:spcBef>
          <a:spcPct val="0"/>
        </a:spcBef>
        <a:spcAft>
          <a:spcPct val="0"/>
        </a:spcAft>
        <a:defRPr sz="4300">
          <a:solidFill>
            <a:schemeClr val="tx2"/>
          </a:solidFill>
          <a:latin typeface="Comic Sans MS" charset="0"/>
        </a:defRPr>
      </a:lvl7pPr>
      <a:lvl8pPr marL="1371600" algn="l" rtl="0" fontAlgn="base">
        <a:spcBef>
          <a:spcPct val="0"/>
        </a:spcBef>
        <a:spcAft>
          <a:spcPct val="0"/>
        </a:spcAft>
        <a:defRPr sz="4300">
          <a:solidFill>
            <a:schemeClr val="tx2"/>
          </a:solidFill>
          <a:latin typeface="Comic Sans MS" charset="0"/>
        </a:defRPr>
      </a:lvl8pPr>
      <a:lvl9pPr marL="1828800" algn="l" rtl="0" fontAlgn="base">
        <a:spcBef>
          <a:spcPct val="0"/>
        </a:spcBef>
        <a:spcAft>
          <a:spcPct val="0"/>
        </a:spcAft>
        <a:defRPr sz="4300">
          <a:solidFill>
            <a:schemeClr val="tx2"/>
          </a:solidFill>
          <a:latin typeface="Comic Sans MS"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185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12186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endParaRPr lang="en-US" altLang="en-US" sz="2400" b="0">
                <a:solidFill>
                  <a:srgbClr val="FFFFFF"/>
                </a:solidFill>
                <a:latin typeface="Times New Roman" panose="02020603050405020304" pitchFamily="18" charset="0"/>
              </a:endParaRPr>
            </a:p>
          </p:txBody>
        </p:sp>
        <p:sp>
          <p:nvSpPr>
            <p:cNvPr id="12186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endParaRPr lang="en-US" altLang="en-US" sz="2400" b="0">
                <a:solidFill>
                  <a:srgbClr val="FFFFFF"/>
                </a:solidFill>
                <a:latin typeface="Times New Roman" panose="02020603050405020304" pitchFamily="18" charset="0"/>
              </a:endParaRPr>
            </a:p>
          </p:txBody>
        </p:sp>
        <p:sp>
          <p:nvSpPr>
            <p:cNvPr id="12187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endParaRPr lang="en-US" altLang="en-US" sz="2400" b="0">
                <a:solidFill>
                  <a:srgbClr val="FFFFFF"/>
                </a:solidFill>
                <a:latin typeface="Times New Roman" panose="02020603050405020304" pitchFamily="18"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b="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b="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00" b="0">
                <a:solidFill>
                  <a:srgbClr val="FFFFFF"/>
                </a:solidFill>
                <a:effectLst>
                  <a:outerShdw blurRad="38100" dist="38100" dir="2700000" algn="tl">
                    <a:srgbClr val="000000"/>
                  </a:outerShdw>
                </a:effectLst>
              </a:defRPr>
            </a:lvl1pPr>
          </a:lstStyle>
          <a:p>
            <a:fld id="{5D7EF241-83DA-4ED5-A069-6E1FC027217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anose="020B0600070205080204" pitchFamily="34"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mn-lt"/>
          <a:ea typeface="MS PGothic" panose="020B0600070205080204" pitchFamily="34" charset="-128"/>
          <a:cs typeface="Geneva" charset="0"/>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jpeg"/><Relationship Id="rId4" Type="http://schemas.openxmlformats.org/officeDocument/2006/relationships/audio" Target="../media/audio2.bin"/></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0.emf"/><Relationship Id="rId5" Type="http://schemas.openxmlformats.org/officeDocument/2006/relationships/image" Target="../media/image29.gif"/><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9.emf"/><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emf"/></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image" Target="../media/image58.emf"/><Relationship Id="rId4" Type="http://schemas.openxmlformats.org/officeDocument/2006/relationships/image" Target="../media/image57.emf"/></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685800" y="1665238"/>
            <a:ext cx="7772400" cy="1154162"/>
          </a:xfrm>
        </p:spPr>
        <p:txBody>
          <a:bodyPr/>
          <a:lstStyle/>
          <a:p>
            <a:pPr eaLnBrk="1" hangingPunct="1"/>
            <a:r>
              <a:rPr lang="en-US" altLang="en-US" sz="6900" dirty="0" err="1" smtClean="0"/>
              <a:t>Giới</a:t>
            </a:r>
            <a:r>
              <a:rPr lang="en-US" altLang="en-US" sz="6900" dirty="0" smtClean="0"/>
              <a:t> </a:t>
            </a:r>
            <a:r>
              <a:rPr lang="en-US" altLang="en-US" sz="6900" dirty="0" err="1" smtClean="0"/>
              <a:t>thiệu</a:t>
            </a:r>
            <a:r>
              <a:rPr lang="en-US" altLang="en-US" sz="6900" dirty="0" smtClean="0"/>
              <a:t> </a:t>
            </a:r>
            <a:r>
              <a:rPr lang="en-US" altLang="en-US" sz="6900" dirty="0" err="1" smtClean="0"/>
              <a:t>thơ</a:t>
            </a:r>
            <a:r>
              <a:rPr lang="en-US" altLang="en-US" sz="6900" dirty="0" smtClean="0"/>
              <a:t> ca</a:t>
            </a:r>
            <a:endParaRPr lang="en-US" altLang="en-US" dirty="0" smtClean="0"/>
          </a:p>
        </p:txBody>
      </p:sp>
      <p:sp>
        <p:nvSpPr>
          <p:cNvPr id="3" name="Rectangle 2"/>
          <p:cNvSpPr>
            <a:spLocks noChangeArrowheads="1"/>
          </p:cNvSpPr>
          <p:nvPr/>
        </p:nvSpPr>
        <p:spPr bwMode="auto">
          <a:xfrm>
            <a:off x="0" y="6092825"/>
            <a:ext cx="9144000" cy="765175"/>
          </a:xfrm>
          <a:prstGeom prst="rect">
            <a:avLst/>
          </a:prstGeom>
          <a:solidFill>
            <a:srgbClr val="000514"/>
          </a:solidFill>
          <a:ln>
            <a:noFill/>
          </a:ln>
          <a:effectLst>
            <a:outerShdw dist="35921" dir="2700000" algn="ctr" rotWithShape="0">
              <a:srgbClr val="000514">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buClr>
                <a:srgbClr val="FFCC00"/>
              </a:buClr>
              <a:buSzPct val="70000"/>
              <a:buFont typeface="Wingdings" panose="05000000000000000000" pitchFamily="2" charset="2"/>
              <a:buNone/>
            </a:pPr>
            <a:r>
              <a:rPr lang="en-US" altLang="en-US" sz="2000">
                <a:solidFill>
                  <a:srgbClr val="FFFFFF"/>
                </a:solidFill>
                <a:effectLst>
                  <a:outerShdw blurRad="38100" dist="38100" dir="2700000" algn="tl">
                    <a:srgbClr val="000000"/>
                  </a:outerShdw>
                </a:effectLst>
                <a:cs typeface="Arial" panose="020B0604020202020204" pitchFamily="34" charset="0"/>
              </a:rPr>
              <a:t>Dr. Rick Griffith, Singapore Bible College</a:t>
            </a:r>
            <a:br>
              <a:rPr lang="en-US" altLang="en-US" sz="2000">
                <a:solidFill>
                  <a:srgbClr val="FFFFFF"/>
                </a:solidFill>
                <a:effectLst>
                  <a:outerShdw blurRad="38100" dist="38100" dir="2700000" algn="tl">
                    <a:srgbClr val="000000"/>
                  </a:outerShdw>
                </a:effectLst>
                <a:cs typeface="Arial" panose="020B0604020202020204" pitchFamily="34" charset="0"/>
              </a:rPr>
            </a:br>
            <a:r>
              <a:rPr lang="en-US" altLang="en-US" sz="2000">
                <a:solidFill>
                  <a:srgbClr val="FFFFFF"/>
                </a:solidFill>
                <a:effectLst>
                  <a:outerShdw blurRad="38100" dist="38100" dir="2700000" algn="tl">
                    <a:srgbClr val="000000"/>
                  </a:outerShdw>
                </a:effectLst>
                <a:cs typeface="Arial" panose="020B0604020202020204" pitchFamily="34" charset="0"/>
              </a:rPr>
              <a:t>www.biblestudydownloads.com</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descr="200304009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6082" name="Rectangle 2"/>
          <p:cNvSpPr>
            <a:spLocks noGrp="1" noChangeArrowheads="1"/>
          </p:cNvSpPr>
          <p:nvPr>
            <p:ph type="title"/>
          </p:nvPr>
        </p:nvSpPr>
        <p:spPr>
          <a:xfrm>
            <a:off x="457200" y="274638"/>
            <a:ext cx="5334000" cy="1143000"/>
          </a:xfrm>
        </p:spPr>
        <p:txBody>
          <a:bodyPr/>
          <a:lstStyle/>
          <a:p>
            <a:pPr eaLnBrk="1" hangingPunct="1"/>
            <a:r>
              <a:rPr lang="en-US" altLang="en-US" b="1" dirty="0" err="1" smtClean="0">
                <a:solidFill>
                  <a:srgbClr val="00FF00"/>
                </a:solidFill>
              </a:rPr>
              <a:t>Thi</a:t>
            </a:r>
            <a:r>
              <a:rPr lang="en-US" altLang="en-US" b="1" dirty="0" smtClean="0">
                <a:solidFill>
                  <a:srgbClr val="00FF00"/>
                </a:solidFill>
              </a:rPr>
              <a:t> </a:t>
            </a:r>
            <a:r>
              <a:rPr lang="en-US" altLang="en-US" b="1" dirty="0" err="1" smtClean="0">
                <a:solidFill>
                  <a:srgbClr val="00FF00"/>
                </a:solidFill>
              </a:rPr>
              <a:t>thiên</a:t>
            </a:r>
            <a:r>
              <a:rPr lang="en-US" altLang="en-US" b="1" dirty="0" smtClean="0">
                <a:solidFill>
                  <a:srgbClr val="00FF00"/>
                </a:solidFill>
              </a:rPr>
              <a:t> 100:1-5</a:t>
            </a:r>
          </a:p>
        </p:txBody>
      </p:sp>
      <p:sp>
        <p:nvSpPr>
          <p:cNvPr id="176131" name="Rectangle 3"/>
          <p:cNvSpPr>
            <a:spLocks noGrp="1" noChangeArrowheads="1"/>
          </p:cNvSpPr>
          <p:nvPr>
            <p:ph type="body" sz="half" idx="1"/>
          </p:nvPr>
        </p:nvSpPr>
        <p:spPr>
          <a:xfrm>
            <a:off x="457200" y="1524000"/>
            <a:ext cx="8435280" cy="2057400"/>
          </a:xfrm>
          <a:solidFill>
            <a:srgbClr val="000099">
              <a:alpha val="34117"/>
            </a:srgbClr>
          </a:solidFill>
        </p:spPr>
        <p:txBody>
          <a:bodyPr/>
          <a:lstStyle/>
          <a:p>
            <a:pPr eaLnBrk="1" hangingPunct="1">
              <a:buFontTx/>
              <a:buNone/>
            </a:pPr>
            <a:r>
              <a:rPr lang="vi-VN" altLang="en-US" b="1" dirty="0">
                <a:solidFill>
                  <a:srgbClr val="99CCFF"/>
                </a:solidFill>
              </a:rPr>
              <a:t>4 Hãy cảm tạ mà vào các cổng Ngài;</a:t>
            </a:r>
          </a:p>
          <a:p>
            <a:pPr eaLnBrk="1" hangingPunct="1">
              <a:buFontTx/>
              <a:buNone/>
            </a:pPr>
            <a:r>
              <a:rPr lang="vi-VN" altLang="en-US" b="1" dirty="0">
                <a:solidFill>
                  <a:srgbClr val="99CCFF"/>
                </a:solidFill>
              </a:rPr>
              <a:t>Khá ngợi ca mà vào các sân Ngài;</a:t>
            </a:r>
          </a:p>
          <a:p>
            <a:pPr eaLnBrk="1" hangingPunct="1">
              <a:buFontTx/>
              <a:buNone/>
            </a:pPr>
            <a:r>
              <a:rPr lang="vi-VN" altLang="en-US" b="1" dirty="0">
                <a:solidFill>
                  <a:srgbClr val="99CCFF"/>
                </a:solidFill>
              </a:rPr>
              <a:t>Hãy tạ ơn Ngài, khá chúc tụng danh Ngài.</a:t>
            </a:r>
            <a:endParaRPr lang="en-US" altLang="en-US" b="1" dirty="0" smtClean="0">
              <a:solidFill>
                <a:srgbClr val="99C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6131">
                                            <p:bg/>
                                          </p:spTgt>
                                        </p:tgtEl>
                                        <p:attrNameLst>
                                          <p:attrName>style.visibility</p:attrName>
                                        </p:attrNameLst>
                                      </p:cBhvr>
                                      <p:to>
                                        <p:strVal val="visible"/>
                                      </p:to>
                                    </p:set>
                                    <p:animEffect transition="in" filter="dissolve">
                                      <p:cBhvr>
                                        <p:cTn id="7" dur="500"/>
                                        <p:tgtEl>
                                          <p:spTgt spid="176131">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6131">
                                            <p:txEl>
                                              <p:pRg st="0" end="0"/>
                                            </p:txEl>
                                          </p:spTgt>
                                        </p:tgtEl>
                                        <p:attrNameLst>
                                          <p:attrName>style.visibility</p:attrName>
                                        </p:attrNameLst>
                                      </p:cBhvr>
                                      <p:to>
                                        <p:strVal val="visible"/>
                                      </p:to>
                                    </p:set>
                                    <p:animEffect transition="in" filter="dissolve">
                                      <p:cBhvr>
                                        <p:cTn id="11" dur="500"/>
                                        <p:tgtEl>
                                          <p:spTgt spid="176131">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76131">
                                            <p:txEl>
                                              <p:pRg st="1" end="1"/>
                                            </p:txEl>
                                          </p:spTgt>
                                        </p:tgtEl>
                                        <p:attrNameLst>
                                          <p:attrName>style.visibility</p:attrName>
                                        </p:attrNameLst>
                                      </p:cBhvr>
                                      <p:to>
                                        <p:strVal val="visible"/>
                                      </p:to>
                                    </p:set>
                                    <p:animEffect transition="in" filter="dissolve">
                                      <p:cBhvr>
                                        <p:cTn id="15" dur="500"/>
                                        <p:tgtEl>
                                          <p:spTgt spid="176131">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76131">
                                            <p:txEl>
                                              <p:pRg st="2" end="2"/>
                                            </p:txEl>
                                          </p:spTgt>
                                        </p:tgtEl>
                                        <p:attrNameLst>
                                          <p:attrName>style.visibility</p:attrName>
                                        </p:attrNameLst>
                                      </p:cBhvr>
                                      <p:to>
                                        <p:strVal val="visible"/>
                                      </p:to>
                                    </p:set>
                                    <p:animEffect transition="in" filter="dissolve">
                                      <p:cBhvr>
                                        <p:cTn id="19" dur="500"/>
                                        <p:tgtEl>
                                          <p:spTgt spid="176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6" descr="Genting Vi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457200" y="274638"/>
            <a:ext cx="5482952" cy="1143000"/>
          </a:xfrm>
        </p:spPr>
        <p:txBody>
          <a:bodyPr/>
          <a:lstStyle/>
          <a:p>
            <a:pPr algn="l" eaLnBrk="1" hangingPunct="1"/>
            <a:r>
              <a:rPr lang="en-US" altLang="en-US" b="1" dirty="0" err="1" smtClean="0">
                <a:solidFill>
                  <a:srgbClr val="000099"/>
                </a:solidFill>
              </a:rPr>
              <a:t>Thi</a:t>
            </a:r>
            <a:r>
              <a:rPr lang="en-US" altLang="en-US" b="1" dirty="0" smtClean="0">
                <a:solidFill>
                  <a:srgbClr val="000099"/>
                </a:solidFill>
              </a:rPr>
              <a:t> </a:t>
            </a:r>
            <a:r>
              <a:rPr lang="en-US" altLang="en-US" b="1" dirty="0" err="1" smtClean="0">
                <a:solidFill>
                  <a:srgbClr val="000099"/>
                </a:solidFill>
              </a:rPr>
              <a:t>Thiên</a:t>
            </a:r>
            <a:r>
              <a:rPr lang="en-US" altLang="en-US" b="1" dirty="0" smtClean="0">
                <a:solidFill>
                  <a:srgbClr val="000099"/>
                </a:solidFill>
              </a:rPr>
              <a:t> 100:1-5</a:t>
            </a:r>
          </a:p>
        </p:txBody>
      </p:sp>
      <p:sp>
        <p:nvSpPr>
          <p:cNvPr id="177155" name="Rectangle 3"/>
          <p:cNvSpPr>
            <a:spLocks noGrp="1" noChangeArrowheads="1"/>
          </p:cNvSpPr>
          <p:nvPr>
            <p:ph type="body" idx="1"/>
          </p:nvPr>
        </p:nvSpPr>
        <p:spPr>
          <a:xfrm>
            <a:off x="457200" y="1447800"/>
            <a:ext cx="8867328" cy="2057400"/>
          </a:xfrm>
          <a:noFill/>
        </p:spPr>
        <p:txBody>
          <a:bodyPr/>
          <a:lstStyle/>
          <a:p>
            <a:pPr eaLnBrk="1" hangingPunct="1">
              <a:lnSpc>
                <a:spcPct val="90000"/>
              </a:lnSpc>
              <a:buFontTx/>
              <a:buNone/>
            </a:pPr>
            <a:r>
              <a:rPr lang="vi-VN" altLang="en-US" b="1" dirty="0"/>
              <a:t>5 Vì CHÚA thật tốt;</a:t>
            </a:r>
          </a:p>
          <a:p>
            <a:pPr eaLnBrk="1" hangingPunct="1">
              <a:lnSpc>
                <a:spcPct val="90000"/>
              </a:lnSpc>
              <a:buFontTx/>
              <a:buNone/>
            </a:pPr>
            <a:r>
              <a:rPr lang="vi-VN" altLang="en-US" b="1" dirty="0"/>
              <a:t>Tình thương của Ngài hằng còn mãi mãi;</a:t>
            </a:r>
          </a:p>
          <a:p>
            <a:pPr eaLnBrk="1" hangingPunct="1">
              <a:lnSpc>
                <a:spcPct val="90000"/>
              </a:lnSpc>
              <a:buFontTx/>
              <a:buNone/>
            </a:pPr>
            <a:r>
              <a:rPr lang="vi-VN" altLang="en-US" b="1" dirty="0"/>
              <a:t>Đức thành tín của Ngài còn đến muôn đời.</a:t>
            </a:r>
            <a:endParaRPr lang="en-US" alt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checkerboard(across)">
                                      <p:cBhvr>
                                        <p:cTn id="7" dur="500"/>
                                        <p:tgtEl>
                                          <p:spTgt spid="177155">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7155">
                                            <p:txEl>
                                              <p:pRg st="1" end="1"/>
                                            </p:txEl>
                                          </p:spTgt>
                                        </p:tgtEl>
                                        <p:attrNameLst>
                                          <p:attrName>style.visibility</p:attrName>
                                        </p:attrNameLst>
                                      </p:cBhvr>
                                      <p:to>
                                        <p:strVal val="visible"/>
                                      </p:to>
                                    </p:set>
                                    <p:animEffect transition="in" filter="checkerboard(across)">
                                      <p:cBhvr>
                                        <p:cTn id="11" dur="500"/>
                                        <p:tgtEl>
                                          <p:spTgt spid="177155">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77155">
                                            <p:txEl>
                                              <p:pRg st="2" end="2"/>
                                            </p:txEl>
                                          </p:spTgt>
                                        </p:tgtEl>
                                        <p:attrNameLst>
                                          <p:attrName>style.visibility</p:attrName>
                                        </p:attrNameLst>
                                      </p:cBhvr>
                                      <p:to>
                                        <p:strVal val="visible"/>
                                      </p:to>
                                    </p:set>
                                    <p:animEffect transition="in" filter="checkerboard(across)">
                                      <p:cBhvr>
                                        <p:cTn id="15" dur="500"/>
                                        <p:tgtEl>
                                          <p:spTgt spid="177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6" descr="bv30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Rectangle 3"/>
          <p:cNvSpPr>
            <a:spLocks noGrp="1" noChangeArrowheads="1"/>
          </p:cNvSpPr>
          <p:nvPr>
            <p:ph type="body" idx="1"/>
          </p:nvPr>
        </p:nvSpPr>
        <p:spPr>
          <a:xfrm>
            <a:off x="990600" y="2209800"/>
            <a:ext cx="7772400" cy="2362200"/>
          </a:xfrm>
        </p:spPr>
        <p:txBody>
          <a:bodyPr/>
          <a:lstStyle/>
          <a:p>
            <a:pPr eaLnBrk="1" hangingPunct="1">
              <a:lnSpc>
                <a:spcPct val="150000"/>
              </a:lnSpc>
            </a:pPr>
            <a:r>
              <a:rPr lang="en-US" altLang="en-US" b="1" dirty="0" err="1" smtClean="0">
                <a:solidFill>
                  <a:srgbClr val="008000"/>
                </a:solidFill>
              </a:rPr>
              <a:t>Đặc</a:t>
            </a:r>
            <a:r>
              <a:rPr lang="en-US" altLang="en-US" b="1" dirty="0" smtClean="0">
                <a:solidFill>
                  <a:srgbClr val="008000"/>
                </a:solidFill>
              </a:rPr>
              <a:t> </a:t>
            </a:r>
            <a:r>
              <a:rPr lang="en-US" altLang="en-US" b="1" dirty="0" err="1" smtClean="0">
                <a:solidFill>
                  <a:srgbClr val="008000"/>
                </a:solidFill>
              </a:rPr>
              <a:t>điểm</a:t>
            </a:r>
            <a:r>
              <a:rPr lang="en-US" altLang="en-US" b="1" dirty="0" smtClean="0">
                <a:solidFill>
                  <a:srgbClr val="008000"/>
                </a:solidFill>
              </a:rPr>
              <a:t> </a:t>
            </a:r>
            <a:r>
              <a:rPr lang="en-US" altLang="en-US" b="1" dirty="0" err="1" smtClean="0">
                <a:solidFill>
                  <a:srgbClr val="008000"/>
                </a:solidFill>
              </a:rPr>
              <a:t>của</a:t>
            </a:r>
            <a:r>
              <a:rPr lang="en-US" altLang="en-US" b="1" dirty="0" smtClean="0">
                <a:solidFill>
                  <a:srgbClr val="008000"/>
                </a:solidFill>
              </a:rPr>
              <a:t> </a:t>
            </a:r>
            <a:r>
              <a:rPr lang="en-US" altLang="en-US" b="1" dirty="0" err="1" smtClean="0">
                <a:solidFill>
                  <a:srgbClr val="008000"/>
                </a:solidFill>
              </a:rPr>
              <a:t>Sách</a:t>
            </a:r>
            <a:r>
              <a:rPr lang="en-US" altLang="en-US" b="1" dirty="0" smtClean="0">
                <a:solidFill>
                  <a:srgbClr val="008000"/>
                </a:solidFill>
              </a:rPr>
              <a:t> </a:t>
            </a:r>
            <a:r>
              <a:rPr lang="en-US" altLang="en-US" b="1" dirty="0" err="1" smtClean="0">
                <a:solidFill>
                  <a:srgbClr val="008000"/>
                </a:solidFill>
              </a:rPr>
              <a:t>Khôn</a:t>
            </a:r>
            <a:r>
              <a:rPr lang="en-US" altLang="en-US" b="1" dirty="0" smtClean="0">
                <a:solidFill>
                  <a:srgbClr val="008000"/>
                </a:solidFill>
              </a:rPr>
              <a:t> </a:t>
            </a:r>
            <a:r>
              <a:rPr lang="en-US" altLang="en-US" b="1" dirty="0" err="1" smtClean="0">
                <a:solidFill>
                  <a:srgbClr val="008000"/>
                </a:solidFill>
              </a:rPr>
              <a:t>Ngoan</a:t>
            </a:r>
            <a:endParaRPr lang="en-US" altLang="en-US" b="1" dirty="0" smtClean="0">
              <a:solidFill>
                <a:srgbClr val="008000"/>
              </a:solidFill>
            </a:endParaRPr>
          </a:p>
          <a:p>
            <a:pPr eaLnBrk="1" hangingPunct="1">
              <a:lnSpc>
                <a:spcPct val="150000"/>
              </a:lnSpc>
            </a:pPr>
            <a:r>
              <a:rPr lang="en-US" altLang="en-US" b="1" dirty="0" err="1" smtClean="0">
                <a:solidFill>
                  <a:srgbClr val="008000"/>
                </a:solidFill>
              </a:rPr>
              <a:t>Tổng</a:t>
            </a:r>
            <a:r>
              <a:rPr lang="en-US" altLang="en-US" b="1" dirty="0" smtClean="0">
                <a:solidFill>
                  <a:srgbClr val="008000"/>
                </a:solidFill>
              </a:rPr>
              <a:t> </a:t>
            </a:r>
            <a:r>
              <a:rPr lang="en-US" altLang="en-US" b="1" dirty="0" err="1" smtClean="0">
                <a:solidFill>
                  <a:srgbClr val="008000"/>
                </a:solidFill>
              </a:rPr>
              <a:t>quan</a:t>
            </a:r>
            <a:r>
              <a:rPr lang="en-US" altLang="en-US" b="1" dirty="0" smtClean="0">
                <a:solidFill>
                  <a:srgbClr val="008000"/>
                </a:solidFill>
              </a:rPr>
              <a:t> </a:t>
            </a:r>
            <a:r>
              <a:rPr lang="en-US" altLang="en-US" b="1" dirty="0" err="1" smtClean="0">
                <a:solidFill>
                  <a:srgbClr val="008000"/>
                </a:solidFill>
              </a:rPr>
              <a:t>Sách</a:t>
            </a:r>
            <a:r>
              <a:rPr lang="en-US" altLang="en-US" b="1" dirty="0" smtClean="0">
                <a:solidFill>
                  <a:srgbClr val="008000"/>
                </a:solidFill>
              </a:rPr>
              <a:t> </a:t>
            </a:r>
            <a:r>
              <a:rPr lang="en-US" altLang="en-US" b="1" dirty="0" err="1" smtClean="0">
                <a:solidFill>
                  <a:srgbClr val="008000"/>
                </a:solidFill>
              </a:rPr>
              <a:t>Khôn</a:t>
            </a:r>
            <a:r>
              <a:rPr lang="en-US" altLang="en-US" b="1" dirty="0" smtClean="0">
                <a:solidFill>
                  <a:srgbClr val="008000"/>
                </a:solidFill>
              </a:rPr>
              <a:t> </a:t>
            </a:r>
            <a:r>
              <a:rPr lang="en-US" altLang="en-US" b="1" dirty="0" err="1" smtClean="0">
                <a:solidFill>
                  <a:srgbClr val="008000"/>
                </a:solidFill>
              </a:rPr>
              <a:t>Ngoan</a:t>
            </a:r>
            <a:endParaRPr lang="en-US" altLang="en-US" b="1" dirty="0" smtClean="0">
              <a:solidFill>
                <a:srgbClr val="008000"/>
              </a:solidFill>
            </a:endParaRPr>
          </a:p>
          <a:p>
            <a:pPr eaLnBrk="1" hangingPunct="1">
              <a:lnSpc>
                <a:spcPct val="150000"/>
              </a:lnSpc>
            </a:pPr>
            <a:r>
              <a:rPr lang="en-US" altLang="en-US" b="1" dirty="0" err="1" smtClean="0">
                <a:solidFill>
                  <a:srgbClr val="008000"/>
                </a:solidFill>
              </a:rPr>
              <a:t>Sự</a:t>
            </a:r>
            <a:r>
              <a:rPr lang="en-US" altLang="en-US" b="1" dirty="0" smtClean="0">
                <a:solidFill>
                  <a:srgbClr val="008000"/>
                </a:solidFill>
              </a:rPr>
              <a:t> </a:t>
            </a:r>
            <a:r>
              <a:rPr lang="en-US" altLang="en-US" b="1" dirty="0" err="1" smtClean="0">
                <a:solidFill>
                  <a:srgbClr val="008000"/>
                </a:solidFill>
              </a:rPr>
              <a:t>tương</a:t>
            </a:r>
            <a:r>
              <a:rPr lang="en-US" altLang="en-US" b="1" dirty="0" smtClean="0">
                <a:solidFill>
                  <a:srgbClr val="008000"/>
                </a:solidFill>
              </a:rPr>
              <a:t> </a:t>
            </a:r>
            <a:r>
              <a:rPr lang="en-US" altLang="en-US" b="1" dirty="0" err="1" smtClean="0">
                <a:solidFill>
                  <a:srgbClr val="008000"/>
                </a:solidFill>
              </a:rPr>
              <a:t>phản</a:t>
            </a:r>
            <a:r>
              <a:rPr lang="en-US" altLang="en-US" b="1" dirty="0" smtClean="0">
                <a:solidFill>
                  <a:srgbClr val="008000"/>
                </a:solidFill>
              </a:rPr>
              <a:t> </a:t>
            </a:r>
            <a:r>
              <a:rPr lang="en-US" altLang="en-US" b="1" dirty="0" err="1" smtClean="0">
                <a:solidFill>
                  <a:srgbClr val="008000"/>
                </a:solidFill>
              </a:rPr>
              <a:t>giữa</a:t>
            </a:r>
            <a:r>
              <a:rPr lang="en-US" altLang="en-US" b="1" dirty="0" smtClean="0">
                <a:solidFill>
                  <a:srgbClr val="008000"/>
                </a:solidFill>
              </a:rPr>
              <a:t> </a:t>
            </a:r>
            <a:r>
              <a:rPr lang="en-US" altLang="en-US" b="1" dirty="0" err="1" smtClean="0">
                <a:solidFill>
                  <a:srgbClr val="008000"/>
                </a:solidFill>
              </a:rPr>
              <a:t>các</a:t>
            </a:r>
            <a:r>
              <a:rPr lang="en-US" altLang="en-US" b="1" dirty="0" smtClean="0">
                <a:solidFill>
                  <a:srgbClr val="008000"/>
                </a:solidFill>
              </a:rPr>
              <a:t> </a:t>
            </a:r>
            <a:r>
              <a:rPr lang="en-US" altLang="en-US" b="1" dirty="0" err="1">
                <a:solidFill>
                  <a:srgbClr val="008000"/>
                </a:solidFill>
              </a:rPr>
              <a:t>S</a:t>
            </a:r>
            <a:r>
              <a:rPr lang="en-US" altLang="en-US" b="1" dirty="0" err="1" smtClean="0">
                <a:solidFill>
                  <a:srgbClr val="008000"/>
                </a:solidFill>
              </a:rPr>
              <a:t>ách</a:t>
            </a:r>
            <a:r>
              <a:rPr lang="en-US" altLang="en-US" b="1" dirty="0" smtClean="0">
                <a:solidFill>
                  <a:srgbClr val="008000"/>
                </a:solidFill>
              </a:rPr>
              <a:t> </a:t>
            </a:r>
            <a:r>
              <a:rPr lang="en-US" altLang="en-US" b="1" dirty="0" err="1" smtClean="0">
                <a:solidFill>
                  <a:srgbClr val="008000"/>
                </a:solidFill>
              </a:rPr>
              <a:t>Khôn</a:t>
            </a:r>
            <a:r>
              <a:rPr lang="en-US" altLang="en-US" b="1" dirty="0" smtClean="0">
                <a:solidFill>
                  <a:srgbClr val="008000"/>
                </a:solidFill>
              </a:rPr>
              <a:t> </a:t>
            </a:r>
            <a:r>
              <a:rPr lang="en-US" altLang="en-US" b="1" dirty="0" err="1" smtClean="0">
                <a:solidFill>
                  <a:srgbClr val="008000"/>
                </a:solidFill>
              </a:rPr>
              <a:t>Ngoan</a:t>
            </a:r>
            <a:endParaRPr lang="en-US" altLang="en-US" b="1" dirty="0" smtClean="0">
              <a:solidFill>
                <a:srgbClr val="008000"/>
              </a:solidFill>
            </a:endParaRPr>
          </a:p>
          <a:p>
            <a:pPr eaLnBrk="1" hangingPunct="1">
              <a:lnSpc>
                <a:spcPct val="150000"/>
              </a:lnSpc>
            </a:pPr>
            <a:r>
              <a:rPr lang="en-US" altLang="en-US" b="1" dirty="0" err="1" smtClean="0">
                <a:solidFill>
                  <a:srgbClr val="008000"/>
                </a:solidFill>
              </a:rPr>
              <a:t>Áp</a:t>
            </a:r>
            <a:r>
              <a:rPr lang="en-US" altLang="en-US" b="1" dirty="0" smtClean="0">
                <a:solidFill>
                  <a:srgbClr val="008000"/>
                </a:solidFill>
              </a:rPr>
              <a:t> </a:t>
            </a:r>
            <a:r>
              <a:rPr lang="en-US" altLang="en-US" b="1" dirty="0" err="1" smtClean="0">
                <a:solidFill>
                  <a:srgbClr val="008000"/>
                </a:solidFill>
              </a:rPr>
              <a:t>dụng</a:t>
            </a:r>
            <a:endParaRPr lang="en-US" altLang="en-US" b="1" dirty="0" smtClean="0">
              <a:solidFill>
                <a:srgbClr val="008000"/>
              </a:solidFill>
            </a:endParaRPr>
          </a:p>
        </p:txBody>
      </p:sp>
      <p:sp>
        <p:nvSpPr>
          <p:cNvPr id="160775" name="WordArt 7"/>
          <p:cNvSpPr>
            <a:spLocks noChangeArrowheads="1" noChangeShapeType="1" noTextEdit="1"/>
          </p:cNvSpPr>
          <p:nvPr/>
        </p:nvSpPr>
        <p:spPr bwMode="auto">
          <a:xfrm>
            <a:off x="685800" y="609600"/>
            <a:ext cx="5334000" cy="1276350"/>
          </a:xfrm>
          <a:prstGeom prst="rect">
            <a:avLst/>
          </a:prstGeom>
        </p:spPr>
        <p:txBody>
          <a:bodyPr wrap="none" fromWordArt="1">
            <a:prstTxWarp prst="textPlain">
              <a:avLst>
                <a:gd name="adj" fmla="val 50000"/>
              </a:avLst>
            </a:prstTxWarp>
          </a:bodyPr>
          <a:lstStyle/>
          <a:p>
            <a:pPr algn="ctr"/>
            <a:r>
              <a:rPr lang="en-US" sz="4400" kern="10" dirty="0" smtClean="0">
                <a:ln w="19050">
                  <a:solidFill>
                    <a:srgbClr val="99CCFF"/>
                  </a:solidFill>
                  <a:round/>
                  <a:headEnd/>
                  <a:tailEnd/>
                </a:ln>
                <a:solidFill>
                  <a:srgbClr val="0066CC"/>
                </a:solidFill>
                <a:effectLst>
                  <a:outerShdw dist="35921" dir="2700000" algn="ctr" rotWithShape="0">
                    <a:srgbClr val="990000">
                      <a:alpha val="74997"/>
                    </a:srgbClr>
                  </a:outerShdw>
                </a:effectLst>
                <a:latin typeface="Times New Roman" panose="02020603050405020304" pitchFamily="18" charset="0"/>
                <a:cs typeface="Times New Roman" panose="02020603050405020304" pitchFamily="18" charset="0"/>
              </a:rPr>
              <a:t>MỤC TIÊU</a:t>
            </a:r>
            <a:endParaRPr lang="en-US" sz="44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60775"/>
                                        </p:tgtEl>
                                        <p:attrNameLst>
                                          <p:attrName>style.visibility</p:attrName>
                                        </p:attrNameLst>
                                      </p:cBhvr>
                                      <p:to>
                                        <p:strVal val="visible"/>
                                      </p:to>
                                    </p:set>
                                    <p:animEffect transition="in" filter="fade">
                                      <p:cBhvr>
                                        <p:cTn id="7" dur="770" decel="100000"/>
                                        <p:tgtEl>
                                          <p:spTgt spid="160775"/>
                                        </p:tgtEl>
                                      </p:cBhvr>
                                    </p:animEffect>
                                    <p:animScale>
                                      <p:cBhvr>
                                        <p:cTn id="8" dur="770" decel="100000"/>
                                        <p:tgtEl>
                                          <p:spTgt spid="160775"/>
                                        </p:tgtEl>
                                      </p:cBhvr>
                                      <p:from x="10000" y="10000"/>
                                      <p:to x="200000" y="450000"/>
                                    </p:animScale>
                                    <p:animScale>
                                      <p:cBhvr>
                                        <p:cTn id="9" dur="1230" accel="100000" fill="hold">
                                          <p:stCondLst>
                                            <p:cond delay="770"/>
                                          </p:stCondLst>
                                        </p:cTn>
                                        <p:tgtEl>
                                          <p:spTgt spid="160775"/>
                                        </p:tgtEl>
                                      </p:cBhvr>
                                      <p:from x="200000" y="450000"/>
                                      <p:to x="100000" y="100000"/>
                                    </p:animScale>
                                    <p:set>
                                      <p:cBhvr>
                                        <p:cTn id="10" dur="770" fill="hold"/>
                                        <p:tgtEl>
                                          <p:spTgt spid="160775"/>
                                        </p:tgtEl>
                                        <p:attrNameLst>
                                          <p:attrName>ppt_x</p:attrName>
                                        </p:attrNameLst>
                                      </p:cBhvr>
                                      <p:to>
                                        <p:strVal val="(0.5)"/>
                                      </p:to>
                                    </p:set>
                                    <p:anim from="(0.5)" to="(#ppt_x)" calcmode="lin" valueType="num">
                                      <p:cBhvr>
                                        <p:cTn id="11" dur="1230" accel="100000" fill="hold">
                                          <p:stCondLst>
                                            <p:cond delay="770"/>
                                          </p:stCondLst>
                                        </p:cTn>
                                        <p:tgtEl>
                                          <p:spTgt spid="160775"/>
                                        </p:tgtEl>
                                        <p:attrNameLst>
                                          <p:attrName>ppt_x</p:attrName>
                                        </p:attrNameLst>
                                      </p:cBhvr>
                                    </p:anim>
                                    <p:set>
                                      <p:cBhvr>
                                        <p:cTn id="12" dur="770" fill="hold"/>
                                        <p:tgtEl>
                                          <p:spTgt spid="160775"/>
                                        </p:tgtEl>
                                        <p:attrNameLst>
                                          <p:attrName>ppt_y</p:attrName>
                                        </p:attrNameLst>
                                      </p:cBhvr>
                                      <p:to>
                                        <p:strVal val="(#ppt_y+0.4)"/>
                                      </p:to>
                                    </p:set>
                                    <p:anim from="(#ppt_y+0.4)" to="(#ppt_y)" calcmode="lin" valueType="num">
                                      <p:cBhvr>
                                        <p:cTn id="13" dur="1230" accel="100000" fill="hold">
                                          <p:stCondLst>
                                            <p:cond delay="770"/>
                                          </p:stCondLst>
                                        </p:cTn>
                                        <p:tgtEl>
                                          <p:spTgt spid="16077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160771">
                                            <p:txEl>
                                              <p:pRg st="0" end="0"/>
                                            </p:txEl>
                                          </p:spTgt>
                                        </p:tgtEl>
                                        <p:attrNameLst>
                                          <p:attrName>style.visibility</p:attrName>
                                        </p:attrNameLst>
                                      </p:cBhvr>
                                      <p:to>
                                        <p:strVal val="visible"/>
                                      </p:to>
                                    </p:set>
                                    <p:anim calcmode="lin" valueType="num">
                                      <p:cBhvr>
                                        <p:cTn id="18" dur="500" fill="hold"/>
                                        <p:tgtEl>
                                          <p:spTgt spid="1607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1607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1607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160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60771">
                                            <p:txEl>
                                              <p:pRg st="1" end="1"/>
                                            </p:txEl>
                                          </p:spTgt>
                                        </p:tgtEl>
                                        <p:attrNameLst>
                                          <p:attrName>style.visibility</p:attrName>
                                        </p:attrNameLst>
                                      </p:cBhvr>
                                      <p:to>
                                        <p:strVal val="visible"/>
                                      </p:to>
                                    </p:set>
                                    <p:anim calcmode="lin" valueType="num">
                                      <p:cBhvr>
                                        <p:cTn id="26" dur="500" fill="hold"/>
                                        <p:tgtEl>
                                          <p:spTgt spid="1607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607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607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160771">
                                            <p:txEl>
                                              <p:pRg st="2" end="2"/>
                                            </p:txEl>
                                          </p:spTgt>
                                        </p:tgtEl>
                                        <p:attrNameLst>
                                          <p:attrName>style.visibility</p:attrName>
                                        </p:attrNameLst>
                                      </p:cBhvr>
                                      <p:to>
                                        <p:strVal val="visible"/>
                                      </p:to>
                                    </p:set>
                                    <p:anim calcmode="lin" valueType="num">
                                      <p:cBhvr>
                                        <p:cTn id="34" dur="500" fill="hold"/>
                                        <p:tgtEl>
                                          <p:spTgt spid="1607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1607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1607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grpId="0" nodeType="clickEffect">
                                  <p:stCondLst>
                                    <p:cond delay="0"/>
                                  </p:stCondLst>
                                  <p:childTnLst>
                                    <p:set>
                                      <p:cBhvr>
                                        <p:cTn id="41" dur="1" fill="hold">
                                          <p:stCondLst>
                                            <p:cond delay="0"/>
                                          </p:stCondLst>
                                        </p:cTn>
                                        <p:tgtEl>
                                          <p:spTgt spid="160771">
                                            <p:txEl>
                                              <p:pRg st="3" end="3"/>
                                            </p:txEl>
                                          </p:spTgt>
                                        </p:tgtEl>
                                        <p:attrNameLst>
                                          <p:attrName>style.visibility</p:attrName>
                                        </p:attrNameLst>
                                      </p:cBhvr>
                                      <p:to>
                                        <p:strVal val="visible"/>
                                      </p:to>
                                    </p:set>
                                    <p:anim calcmode="lin" valueType="num">
                                      <p:cBhvr>
                                        <p:cTn id="42" dur="500" fill="hold"/>
                                        <p:tgtEl>
                                          <p:spTgt spid="1607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1607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1607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1607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P spid="1607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e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762000" y="2438400"/>
            <a:ext cx="7772400" cy="1470025"/>
          </a:xfrm>
        </p:spPr>
        <p:txBody>
          <a:bodyPr/>
          <a:lstStyle/>
          <a:p>
            <a:pPr eaLnBrk="1" hangingPunct="1"/>
            <a:r>
              <a:rPr lang="en-US" altLang="en-US" sz="8000" b="1" smtClean="0">
                <a:solidFill>
                  <a:srgbClr val="FFFF00"/>
                </a:solidFill>
                <a:latin typeface="Monotype Corsiva" panose="03010101010201010101" pitchFamily="66" charset="0"/>
              </a:rPr>
              <a:t>WISDOM</a:t>
            </a:r>
            <a:br>
              <a:rPr lang="en-US" altLang="en-US" sz="8000" b="1" smtClean="0">
                <a:solidFill>
                  <a:srgbClr val="FFFF00"/>
                </a:solidFill>
                <a:latin typeface="Monotype Corsiva" panose="03010101010201010101" pitchFamily="66" charset="0"/>
              </a:rPr>
            </a:br>
            <a:r>
              <a:rPr lang="en-US" altLang="en-US" sz="8000" b="1" smtClean="0">
                <a:solidFill>
                  <a:srgbClr val="FFFF00"/>
                </a:solidFill>
                <a:latin typeface="Monotype Corsiva" panose="03010101010201010101" pitchFamily="66" charset="0"/>
              </a:rPr>
              <a:t> BOOKS</a:t>
            </a:r>
          </a:p>
        </p:txBody>
      </p:sp>
      <p:pic>
        <p:nvPicPr>
          <p:cNvPr id="2053" name="Picture 5" descr="ISCBG0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41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MIDGI0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Oval 9"/>
          <p:cNvSpPr>
            <a:spLocks noChangeArrowheads="1"/>
          </p:cNvSpPr>
          <p:nvPr/>
        </p:nvSpPr>
        <p:spPr bwMode="auto">
          <a:xfrm>
            <a:off x="5410200" y="3352800"/>
            <a:ext cx="685800" cy="9906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endParaRPr lang="en-US" altLang="en-US" sz="1800" b="0">
              <a:solidFill>
                <a:srgbClr val="FF0000"/>
              </a:solidFill>
            </a:endParaRPr>
          </a:p>
        </p:txBody>
      </p:sp>
      <p:sp>
        <p:nvSpPr>
          <p:cNvPr id="2058" name="Oval 10"/>
          <p:cNvSpPr>
            <a:spLocks noChangeArrowheads="1"/>
          </p:cNvSpPr>
          <p:nvPr/>
        </p:nvSpPr>
        <p:spPr bwMode="auto">
          <a:xfrm>
            <a:off x="6781800" y="3352800"/>
            <a:ext cx="533400" cy="9906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endParaRPr lang="en-US" altLang="en-US" sz="1800" b="0">
              <a:solidFill>
                <a:srgbClr val="FF0000"/>
              </a:solidFill>
            </a:endParaRPr>
          </a:p>
        </p:txBody>
      </p:sp>
      <p:sp>
        <p:nvSpPr>
          <p:cNvPr id="2059" name="Oval 11"/>
          <p:cNvSpPr>
            <a:spLocks noChangeArrowheads="1"/>
          </p:cNvSpPr>
          <p:nvPr/>
        </p:nvSpPr>
        <p:spPr bwMode="auto">
          <a:xfrm rot="2742209">
            <a:off x="7493000" y="3341688"/>
            <a:ext cx="381000" cy="9906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endParaRPr lang="en-US" altLang="en-US" sz="1800" b="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linds(horizontal)">
                                      <p:cBhvr>
                                        <p:cTn id="11" dur="500"/>
                                        <p:tgtEl>
                                          <p:spTgt spid="2053"/>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subTnLst>
                                    <p:audio>
                                      <p:cMediaNode>
                                        <p:cTn display="0" masterRel="sameClick">
                                          <p:stCondLst>
                                            <p:cond evt="begin" delay="0">
                                              <p:tn val="13"/>
                                            </p:cond>
                                          </p:stCondLst>
                                          <p:endCondLst>
                                            <p:cond evt="onStopAudio" delay="0">
                                              <p:tgtEl>
                                                <p:sldTgt/>
                                              </p:tgtEl>
                                            </p:cond>
                                          </p:endCondLst>
                                        </p:cTn>
                                        <p:tgtEl>
                                          <p:sndTgt r:embed="rId3" name="explod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fade">
                                      <p:cBhvr>
                                        <p:cTn id="20" dur="2000"/>
                                        <p:tgtEl>
                                          <p:spTgt spid="2056"/>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fade">
                                      <p:cBhvr>
                                        <p:cTn id="24" dur="2000"/>
                                        <p:tgtEl>
                                          <p:spTgt spid="2057"/>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par>
                                <p:cTn id="25" presetID="10" presetClass="entr" presetSubtype="0" fill="hold" grpId="0" nodeType="with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fade">
                                      <p:cBhvr>
                                        <p:cTn id="27" dur="2000"/>
                                        <p:tgtEl>
                                          <p:spTgt spid="20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59"/>
                                        </p:tgtEl>
                                        <p:attrNameLst>
                                          <p:attrName>style.visibility</p:attrName>
                                        </p:attrNameLst>
                                      </p:cBhvr>
                                      <p:to>
                                        <p:strVal val="visible"/>
                                      </p:to>
                                    </p:set>
                                    <p:animEffect transition="in" filter="fade">
                                      <p:cBhvr>
                                        <p:cTn id="30" dur="2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7" grpId="0" animBg="1"/>
      <p:bldP spid="2058" grpId="0" animBg="1"/>
      <p:bldP spid="20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519113" y="495300"/>
            <a:ext cx="8594725" cy="852488"/>
          </a:xfrm>
        </p:spPr>
        <p:txBody>
          <a:bodyPr/>
          <a:lstStyle/>
          <a:p>
            <a:pPr eaLnBrk="1" hangingPunct="1"/>
            <a:r>
              <a:rPr lang="en-US" altLang="en-US" smtClean="0"/>
              <a:t>Purpose of the Prophetic Books</a:t>
            </a:r>
          </a:p>
        </p:txBody>
      </p:sp>
      <p:pic>
        <p:nvPicPr>
          <p:cNvPr id="54274" name="Picture 3" descr="Propohets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681" t="7379" b="5322"/>
          <a:stretch>
            <a:fillRect/>
          </a:stretch>
        </p:blipFill>
        <p:spPr>
          <a:xfrm>
            <a:off x="-74613" y="-11113"/>
            <a:ext cx="9371013" cy="6943726"/>
          </a:xfrm>
          <a:solidFill>
            <a:srgbClr val="99CCFF"/>
          </a:solidFill>
        </p:spPr>
      </p:pic>
      <p:sp>
        <p:nvSpPr>
          <p:cNvPr id="251908" name="Oval 4"/>
          <p:cNvSpPr>
            <a:spLocks noChangeArrowheads="1"/>
          </p:cNvSpPr>
          <p:nvPr/>
        </p:nvSpPr>
        <p:spPr bwMode="auto">
          <a:xfrm>
            <a:off x="3200400" y="5105400"/>
            <a:ext cx="2590800" cy="990600"/>
          </a:xfrm>
          <a:prstGeom prst="ellipse">
            <a:avLst/>
          </a:prstGeom>
          <a:noFill/>
          <a:ln w="381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endParaRPr lang="en-US" altLang="en-US" sz="2400" b="0">
              <a:solidFill>
                <a:srgbClr val="0033CC"/>
              </a:solidFill>
              <a:latin typeface="Comic Sans MS" panose="030F0702030302020204" pitchFamily="66" charset="0"/>
            </a:endParaRPr>
          </a:p>
        </p:txBody>
      </p:sp>
      <p:sp>
        <p:nvSpPr>
          <p:cNvPr id="251909" name="Oval 5"/>
          <p:cNvSpPr>
            <a:spLocks noChangeArrowheads="1"/>
          </p:cNvSpPr>
          <p:nvPr/>
        </p:nvSpPr>
        <p:spPr bwMode="auto">
          <a:xfrm>
            <a:off x="838200" y="609600"/>
            <a:ext cx="2590800" cy="990600"/>
          </a:xfrm>
          <a:prstGeom prst="ellipse">
            <a:avLst/>
          </a:prstGeom>
          <a:noFill/>
          <a:ln w="381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endParaRPr lang="en-US" altLang="en-US" sz="2400" b="0">
              <a:solidFill>
                <a:srgbClr val="0033CC"/>
              </a:solidFill>
              <a:latin typeface="Comic Sans MS" panose="030F0702030302020204" pitchFamily="66" charset="0"/>
            </a:endParaRPr>
          </a:p>
        </p:txBody>
      </p:sp>
      <p:sp>
        <p:nvSpPr>
          <p:cNvPr id="251910" name="Oval 6"/>
          <p:cNvSpPr>
            <a:spLocks noChangeArrowheads="1"/>
          </p:cNvSpPr>
          <p:nvPr/>
        </p:nvSpPr>
        <p:spPr bwMode="auto">
          <a:xfrm>
            <a:off x="5867400" y="609600"/>
            <a:ext cx="2590800" cy="990600"/>
          </a:xfrm>
          <a:prstGeom prst="ellipse">
            <a:avLst/>
          </a:prstGeom>
          <a:noFill/>
          <a:ln w="381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endParaRPr lang="en-US" altLang="en-US" sz="2400" b="0">
              <a:solidFill>
                <a:srgbClr val="0033CC"/>
              </a:solidFill>
              <a:latin typeface="Comic Sans MS" panose="030F0702030302020204" pitchFamily="66" charset="0"/>
            </a:endParaRPr>
          </a:p>
        </p:txBody>
      </p:sp>
      <p:sp>
        <p:nvSpPr>
          <p:cNvPr id="251911" name="Oval 7"/>
          <p:cNvSpPr>
            <a:spLocks noChangeArrowheads="1"/>
          </p:cNvSpPr>
          <p:nvPr/>
        </p:nvSpPr>
        <p:spPr bwMode="auto">
          <a:xfrm>
            <a:off x="3352800" y="2971800"/>
            <a:ext cx="2590800" cy="990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endParaRPr lang="en-US" altLang="en-US" sz="2400" b="0">
              <a:solidFill>
                <a:srgbClr val="0033CC"/>
              </a:solidFill>
              <a:latin typeface="Comic Sans MS" panose="030F0702030302020204" pitchFamily="66" charset="0"/>
            </a:endParaRPr>
          </a:p>
        </p:txBody>
      </p:sp>
      <p:sp>
        <p:nvSpPr>
          <p:cNvPr id="251912" name="Text Box 8"/>
          <p:cNvSpPr txBox="1">
            <a:spLocks noChangeArrowheads="1"/>
          </p:cNvSpPr>
          <p:nvPr/>
        </p:nvSpPr>
        <p:spPr bwMode="auto">
          <a:xfrm>
            <a:off x="6011863" y="5557838"/>
            <a:ext cx="318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solidFill>
                  <a:srgbClr val="0033CC"/>
                </a:solidFill>
                <a:latin typeface="Comic Sans MS" panose="030F0702030302020204" pitchFamily="66" charset="0"/>
              </a:rPr>
              <a:t>Gen. 12:1-3; 15:18</a:t>
            </a:r>
          </a:p>
        </p:txBody>
      </p:sp>
      <p:sp>
        <p:nvSpPr>
          <p:cNvPr id="251913" name="Text Box 9"/>
          <p:cNvSpPr txBox="1">
            <a:spLocks noChangeArrowheads="1"/>
          </p:cNvSpPr>
          <p:nvPr/>
        </p:nvSpPr>
        <p:spPr bwMode="auto">
          <a:xfrm>
            <a:off x="7089775" y="5934075"/>
            <a:ext cx="211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solidFill>
                  <a:srgbClr val="0033CC"/>
                </a:solidFill>
                <a:latin typeface="Comic Sans MS" panose="030F0702030302020204" pitchFamily="66" charset="0"/>
              </a:rPr>
              <a:t>Unconditional</a:t>
            </a:r>
          </a:p>
        </p:txBody>
      </p:sp>
      <p:sp>
        <p:nvSpPr>
          <p:cNvPr id="251914" name="Text Box 10"/>
          <p:cNvSpPr txBox="1">
            <a:spLocks noChangeArrowheads="1"/>
          </p:cNvSpPr>
          <p:nvPr/>
        </p:nvSpPr>
        <p:spPr bwMode="auto">
          <a:xfrm>
            <a:off x="7867650" y="6308725"/>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solidFill>
                  <a:srgbClr val="0033CC"/>
                </a:solidFill>
                <a:latin typeface="Comic Sans MS" panose="030F0702030302020204" pitchFamily="66" charset="0"/>
              </a:rPr>
              <a:t>Blessing</a:t>
            </a:r>
          </a:p>
        </p:txBody>
      </p:sp>
      <p:sp>
        <p:nvSpPr>
          <p:cNvPr id="251915" name="Text Box 11"/>
          <p:cNvSpPr txBox="1">
            <a:spLocks noChangeArrowheads="1"/>
          </p:cNvSpPr>
          <p:nvPr/>
        </p:nvSpPr>
        <p:spPr bwMode="auto">
          <a:xfrm>
            <a:off x="71438" y="5589588"/>
            <a:ext cx="290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solidFill>
                  <a:srgbClr val="FF0000"/>
                </a:solidFill>
                <a:latin typeface="Comic Sans MS" panose="030F0702030302020204" pitchFamily="66" charset="0"/>
              </a:rPr>
              <a:t>Deut. 28; Lev. 26</a:t>
            </a:r>
          </a:p>
        </p:txBody>
      </p:sp>
      <p:sp>
        <p:nvSpPr>
          <p:cNvPr id="251916" name="Text Box 12"/>
          <p:cNvSpPr txBox="1">
            <a:spLocks noChangeArrowheads="1"/>
          </p:cNvSpPr>
          <p:nvPr/>
        </p:nvSpPr>
        <p:spPr bwMode="auto">
          <a:xfrm>
            <a:off x="71438" y="5965825"/>
            <a:ext cx="175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solidFill>
                  <a:srgbClr val="FF0000"/>
                </a:solidFill>
                <a:latin typeface="Comic Sans MS" panose="030F0702030302020204" pitchFamily="66" charset="0"/>
              </a:rPr>
              <a:t>Conditional</a:t>
            </a:r>
          </a:p>
        </p:txBody>
      </p:sp>
      <p:sp>
        <p:nvSpPr>
          <p:cNvPr id="251917" name="Text Box 13"/>
          <p:cNvSpPr txBox="1">
            <a:spLocks noChangeArrowheads="1"/>
          </p:cNvSpPr>
          <p:nvPr/>
        </p:nvSpPr>
        <p:spPr bwMode="auto">
          <a:xfrm>
            <a:off x="71438" y="6340475"/>
            <a:ext cx="1597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solidFill>
                  <a:srgbClr val="FF0000"/>
                </a:solidFill>
                <a:latin typeface="Comic Sans MS" panose="030F0702030302020204" pitchFamily="66" charset="0"/>
              </a:rPr>
              <a:t>Judgment</a:t>
            </a:r>
          </a:p>
        </p:txBody>
      </p:sp>
      <p:sp>
        <p:nvSpPr>
          <p:cNvPr id="54285" name="Text Box 14"/>
          <p:cNvSpPr txBox="1">
            <a:spLocks noChangeArrowheads="1"/>
          </p:cNvSpPr>
          <p:nvPr/>
        </p:nvSpPr>
        <p:spPr bwMode="auto">
          <a:xfrm>
            <a:off x="8458200" y="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2400">
                <a:solidFill>
                  <a:schemeClr val="tx1"/>
                </a:solidFill>
                <a:latin typeface="Comic Sans MS" panose="030F0702030302020204" pitchFamily="66" charset="0"/>
              </a:rPr>
              <a:t>440</a:t>
            </a:r>
            <a:endParaRPr lang="en-US" altLang="en-US" sz="2400" b="0">
              <a:solidFill>
                <a:schemeClr val="tx1"/>
              </a:solidFill>
              <a:latin typeface="Comic Sans MS" panose="030F0702030302020204" pitchFamily="66" charset="0"/>
            </a:endParaRPr>
          </a:p>
        </p:txBody>
      </p:sp>
      <p:sp>
        <p:nvSpPr>
          <p:cNvPr id="251919" name="Text Box 15"/>
          <p:cNvSpPr txBox="1">
            <a:spLocks noChangeArrowheads="1"/>
          </p:cNvSpPr>
          <p:nvPr/>
        </p:nvSpPr>
        <p:spPr bwMode="auto">
          <a:xfrm>
            <a:off x="6042025" y="5181600"/>
            <a:ext cx="315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solidFill>
                  <a:srgbClr val="0033CC"/>
                </a:solidFill>
                <a:latin typeface="Comic Sans MS" panose="030F0702030302020204" pitchFamily="66" charset="0"/>
              </a:rPr>
              <a:t>Abrahamic Covenant</a:t>
            </a:r>
          </a:p>
        </p:txBody>
      </p:sp>
      <p:sp>
        <p:nvSpPr>
          <p:cNvPr id="251920" name="Text Box 16"/>
          <p:cNvSpPr txBox="1">
            <a:spLocks noChangeArrowheads="1"/>
          </p:cNvSpPr>
          <p:nvPr/>
        </p:nvSpPr>
        <p:spPr bwMode="auto">
          <a:xfrm>
            <a:off x="71438" y="5213350"/>
            <a:ext cx="2605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a:solidFill>
                  <a:srgbClr val="FF0000"/>
                </a:solidFill>
                <a:latin typeface="Comic Sans MS" panose="030F0702030302020204" pitchFamily="66" charset="0"/>
              </a:rPr>
              <a:t>Mosaic Covenant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1908"/>
                                        </p:tgtEl>
                                        <p:attrNameLst>
                                          <p:attrName>style.visibility</p:attrName>
                                        </p:attrNameLst>
                                      </p:cBhvr>
                                      <p:to>
                                        <p:strVal val="visible"/>
                                      </p:to>
                                    </p:set>
                                    <p:animEffect transition="in" filter="dissolve">
                                      <p:cBhvr>
                                        <p:cTn id="7" dur="500"/>
                                        <p:tgtEl>
                                          <p:spTgt spid="251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1909"/>
                                        </p:tgtEl>
                                        <p:attrNameLst>
                                          <p:attrName>style.visibility</p:attrName>
                                        </p:attrNameLst>
                                      </p:cBhvr>
                                      <p:to>
                                        <p:strVal val="visible"/>
                                      </p:to>
                                    </p:set>
                                    <p:animEffect transition="in" filter="dissolve">
                                      <p:cBhvr>
                                        <p:cTn id="12" dur="500"/>
                                        <p:tgtEl>
                                          <p:spTgt spid="2519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1910"/>
                                        </p:tgtEl>
                                        <p:attrNameLst>
                                          <p:attrName>style.visibility</p:attrName>
                                        </p:attrNameLst>
                                      </p:cBhvr>
                                      <p:to>
                                        <p:strVal val="visible"/>
                                      </p:to>
                                    </p:set>
                                    <p:animEffect transition="in" filter="dissolve">
                                      <p:cBhvr>
                                        <p:cTn id="17" dur="500"/>
                                        <p:tgtEl>
                                          <p:spTgt spid="2519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251911"/>
                                        </p:tgtEl>
                                        <p:attrNameLst>
                                          <p:attrName>style.visibility</p:attrName>
                                        </p:attrNameLst>
                                      </p:cBhvr>
                                      <p:to>
                                        <p:strVal val="visible"/>
                                      </p:to>
                                    </p:set>
                                    <p:anim calcmode="lin" valueType="num">
                                      <p:cBhvr>
                                        <p:cTn id="22" dur="1000" fill="hold"/>
                                        <p:tgtEl>
                                          <p:spTgt spid="251911"/>
                                        </p:tgtEl>
                                        <p:attrNameLst>
                                          <p:attrName>ppt_w</p:attrName>
                                        </p:attrNameLst>
                                      </p:cBhvr>
                                      <p:tavLst>
                                        <p:tav tm="0">
                                          <p:val>
                                            <p:fltVal val="0"/>
                                          </p:val>
                                        </p:tav>
                                        <p:tav tm="100000">
                                          <p:val>
                                            <p:strVal val="#ppt_w"/>
                                          </p:val>
                                        </p:tav>
                                      </p:tavLst>
                                    </p:anim>
                                    <p:anim calcmode="lin" valueType="num">
                                      <p:cBhvr>
                                        <p:cTn id="23" dur="1000" fill="hold"/>
                                        <p:tgtEl>
                                          <p:spTgt spid="251911"/>
                                        </p:tgtEl>
                                        <p:attrNameLst>
                                          <p:attrName>ppt_h</p:attrName>
                                        </p:attrNameLst>
                                      </p:cBhvr>
                                      <p:tavLst>
                                        <p:tav tm="0">
                                          <p:val>
                                            <p:fltVal val="0"/>
                                          </p:val>
                                        </p:tav>
                                        <p:tav tm="100000">
                                          <p:val>
                                            <p:strVal val="#ppt_h"/>
                                          </p:val>
                                        </p:tav>
                                      </p:tavLst>
                                    </p:anim>
                                    <p:anim calcmode="lin" valueType="num">
                                      <p:cBhvr>
                                        <p:cTn id="24" dur="1000" fill="hold"/>
                                        <p:tgtEl>
                                          <p:spTgt spid="2519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519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5192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5191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5191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251917"/>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51919"/>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251912"/>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251913"/>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251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autoUpdateAnimBg="0"/>
      <p:bldP spid="251909" grpId="0" animBg="1" autoUpdateAnimBg="0"/>
      <p:bldP spid="251910" grpId="0" animBg="1" autoUpdateAnimBg="0"/>
      <p:bldP spid="251911" grpId="0" animBg="1" autoUpdateAnimBg="0"/>
      <p:bldP spid="251912" grpId="0" autoUpdateAnimBg="0"/>
      <p:bldP spid="251913" grpId="0" autoUpdateAnimBg="0"/>
      <p:bldP spid="251914" grpId="0" autoUpdateAnimBg="0"/>
      <p:bldP spid="251915" grpId="0" autoUpdateAnimBg="0"/>
      <p:bldP spid="251916" grpId="0" autoUpdateAnimBg="0"/>
      <p:bldP spid="251917" grpId="0" autoUpdateAnimBg="0"/>
      <p:bldP spid="251919" grpId="0" autoUpdateAnimBg="0"/>
      <p:bldP spid="25192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8" descr="bv3022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0163"/>
            <a:ext cx="9144000" cy="6827837"/>
          </a:xfrm>
          <a:noFill/>
        </p:spPr>
      </p:pic>
      <p:sp>
        <p:nvSpPr>
          <p:cNvPr id="3082" name="WordArt 10"/>
          <p:cNvSpPr>
            <a:spLocks noChangeArrowheads="1" noChangeShapeType="1" noTextEdit="1"/>
          </p:cNvSpPr>
          <p:nvPr/>
        </p:nvSpPr>
        <p:spPr bwMode="auto">
          <a:xfrm rot="-153750">
            <a:off x="457200" y="2362200"/>
            <a:ext cx="7648575" cy="1458913"/>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contourClr>
                <a:srgbClr val="FE3E02"/>
              </a:contourClr>
            </a:sp3d>
          </a:bodyPr>
          <a:lstStyle/>
          <a:p>
            <a:pPr algn="ctr"/>
            <a:r>
              <a:rPr lang="en-US" sz="6600" kern="10" dirty="0" smtClean="0">
                <a:ln w="9525">
                  <a:round/>
                  <a:headEnd/>
                  <a:tailEnd/>
                </a:ln>
                <a:gradFill rotWithShape="1">
                  <a:gsLst>
                    <a:gs pos="0">
                      <a:srgbClr val="FE3E02"/>
                    </a:gs>
                    <a:gs pos="100000">
                      <a:srgbClr val="FFE701"/>
                    </a:gs>
                  </a:gsLst>
                  <a:lin ang="16320000" scaled="1"/>
                </a:gradFill>
                <a:latin typeface="Times New Roman" panose="02020603050405020304" pitchFamily="18" charset="0"/>
                <a:cs typeface="Times New Roman" panose="02020603050405020304" pitchFamily="18" charset="0"/>
              </a:rPr>
              <a:t>ĐẶC ĐIỂM</a:t>
            </a:r>
            <a:endParaRPr lang="en-US" sz="6600" kern="10" dirty="0">
              <a:ln w="9525">
                <a:round/>
                <a:headEnd/>
                <a:tailEnd/>
              </a:ln>
              <a:gradFill rotWithShape="1">
                <a:gsLst>
                  <a:gs pos="0">
                    <a:srgbClr val="FE3E02"/>
                  </a:gs>
                  <a:gs pos="100000">
                    <a:srgbClr val="FFE701"/>
                  </a:gs>
                </a:gsLst>
                <a:lin ang="16320000" scaled="1"/>
              </a:gradFill>
              <a:latin typeface="Times New Roman" panose="02020603050405020304" pitchFamily="18" charset="0"/>
              <a:cs typeface="Times New Roman" panose="02020603050405020304" pitchFamily="18" charset="0"/>
            </a:endParaRPr>
          </a:p>
        </p:txBody>
      </p:sp>
      <p:pic>
        <p:nvPicPr>
          <p:cNvPr id="55299" name="Picture 15" descr="j02513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53000"/>
            <a:ext cx="1828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82"/>
                                        </p:tgtEl>
                                        <p:attrNameLst>
                                          <p:attrName>style.visibility</p:attrName>
                                        </p:attrNameLst>
                                      </p:cBhvr>
                                      <p:to>
                                        <p:strVal val="visible"/>
                                      </p:to>
                                    </p:set>
                                    <p:anim calcmode="lin" valueType="num">
                                      <p:cBhvr>
                                        <p:cTn id="7" dur="1000" fill="hold"/>
                                        <p:tgtEl>
                                          <p:spTgt spid="3082"/>
                                        </p:tgtEl>
                                        <p:attrNameLst>
                                          <p:attrName>ppt_w</p:attrName>
                                        </p:attrNameLst>
                                      </p:cBhvr>
                                      <p:tavLst>
                                        <p:tav tm="0">
                                          <p:val>
                                            <p:fltVal val="0"/>
                                          </p:val>
                                        </p:tav>
                                        <p:tav tm="100000">
                                          <p:val>
                                            <p:strVal val="#ppt_w"/>
                                          </p:val>
                                        </p:tav>
                                      </p:tavLst>
                                    </p:anim>
                                    <p:anim calcmode="lin" valueType="num">
                                      <p:cBhvr>
                                        <p:cTn id="8" dur="1000" fill="hold"/>
                                        <p:tgtEl>
                                          <p:spTgt spid="3082"/>
                                        </p:tgtEl>
                                        <p:attrNameLst>
                                          <p:attrName>ppt_h</p:attrName>
                                        </p:attrNameLst>
                                      </p:cBhvr>
                                      <p:tavLst>
                                        <p:tav tm="0">
                                          <p:val>
                                            <p:fltVal val="0"/>
                                          </p:val>
                                        </p:tav>
                                        <p:tav tm="100000">
                                          <p:val>
                                            <p:strVal val="#ppt_h"/>
                                          </p:val>
                                        </p:tav>
                                      </p:tavLst>
                                    </p:anim>
                                    <p:anim calcmode="lin" valueType="num">
                                      <p:cBhvr>
                                        <p:cTn id="9" dur="1000" fill="hold"/>
                                        <p:tgtEl>
                                          <p:spTgt spid="3082"/>
                                        </p:tgtEl>
                                        <p:attrNameLst>
                                          <p:attrName>style.rotation</p:attrName>
                                        </p:attrNameLst>
                                      </p:cBhvr>
                                      <p:tavLst>
                                        <p:tav tm="0">
                                          <p:val>
                                            <p:fltVal val="90"/>
                                          </p:val>
                                        </p:tav>
                                        <p:tav tm="100000">
                                          <p:val>
                                            <p:fltVal val="0"/>
                                          </p:val>
                                        </p:tav>
                                      </p:tavLst>
                                    </p:anim>
                                    <p:animEffect transition="in" filter="fade">
                                      <p:cBhvr>
                                        <p:cTn id="10" dur="1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4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17413" name="Rectangle 5"/>
          <p:cNvSpPr>
            <a:spLocks noGrp="1" noChangeArrowheads="1"/>
          </p:cNvSpPr>
          <p:nvPr>
            <p:ph type="title"/>
          </p:nvPr>
        </p:nvSpPr>
        <p:spPr>
          <a:xfrm rot="1473340">
            <a:off x="-436563" y="2416175"/>
            <a:ext cx="9588501" cy="1143000"/>
          </a:xfrm>
        </p:spPr>
        <p:txBody>
          <a:bodyPr/>
          <a:lstStyle/>
          <a:p>
            <a:pPr eaLnBrk="1" hangingPunct="1">
              <a:defRPr/>
            </a:pPr>
            <a:r>
              <a:rPr lang="en-US" sz="6600" b="1" dirty="0" smtClean="0">
                <a:solidFill>
                  <a:schemeClr val="bg1"/>
                </a:solidFill>
                <a:latin typeface="Verdana" charset="0"/>
                <a:ea typeface="ＭＳ Ｐゴシック" charset="0"/>
              </a:rPr>
              <a:t>NHỮNG KHÁC BIỆT</a:t>
            </a:r>
            <a:endParaRPr lang="en-US" sz="6600" b="1" dirty="0">
              <a:ea typeface="ＭＳ Ｐゴシック" charset="0"/>
            </a:endParaRPr>
          </a:p>
        </p:txBody>
      </p:sp>
      <p:pic>
        <p:nvPicPr>
          <p:cNvPr id="17416" name="Picture 8" descr="ODVSO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429000"/>
            <a:ext cx="24653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OPROF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0"/>
            <a:ext cx="30289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7413"/>
                                        </p:tgtEl>
                                        <p:attrNameLst>
                                          <p:attrName>style.visibility</p:attrName>
                                        </p:attrNameLst>
                                      </p:cBhvr>
                                      <p:to>
                                        <p:strVal val="visible"/>
                                      </p:to>
                                    </p:set>
                                    <p:anim by="(-#ppt_w*2)" calcmode="lin" valueType="num">
                                      <p:cBhvr rctx="PPT">
                                        <p:cTn id="7" dur="500" autoRev="1" fill="hold">
                                          <p:stCondLst>
                                            <p:cond delay="0"/>
                                          </p:stCondLst>
                                        </p:cTn>
                                        <p:tgtEl>
                                          <p:spTgt spid="17413"/>
                                        </p:tgtEl>
                                        <p:attrNameLst>
                                          <p:attrName>ppt_w</p:attrName>
                                        </p:attrNameLst>
                                      </p:cBhvr>
                                    </p:anim>
                                    <p:anim by="(#ppt_w*0.50)" calcmode="lin" valueType="num">
                                      <p:cBhvr>
                                        <p:cTn id="8" dur="500" decel="50000" autoRev="1" fill="hold">
                                          <p:stCondLst>
                                            <p:cond delay="0"/>
                                          </p:stCondLst>
                                        </p:cTn>
                                        <p:tgtEl>
                                          <p:spTgt spid="17413"/>
                                        </p:tgtEl>
                                        <p:attrNameLst>
                                          <p:attrName>ppt_x</p:attrName>
                                        </p:attrNameLst>
                                      </p:cBhvr>
                                    </p:anim>
                                    <p:anim from="(-#ppt_h/2)" to="(#ppt_y)" calcmode="lin" valueType="num">
                                      <p:cBhvr>
                                        <p:cTn id="9" dur="1000" fill="hold">
                                          <p:stCondLst>
                                            <p:cond delay="0"/>
                                          </p:stCondLst>
                                        </p:cTn>
                                        <p:tgtEl>
                                          <p:spTgt spid="17413"/>
                                        </p:tgtEl>
                                        <p:attrNameLst>
                                          <p:attrName>ppt_y</p:attrName>
                                        </p:attrNameLst>
                                      </p:cBhvr>
                                    </p:anim>
                                    <p:animRot by="21600000">
                                      <p:cBhvr>
                                        <p:cTn id="10" dur="1000" fill="hold">
                                          <p:stCondLst>
                                            <p:cond delay="0"/>
                                          </p:stCondLst>
                                        </p:cTn>
                                        <p:tgtEl>
                                          <p:spTgt spid="17413"/>
                                        </p:tgtEl>
                                        <p:attrNameLst>
                                          <p:attrName>r</p:attrName>
                                        </p:attrNameLst>
                                      </p:cBhvr>
                                    </p:animRot>
                                  </p:childTnLst>
                                </p:cTn>
                              </p:par>
                            </p:childTnLst>
                          </p:cTn>
                        </p:par>
                        <p:par>
                          <p:cTn id="11" fill="hold" nodeType="afterGroup">
                            <p:stCondLst>
                              <p:cond delay="2200"/>
                            </p:stCondLst>
                            <p:childTnLst>
                              <p:par>
                                <p:cTn id="12" presetID="23" presetClass="entr" presetSubtype="16" fill="hold" nodeType="afterEffect">
                                  <p:stCondLst>
                                    <p:cond delay="0"/>
                                  </p:stCondLst>
                                  <p:childTnLst>
                                    <p:set>
                                      <p:cBhvr>
                                        <p:cTn id="13" dur="1" fill="hold">
                                          <p:stCondLst>
                                            <p:cond delay="0"/>
                                          </p:stCondLst>
                                        </p:cTn>
                                        <p:tgtEl>
                                          <p:spTgt spid="17416"/>
                                        </p:tgtEl>
                                        <p:attrNameLst>
                                          <p:attrName>style.visibility</p:attrName>
                                        </p:attrNameLst>
                                      </p:cBhvr>
                                      <p:to>
                                        <p:strVal val="visible"/>
                                      </p:to>
                                    </p:set>
                                    <p:anim calcmode="lin" valueType="num">
                                      <p:cBhvr>
                                        <p:cTn id="14" dur="1000" fill="hold"/>
                                        <p:tgtEl>
                                          <p:spTgt spid="17416"/>
                                        </p:tgtEl>
                                        <p:attrNameLst>
                                          <p:attrName>ppt_w</p:attrName>
                                        </p:attrNameLst>
                                      </p:cBhvr>
                                      <p:tavLst>
                                        <p:tav tm="0">
                                          <p:val>
                                            <p:fltVal val="0"/>
                                          </p:val>
                                        </p:tav>
                                        <p:tav tm="100000">
                                          <p:val>
                                            <p:strVal val="#ppt_w"/>
                                          </p:val>
                                        </p:tav>
                                      </p:tavLst>
                                    </p:anim>
                                    <p:anim calcmode="lin" valueType="num">
                                      <p:cBhvr>
                                        <p:cTn id="15" dur="1000" fill="hold"/>
                                        <p:tgtEl>
                                          <p:spTgt spid="17416"/>
                                        </p:tgtEl>
                                        <p:attrNameLst>
                                          <p:attrName>ppt_h</p:attrName>
                                        </p:attrNameLst>
                                      </p:cBhvr>
                                      <p:tavLst>
                                        <p:tav tm="0">
                                          <p:val>
                                            <p:fltVal val="0"/>
                                          </p:val>
                                        </p:tav>
                                        <p:tav tm="100000">
                                          <p:val>
                                            <p:strVal val="#ppt_h"/>
                                          </p:val>
                                        </p:tav>
                                      </p:tavLst>
                                    </p:anim>
                                  </p:childTnLst>
                                </p:cTn>
                              </p:par>
                            </p:childTnLst>
                          </p:cTn>
                        </p:par>
                        <p:par>
                          <p:cTn id="16" fill="hold" nodeType="afterGroup">
                            <p:stCondLst>
                              <p:cond delay="3200"/>
                            </p:stCondLst>
                            <p:childTnLst>
                              <p:par>
                                <p:cTn id="17" presetID="23" presetClass="entr" presetSubtype="16" fill="hold" nodeType="afterEffect">
                                  <p:stCondLst>
                                    <p:cond delay="0"/>
                                  </p:stCondLst>
                                  <p:childTnLst>
                                    <p:set>
                                      <p:cBhvr>
                                        <p:cTn id="18" dur="1" fill="hold">
                                          <p:stCondLst>
                                            <p:cond delay="0"/>
                                          </p:stCondLst>
                                        </p:cTn>
                                        <p:tgtEl>
                                          <p:spTgt spid="17418"/>
                                        </p:tgtEl>
                                        <p:attrNameLst>
                                          <p:attrName>style.visibility</p:attrName>
                                        </p:attrNameLst>
                                      </p:cBhvr>
                                      <p:to>
                                        <p:strVal val="visible"/>
                                      </p:to>
                                    </p:set>
                                    <p:anim calcmode="lin" valueType="num">
                                      <p:cBhvr>
                                        <p:cTn id="19" dur="1000" fill="hold"/>
                                        <p:tgtEl>
                                          <p:spTgt spid="17418"/>
                                        </p:tgtEl>
                                        <p:attrNameLst>
                                          <p:attrName>ppt_w</p:attrName>
                                        </p:attrNameLst>
                                      </p:cBhvr>
                                      <p:tavLst>
                                        <p:tav tm="0">
                                          <p:val>
                                            <p:fltVal val="0"/>
                                          </p:val>
                                        </p:tav>
                                        <p:tav tm="100000">
                                          <p:val>
                                            <p:strVal val="#ppt_w"/>
                                          </p:val>
                                        </p:tav>
                                      </p:tavLst>
                                    </p:anim>
                                    <p:anim calcmode="lin" valueType="num">
                                      <p:cBhvr>
                                        <p:cTn id="20" dur="1000" fill="hold"/>
                                        <p:tgtEl>
                                          <p:spTgt spid="174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4" descr="bv3002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27838"/>
          </a:xfrm>
          <a:noFill/>
        </p:spPr>
      </p:pic>
      <p:sp>
        <p:nvSpPr>
          <p:cNvPr id="22546" name="WordArt 18"/>
          <p:cNvSpPr>
            <a:spLocks noChangeArrowheads="1" noChangeShapeType="1" noTextEdit="1"/>
          </p:cNvSpPr>
          <p:nvPr/>
        </p:nvSpPr>
        <p:spPr bwMode="auto">
          <a:xfrm>
            <a:off x="1676400" y="1371600"/>
            <a:ext cx="5562600" cy="1314450"/>
          </a:xfrm>
          <a:prstGeom prst="rect">
            <a:avLst/>
          </a:prstGeom>
        </p:spPr>
        <p:txBody>
          <a:bodyPr wrap="none" fromWordArt="1">
            <a:prstTxWarp prst="textDoubleWave1">
              <a:avLst>
                <a:gd name="adj1" fmla="val 6500"/>
                <a:gd name="adj2" fmla="val 0"/>
              </a:avLst>
            </a:prstTxWarp>
          </a:bodyPr>
          <a:lstStyle/>
          <a:p>
            <a:pPr algn="ctr"/>
            <a:r>
              <a:rPr lang="en-US" sz="8000" kern="10" spc="-800" dirty="0" smtClean="0">
                <a:ln w="12700">
                  <a:solidFill>
                    <a:srgbClr val="000099"/>
                  </a:solidFill>
                  <a:round/>
                  <a:headEnd/>
                  <a:tailEnd/>
                </a:ln>
                <a:solidFill>
                  <a:srgbClr val="FF6600"/>
                </a:solidFill>
                <a:effectLst>
                  <a:outerShdw dist="125724" dir="18900000" algn="ctr" rotWithShape="0">
                    <a:srgbClr val="000099">
                      <a:alpha val="74997"/>
                    </a:srgbClr>
                  </a:outerShdw>
                </a:effectLst>
                <a:latin typeface="Garamond" panose="02020404030301010803" pitchFamily="18" charset="0"/>
              </a:rPr>
              <a:t>THƠ CA</a:t>
            </a:r>
            <a:endParaRPr lang="en-US" sz="8000" kern="10" spc="-800" dirty="0">
              <a:ln w="12700">
                <a:solidFill>
                  <a:srgbClr val="000099"/>
                </a:solidFill>
                <a:round/>
                <a:headEnd/>
                <a:tailEnd/>
              </a:ln>
              <a:solidFill>
                <a:srgbClr val="FF6600"/>
              </a:solidFill>
              <a:effectLst>
                <a:outerShdw dist="125724" dir="18900000" algn="ctr" rotWithShape="0">
                  <a:srgbClr val="000099">
                    <a:alpha val="74997"/>
                  </a:srgbClr>
                </a:outerShdw>
              </a:effectLst>
              <a:latin typeface="Garamond" panose="02020404030301010803" pitchFamily="18" charset="0"/>
            </a:endParaRPr>
          </a:p>
        </p:txBody>
      </p:sp>
      <p:pic>
        <p:nvPicPr>
          <p:cNvPr id="22553" name="Picture 25" descr="ISCCN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895600"/>
            <a:ext cx="3111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2546"/>
                                        </p:tgtEl>
                                        <p:attrNameLst>
                                          <p:attrName>style.visibility</p:attrName>
                                        </p:attrNameLst>
                                      </p:cBhvr>
                                      <p:to>
                                        <p:strVal val="visible"/>
                                      </p:to>
                                    </p:set>
                                    <p:animEffect transition="in" filter="fade">
                                      <p:cBhvr>
                                        <p:cTn id="7" dur="770" decel="100000"/>
                                        <p:tgtEl>
                                          <p:spTgt spid="22546"/>
                                        </p:tgtEl>
                                      </p:cBhvr>
                                    </p:animEffect>
                                    <p:animScale>
                                      <p:cBhvr>
                                        <p:cTn id="8" dur="770" decel="100000"/>
                                        <p:tgtEl>
                                          <p:spTgt spid="22546"/>
                                        </p:tgtEl>
                                      </p:cBhvr>
                                      <p:from x="10000" y="10000"/>
                                      <p:to x="200000" y="450000"/>
                                    </p:animScale>
                                    <p:animScale>
                                      <p:cBhvr>
                                        <p:cTn id="9" dur="1230" accel="100000" fill="hold">
                                          <p:stCondLst>
                                            <p:cond delay="770"/>
                                          </p:stCondLst>
                                        </p:cTn>
                                        <p:tgtEl>
                                          <p:spTgt spid="22546"/>
                                        </p:tgtEl>
                                      </p:cBhvr>
                                      <p:from x="200000" y="450000"/>
                                      <p:to x="100000" y="100000"/>
                                    </p:animScale>
                                    <p:set>
                                      <p:cBhvr>
                                        <p:cTn id="10" dur="770" fill="hold"/>
                                        <p:tgtEl>
                                          <p:spTgt spid="22546"/>
                                        </p:tgtEl>
                                        <p:attrNameLst>
                                          <p:attrName>ppt_x</p:attrName>
                                        </p:attrNameLst>
                                      </p:cBhvr>
                                      <p:to>
                                        <p:strVal val="(0.5)"/>
                                      </p:to>
                                    </p:set>
                                    <p:anim from="(0.5)" to="(#ppt_x)" calcmode="lin" valueType="num">
                                      <p:cBhvr>
                                        <p:cTn id="11" dur="1230" accel="100000" fill="hold">
                                          <p:stCondLst>
                                            <p:cond delay="770"/>
                                          </p:stCondLst>
                                        </p:cTn>
                                        <p:tgtEl>
                                          <p:spTgt spid="22546"/>
                                        </p:tgtEl>
                                        <p:attrNameLst>
                                          <p:attrName>ppt_x</p:attrName>
                                        </p:attrNameLst>
                                      </p:cBhvr>
                                    </p:anim>
                                    <p:set>
                                      <p:cBhvr>
                                        <p:cTn id="12" dur="770" fill="hold"/>
                                        <p:tgtEl>
                                          <p:spTgt spid="22546"/>
                                        </p:tgtEl>
                                        <p:attrNameLst>
                                          <p:attrName>ppt_y</p:attrName>
                                        </p:attrNameLst>
                                      </p:cBhvr>
                                      <p:to>
                                        <p:strVal val="(#ppt_y+0.4)"/>
                                      </p:to>
                                    </p:set>
                                    <p:anim from="(#ppt_y+0.4)" to="(#ppt_y)" calcmode="lin" valueType="num">
                                      <p:cBhvr>
                                        <p:cTn id="13" dur="1230" accel="100000" fill="hold">
                                          <p:stCondLst>
                                            <p:cond delay="770"/>
                                          </p:stCondLst>
                                        </p:cTn>
                                        <p:tgtEl>
                                          <p:spTgt spid="22546"/>
                                        </p:tgtEl>
                                        <p:attrNameLst>
                                          <p:attrName>ppt_y</p:attrName>
                                        </p:attrNameLst>
                                      </p:cBhvr>
                                    </p:anim>
                                  </p:childTnLst>
                                </p:cTn>
                              </p:par>
                            </p:childTnLst>
                          </p:cTn>
                        </p:par>
                        <p:par>
                          <p:cTn id="14" fill="hold" nodeType="afterGroup">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22553"/>
                                        </p:tgtEl>
                                        <p:attrNameLst>
                                          <p:attrName>style.visibility</p:attrName>
                                        </p:attrNameLst>
                                      </p:cBhvr>
                                      <p:to>
                                        <p:strVal val="visible"/>
                                      </p:to>
                                    </p:set>
                                    <p:anim calcmode="lin" valueType="num">
                                      <p:cBhvr>
                                        <p:cTn id="17" dur="1000" fill="hold"/>
                                        <p:tgtEl>
                                          <p:spTgt spid="22553"/>
                                        </p:tgtEl>
                                        <p:attrNameLst>
                                          <p:attrName>ppt_w</p:attrName>
                                        </p:attrNameLst>
                                      </p:cBhvr>
                                      <p:tavLst>
                                        <p:tav tm="0">
                                          <p:val>
                                            <p:strVal val="#ppt_w+.3"/>
                                          </p:val>
                                        </p:tav>
                                        <p:tav tm="100000">
                                          <p:val>
                                            <p:strVal val="#ppt_w"/>
                                          </p:val>
                                        </p:tav>
                                      </p:tavLst>
                                    </p:anim>
                                    <p:anim calcmode="lin" valueType="num">
                                      <p:cBhvr>
                                        <p:cTn id="18" dur="1000" fill="hold"/>
                                        <p:tgtEl>
                                          <p:spTgt spid="22553"/>
                                        </p:tgtEl>
                                        <p:attrNameLst>
                                          <p:attrName>ppt_h</p:attrName>
                                        </p:attrNameLst>
                                      </p:cBhvr>
                                      <p:tavLst>
                                        <p:tav tm="0">
                                          <p:val>
                                            <p:strVal val="#ppt_h"/>
                                          </p:val>
                                        </p:tav>
                                        <p:tav tm="100000">
                                          <p:val>
                                            <p:strVal val="#ppt_h"/>
                                          </p:val>
                                        </p:tav>
                                      </p:tavLst>
                                    </p:anim>
                                    <p:animEffect transition="in" filter="fade">
                                      <p:cBhvr>
                                        <p:cTn id="19" dur="1000"/>
                                        <p:tgtEl>
                                          <p:spTgt spid="22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6" descr="bv30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2" name="Rectangle 2"/>
          <p:cNvSpPr>
            <a:spLocks noGrp="1" noChangeArrowheads="1"/>
          </p:cNvSpPr>
          <p:nvPr>
            <p:ph type="title"/>
          </p:nvPr>
        </p:nvSpPr>
        <p:spPr>
          <a:xfrm>
            <a:off x="457200" y="457200"/>
            <a:ext cx="8229600" cy="1143000"/>
          </a:xfrm>
        </p:spPr>
        <p:txBody>
          <a:bodyPr/>
          <a:lstStyle/>
          <a:p>
            <a:pPr eaLnBrk="1" hangingPunct="1"/>
            <a:r>
              <a:rPr lang="en-US" altLang="en-US" dirty="0" smtClean="0">
                <a:solidFill>
                  <a:srgbClr val="FF0000"/>
                </a:solidFill>
                <a:latin typeface="Impact" panose="020B0806030902050204" pitchFamily="34" charset="0"/>
              </a:rPr>
              <a:t>Ancient Near Eastern </a:t>
            </a:r>
            <a:br>
              <a:rPr lang="en-US" altLang="en-US" dirty="0" smtClean="0">
                <a:solidFill>
                  <a:srgbClr val="FF0000"/>
                </a:solidFill>
                <a:latin typeface="Impact" panose="020B0806030902050204" pitchFamily="34" charset="0"/>
              </a:rPr>
            </a:br>
            <a:r>
              <a:rPr lang="en-US" altLang="en-US" dirty="0" smtClean="0">
                <a:solidFill>
                  <a:srgbClr val="FF0000"/>
                </a:solidFill>
                <a:latin typeface="Impact" panose="020B0806030902050204" pitchFamily="34" charset="0"/>
              </a:rPr>
              <a:t>Wisdom Literature</a:t>
            </a:r>
          </a:p>
        </p:txBody>
      </p:sp>
      <p:sp>
        <p:nvSpPr>
          <p:cNvPr id="168963" name="Rectangle 3"/>
          <p:cNvSpPr>
            <a:spLocks noGrp="1" noChangeArrowheads="1"/>
          </p:cNvSpPr>
          <p:nvPr>
            <p:ph type="body" idx="1"/>
          </p:nvPr>
        </p:nvSpPr>
        <p:spPr>
          <a:xfrm>
            <a:off x="457200" y="2103438"/>
            <a:ext cx="8229600" cy="4525962"/>
          </a:xfrm>
        </p:spPr>
        <p:txBody>
          <a:bodyPr/>
          <a:lstStyle/>
          <a:p>
            <a:pPr eaLnBrk="1" hangingPunct="1">
              <a:buFontTx/>
              <a:buNone/>
            </a:pPr>
            <a:r>
              <a:rPr lang="en-US" altLang="en-US" dirty="0" smtClean="0">
                <a:solidFill>
                  <a:srgbClr val="000099"/>
                </a:solidFill>
              </a:rPr>
              <a:t>The Nations had Wisdom Teachers</a:t>
            </a:r>
            <a:br>
              <a:rPr lang="en-US" altLang="en-US" dirty="0" smtClean="0">
                <a:solidFill>
                  <a:srgbClr val="000099"/>
                </a:solidFill>
              </a:rPr>
            </a:br>
            <a:r>
              <a:rPr lang="en-US" altLang="en-US" dirty="0" smtClean="0">
                <a:solidFill>
                  <a:srgbClr val="000099"/>
                </a:solidFill>
              </a:rPr>
              <a:t>Wise men of Mesopotamia, Canaan and Egypt were compared with Solomon.</a:t>
            </a:r>
            <a:br>
              <a:rPr lang="en-US" altLang="en-US" dirty="0" smtClean="0">
                <a:solidFill>
                  <a:srgbClr val="000099"/>
                </a:solidFill>
              </a:rPr>
            </a:br>
            <a:endParaRPr lang="en-US" altLang="en-US" dirty="0" smtClean="0">
              <a:solidFill>
                <a:srgbClr val="000099"/>
              </a:solidFill>
            </a:endParaRPr>
          </a:p>
          <a:p>
            <a:pPr eaLnBrk="1" hangingPunct="1">
              <a:buFontTx/>
              <a:buNone/>
            </a:pPr>
            <a:r>
              <a:rPr lang="en-US" altLang="en-US" dirty="0" smtClean="0">
                <a:solidFill>
                  <a:srgbClr val="000099"/>
                </a:solidFill>
              </a:rPr>
              <a:t>Divided into instructional &amp; discourse</a:t>
            </a:r>
          </a:p>
          <a:p>
            <a:pPr eaLnBrk="1" hangingPunct="1">
              <a:buFontTx/>
              <a:buNone/>
            </a:pPr>
            <a:r>
              <a:rPr lang="en-US" altLang="en-US" dirty="0" smtClean="0">
                <a:solidFill>
                  <a:srgbClr val="000099"/>
                </a:solidFill>
              </a:rPr>
              <a:t>   Egyptian Instructional Wisdom</a:t>
            </a:r>
          </a:p>
          <a:p>
            <a:pPr eaLnBrk="1" hangingPunct="1">
              <a:buFontTx/>
              <a:buNone/>
            </a:pPr>
            <a:r>
              <a:rPr lang="en-US" altLang="en-US" dirty="0" smtClean="0">
                <a:solidFill>
                  <a:srgbClr val="000099"/>
                </a:solidFill>
              </a:rPr>
              <a:t>   Mesopotamian </a:t>
            </a:r>
            <a:r>
              <a:rPr lang="en-US" altLang="en-US" dirty="0" err="1" smtClean="0">
                <a:solidFill>
                  <a:srgbClr val="000099"/>
                </a:solidFill>
              </a:rPr>
              <a:t>Discoursive</a:t>
            </a:r>
            <a:r>
              <a:rPr lang="en-US" altLang="en-US" dirty="0" smtClean="0">
                <a:solidFill>
                  <a:srgbClr val="000099"/>
                </a:solidFill>
              </a:rPr>
              <a:t> Wisdom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fade">
                                      <p:cBhvr>
                                        <p:cTn id="7" dur="2000"/>
                                        <p:tgtEl>
                                          <p:spTgt spid="168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8963">
                                            <p:txEl>
                                              <p:pRg st="0" end="0"/>
                                            </p:txEl>
                                          </p:spTgt>
                                        </p:tgtEl>
                                        <p:attrNameLst>
                                          <p:attrName>style.visibility</p:attrName>
                                        </p:attrNameLst>
                                      </p:cBhvr>
                                      <p:to>
                                        <p:strVal val="visible"/>
                                      </p:to>
                                    </p:set>
                                    <p:animEffect transition="in" filter="dissolve">
                                      <p:cBhvr>
                                        <p:cTn id="12" dur="500"/>
                                        <p:tgtEl>
                                          <p:spTgt spid="168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8963">
                                            <p:txEl>
                                              <p:pRg st="1" end="1"/>
                                            </p:txEl>
                                          </p:spTgt>
                                        </p:tgtEl>
                                        <p:attrNameLst>
                                          <p:attrName>style.visibility</p:attrName>
                                        </p:attrNameLst>
                                      </p:cBhvr>
                                      <p:to>
                                        <p:strVal val="visible"/>
                                      </p:to>
                                    </p:set>
                                    <p:animEffect transition="in" filter="dissolve">
                                      <p:cBhvr>
                                        <p:cTn id="17" dur="500"/>
                                        <p:tgtEl>
                                          <p:spTgt spid="168963">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8963">
                                            <p:txEl>
                                              <p:pRg st="2" end="2"/>
                                            </p:txEl>
                                          </p:spTgt>
                                        </p:tgtEl>
                                        <p:attrNameLst>
                                          <p:attrName>style.visibility</p:attrName>
                                        </p:attrNameLst>
                                      </p:cBhvr>
                                      <p:to>
                                        <p:strVal val="visible"/>
                                      </p:to>
                                    </p:set>
                                    <p:animEffect transition="in" filter="dissolve">
                                      <p:cBhvr>
                                        <p:cTn id="20" dur="500"/>
                                        <p:tgtEl>
                                          <p:spTgt spid="168963">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8963">
                                            <p:txEl>
                                              <p:pRg st="3" end="3"/>
                                            </p:txEl>
                                          </p:spTgt>
                                        </p:tgtEl>
                                        <p:attrNameLst>
                                          <p:attrName>style.visibility</p:attrName>
                                        </p:attrNameLst>
                                      </p:cBhvr>
                                      <p:to>
                                        <p:strVal val="visible"/>
                                      </p:to>
                                    </p:set>
                                    <p:animEffect transition="in" filter="dissolve">
                                      <p:cBhvr>
                                        <p:cTn id="23" dur="500"/>
                                        <p:tgtEl>
                                          <p:spTgt spid="168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descr="bluegreen_inspirations_b019_title"/>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70700"/>
          </a:xfrm>
          <a:noFill/>
        </p:spPr>
      </p:pic>
      <p:sp>
        <p:nvSpPr>
          <p:cNvPr id="7174" name="Text Box 6"/>
          <p:cNvSpPr txBox="1">
            <a:spLocks noChangeArrowheads="1"/>
          </p:cNvSpPr>
          <p:nvPr/>
        </p:nvSpPr>
        <p:spPr bwMode="auto">
          <a:xfrm>
            <a:off x="2209800" y="381000"/>
            <a:ext cx="685315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4400" b="0" i="1" dirty="0" smtClean="0">
                <a:solidFill>
                  <a:srgbClr val="FF0000"/>
                </a:solidFill>
                <a:latin typeface="Verdana" panose="020B0604030504040204" pitchFamily="34" charset="0"/>
              </a:rPr>
              <a:t>TƯ TƯỞNG BÊN TRONG</a:t>
            </a:r>
            <a:endParaRPr lang="en-US" altLang="en-US" sz="4400" b="0" i="1" dirty="0">
              <a:solidFill>
                <a:srgbClr val="FF0000"/>
              </a:solidFill>
              <a:latin typeface="Verdana" panose="020B0604030504040204" pitchFamily="34" charset="0"/>
            </a:endParaRPr>
          </a:p>
        </p:txBody>
      </p:sp>
      <p:pic>
        <p:nvPicPr>
          <p:cNvPr id="63491" name="Picture 7" descr="j0195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3276600"/>
            <a:ext cx="3328988"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13" descr="j02346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19812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6" descr="j02920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676400"/>
            <a:ext cx="21336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19" descr="j0301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810000"/>
            <a:ext cx="183038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ppt_x</p:attrName>
                                        </p:attrNameLst>
                                      </p:cBhvr>
                                      <p:tavLst>
                                        <p:tav tm="0">
                                          <p:val>
                                            <p:strVal val="#ppt_x-.2"/>
                                          </p:val>
                                        </p:tav>
                                        <p:tav tm="100000">
                                          <p:val>
                                            <p:strVal val="#ppt_x"/>
                                          </p:val>
                                        </p:tav>
                                      </p:tavLst>
                                    </p:anim>
                                    <p:anim calcmode="lin" valueType="num">
                                      <p:cBhvr>
                                        <p:cTn id="8" dur="1000" fill="hold"/>
                                        <p:tgtEl>
                                          <p:spTgt spid="71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bv3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WordArt 3"/>
          <p:cNvSpPr>
            <a:spLocks noChangeArrowheads="1" noChangeShapeType="1" noTextEdit="1"/>
          </p:cNvSpPr>
          <p:nvPr/>
        </p:nvSpPr>
        <p:spPr bwMode="auto">
          <a:xfrm>
            <a:off x="533400" y="533400"/>
            <a:ext cx="7239000" cy="2362200"/>
          </a:xfrm>
          <a:prstGeom prst="rect">
            <a:avLst/>
          </a:prstGeom>
        </p:spPr>
        <p:txBody>
          <a:bodyPr wrap="none" fromWordArt="1">
            <a:prstTxWarp prst="textSlantUp">
              <a:avLst>
                <a:gd name="adj" fmla="val 32056"/>
              </a:avLst>
            </a:prstTxWarp>
          </a:bodyPr>
          <a:lstStyle/>
          <a:p>
            <a:pPr algn="ct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mj-lt"/>
              </a:rPr>
              <a:t>THÁCH THỨC KHÔN NGOAN</a:t>
            </a:r>
            <a:endPar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mj-lt"/>
            </a:endParaRPr>
          </a:p>
        </p:txBody>
      </p:sp>
      <p:pic>
        <p:nvPicPr>
          <p:cNvPr id="152580" name="Picture 4" descr="PMDFO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514600"/>
            <a:ext cx="5334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52579"/>
                                        </p:tgtEl>
                                        <p:attrNameLst>
                                          <p:attrName>style.visibility</p:attrName>
                                        </p:attrNameLst>
                                      </p:cBhvr>
                                      <p:to>
                                        <p:strVal val="visible"/>
                                      </p:to>
                                    </p:set>
                                    <p:anim calcmode="lin" valueType="num">
                                      <p:cBhvr>
                                        <p:cTn id="7" dur="1000" fill="hold"/>
                                        <p:tgtEl>
                                          <p:spTgt spid="152579"/>
                                        </p:tgtEl>
                                        <p:attrNameLst>
                                          <p:attrName>ppt_w</p:attrName>
                                        </p:attrNameLst>
                                      </p:cBhvr>
                                      <p:tavLst>
                                        <p:tav tm="0">
                                          <p:val>
                                            <p:fltVal val="0"/>
                                          </p:val>
                                        </p:tav>
                                        <p:tav tm="100000">
                                          <p:val>
                                            <p:strVal val="#ppt_w"/>
                                          </p:val>
                                        </p:tav>
                                      </p:tavLst>
                                    </p:anim>
                                    <p:anim calcmode="lin" valueType="num">
                                      <p:cBhvr>
                                        <p:cTn id="8" dur="1000" fill="hold"/>
                                        <p:tgtEl>
                                          <p:spTgt spid="152579"/>
                                        </p:tgtEl>
                                        <p:attrNameLst>
                                          <p:attrName>ppt_h</p:attrName>
                                        </p:attrNameLst>
                                      </p:cBhvr>
                                      <p:tavLst>
                                        <p:tav tm="0">
                                          <p:val>
                                            <p:fltVal val="0"/>
                                          </p:val>
                                        </p:tav>
                                        <p:tav tm="100000">
                                          <p:val>
                                            <p:strVal val="#ppt_h"/>
                                          </p:val>
                                        </p:tav>
                                      </p:tavLst>
                                    </p:anim>
                                    <p:anim calcmode="lin" valueType="num">
                                      <p:cBhvr>
                                        <p:cTn id="9" dur="1000" fill="hold"/>
                                        <p:tgtEl>
                                          <p:spTgt spid="152579"/>
                                        </p:tgtEl>
                                        <p:attrNameLst>
                                          <p:attrName>style.rotation</p:attrName>
                                        </p:attrNameLst>
                                      </p:cBhvr>
                                      <p:tavLst>
                                        <p:tav tm="0">
                                          <p:val>
                                            <p:fltVal val="90"/>
                                          </p:val>
                                        </p:tav>
                                        <p:tav tm="100000">
                                          <p:val>
                                            <p:fltVal val="0"/>
                                          </p:val>
                                        </p:tav>
                                      </p:tavLst>
                                    </p:anim>
                                    <p:animEffect transition="in" filter="fade">
                                      <p:cBhvr>
                                        <p:cTn id="10" dur="1000"/>
                                        <p:tgtEl>
                                          <p:spTgt spid="152579"/>
                                        </p:tgtEl>
                                      </p:cBhvr>
                                    </p:animEffect>
                                  </p:childTnLst>
                                </p:cTn>
                              </p:par>
                            </p:childTnLst>
                          </p:cTn>
                        </p:par>
                        <p:par>
                          <p:cTn id="11" fill="hold" nodeType="afterGroup">
                            <p:stCondLst>
                              <p:cond delay="1850"/>
                            </p:stCondLst>
                            <p:childTnLst>
                              <p:par>
                                <p:cTn id="12" presetID="10" presetClass="entr" presetSubtype="0" fill="hold" nodeType="afterEffect">
                                  <p:stCondLst>
                                    <p:cond delay="0"/>
                                  </p:stCondLst>
                                  <p:childTnLst>
                                    <p:set>
                                      <p:cBhvr>
                                        <p:cTn id="13" dur="1" fill="hold">
                                          <p:stCondLst>
                                            <p:cond delay="0"/>
                                          </p:stCondLst>
                                        </p:cTn>
                                        <p:tgtEl>
                                          <p:spTgt spid="152580"/>
                                        </p:tgtEl>
                                        <p:attrNameLst>
                                          <p:attrName>style.visibility</p:attrName>
                                        </p:attrNameLst>
                                      </p:cBhvr>
                                      <p:to>
                                        <p:strVal val="visible"/>
                                      </p:to>
                                    </p:set>
                                    <p:animEffect transition="in" filter="fade">
                                      <p:cBhvr>
                                        <p:cTn id="14" dur="1000"/>
                                        <p:tgtEl>
                                          <p:spTgt spid="152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Picture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9588"/>
          </a:xfrm>
          <a:noFill/>
        </p:spPr>
      </p:pic>
      <p:sp>
        <p:nvSpPr>
          <p:cNvPr id="14343" name="WordArt 7"/>
          <p:cNvSpPr>
            <a:spLocks noChangeArrowheads="1" noChangeShapeType="1" noTextEdit="1"/>
          </p:cNvSpPr>
          <p:nvPr/>
        </p:nvSpPr>
        <p:spPr bwMode="auto">
          <a:xfrm>
            <a:off x="457200" y="304800"/>
            <a:ext cx="3200400" cy="3557588"/>
          </a:xfrm>
          <a:prstGeom prst="rect">
            <a:avLst/>
          </a:prstGeom>
        </p:spPr>
        <p:txBody>
          <a:bodyPr wrap="none" fromWordArt="1">
            <a:prstTxWarp prst="textSlantUp">
              <a:avLst>
                <a:gd name="adj" fmla="val 55556"/>
              </a:avLst>
            </a:prstTxWarp>
          </a:bodyPr>
          <a:lstStyle/>
          <a:p>
            <a:pPr algn="ctr"/>
            <a:r>
              <a:rPr lang="en-US" sz="4400" kern="10" dirty="0" smtClean="0">
                <a:ln w="9525">
                  <a:solidFill>
                    <a:schemeClr val="tx1"/>
                  </a:solidFill>
                  <a:round/>
                  <a:headEnd/>
                  <a:tailEnd/>
                </a:ln>
                <a:solidFill>
                  <a:srgbClr val="FFFF00"/>
                </a:solidFill>
                <a:latin typeface="+mj-lt"/>
              </a:rPr>
              <a:t>CÂU TRẢ LỜI</a:t>
            </a:r>
            <a:endParaRPr lang="en-US" sz="4400" kern="10" dirty="0">
              <a:ln w="9525">
                <a:solidFill>
                  <a:schemeClr val="tx1"/>
                </a:solidFill>
                <a:round/>
                <a:headEnd/>
                <a:tailEnd/>
              </a:ln>
              <a:solidFill>
                <a:srgbClr val="FFFF00"/>
              </a:solidFill>
              <a:latin typeface="+mj-lt"/>
            </a:endParaRPr>
          </a:p>
        </p:txBody>
      </p:sp>
      <p:pic>
        <p:nvPicPr>
          <p:cNvPr id="14344" name="Picture 8" descr="PMDTG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86200"/>
            <a:ext cx="4419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AutoShape 11"/>
          <p:cNvSpPr>
            <a:spLocks noChangeArrowheads="1"/>
          </p:cNvSpPr>
          <p:nvPr/>
        </p:nvSpPr>
        <p:spPr bwMode="auto">
          <a:xfrm>
            <a:off x="3581400" y="1219200"/>
            <a:ext cx="4038600" cy="2362200"/>
          </a:xfrm>
          <a:prstGeom prst="cloudCallout">
            <a:avLst>
              <a:gd name="adj1" fmla="val -44931"/>
              <a:gd name="adj2" fmla="val 66130"/>
            </a:avLst>
          </a:prstGeom>
          <a:solidFill>
            <a:schemeClr val="accent1"/>
          </a:solidFill>
          <a:ln w="9525">
            <a:solidFill>
              <a:schemeClr val="tx1"/>
            </a:solidFill>
            <a:round/>
            <a:headEnd/>
            <a:tailEnd/>
          </a:ln>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3600" i="1" dirty="0">
                <a:solidFill>
                  <a:schemeClr val="tx1"/>
                </a:solidFill>
                <a:latin typeface="+mj-lt"/>
              </a:rPr>
              <a:t>Hmm…</a:t>
            </a:r>
            <a:br>
              <a:rPr lang="en-US" altLang="en-US" sz="3600" i="1" dirty="0">
                <a:solidFill>
                  <a:schemeClr val="tx1"/>
                </a:solidFill>
                <a:latin typeface="+mj-lt"/>
              </a:rPr>
            </a:br>
            <a:r>
              <a:rPr lang="en-US" altLang="en-US" sz="3600" i="1" dirty="0" err="1" smtClean="0">
                <a:solidFill>
                  <a:schemeClr val="tx1"/>
                </a:solidFill>
                <a:latin typeface="+mj-lt"/>
              </a:rPr>
              <a:t>Đức</a:t>
            </a:r>
            <a:r>
              <a:rPr lang="en-US" altLang="en-US" sz="3600" i="1" dirty="0" smtClean="0">
                <a:solidFill>
                  <a:schemeClr val="tx1"/>
                </a:solidFill>
                <a:latin typeface="+mj-lt"/>
              </a:rPr>
              <a:t> </a:t>
            </a:r>
            <a:r>
              <a:rPr lang="en-US" altLang="en-US" sz="3600" i="1" dirty="0" err="1" smtClean="0">
                <a:solidFill>
                  <a:schemeClr val="tx1"/>
                </a:solidFill>
                <a:latin typeface="+mj-lt"/>
              </a:rPr>
              <a:t>Chúa</a:t>
            </a:r>
            <a:r>
              <a:rPr lang="en-US" altLang="en-US" sz="3600" i="1" dirty="0" smtClean="0">
                <a:solidFill>
                  <a:schemeClr val="tx1"/>
                </a:solidFill>
                <a:latin typeface="+mj-lt"/>
              </a:rPr>
              <a:t> </a:t>
            </a:r>
            <a:r>
              <a:rPr lang="en-US" altLang="en-US" sz="3600" i="1" dirty="0" err="1" smtClean="0">
                <a:solidFill>
                  <a:schemeClr val="tx1"/>
                </a:solidFill>
                <a:latin typeface="+mj-lt"/>
              </a:rPr>
              <a:t>Trời</a:t>
            </a:r>
            <a:r>
              <a:rPr lang="en-US" altLang="en-US" sz="3600" i="1" dirty="0" smtClean="0">
                <a:solidFill>
                  <a:schemeClr val="tx1"/>
                </a:solidFill>
                <a:latin typeface="+mj-lt"/>
              </a:rPr>
              <a:t>??</a:t>
            </a:r>
            <a:endParaRPr lang="en-US" altLang="en-US" sz="3600" i="1"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p:cTn id="7" dur="500" decel="50000" fill="hold">
                                          <p:stCondLst>
                                            <p:cond delay="0"/>
                                          </p:stCondLst>
                                        </p:cTn>
                                        <p:tgtEl>
                                          <p:spTgt spid="1434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34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343"/>
                                        </p:tgtEl>
                                        <p:attrNameLst>
                                          <p:attrName>ppt_w</p:attrName>
                                        </p:attrNameLst>
                                      </p:cBhvr>
                                      <p:tavLst>
                                        <p:tav tm="0">
                                          <p:val>
                                            <p:strVal val="#ppt_w*.05"/>
                                          </p:val>
                                        </p:tav>
                                        <p:tav tm="100000">
                                          <p:val>
                                            <p:strVal val="#ppt_w"/>
                                          </p:val>
                                        </p:tav>
                                      </p:tavLst>
                                    </p:anim>
                                    <p:anim calcmode="lin" valueType="num">
                                      <p:cBhvr>
                                        <p:cTn id="10" dur="1000" fill="hold"/>
                                        <p:tgtEl>
                                          <p:spTgt spid="1434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34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34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34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343"/>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344"/>
                                        </p:tgtEl>
                                        <p:attrNameLst>
                                          <p:attrName>style.visibility</p:attrName>
                                        </p:attrNameLst>
                                      </p:cBhvr>
                                      <p:to>
                                        <p:strVal val="visible"/>
                                      </p:to>
                                    </p:set>
                                    <p:animEffect transition="in" filter="fade">
                                      <p:cBhvr>
                                        <p:cTn id="18" dur="2000"/>
                                        <p:tgtEl>
                                          <p:spTgt spid="14344"/>
                                        </p:tgtEl>
                                      </p:cBhvr>
                                    </p:animEffect>
                                  </p:childTnLst>
                                </p:cTn>
                              </p:par>
                            </p:childTnLst>
                          </p:cTn>
                        </p:par>
                        <p:par>
                          <p:cTn id="19" fill="hold" nodeType="afterGroup">
                            <p:stCondLst>
                              <p:cond delay="30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14347"/>
                                        </p:tgtEl>
                                        <p:attrNameLst>
                                          <p:attrName>style.visibility</p:attrName>
                                        </p:attrNameLst>
                                      </p:cBhvr>
                                      <p:to>
                                        <p:strVal val="visible"/>
                                      </p:to>
                                    </p:set>
                                    <p:animEffect transition="in" filter="fade">
                                      <p:cBhvr>
                                        <p:cTn id="22" dur="2000"/>
                                        <p:tgtEl>
                                          <p:spTgt spid="14347"/>
                                        </p:tgtEl>
                                      </p:cBhvr>
                                    </p:animEffect>
                                    <p:anim calcmode="lin" valueType="num">
                                      <p:cBhvr>
                                        <p:cTn id="23" dur="2000" fill="hold"/>
                                        <p:tgtEl>
                                          <p:spTgt spid="14347"/>
                                        </p:tgtEl>
                                        <p:attrNameLst>
                                          <p:attrName>ppt_w</p:attrName>
                                        </p:attrNameLst>
                                      </p:cBhvr>
                                      <p:tavLst>
                                        <p:tav tm="0" fmla="#ppt_w*sin(2.5*pi*$)">
                                          <p:val>
                                            <p:fltVal val="0"/>
                                          </p:val>
                                        </p:tav>
                                        <p:tav tm="100000">
                                          <p:val>
                                            <p:fltVal val="1"/>
                                          </p:val>
                                        </p:tav>
                                      </p:tavLst>
                                    </p:anim>
                                    <p:anim calcmode="lin" valueType="num">
                                      <p:cBhvr>
                                        <p:cTn id="24" dur="2000" fill="hold"/>
                                        <p:tgtEl>
                                          <p:spTgt spid="143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7" descr="bv3004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27838"/>
          </a:xfrm>
          <a:noFill/>
        </p:spPr>
      </p:pic>
      <p:grpSp>
        <p:nvGrpSpPr>
          <p:cNvPr id="2" name="Group 20"/>
          <p:cNvGrpSpPr>
            <a:grpSpLocks/>
          </p:cNvGrpSpPr>
          <p:nvPr/>
        </p:nvGrpSpPr>
        <p:grpSpPr bwMode="auto">
          <a:xfrm>
            <a:off x="381000" y="152400"/>
            <a:ext cx="2362200" cy="6248400"/>
            <a:chOff x="192" y="96"/>
            <a:chExt cx="1488" cy="3936"/>
          </a:xfrm>
        </p:grpSpPr>
        <p:sp>
          <p:nvSpPr>
            <p:cNvPr id="67593" name="Rectangle 2"/>
            <p:cNvSpPr>
              <a:spLocks noChangeArrowheads="1"/>
            </p:cNvSpPr>
            <p:nvPr/>
          </p:nvSpPr>
          <p:spPr bwMode="auto">
            <a:xfrm>
              <a:off x="192" y="1488"/>
              <a:ext cx="1488" cy="2544"/>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b="0" dirty="0" err="1" smtClean="0">
                  <a:solidFill>
                    <a:schemeClr val="tx1"/>
                  </a:solidFill>
                </a:rPr>
                <a:t>Giô-suê</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Các</a:t>
              </a:r>
              <a:r>
                <a:rPr lang="en-US" altLang="en-US" sz="2200" b="0" dirty="0" smtClean="0">
                  <a:solidFill>
                    <a:schemeClr val="tx1"/>
                  </a:solidFill>
                </a:rPr>
                <a:t> </a:t>
              </a:r>
              <a:r>
                <a:rPr lang="en-US" altLang="en-US" sz="2200" b="0" dirty="0" err="1" smtClean="0">
                  <a:solidFill>
                    <a:schemeClr val="tx1"/>
                  </a:solidFill>
                </a:rPr>
                <a:t>quan</a:t>
              </a:r>
              <a:r>
                <a:rPr lang="en-US" altLang="en-US" sz="2200" b="0" dirty="0" smtClean="0">
                  <a:solidFill>
                    <a:schemeClr val="tx1"/>
                  </a:solidFill>
                </a:rPr>
                <a:t> </a:t>
              </a:r>
              <a:r>
                <a:rPr lang="en-US" altLang="en-US" sz="2200" b="0" dirty="0" err="1" smtClean="0">
                  <a:solidFill>
                    <a:schemeClr val="tx1"/>
                  </a:solidFill>
                </a:rPr>
                <a:t>xét</a:t>
              </a:r>
              <a:endParaRPr lang="en-US" altLang="en-US" sz="2200" b="0" dirty="0">
                <a:solidFill>
                  <a:schemeClr val="tx1"/>
                </a:solidFill>
              </a:endParaRPr>
            </a:p>
            <a:p>
              <a:pPr algn="ctr" eaLnBrk="1" hangingPunct="1">
                <a:spcBef>
                  <a:spcPct val="0"/>
                </a:spcBef>
              </a:pPr>
              <a:r>
                <a:rPr lang="en-US" altLang="en-US" sz="2200" b="0" dirty="0" smtClean="0">
                  <a:solidFill>
                    <a:schemeClr val="tx1"/>
                  </a:solidFill>
                </a:rPr>
                <a:t>Ru-</a:t>
              </a:r>
              <a:r>
                <a:rPr lang="en-US" altLang="en-US" sz="2200" b="0" dirty="0" err="1" smtClean="0">
                  <a:solidFill>
                    <a:schemeClr val="tx1"/>
                  </a:solidFill>
                </a:rPr>
                <a:t>tơ</a:t>
              </a:r>
              <a:endParaRPr lang="en-US" altLang="en-US" sz="2200" b="0" dirty="0">
                <a:solidFill>
                  <a:schemeClr val="tx1"/>
                </a:solidFill>
              </a:endParaRPr>
            </a:p>
            <a:p>
              <a:pPr algn="ctr" eaLnBrk="1" hangingPunct="1">
                <a:spcBef>
                  <a:spcPct val="0"/>
                </a:spcBef>
              </a:pPr>
              <a:r>
                <a:rPr lang="en-US" altLang="en-US" sz="2200" b="0" dirty="0">
                  <a:solidFill>
                    <a:schemeClr val="tx1"/>
                  </a:solidFill>
                </a:rPr>
                <a:t>1 </a:t>
              </a:r>
              <a:r>
                <a:rPr lang="en-US" altLang="en-US" sz="2200" b="0" dirty="0" smtClean="0">
                  <a:solidFill>
                    <a:schemeClr val="tx1"/>
                  </a:solidFill>
                </a:rPr>
                <a:t>Sa-mu-</a:t>
              </a:r>
              <a:r>
                <a:rPr lang="en-US" altLang="en-US" sz="2200" b="0" dirty="0" err="1" smtClean="0">
                  <a:solidFill>
                    <a:schemeClr val="tx1"/>
                  </a:solidFill>
                </a:rPr>
                <a:t>ên</a:t>
              </a:r>
              <a:endParaRPr lang="en-US" altLang="en-US" sz="2200" b="0" dirty="0">
                <a:solidFill>
                  <a:schemeClr val="tx1"/>
                </a:solidFill>
              </a:endParaRPr>
            </a:p>
            <a:p>
              <a:pPr algn="ctr" eaLnBrk="1" hangingPunct="1">
                <a:spcBef>
                  <a:spcPct val="0"/>
                </a:spcBef>
              </a:pPr>
              <a:r>
                <a:rPr lang="en-US" altLang="en-US" sz="2200" b="0" dirty="0">
                  <a:solidFill>
                    <a:schemeClr val="tx1"/>
                  </a:solidFill>
                </a:rPr>
                <a:t>2 </a:t>
              </a:r>
              <a:r>
                <a:rPr lang="en-US" altLang="en-US" sz="2200" b="0" dirty="0" smtClean="0">
                  <a:solidFill>
                    <a:schemeClr val="tx1"/>
                  </a:solidFill>
                </a:rPr>
                <a:t>Sa-mu-</a:t>
              </a:r>
              <a:r>
                <a:rPr lang="en-US" altLang="en-US" sz="2200" b="0" dirty="0" err="1" smtClean="0">
                  <a:solidFill>
                    <a:schemeClr val="tx1"/>
                  </a:solidFill>
                </a:rPr>
                <a:t>ên</a:t>
              </a:r>
              <a:endParaRPr lang="en-US" altLang="en-US" sz="2200" b="0" dirty="0">
                <a:solidFill>
                  <a:schemeClr val="tx1"/>
                </a:solidFill>
              </a:endParaRPr>
            </a:p>
            <a:p>
              <a:pPr algn="ctr" eaLnBrk="1" hangingPunct="1">
                <a:spcBef>
                  <a:spcPct val="0"/>
                </a:spcBef>
              </a:pPr>
              <a:r>
                <a:rPr lang="en-US" altLang="en-US" sz="2200" b="0" dirty="0">
                  <a:solidFill>
                    <a:schemeClr val="tx1"/>
                  </a:solidFill>
                </a:rPr>
                <a:t>1 </a:t>
              </a:r>
              <a:r>
                <a:rPr lang="en-US" altLang="en-US" sz="2200" b="0" dirty="0" err="1" smtClean="0">
                  <a:solidFill>
                    <a:schemeClr val="tx1"/>
                  </a:solidFill>
                </a:rPr>
                <a:t>Các</a:t>
              </a:r>
              <a:r>
                <a:rPr lang="en-US" altLang="en-US" sz="2200" b="0" dirty="0" smtClean="0">
                  <a:solidFill>
                    <a:schemeClr val="tx1"/>
                  </a:solidFill>
                </a:rPr>
                <a:t> </a:t>
              </a:r>
              <a:r>
                <a:rPr lang="en-US" altLang="en-US" sz="2200" b="0" dirty="0" err="1" smtClean="0">
                  <a:solidFill>
                    <a:schemeClr val="tx1"/>
                  </a:solidFill>
                </a:rPr>
                <a:t>vua</a:t>
              </a:r>
              <a:endParaRPr lang="en-US" altLang="en-US" sz="2200" b="0" dirty="0">
                <a:solidFill>
                  <a:schemeClr val="tx1"/>
                </a:solidFill>
              </a:endParaRPr>
            </a:p>
            <a:p>
              <a:pPr algn="ctr" eaLnBrk="1" hangingPunct="1">
                <a:spcBef>
                  <a:spcPct val="0"/>
                </a:spcBef>
              </a:pPr>
              <a:r>
                <a:rPr lang="en-US" altLang="en-US" sz="2200" b="0" dirty="0">
                  <a:solidFill>
                    <a:schemeClr val="tx1"/>
                  </a:solidFill>
                </a:rPr>
                <a:t>2 </a:t>
              </a:r>
              <a:r>
                <a:rPr lang="en-US" altLang="en-US" sz="2200" b="0" dirty="0" err="1" smtClean="0">
                  <a:solidFill>
                    <a:schemeClr val="tx1"/>
                  </a:solidFill>
                </a:rPr>
                <a:t>Các</a:t>
              </a:r>
              <a:r>
                <a:rPr lang="en-US" altLang="en-US" sz="2200" b="0" dirty="0" smtClean="0">
                  <a:solidFill>
                    <a:schemeClr val="tx1"/>
                  </a:solidFill>
                </a:rPr>
                <a:t> </a:t>
              </a:r>
              <a:r>
                <a:rPr lang="en-US" altLang="en-US" sz="2200" b="0" dirty="0" err="1" smtClean="0">
                  <a:solidFill>
                    <a:schemeClr val="tx1"/>
                  </a:solidFill>
                </a:rPr>
                <a:t>vua</a:t>
              </a:r>
              <a:endParaRPr lang="en-US" altLang="en-US" sz="2200" b="0" dirty="0">
                <a:solidFill>
                  <a:schemeClr val="tx1"/>
                </a:solidFill>
              </a:endParaRPr>
            </a:p>
            <a:p>
              <a:pPr algn="ctr" eaLnBrk="1" hangingPunct="1">
                <a:spcBef>
                  <a:spcPct val="0"/>
                </a:spcBef>
              </a:pPr>
              <a:r>
                <a:rPr lang="en-US" altLang="en-US" sz="2200" b="0" dirty="0">
                  <a:solidFill>
                    <a:schemeClr val="tx1"/>
                  </a:solidFill>
                </a:rPr>
                <a:t>1 </a:t>
              </a:r>
              <a:r>
                <a:rPr lang="en-US" altLang="en-US" sz="2200" b="0" dirty="0" err="1" smtClean="0">
                  <a:solidFill>
                    <a:schemeClr val="tx1"/>
                  </a:solidFill>
                </a:rPr>
                <a:t>Sử</a:t>
              </a:r>
              <a:r>
                <a:rPr lang="en-US" altLang="en-US" sz="2200" b="0" dirty="0" smtClean="0">
                  <a:solidFill>
                    <a:schemeClr val="tx1"/>
                  </a:solidFill>
                </a:rPr>
                <a:t> </a:t>
              </a:r>
              <a:r>
                <a:rPr lang="en-US" altLang="en-US" sz="2200" b="0" dirty="0" err="1" smtClean="0">
                  <a:solidFill>
                    <a:schemeClr val="tx1"/>
                  </a:solidFill>
                </a:rPr>
                <a:t>ký</a:t>
              </a:r>
              <a:endParaRPr lang="en-US" altLang="en-US" sz="2200" b="0" dirty="0">
                <a:solidFill>
                  <a:schemeClr val="tx1"/>
                </a:solidFill>
              </a:endParaRPr>
            </a:p>
            <a:p>
              <a:pPr algn="ctr" eaLnBrk="1" hangingPunct="1">
                <a:spcBef>
                  <a:spcPct val="0"/>
                </a:spcBef>
              </a:pPr>
              <a:r>
                <a:rPr lang="en-US" altLang="en-US" sz="2200" b="0" dirty="0">
                  <a:solidFill>
                    <a:schemeClr val="tx1"/>
                  </a:solidFill>
                </a:rPr>
                <a:t>2 </a:t>
              </a:r>
              <a:r>
                <a:rPr lang="en-US" altLang="en-US" sz="2200" b="0" dirty="0" err="1" smtClean="0">
                  <a:solidFill>
                    <a:schemeClr val="tx1"/>
                  </a:solidFill>
                </a:rPr>
                <a:t>Sử</a:t>
              </a:r>
              <a:r>
                <a:rPr lang="en-US" altLang="en-US" sz="2200" b="0" dirty="0" smtClean="0">
                  <a:solidFill>
                    <a:schemeClr val="tx1"/>
                  </a:solidFill>
                </a:rPr>
                <a:t> </a:t>
              </a:r>
              <a:r>
                <a:rPr lang="en-US" altLang="en-US" sz="2200" b="0" dirty="0" err="1" smtClean="0">
                  <a:solidFill>
                    <a:schemeClr val="tx1"/>
                  </a:solidFill>
                </a:rPr>
                <a:t>ký</a:t>
              </a:r>
              <a:endParaRPr lang="en-US" altLang="en-US" sz="2200" b="0" dirty="0">
                <a:solidFill>
                  <a:schemeClr val="tx1"/>
                </a:solidFill>
              </a:endParaRPr>
            </a:p>
            <a:p>
              <a:pPr algn="ctr" eaLnBrk="1" hangingPunct="1">
                <a:spcBef>
                  <a:spcPct val="0"/>
                </a:spcBef>
              </a:pPr>
              <a:r>
                <a:rPr lang="en-US" altLang="en-US" sz="2200" b="0" dirty="0" smtClean="0">
                  <a:solidFill>
                    <a:schemeClr val="tx1"/>
                  </a:solidFill>
                </a:rPr>
                <a:t>E-</a:t>
              </a:r>
              <a:r>
                <a:rPr lang="en-US" altLang="en-US" sz="2200" b="0" dirty="0" err="1" smtClean="0">
                  <a:solidFill>
                    <a:schemeClr val="tx1"/>
                  </a:solidFill>
                </a:rPr>
                <a:t>xơ</a:t>
              </a:r>
              <a:r>
                <a:rPr lang="en-US" altLang="en-US" sz="2200" b="0" dirty="0" smtClean="0">
                  <a:solidFill>
                    <a:schemeClr val="tx1"/>
                  </a:solidFill>
                </a:rPr>
                <a:t>-</a:t>
              </a:r>
              <a:r>
                <a:rPr lang="en-US" altLang="en-US" sz="2200" b="0" dirty="0" err="1" smtClean="0">
                  <a:solidFill>
                    <a:schemeClr val="tx1"/>
                  </a:solidFill>
                </a:rPr>
                <a:t>ra</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Nê</a:t>
              </a:r>
              <a:r>
                <a:rPr lang="en-US" altLang="en-US" sz="2200" b="0" dirty="0" smtClean="0">
                  <a:solidFill>
                    <a:schemeClr val="tx1"/>
                  </a:solidFill>
                </a:rPr>
                <a:t>-</a:t>
              </a:r>
              <a:r>
                <a:rPr lang="en-US" altLang="en-US" sz="2200" b="0" dirty="0" err="1" smtClean="0">
                  <a:solidFill>
                    <a:schemeClr val="tx1"/>
                  </a:solidFill>
                </a:rPr>
                <a:t>hê</a:t>
              </a:r>
              <a:r>
                <a:rPr lang="en-US" altLang="en-US" sz="2200" b="0" dirty="0" smtClean="0">
                  <a:solidFill>
                    <a:schemeClr val="tx1"/>
                  </a:solidFill>
                </a:rPr>
                <a:t>-mi</a:t>
              </a:r>
              <a:endParaRPr lang="en-US" altLang="en-US" sz="2200" b="0" dirty="0">
                <a:solidFill>
                  <a:schemeClr val="tx1"/>
                </a:solidFill>
              </a:endParaRPr>
            </a:p>
            <a:p>
              <a:pPr algn="ctr" eaLnBrk="1" hangingPunct="1">
                <a:spcBef>
                  <a:spcPct val="0"/>
                </a:spcBef>
              </a:pPr>
              <a:r>
                <a:rPr lang="en-US" altLang="en-US" sz="2200" b="0" dirty="0" smtClean="0">
                  <a:solidFill>
                    <a:schemeClr val="tx1"/>
                  </a:solidFill>
                </a:rPr>
                <a:t>Ê-</a:t>
              </a:r>
              <a:r>
                <a:rPr lang="en-US" altLang="en-US" sz="2200" b="0" dirty="0" err="1" smtClean="0">
                  <a:solidFill>
                    <a:schemeClr val="tx1"/>
                  </a:solidFill>
                </a:rPr>
                <a:t>xơ</a:t>
              </a:r>
              <a:r>
                <a:rPr lang="en-US" altLang="en-US" sz="2200" b="0" dirty="0" smtClean="0">
                  <a:solidFill>
                    <a:schemeClr val="tx1"/>
                  </a:solidFill>
                </a:rPr>
                <a:t>-</a:t>
              </a:r>
              <a:r>
                <a:rPr lang="en-US" altLang="en-US" sz="2200" b="0" dirty="0" err="1" smtClean="0">
                  <a:solidFill>
                    <a:schemeClr val="tx1"/>
                  </a:solidFill>
                </a:rPr>
                <a:t>tê</a:t>
              </a:r>
              <a:endParaRPr lang="en-US" altLang="en-US" sz="2200" b="0" dirty="0">
                <a:solidFill>
                  <a:schemeClr val="tx1"/>
                </a:solidFill>
              </a:endParaRPr>
            </a:p>
          </p:txBody>
        </p:sp>
        <p:sp>
          <p:nvSpPr>
            <p:cNvPr id="67594" name="Rectangle 5"/>
            <p:cNvSpPr>
              <a:spLocks noChangeArrowheads="1"/>
            </p:cNvSpPr>
            <p:nvPr/>
          </p:nvSpPr>
          <p:spPr bwMode="auto">
            <a:xfrm>
              <a:off x="192" y="336"/>
              <a:ext cx="1488" cy="1152"/>
            </a:xfrm>
            <a:prstGeom prst="rect">
              <a:avLst/>
            </a:prstGeom>
            <a:solidFill>
              <a:srgbClr val="B2B2B2"/>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b="0" dirty="0" err="1" smtClean="0">
                  <a:solidFill>
                    <a:schemeClr val="tx1"/>
                  </a:solidFill>
                </a:rPr>
                <a:t>Sáng</a:t>
              </a:r>
              <a:r>
                <a:rPr lang="en-US" altLang="en-US" sz="2200" b="0" dirty="0" smtClean="0">
                  <a:solidFill>
                    <a:schemeClr val="tx1"/>
                  </a:solidFill>
                </a:rPr>
                <a:t> </a:t>
              </a:r>
              <a:r>
                <a:rPr lang="en-US" altLang="en-US" sz="2200" b="0" dirty="0" err="1" smtClean="0">
                  <a:solidFill>
                    <a:schemeClr val="tx1"/>
                  </a:solidFill>
                </a:rPr>
                <a:t>thế</a:t>
              </a:r>
              <a:r>
                <a:rPr lang="en-US" altLang="en-US" sz="2200" b="0" dirty="0" smtClean="0">
                  <a:solidFill>
                    <a:schemeClr val="tx1"/>
                  </a:solidFill>
                </a:rPr>
                <a:t> </a:t>
              </a:r>
              <a:r>
                <a:rPr lang="en-US" altLang="en-US" sz="2200" b="0" dirty="0" err="1" smtClean="0">
                  <a:solidFill>
                    <a:schemeClr val="tx1"/>
                  </a:solidFill>
                </a:rPr>
                <a:t>ký</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Xuất</a:t>
              </a:r>
              <a:r>
                <a:rPr lang="en-US" altLang="en-US" sz="2200" b="0" dirty="0" smtClean="0">
                  <a:solidFill>
                    <a:schemeClr val="tx1"/>
                  </a:solidFill>
                </a:rPr>
                <a:t> ê-</a:t>
              </a:r>
              <a:r>
                <a:rPr lang="en-US" altLang="en-US" sz="2200" b="0" dirty="0" err="1" smtClean="0">
                  <a:solidFill>
                    <a:schemeClr val="tx1"/>
                  </a:solidFill>
                </a:rPr>
                <a:t>díp</a:t>
              </a:r>
              <a:r>
                <a:rPr lang="en-US" altLang="en-US" sz="2200" b="0" dirty="0" smtClean="0">
                  <a:solidFill>
                    <a:schemeClr val="tx1"/>
                  </a:solidFill>
                </a:rPr>
                <a:t>-</a:t>
              </a:r>
              <a:r>
                <a:rPr lang="en-US" altLang="en-US" sz="2200" b="0" dirty="0" err="1" smtClean="0">
                  <a:solidFill>
                    <a:schemeClr val="tx1"/>
                  </a:solidFill>
                </a:rPr>
                <a:t>tô</a:t>
              </a:r>
              <a:r>
                <a:rPr lang="en-US" altLang="en-US" sz="2200" b="0" dirty="0" smtClean="0">
                  <a:solidFill>
                    <a:schemeClr val="tx1"/>
                  </a:solidFill>
                </a:rPr>
                <a:t> </a:t>
              </a:r>
              <a:r>
                <a:rPr lang="en-US" altLang="en-US" sz="2200" b="0" dirty="0" err="1" smtClean="0">
                  <a:solidFill>
                    <a:schemeClr val="tx1"/>
                  </a:solidFill>
                </a:rPr>
                <a:t>ký</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Lê</a:t>
              </a:r>
              <a:r>
                <a:rPr lang="en-US" altLang="en-US" sz="2200" b="0" dirty="0" smtClean="0">
                  <a:solidFill>
                    <a:schemeClr val="tx1"/>
                  </a:solidFill>
                </a:rPr>
                <a:t>-vi </a:t>
              </a:r>
              <a:r>
                <a:rPr lang="en-US" altLang="en-US" sz="2200" b="0" dirty="0" err="1" smtClean="0">
                  <a:solidFill>
                    <a:schemeClr val="tx1"/>
                  </a:solidFill>
                </a:rPr>
                <a:t>ký</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Dân</a:t>
              </a:r>
              <a:r>
                <a:rPr lang="en-US" altLang="en-US" sz="2200" b="0" dirty="0" smtClean="0">
                  <a:solidFill>
                    <a:schemeClr val="tx1"/>
                  </a:solidFill>
                </a:rPr>
                <a:t> </a:t>
              </a:r>
              <a:r>
                <a:rPr lang="en-US" altLang="en-US" sz="2200" b="0" dirty="0" err="1" smtClean="0">
                  <a:solidFill>
                    <a:schemeClr val="tx1"/>
                  </a:solidFill>
                </a:rPr>
                <a:t>số</a:t>
              </a:r>
              <a:r>
                <a:rPr lang="en-US" altLang="en-US" sz="2200" b="0" dirty="0" smtClean="0">
                  <a:solidFill>
                    <a:schemeClr val="tx1"/>
                  </a:solidFill>
                </a:rPr>
                <a:t> </a:t>
              </a:r>
              <a:r>
                <a:rPr lang="en-US" altLang="en-US" sz="2200" b="0" dirty="0" err="1" smtClean="0">
                  <a:solidFill>
                    <a:schemeClr val="tx1"/>
                  </a:solidFill>
                </a:rPr>
                <a:t>ký</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Phục</a:t>
              </a:r>
              <a:r>
                <a:rPr lang="en-US" altLang="en-US" sz="2200" b="0" dirty="0" smtClean="0">
                  <a:solidFill>
                    <a:schemeClr val="tx1"/>
                  </a:solidFill>
                </a:rPr>
                <a:t> </a:t>
              </a:r>
              <a:r>
                <a:rPr lang="en-US" altLang="en-US" sz="2200" b="0" dirty="0" err="1" smtClean="0">
                  <a:solidFill>
                    <a:schemeClr val="tx1"/>
                  </a:solidFill>
                </a:rPr>
                <a:t>truyền</a:t>
              </a:r>
              <a:r>
                <a:rPr lang="en-US" altLang="en-US" sz="2200" b="0" dirty="0" smtClean="0">
                  <a:solidFill>
                    <a:schemeClr val="tx1"/>
                  </a:solidFill>
                </a:rPr>
                <a:t> </a:t>
              </a:r>
              <a:r>
                <a:rPr lang="en-US" altLang="en-US" sz="2200" b="0" dirty="0" err="1" smtClean="0">
                  <a:solidFill>
                    <a:schemeClr val="tx1"/>
                  </a:solidFill>
                </a:rPr>
                <a:t>luật</a:t>
              </a:r>
              <a:r>
                <a:rPr lang="en-US" altLang="en-US" sz="2200" b="0" dirty="0" smtClean="0">
                  <a:solidFill>
                    <a:schemeClr val="tx1"/>
                  </a:solidFill>
                </a:rPr>
                <a:t> </a:t>
              </a:r>
              <a:r>
                <a:rPr lang="en-US" altLang="en-US" sz="2200" b="0" dirty="0" err="1" smtClean="0">
                  <a:solidFill>
                    <a:schemeClr val="tx1"/>
                  </a:solidFill>
                </a:rPr>
                <a:t>lệ</a:t>
              </a:r>
              <a:r>
                <a:rPr lang="en-US" altLang="en-US" sz="2200" b="0" dirty="0" smtClean="0">
                  <a:solidFill>
                    <a:schemeClr val="tx1"/>
                  </a:solidFill>
                </a:rPr>
                <a:t> </a:t>
              </a:r>
              <a:r>
                <a:rPr lang="en-US" altLang="en-US" sz="2200" b="0" dirty="0" err="1" smtClean="0">
                  <a:solidFill>
                    <a:schemeClr val="tx1"/>
                  </a:solidFill>
                </a:rPr>
                <a:t>ký</a:t>
              </a:r>
              <a:endParaRPr lang="en-US" altLang="en-US" sz="2200" b="0" dirty="0">
                <a:solidFill>
                  <a:schemeClr val="tx1"/>
                </a:solidFill>
              </a:endParaRPr>
            </a:p>
          </p:txBody>
        </p:sp>
        <p:sp>
          <p:nvSpPr>
            <p:cNvPr id="67595" name="Rectangle 9"/>
            <p:cNvSpPr>
              <a:spLocks noChangeArrowheads="1"/>
            </p:cNvSpPr>
            <p:nvPr/>
          </p:nvSpPr>
          <p:spPr bwMode="auto">
            <a:xfrm>
              <a:off x="432" y="96"/>
              <a:ext cx="1056" cy="288"/>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b="0" dirty="0" err="1" smtClean="0">
                  <a:solidFill>
                    <a:schemeClr val="bg1"/>
                  </a:solidFill>
                  <a:latin typeface="+mj-lt"/>
                </a:rPr>
                <a:t>Sách</a:t>
              </a:r>
              <a:r>
                <a:rPr lang="en-US" altLang="en-US" sz="2000" b="0" dirty="0" smtClean="0">
                  <a:solidFill>
                    <a:schemeClr val="bg1"/>
                  </a:solidFill>
                  <a:latin typeface="+mj-lt"/>
                </a:rPr>
                <a:t> </a:t>
              </a:r>
              <a:r>
                <a:rPr lang="en-US" altLang="en-US" sz="2000" b="0" dirty="0" err="1" smtClean="0">
                  <a:solidFill>
                    <a:schemeClr val="bg1"/>
                  </a:solidFill>
                  <a:latin typeface="+mj-lt"/>
                </a:rPr>
                <a:t>lịch</a:t>
              </a:r>
              <a:r>
                <a:rPr lang="en-US" altLang="en-US" sz="2000" b="0" dirty="0" smtClean="0">
                  <a:solidFill>
                    <a:schemeClr val="bg1"/>
                  </a:solidFill>
                  <a:latin typeface="+mj-lt"/>
                </a:rPr>
                <a:t> </a:t>
              </a:r>
              <a:r>
                <a:rPr lang="en-US" altLang="en-US" sz="2000" b="0" dirty="0" err="1" smtClean="0">
                  <a:solidFill>
                    <a:schemeClr val="bg1"/>
                  </a:solidFill>
                  <a:latin typeface="+mj-lt"/>
                </a:rPr>
                <a:t>sử</a:t>
              </a:r>
              <a:endParaRPr lang="en-US" altLang="en-US" sz="2000" b="0" dirty="0">
                <a:solidFill>
                  <a:schemeClr val="bg1"/>
                </a:solidFill>
                <a:latin typeface="+mj-lt"/>
              </a:endParaRPr>
            </a:p>
          </p:txBody>
        </p:sp>
      </p:grpSp>
      <p:grpSp>
        <p:nvGrpSpPr>
          <p:cNvPr id="3" name="Group 21"/>
          <p:cNvGrpSpPr>
            <a:grpSpLocks/>
          </p:cNvGrpSpPr>
          <p:nvPr/>
        </p:nvGrpSpPr>
        <p:grpSpPr bwMode="auto">
          <a:xfrm>
            <a:off x="6553200" y="152400"/>
            <a:ext cx="2362200" cy="6248400"/>
            <a:chOff x="4128" y="96"/>
            <a:chExt cx="1488" cy="3936"/>
          </a:xfrm>
        </p:grpSpPr>
        <p:sp>
          <p:nvSpPr>
            <p:cNvPr id="67590" name="Rectangle 6"/>
            <p:cNvSpPr>
              <a:spLocks noChangeArrowheads="1"/>
            </p:cNvSpPr>
            <p:nvPr/>
          </p:nvSpPr>
          <p:spPr bwMode="auto">
            <a:xfrm>
              <a:off x="4128" y="336"/>
              <a:ext cx="1488" cy="1152"/>
            </a:xfrm>
            <a:prstGeom prst="rect">
              <a:avLst/>
            </a:prstGeom>
            <a:solidFill>
              <a:srgbClr val="B2B2B2"/>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b="0" dirty="0" smtClean="0">
                  <a:solidFill>
                    <a:schemeClr val="tx1"/>
                  </a:solidFill>
                </a:rPr>
                <a:t>Ê-</a:t>
              </a:r>
              <a:r>
                <a:rPr lang="en-US" altLang="en-US" sz="2200" b="0" dirty="0" err="1" smtClean="0">
                  <a:solidFill>
                    <a:schemeClr val="tx1"/>
                  </a:solidFill>
                </a:rPr>
                <a:t>sai</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Giê</a:t>
              </a:r>
              <a:r>
                <a:rPr lang="en-US" altLang="en-US" sz="2200" b="0" dirty="0" smtClean="0">
                  <a:solidFill>
                    <a:schemeClr val="tx1"/>
                  </a:solidFill>
                </a:rPr>
                <a:t>-</a:t>
              </a:r>
              <a:r>
                <a:rPr lang="en-US" altLang="en-US" sz="2200" b="0" dirty="0" err="1" smtClean="0">
                  <a:solidFill>
                    <a:schemeClr val="tx1"/>
                  </a:solidFill>
                </a:rPr>
                <a:t>rê</a:t>
              </a:r>
              <a:r>
                <a:rPr lang="en-US" altLang="en-US" sz="2200" b="0" dirty="0" smtClean="0">
                  <a:solidFill>
                    <a:schemeClr val="tx1"/>
                  </a:solidFill>
                </a:rPr>
                <a:t>-mi</a:t>
              </a:r>
              <a:endParaRPr lang="en-US" altLang="en-US" sz="2200" b="0" dirty="0">
                <a:solidFill>
                  <a:schemeClr val="tx1"/>
                </a:solidFill>
              </a:endParaRPr>
            </a:p>
            <a:p>
              <a:pPr algn="ctr" eaLnBrk="1" hangingPunct="1">
                <a:spcBef>
                  <a:spcPct val="0"/>
                </a:spcBef>
              </a:pPr>
              <a:r>
                <a:rPr lang="en-US" altLang="en-US" sz="2200" b="0" dirty="0" smtClean="0">
                  <a:solidFill>
                    <a:schemeClr val="tx1"/>
                  </a:solidFill>
                </a:rPr>
                <a:t>Ca </a:t>
              </a:r>
              <a:r>
                <a:rPr lang="en-US" altLang="en-US" sz="2200" b="0" dirty="0" err="1" smtClean="0">
                  <a:solidFill>
                    <a:schemeClr val="tx1"/>
                  </a:solidFill>
                </a:rPr>
                <a:t>Thương</a:t>
              </a:r>
              <a:endParaRPr lang="en-US" altLang="en-US" sz="2200" b="0" dirty="0">
                <a:solidFill>
                  <a:schemeClr val="tx1"/>
                </a:solidFill>
              </a:endParaRPr>
            </a:p>
            <a:p>
              <a:pPr algn="ctr" eaLnBrk="1" hangingPunct="1">
                <a:spcBef>
                  <a:spcPct val="0"/>
                </a:spcBef>
              </a:pPr>
              <a:r>
                <a:rPr lang="en-US" altLang="en-US" sz="2200" b="0" dirty="0" smtClean="0">
                  <a:solidFill>
                    <a:schemeClr val="tx1"/>
                  </a:solidFill>
                </a:rPr>
                <a:t>Ê-</a:t>
              </a:r>
              <a:r>
                <a:rPr lang="en-US" altLang="en-US" sz="2200" b="0" dirty="0" err="1" smtClean="0">
                  <a:solidFill>
                    <a:schemeClr val="tx1"/>
                  </a:solidFill>
                </a:rPr>
                <a:t>xê</a:t>
              </a:r>
              <a:r>
                <a:rPr lang="en-US" altLang="en-US" sz="2200" b="0" dirty="0" smtClean="0">
                  <a:solidFill>
                    <a:schemeClr val="tx1"/>
                  </a:solidFill>
                </a:rPr>
                <a:t>-chi-</a:t>
              </a:r>
              <a:r>
                <a:rPr lang="en-US" altLang="en-US" sz="2200" b="0" dirty="0" err="1" smtClean="0">
                  <a:solidFill>
                    <a:schemeClr val="tx1"/>
                  </a:solidFill>
                </a:rPr>
                <a:t>ên</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Đa-ni-ên</a:t>
              </a:r>
              <a:endParaRPr lang="en-US" altLang="en-US" sz="2200" b="0" dirty="0">
                <a:solidFill>
                  <a:schemeClr val="tx1"/>
                </a:solidFill>
              </a:endParaRPr>
            </a:p>
          </p:txBody>
        </p:sp>
        <p:sp>
          <p:nvSpPr>
            <p:cNvPr id="67591" name="Rectangle 3"/>
            <p:cNvSpPr>
              <a:spLocks noChangeArrowheads="1"/>
            </p:cNvSpPr>
            <p:nvPr/>
          </p:nvSpPr>
          <p:spPr bwMode="auto">
            <a:xfrm>
              <a:off x="4128" y="1488"/>
              <a:ext cx="1488" cy="2544"/>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b="0" dirty="0" smtClean="0">
                  <a:solidFill>
                    <a:schemeClr val="tx1"/>
                  </a:solidFill>
                </a:rPr>
                <a:t>Ô-</a:t>
              </a:r>
              <a:r>
                <a:rPr lang="en-US" altLang="en-US" sz="2200" b="0" dirty="0" err="1" smtClean="0">
                  <a:solidFill>
                    <a:schemeClr val="tx1"/>
                  </a:solidFill>
                </a:rPr>
                <a:t>sê</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Giô-ên</a:t>
              </a:r>
              <a:endParaRPr lang="en-US" altLang="en-US" sz="2200" b="0" dirty="0">
                <a:solidFill>
                  <a:schemeClr val="tx1"/>
                </a:solidFill>
              </a:endParaRPr>
            </a:p>
            <a:p>
              <a:pPr algn="ctr" eaLnBrk="1" hangingPunct="1">
                <a:spcBef>
                  <a:spcPct val="0"/>
                </a:spcBef>
              </a:pPr>
              <a:r>
                <a:rPr lang="en-US" altLang="en-US" sz="2200" b="0" dirty="0" smtClean="0">
                  <a:solidFill>
                    <a:schemeClr val="tx1"/>
                  </a:solidFill>
                </a:rPr>
                <a:t>A-</a:t>
              </a:r>
              <a:r>
                <a:rPr lang="en-US" altLang="en-US" sz="2200" b="0" dirty="0" err="1" smtClean="0">
                  <a:solidFill>
                    <a:schemeClr val="tx1"/>
                  </a:solidFill>
                </a:rPr>
                <a:t>mốt</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Áp-đia</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Giô-na</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Mi-chê</a:t>
              </a:r>
              <a:endParaRPr lang="en-US" altLang="en-US" sz="2200" b="0" dirty="0">
                <a:solidFill>
                  <a:schemeClr val="tx1"/>
                </a:solidFill>
              </a:endParaRPr>
            </a:p>
            <a:p>
              <a:pPr algn="ctr" eaLnBrk="1" hangingPunct="1">
                <a:spcBef>
                  <a:spcPct val="0"/>
                </a:spcBef>
              </a:pPr>
              <a:r>
                <a:rPr lang="en-US" altLang="en-US" sz="2200" b="0" dirty="0">
                  <a:solidFill>
                    <a:schemeClr val="tx1"/>
                  </a:solidFill>
                </a:rPr>
                <a:t>Nahum</a:t>
              </a:r>
            </a:p>
            <a:p>
              <a:pPr algn="ctr" eaLnBrk="1" hangingPunct="1">
                <a:spcBef>
                  <a:spcPct val="0"/>
                </a:spcBef>
              </a:pPr>
              <a:r>
                <a:rPr lang="en-US" altLang="en-US" sz="2200" b="0" dirty="0" smtClean="0">
                  <a:solidFill>
                    <a:schemeClr val="tx1"/>
                  </a:solidFill>
                </a:rPr>
                <a:t>Ha-</a:t>
              </a:r>
              <a:r>
                <a:rPr lang="en-US" altLang="en-US" sz="2200" b="0" dirty="0" err="1" smtClean="0">
                  <a:solidFill>
                    <a:schemeClr val="tx1"/>
                  </a:solidFill>
                </a:rPr>
                <a:t>ba</a:t>
              </a:r>
              <a:r>
                <a:rPr lang="en-US" altLang="en-US" sz="2200" b="0" dirty="0" smtClean="0">
                  <a:solidFill>
                    <a:schemeClr val="tx1"/>
                  </a:solidFill>
                </a:rPr>
                <a:t>-</a:t>
              </a:r>
              <a:r>
                <a:rPr lang="en-US" altLang="en-US" sz="2200" b="0" dirty="0" err="1" smtClean="0">
                  <a:solidFill>
                    <a:schemeClr val="tx1"/>
                  </a:solidFill>
                </a:rPr>
                <a:t>cúc</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Sô-phô-ni</a:t>
              </a:r>
              <a:endParaRPr lang="en-US" altLang="en-US" sz="2200" b="0" dirty="0">
                <a:solidFill>
                  <a:schemeClr val="tx1"/>
                </a:solidFill>
              </a:endParaRPr>
            </a:p>
            <a:p>
              <a:pPr algn="ctr" eaLnBrk="1" hangingPunct="1">
                <a:spcBef>
                  <a:spcPct val="0"/>
                </a:spcBef>
              </a:pPr>
              <a:r>
                <a:rPr lang="en-US" altLang="en-US" sz="2200" b="0" dirty="0" smtClean="0">
                  <a:solidFill>
                    <a:schemeClr val="tx1"/>
                  </a:solidFill>
                </a:rPr>
                <a:t>A-</a:t>
              </a:r>
              <a:r>
                <a:rPr lang="en-US" altLang="en-US" sz="2200" b="0" dirty="0" err="1" smtClean="0">
                  <a:solidFill>
                    <a:schemeClr val="tx1"/>
                  </a:solidFill>
                </a:rPr>
                <a:t>ghê</a:t>
              </a:r>
              <a:endParaRPr lang="en-US" altLang="en-US" sz="2200" b="0" dirty="0">
                <a:solidFill>
                  <a:schemeClr val="tx1"/>
                </a:solidFill>
              </a:endParaRPr>
            </a:p>
            <a:p>
              <a:pPr algn="ctr" eaLnBrk="1" hangingPunct="1">
                <a:spcBef>
                  <a:spcPct val="0"/>
                </a:spcBef>
              </a:pPr>
              <a:r>
                <a:rPr lang="en-US" altLang="en-US" sz="2200" b="0" dirty="0" err="1" smtClean="0">
                  <a:solidFill>
                    <a:schemeClr val="tx1"/>
                  </a:solidFill>
                </a:rPr>
                <a:t>Xa</a:t>
              </a:r>
              <a:r>
                <a:rPr lang="en-US" altLang="en-US" sz="2200" b="0" dirty="0" smtClean="0">
                  <a:solidFill>
                    <a:schemeClr val="tx1"/>
                  </a:solidFill>
                </a:rPr>
                <a:t>-cha-</a:t>
              </a:r>
              <a:r>
                <a:rPr lang="en-US" altLang="en-US" sz="2200" b="0" dirty="0" err="1" smtClean="0">
                  <a:solidFill>
                    <a:schemeClr val="tx1"/>
                  </a:solidFill>
                </a:rPr>
                <a:t>ri</a:t>
              </a:r>
              <a:endParaRPr lang="en-US" altLang="en-US" sz="2200" b="0" dirty="0">
                <a:solidFill>
                  <a:schemeClr val="tx1"/>
                </a:solidFill>
              </a:endParaRPr>
            </a:p>
            <a:p>
              <a:pPr algn="ctr" eaLnBrk="1" hangingPunct="1">
                <a:spcBef>
                  <a:spcPct val="0"/>
                </a:spcBef>
              </a:pPr>
              <a:r>
                <a:rPr lang="en-US" altLang="en-US" sz="2200" b="0" dirty="0">
                  <a:solidFill>
                    <a:schemeClr val="tx1"/>
                  </a:solidFill>
                </a:rPr>
                <a:t>Malachi</a:t>
              </a:r>
            </a:p>
          </p:txBody>
        </p:sp>
        <p:sp>
          <p:nvSpPr>
            <p:cNvPr id="67592" name="Rectangle 10"/>
            <p:cNvSpPr>
              <a:spLocks noChangeArrowheads="1"/>
            </p:cNvSpPr>
            <p:nvPr/>
          </p:nvSpPr>
          <p:spPr bwMode="auto">
            <a:xfrm>
              <a:off x="4320" y="96"/>
              <a:ext cx="1200" cy="288"/>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b="0" dirty="0" err="1" smtClean="0">
                  <a:solidFill>
                    <a:schemeClr val="bg1"/>
                  </a:solidFill>
                  <a:latin typeface="Comic Sans MS" panose="030F0702030302020204" pitchFamily="66" charset="0"/>
                </a:rPr>
                <a:t>Sách</a:t>
              </a:r>
              <a:r>
                <a:rPr lang="en-US" altLang="en-US" sz="2000" b="0" dirty="0" smtClean="0">
                  <a:solidFill>
                    <a:schemeClr val="bg1"/>
                  </a:solidFill>
                  <a:latin typeface="Comic Sans MS" panose="030F0702030302020204" pitchFamily="66" charset="0"/>
                </a:rPr>
                <a:t> </a:t>
              </a:r>
              <a:r>
                <a:rPr lang="en-US" altLang="en-US" sz="2000" b="0" dirty="0" err="1" smtClean="0">
                  <a:solidFill>
                    <a:schemeClr val="bg1"/>
                  </a:solidFill>
                  <a:latin typeface="Comic Sans MS" panose="030F0702030302020204" pitchFamily="66" charset="0"/>
                </a:rPr>
                <a:t>tiên</a:t>
              </a:r>
              <a:r>
                <a:rPr lang="en-US" altLang="en-US" sz="2000" b="0" dirty="0" smtClean="0">
                  <a:solidFill>
                    <a:schemeClr val="bg1"/>
                  </a:solidFill>
                  <a:latin typeface="Comic Sans MS" panose="030F0702030302020204" pitchFamily="66" charset="0"/>
                </a:rPr>
                <a:t> tri</a:t>
              </a:r>
              <a:endParaRPr lang="en-US" altLang="en-US" sz="2000" b="0" dirty="0">
                <a:solidFill>
                  <a:schemeClr val="bg1"/>
                </a:solidFill>
                <a:latin typeface="Comic Sans MS" panose="030F0702030302020204" pitchFamily="66" charset="0"/>
              </a:endParaRPr>
            </a:p>
          </p:txBody>
        </p:sp>
      </p:grpSp>
      <p:pic>
        <p:nvPicPr>
          <p:cNvPr id="136209" name="Picture 17" descr="j01995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33600"/>
            <a:ext cx="26955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Rectangle 4"/>
          <p:cNvSpPr>
            <a:spLocks noChangeArrowheads="1"/>
          </p:cNvSpPr>
          <p:nvPr/>
        </p:nvSpPr>
        <p:spPr bwMode="auto">
          <a:xfrm>
            <a:off x="2895600" y="1752600"/>
            <a:ext cx="3505200" cy="3276600"/>
          </a:xfrm>
          <a:prstGeom prst="rect">
            <a:avLst/>
          </a:prstGeom>
          <a:solidFill>
            <a:srgbClr val="FFFF00"/>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3200" b="0" dirty="0" smtClean="0">
                <a:solidFill>
                  <a:srgbClr val="FF0066"/>
                </a:solidFill>
              </a:rPr>
              <a:t>SÁCH VĂN THƠ</a:t>
            </a:r>
            <a:endParaRPr lang="en-US" altLang="en-US" sz="3200" b="0" dirty="0">
              <a:solidFill>
                <a:srgbClr val="FF0066"/>
              </a:solidFill>
            </a:endParaRPr>
          </a:p>
          <a:p>
            <a:pPr algn="ctr" eaLnBrk="1" hangingPunct="1">
              <a:spcBef>
                <a:spcPct val="0"/>
              </a:spcBef>
            </a:pPr>
            <a:r>
              <a:rPr lang="en-US" altLang="en-US" sz="3200" b="0" dirty="0" err="1" smtClean="0">
                <a:solidFill>
                  <a:srgbClr val="3333FF"/>
                </a:solidFill>
              </a:rPr>
              <a:t>Gióp</a:t>
            </a:r>
            <a:endParaRPr lang="en-US" altLang="en-US" sz="3200" b="0" dirty="0">
              <a:solidFill>
                <a:srgbClr val="3333FF"/>
              </a:solidFill>
            </a:endParaRPr>
          </a:p>
          <a:p>
            <a:pPr algn="ctr" eaLnBrk="1" hangingPunct="1">
              <a:spcBef>
                <a:spcPct val="0"/>
              </a:spcBef>
            </a:pPr>
            <a:r>
              <a:rPr lang="en-US" altLang="en-US" sz="3200" b="0" dirty="0" err="1" smtClean="0">
                <a:solidFill>
                  <a:schemeClr val="tx1"/>
                </a:solidFill>
              </a:rPr>
              <a:t>Thi</a:t>
            </a:r>
            <a:r>
              <a:rPr lang="en-US" altLang="en-US" sz="3200" b="0" dirty="0" smtClean="0">
                <a:solidFill>
                  <a:schemeClr val="tx1"/>
                </a:solidFill>
              </a:rPr>
              <a:t> </a:t>
            </a:r>
            <a:r>
              <a:rPr lang="en-US" altLang="en-US" sz="3200" b="0" dirty="0" err="1" smtClean="0">
                <a:solidFill>
                  <a:schemeClr val="tx1"/>
                </a:solidFill>
              </a:rPr>
              <a:t>Thiên</a:t>
            </a:r>
            <a:endParaRPr lang="en-US" altLang="en-US" sz="3200" b="0" dirty="0">
              <a:solidFill>
                <a:schemeClr val="tx1"/>
              </a:solidFill>
            </a:endParaRPr>
          </a:p>
          <a:p>
            <a:pPr algn="ctr" eaLnBrk="1" hangingPunct="1">
              <a:spcBef>
                <a:spcPct val="0"/>
              </a:spcBef>
            </a:pPr>
            <a:r>
              <a:rPr lang="en-US" altLang="en-US" sz="3200" b="0" dirty="0" err="1" smtClean="0">
                <a:solidFill>
                  <a:srgbClr val="3333FF"/>
                </a:solidFill>
              </a:rPr>
              <a:t>Châm</a:t>
            </a:r>
            <a:r>
              <a:rPr lang="en-US" altLang="en-US" sz="3200" b="0" dirty="0" smtClean="0">
                <a:solidFill>
                  <a:srgbClr val="3333FF"/>
                </a:solidFill>
              </a:rPr>
              <a:t> </a:t>
            </a:r>
            <a:r>
              <a:rPr lang="en-US" altLang="en-US" sz="3200" b="0" dirty="0" err="1" smtClean="0">
                <a:solidFill>
                  <a:srgbClr val="3333FF"/>
                </a:solidFill>
              </a:rPr>
              <a:t>ngôn</a:t>
            </a:r>
            <a:endParaRPr lang="en-US" altLang="en-US" sz="3200" b="0" dirty="0">
              <a:solidFill>
                <a:srgbClr val="3333FF"/>
              </a:solidFill>
            </a:endParaRPr>
          </a:p>
          <a:p>
            <a:pPr algn="ctr" eaLnBrk="1" hangingPunct="1">
              <a:spcBef>
                <a:spcPct val="0"/>
              </a:spcBef>
            </a:pPr>
            <a:r>
              <a:rPr lang="en-US" altLang="en-US" sz="3200" b="0" dirty="0" err="1" smtClean="0">
                <a:solidFill>
                  <a:srgbClr val="3333FF"/>
                </a:solidFill>
              </a:rPr>
              <a:t>Truyền</a:t>
            </a:r>
            <a:r>
              <a:rPr lang="en-US" altLang="en-US" sz="3200" b="0" dirty="0" smtClean="0">
                <a:solidFill>
                  <a:srgbClr val="3333FF"/>
                </a:solidFill>
              </a:rPr>
              <a:t> </a:t>
            </a:r>
            <a:r>
              <a:rPr lang="en-US" altLang="en-US" sz="3200" b="0" dirty="0" err="1" smtClean="0">
                <a:solidFill>
                  <a:srgbClr val="3333FF"/>
                </a:solidFill>
              </a:rPr>
              <a:t>đạo</a:t>
            </a:r>
            <a:endParaRPr lang="en-US" altLang="en-US" sz="3200" b="0" dirty="0">
              <a:solidFill>
                <a:srgbClr val="3333FF"/>
              </a:solidFill>
            </a:endParaRPr>
          </a:p>
          <a:p>
            <a:pPr algn="ctr" eaLnBrk="1" hangingPunct="1">
              <a:spcBef>
                <a:spcPct val="0"/>
              </a:spcBef>
            </a:pPr>
            <a:r>
              <a:rPr lang="en-US" altLang="en-US" sz="3200" b="0" dirty="0" err="1" smtClean="0">
                <a:solidFill>
                  <a:schemeClr val="tx1"/>
                </a:solidFill>
              </a:rPr>
              <a:t>Nhã</a:t>
            </a:r>
            <a:r>
              <a:rPr lang="en-US" altLang="en-US" sz="3200" b="0" dirty="0" smtClean="0">
                <a:solidFill>
                  <a:schemeClr val="tx1"/>
                </a:solidFill>
              </a:rPr>
              <a:t> Ca</a:t>
            </a:r>
            <a:endParaRPr lang="en-US" altLang="en-US" sz="32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34"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par>
                                <p:cTn id="16" presetID="10" presetClass="entr" presetSubtype="0" fill="hold" nodeType="withEffect">
                                  <p:stCondLst>
                                    <p:cond delay="0"/>
                                  </p:stCondLst>
                                  <p:childTnLst>
                                    <p:set>
                                      <p:cBhvr>
                                        <p:cTn id="17" dur="1" fill="hold">
                                          <p:stCondLst>
                                            <p:cond delay="0"/>
                                          </p:stCondLst>
                                        </p:cTn>
                                        <p:tgtEl>
                                          <p:spTgt spid="136209"/>
                                        </p:tgtEl>
                                        <p:attrNameLst>
                                          <p:attrName>style.visibility</p:attrName>
                                        </p:attrNameLst>
                                      </p:cBhvr>
                                      <p:to>
                                        <p:strVal val="visible"/>
                                      </p:to>
                                    </p:set>
                                    <p:animEffect transition="in" filter="fade">
                                      <p:cBhvr>
                                        <p:cTn id="18" dur="2000"/>
                                        <p:tgtEl>
                                          <p:spTgt spid="13620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36196"/>
                                        </p:tgtEl>
                                        <p:attrNameLst>
                                          <p:attrName>style.visibility</p:attrName>
                                        </p:attrNameLst>
                                      </p:cBhvr>
                                      <p:to>
                                        <p:strVal val="visible"/>
                                      </p:to>
                                    </p:set>
                                    <p:anim calcmode="discrete" valueType="clr">
                                      <p:cBhvr override="childStyle">
                                        <p:cTn id="23" dur="80"/>
                                        <p:tgtEl>
                                          <p:spTgt spid="13619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36196"/>
                                        </p:tgtEl>
                                        <p:attrNameLst>
                                          <p:attrName>fillcolor</p:attrName>
                                        </p:attrNameLst>
                                      </p:cBhvr>
                                      <p:tavLst>
                                        <p:tav tm="0">
                                          <p:val>
                                            <p:clrVal>
                                              <a:schemeClr val="accent2"/>
                                            </p:clrVal>
                                          </p:val>
                                        </p:tav>
                                        <p:tav tm="50000">
                                          <p:val>
                                            <p:clrVal>
                                              <a:schemeClr val="hlink"/>
                                            </p:clrVal>
                                          </p:val>
                                        </p:tav>
                                      </p:tavLst>
                                    </p:anim>
                                    <p:set>
                                      <p:cBhvr>
                                        <p:cTn id="25" dur="80"/>
                                        <p:tgtEl>
                                          <p:spTgt spid="1361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5" descr="bv30149"/>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4288"/>
            <a:ext cx="9144000" cy="6599237"/>
          </a:xfrm>
          <a:noFill/>
        </p:spPr>
      </p:pic>
      <p:sp>
        <p:nvSpPr>
          <p:cNvPr id="161807" name="Text Box 15"/>
          <p:cNvSpPr txBox="1">
            <a:spLocks noChangeArrowheads="1"/>
          </p:cNvSpPr>
          <p:nvPr/>
        </p:nvSpPr>
        <p:spPr bwMode="auto">
          <a:xfrm>
            <a:off x="609600" y="1660525"/>
            <a:ext cx="3810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3000" dirty="0" err="1" smtClean="0">
                <a:solidFill>
                  <a:schemeClr val="bg1"/>
                </a:solidFill>
                <a:latin typeface="Times New Roman" panose="02020603050405020304" pitchFamily="18" charset="0"/>
                <a:cs typeface="Times New Roman" panose="02020603050405020304" pitchFamily="18" charset="0"/>
              </a:rPr>
              <a:t>Nội</a:t>
            </a:r>
            <a:r>
              <a:rPr lang="en-US" altLang="en-US" sz="3000" dirty="0" smtClean="0">
                <a:solidFill>
                  <a:schemeClr val="bg1"/>
                </a:solidFill>
                <a:latin typeface="Times New Roman" panose="02020603050405020304" pitchFamily="18" charset="0"/>
                <a:cs typeface="Times New Roman" panose="02020603050405020304" pitchFamily="18" charset="0"/>
              </a:rPr>
              <a:t> dung</a:t>
            </a:r>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161808" name="Text Box 16"/>
          <p:cNvSpPr txBox="1">
            <a:spLocks noChangeArrowheads="1"/>
          </p:cNvSpPr>
          <p:nvPr/>
        </p:nvSpPr>
        <p:spPr bwMode="auto">
          <a:xfrm>
            <a:off x="4800600" y="1690688"/>
            <a:ext cx="36179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3000" i="1" dirty="0" err="1" smtClean="0">
                <a:solidFill>
                  <a:srgbClr val="FFFF00"/>
                </a:solidFill>
                <a:latin typeface="Times New Roman" panose="02020603050405020304" pitchFamily="18" charset="0"/>
                <a:cs typeface="Times New Roman" panose="02020603050405020304" pitchFamily="18" charset="0"/>
              </a:rPr>
              <a:t>Phong</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cách</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viết</a:t>
            </a:r>
            <a:endParaRPr lang="en-US" altLang="en-US" sz="3000" i="1" dirty="0">
              <a:solidFill>
                <a:srgbClr val="FFFF00"/>
              </a:solidFill>
              <a:latin typeface="Times New Roman" panose="02020603050405020304" pitchFamily="18" charset="0"/>
              <a:cs typeface="Times New Roman" panose="02020603050405020304" pitchFamily="18" charset="0"/>
            </a:endParaRPr>
          </a:p>
        </p:txBody>
      </p:sp>
      <p:sp>
        <p:nvSpPr>
          <p:cNvPr id="69636" name="Text Box 20"/>
          <p:cNvSpPr txBox="1">
            <a:spLocks noChangeArrowheads="1"/>
          </p:cNvSpPr>
          <p:nvPr/>
        </p:nvSpPr>
        <p:spPr bwMode="auto">
          <a:xfrm>
            <a:off x="8001000" y="2587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r" eaLnBrk="1" hangingPunct="1">
              <a:spcBef>
                <a:spcPct val="50000"/>
              </a:spcBef>
            </a:pPr>
            <a:r>
              <a:rPr lang="en-US" altLang="en-US" sz="2200" i="1">
                <a:solidFill>
                  <a:schemeClr val="bg1"/>
                </a:solidFill>
                <a:latin typeface="Times New Roman" panose="02020603050405020304" pitchFamily="18" charset="0"/>
                <a:cs typeface="Times New Roman" panose="02020603050405020304" pitchFamily="18" charset="0"/>
              </a:rPr>
              <a:t>351</a:t>
            </a:r>
          </a:p>
        </p:txBody>
      </p:sp>
      <p:sp>
        <p:nvSpPr>
          <p:cNvPr id="161821" name="WordArt 29"/>
          <p:cNvSpPr>
            <a:spLocks noChangeArrowheads="1" noChangeShapeType="1" noTextEdit="1"/>
          </p:cNvSpPr>
          <p:nvPr/>
        </p:nvSpPr>
        <p:spPr bwMode="auto">
          <a:xfrm>
            <a:off x="685800" y="868362"/>
            <a:ext cx="7486600" cy="1084263"/>
          </a:xfrm>
          <a:prstGeom prst="rect">
            <a:avLst/>
          </a:prstGeom>
        </p:spPr>
        <p:txBody>
          <a:bodyPr spcFirstLastPara="1" wrap="none" fromWordArt="1">
            <a:prstTxWarp prst="textArchUp">
              <a:avLst>
                <a:gd name="adj" fmla="val 10800000"/>
              </a:avLst>
            </a:prstTxWarp>
          </a:bodyPr>
          <a:lstStyle/>
          <a:p>
            <a:pPr algn="ctr">
              <a:defRPr/>
            </a:pPr>
            <a:r>
              <a:rPr lang="en-US" sz="5400" i="1" kern="10" dirty="0" err="1" smtClean="0">
                <a:ln w="9525">
                  <a:solidFill>
                    <a:srgbClr val="000000"/>
                  </a:solidFill>
                  <a:round/>
                  <a:headEnd/>
                  <a:tailEnd/>
                </a:ln>
                <a:solidFill>
                  <a:schemeClr val="bg1"/>
                </a:solidFill>
                <a:latin typeface="Arial Black"/>
                <a:ea typeface="Arial Black"/>
                <a:cs typeface="Arial Black"/>
              </a:rPr>
              <a:t>Sách</a:t>
            </a:r>
            <a:r>
              <a:rPr lang="en-US" sz="5400" i="1" kern="10" dirty="0" smtClean="0">
                <a:ln w="9525">
                  <a:solidFill>
                    <a:srgbClr val="000000"/>
                  </a:solidFill>
                  <a:round/>
                  <a:headEnd/>
                  <a:tailEnd/>
                </a:ln>
                <a:solidFill>
                  <a:schemeClr val="bg1"/>
                </a:solidFill>
                <a:latin typeface="Arial Black"/>
                <a:ea typeface="Arial Black"/>
                <a:cs typeface="Arial Black"/>
              </a:rPr>
              <a:t> </a:t>
            </a:r>
            <a:r>
              <a:rPr lang="en-US" sz="5400" i="1" kern="10" dirty="0" err="1" smtClean="0">
                <a:ln w="9525">
                  <a:solidFill>
                    <a:srgbClr val="000000"/>
                  </a:solidFill>
                  <a:round/>
                  <a:headEnd/>
                  <a:tailEnd/>
                </a:ln>
                <a:solidFill>
                  <a:schemeClr val="bg1"/>
                </a:solidFill>
                <a:latin typeface="Arial Black"/>
                <a:ea typeface="Arial Black"/>
                <a:cs typeface="Arial Black"/>
              </a:rPr>
              <a:t>khôn</a:t>
            </a:r>
            <a:r>
              <a:rPr lang="en-US" sz="5400" i="1" kern="10" dirty="0" smtClean="0">
                <a:ln w="9525">
                  <a:solidFill>
                    <a:srgbClr val="000000"/>
                  </a:solidFill>
                  <a:round/>
                  <a:headEnd/>
                  <a:tailEnd/>
                </a:ln>
                <a:solidFill>
                  <a:schemeClr val="bg1"/>
                </a:solidFill>
                <a:latin typeface="Arial Black"/>
                <a:ea typeface="Arial Black"/>
                <a:cs typeface="Arial Black"/>
              </a:rPr>
              <a:t> </a:t>
            </a:r>
            <a:r>
              <a:rPr lang="en-US" sz="5400" i="1" kern="10" dirty="0" err="1" smtClean="0">
                <a:ln w="9525">
                  <a:solidFill>
                    <a:srgbClr val="000000"/>
                  </a:solidFill>
                  <a:round/>
                  <a:headEnd/>
                  <a:tailEnd/>
                </a:ln>
                <a:solidFill>
                  <a:schemeClr val="bg1"/>
                </a:solidFill>
                <a:latin typeface="Arial Black"/>
                <a:ea typeface="Arial Black"/>
                <a:cs typeface="Arial Black"/>
              </a:rPr>
              <a:t>ngoan</a:t>
            </a:r>
            <a:r>
              <a:rPr lang="en-US" sz="5400" i="1" kern="10" dirty="0" smtClean="0">
                <a:ln w="9525">
                  <a:solidFill>
                    <a:srgbClr val="000000"/>
                  </a:solidFill>
                  <a:round/>
                  <a:headEnd/>
                  <a:tailEnd/>
                </a:ln>
                <a:solidFill>
                  <a:schemeClr val="bg1"/>
                </a:solidFill>
                <a:latin typeface="Arial Black"/>
                <a:ea typeface="Arial Black"/>
                <a:cs typeface="Arial Black"/>
              </a:rPr>
              <a:t> </a:t>
            </a:r>
            <a:r>
              <a:rPr lang="en-US" sz="5400" i="1" kern="10" dirty="0" smtClean="0">
                <a:ln w="9525">
                  <a:solidFill>
                    <a:srgbClr val="000000"/>
                  </a:solidFill>
                  <a:round/>
                  <a:headEnd/>
                  <a:tailEnd/>
                </a:ln>
                <a:solidFill>
                  <a:srgbClr val="FFFF00"/>
                </a:solidFill>
                <a:latin typeface="Arial Black"/>
                <a:ea typeface="Arial Black"/>
                <a:cs typeface="Arial Black"/>
              </a:rPr>
              <a:t>&amp; </a:t>
            </a:r>
            <a:r>
              <a:rPr lang="en-US" sz="5400" i="1" kern="10" dirty="0" err="1" smtClean="0">
                <a:ln w="9525">
                  <a:solidFill>
                    <a:srgbClr val="000000"/>
                  </a:solidFill>
                  <a:round/>
                  <a:headEnd/>
                  <a:tailEnd/>
                </a:ln>
                <a:solidFill>
                  <a:srgbClr val="FFFF00"/>
                </a:solidFill>
                <a:latin typeface="Arial Black"/>
                <a:ea typeface="Arial Black"/>
                <a:cs typeface="Arial Black"/>
              </a:rPr>
              <a:t>Thơ</a:t>
            </a:r>
            <a:r>
              <a:rPr lang="en-US" sz="5400" i="1" kern="10" dirty="0" smtClean="0">
                <a:ln w="9525">
                  <a:solidFill>
                    <a:srgbClr val="000000"/>
                  </a:solidFill>
                  <a:round/>
                  <a:headEnd/>
                  <a:tailEnd/>
                </a:ln>
                <a:solidFill>
                  <a:srgbClr val="FFFF00"/>
                </a:solidFill>
                <a:latin typeface="Arial Black"/>
                <a:ea typeface="Arial Black"/>
                <a:cs typeface="Arial Black"/>
              </a:rPr>
              <a:t> ca</a:t>
            </a:r>
            <a:endParaRPr lang="en-US" sz="5400" i="1" kern="10" dirty="0">
              <a:ln w="9525">
                <a:solidFill>
                  <a:srgbClr val="000000"/>
                </a:solidFill>
                <a:round/>
                <a:headEnd/>
                <a:tailEnd/>
              </a:ln>
              <a:solidFill>
                <a:srgbClr val="FFFF00"/>
              </a:solidFill>
              <a:latin typeface="Arial Black"/>
              <a:ea typeface="Arial Black"/>
              <a:cs typeface="Arial Black"/>
            </a:endParaRPr>
          </a:p>
        </p:txBody>
      </p:sp>
      <p:sp>
        <p:nvSpPr>
          <p:cNvPr id="161823" name="AutoShape 31"/>
          <p:cNvSpPr>
            <a:spLocks noChangeArrowheads="1"/>
          </p:cNvSpPr>
          <p:nvPr/>
        </p:nvSpPr>
        <p:spPr bwMode="auto">
          <a:xfrm>
            <a:off x="4114800" y="1905000"/>
            <a:ext cx="609600" cy="152400"/>
          </a:xfrm>
          <a:prstGeom prst="rightArrow">
            <a:avLst>
              <a:gd name="adj1" fmla="val 50000"/>
              <a:gd name="adj2" fmla="val 10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161824" name="Text Box 32"/>
          <p:cNvSpPr txBox="1">
            <a:spLocks noChangeArrowheads="1"/>
          </p:cNvSpPr>
          <p:nvPr/>
        </p:nvSpPr>
        <p:spPr bwMode="auto">
          <a:xfrm>
            <a:off x="609600" y="2468563"/>
            <a:ext cx="3810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3000" dirty="0" err="1" smtClean="0">
                <a:solidFill>
                  <a:schemeClr val="bg1"/>
                </a:solidFill>
                <a:latin typeface="Times New Roman" panose="02020603050405020304" pitchFamily="18" charset="0"/>
                <a:cs typeface="Times New Roman" panose="02020603050405020304" pitchFamily="18" charset="0"/>
              </a:rPr>
              <a:t>Nguyên</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tắc</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sống</a:t>
            </a:r>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161825" name="Text Box 33"/>
          <p:cNvSpPr txBox="1">
            <a:spLocks noChangeArrowheads="1"/>
          </p:cNvSpPr>
          <p:nvPr/>
        </p:nvSpPr>
        <p:spPr bwMode="auto">
          <a:xfrm>
            <a:off x="4800600" y="2498725"/>
            <a:ext cx="4459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3000" i="1" dirty="0" err="1" smtClean="0">
                <a:solidFill>
                  <a:srgbClr val="FFFF00"/>
                </a:solidFill>
                <a:latin typeface="Times New Roman" panose="02020603050405020304" pitchFamily="18" charset="0"/>
                <a:cs typeface="Times New Roman" panose="02020603050405020304" pitchFamily="18" charset="0"/>
              </a:rPr>
              <a:t>Lặp</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lại</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tư</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tưởng</a:t>
            </a:r>
            <a:endParaRPr lang="en-US" altLang="en-US" sz="3000" i="1" dirty="0">
              <a:solidFill>
                <a:srgbClr val="FFFF00"/>
              </a:solidFill>
              <a:latin typeface="Times New Roman" panose="02020603050405020304" pitchFamily="18" charset="0"/>
              <a:cs typeface="Times New Roman" panose="02020603050405020304" pitchFamily="18" charset="0"/>
            </a:endParaRPr>
          </a:p>
        </p:txBody>
      </p:sp>
      <p:sp>
        <p:nvSpPr>
          <p:cNvPr id="161826" name="AutoShape 34"/>
          <p:cNvSpPr>
            <a:spLocks noChangeArrowheads="1"/>
          </p:cNvSpPr>
          <p:nvPr/>
        </p:nvSpPr>
        <p:spPr bwMode="auto">
          <a:xfrm>
            <a:off x="4114800" y="2713038"/>
            <a:ext cx="609600" cy="152400"/>
          </a:xfrm>
          <a:prstGeom prst="rightArrow">
            <a:avLst>
              <a:gd name="adj1" fmla="val 50000"/>
              <a:gd name="adj2" fmla="val 10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161827" name="Text Box 35"/>
          <p:cNvSpPr txBox="1">
            <a:spLocks noChangeArrowheads="1"/>
          </p:cNvSpPr>
          <p:nvPr/>
        </p:nvSpPr>
        <p:spPr bwMode="auto">
          <a:xfrm>
            <a:off x="609600" y="3154363"/>
            <a:ext cx="3810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3000" dirty="0" err="1" smtClean="0">
                <a:solidFill>
                  <a:schemeClr val="bg1"/>
                </a:solidFill>
                <a:latin typeface="Times New Roman" panose="02020603050405020304" pitchFamily="18" charset="0"/>
                <a:cs typeface="Times New Roman" panose="02020603050405020304" pitchFamily="18" charset="0"/>
              </a:rPr>
              <a:t>Mang</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tính</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lý</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luận</a:t>
            </a:r>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161828" name="Text Box 36"/>
          <p:cNvSpPr txBox="1">
            <a:spLocks noChangeArrowheads="1"/>
          </p:cNvSpPr>
          <p:nvPr/>
        </p:nvSpPr>
        <p:spPr bwMode="auto">
          <a:xfrm>
            <a:off x="4800600" y="3184525"/>
            <a:ext cx="403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3000" i="1" dirty="0">
                <a:solidFill>
                  <a:srgbClr val="FFFF00"/>
                </a:solidFill>
                <a:latin typeface="Times New Roman" panose="02020603050405020304" pitchFamily="18" charset="0"/>
                <a:cs typeface="Times New Roman" panose="02020603050405020304" pitchFamily="18" charset="0"/>
              </a:rPr>
              <a:t>Total Being</a:t>
            </a:r>
          </a:p>
        </p:txBody>
      </p:sp>
      <p:sp>
        <p:nvSpPr>
          <p:cNvPr id="161829" name="AutoShape 37"/>
          <p:cNvSpPr>
            <a:spLocks noChangeArrowheads="1"/>
          </p:cNvSpPr>
          <p:nvPr/>
        </p:nvSpPr>
        <p:spPr bwMode="auto">
          <a:xfrm>
            <a:off x="4114800" y="3398838"/>
            <a:ext cx="609600" cy="152400"/>
          </a:xfrm>
          <a:prstGeom prst="rightArrow">
            <a:avLst>
              <a:gd name="adj1" fmla="val 50000"/>
              <a:gd name="adj2" fmla="val 10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161830" name="Text Box 38"/>
          <p:cNvSpPr txBox="1">
            <a:spLocks noChangeArrowheads="1"/>
          </p:cNvSpPr>
          <p:nvPr/>
        </p:nvSpPr>
        <p:spPr bwMode="auto">
          <a:xfrm>
            <a:off x="609600" y="3840163"/>
            <a:ext cx="381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3000" dirty="0" err="1" smtClean="0">
                <a:solidFill>
                  <a:schemeClr val="bg1"/>
                </a:solidFill>
                <a:latin typeface="Times New Roman" panose="02020603050405020304" pitchFamily="18" charset="0"/>
                <a:cs typeface="Times New Roman" panose="02020603050405020304" pitchFamily="18" charset="0"/>
              </a:rPr>
              <a:t>Gióp</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Châm</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ngôn</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Truyền</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đạo</a:t>
            </a:r>
            <a:r>
              <a:rPr lang="en-US" altLang="en-US" sz="3000" dirty="0" smtClean="0">
                <a:solidFill>
                  <a:schemeClr val="bg1"/>
                </a:solidFill>
                <a:latin typeface="Times New Roman" panose="02020603050405020304" pitchFamily="18" charset="0"/>
                <a:cs typeface="Times New Roman" panose="02020603050405020304" pitchFamily="18" charset="0"/>
              </a:rPr>
              <a:t> </a:t>
            </a:r>
            <a:endParaRPr lang="en-US" altLang="en-US" sz="3000" dirty="0">
              <a:solidFill>
                <a:schemeClr val="bg1"/>
              </a:solidFill>
              <a:latin typeface="Times New Roman" panose="02020603050405020304" pitchFamily="18" charset="0"/>
              <a:cs typeface="Times New Roman" panose="02020603050405020304" pitchFamily="18" charset="0"/>
            </a:endParaRPr>
          </a:p>
        </p:txBody>
      </p:sp>
      <p:sp>
        <p:nvSpPr>
          <p:cNvPr id="161831" name="Text Box 39"/>
          <p:cNvSpPr txBox="1">
            <a:spLocks noChangeArrowheads="1"/>
          </p:cNvSpPr>
          <p:nvPr/>
        </p:nvSpPr>
        <p:spPr bwMode="auto">
          <a:xfrm>
            <a:off x="4800600" y="3870325"/>
            <a:ext cx="4038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3000" i="1" dirty="0" err="1" smtClean="0">
                <a:solidFill>
                  <a:srgbClr val="FFFF00"/>
                </a:solidFill>
                <a:latin typeface="Times New Roman" panose="02020603050405020304" pitchFamily="18" charset="0"/>
                <a:cs typeface="Times New Roman" panose="02020603050405020304" pitchFamily="18" charset="0"/>
              </a:rPr>
              <a:t>Gióp</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Châm</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ngôn</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Truyền</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đạo</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Thi</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Thiên</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Nhã</a:t>
            </a:r>
            <a:r>
              <a:rPr lang="en-US" altLang="en-US" sz="3000" i="1" dirty="0" smtClean="0">
                <a:solidFill>
                  <a:srgbClr val="FFFF00"/>
                </a:solidFill>
                <a:latin typeface="Times New Roman" panose="02020603050405020304" pitchFamily="18" charset="0"/>
                <a:cs typeface="Times New Roman" panose="02020603050405020304" pitchFamily="18" charset="0"/>
              </a:rPr>
              <a:t> Ca</a:t>
            </a:r>
            <a:endParaRPr lang="en-US" altLang="en-US" sz="3000" i="1" dirty="0">
              <a:solidFill>
                <a:srgbClr val="FFFF00"/>
              </a:solidFill>
              <a:latin typeface="Times New Roman" panose="02020603050405020304" pitchFamily="18" charset="0"/>
              <a:cs typeface="Times New Roman" panose="02020603050405020304" pitchFamily="18" charset="0"/>
            </a:endParaRPr>
          </a:p>
        </p:txBody>
      </p:sp>
      <p:sp>
        <p:nvSpPr>
          <p:cNvPr id="161832" name="AutoShape 40"/>
          <p:cNvSpPr>
            <a:spLocks noChangeArrowheads="1"/>
          </p:cNvSpPr>
          <p:nvPr/>
        </p:nvSpPr>
        <p:spPr bwMode="auto">
          <a:xfrm>
            <a:off x="4114800" y="4084638"/>
            <a:ext cx="609600" cy="152400"/>
          </a:xfrm>
          <a:prstGeom prst="rightArrow">
            <a:avLst>
              <a:gd name="adj1" fmla="val 50000"/>
              <a:gd name="adj2" fmla="val 10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161833" name="Text Box 41"/>
          <p:cNvSpPr txBox="1">
            <a:spLocks noChangeArrowheads="1"/>
          </p:cNvSpPr>
          <p:nvPr/>
        </p:nvSpPr>
        <p:spPr bwMode="auto">
          <a:xfrm>
            <a:off x="609600" y="5334000"/>
            <a:ext cx="381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3000" dirty="0" err="1" smtClean="0">
                <a:solidFill>
                  <a:schemeClr val="bg1"/>
                </a:solidFill>
                <a:latin typeface="Times New Roman" panose="02020603050405020304" pitchFamily="18" charset="0"/>
                <a:cs typeface="Times New Roman" panose="02020603050405020304" pitchFamily="18" charset="0"/>
              </a:rPr>
              <a:t>Hạng</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mục</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nhỏ</a:t>
            </a:r>
            <a:r>
              <a:rPr lang="en-US" altLang="en-US" sz="3000" dirty="0" smtClean="0">
                <a:solidFill>
                  <a:schemeClr val="bg1"/>
                </a:solidFill>
                <a:latin typeface="Times New Roman" panose="02020603050405020304" pitchFamily="18" charset="0"/>
                <a:cs typeface="Times New Roman" panose="02020603050405020304" pitchFamily="18" charset="0"/>
              </a:rPr>
              <a:t> </a:t>
            </a:r>
            <a:r>
              <a:rPr lang="en-US" altLang="en-US" sz="3000" dirty="0" err="1" smtClean="0">
                <a:solidFill>
                  <a:schemeClr val="bg1"/>
                </a:solidFill>
                <a:latin typeface="Times New Roman" panose="02020603050405020304" pitchFamily="18" charset="0"/>
                <a:cs typeface="Times New Roman" panose="02020603050405020304" pitchFamily="18" charset="0"/>
              </a:rPr>
              <a:t>hơn</a:t>
            </a:r>
            <a:r>
              <a:rPr lang="en-US" altLang="en-US" sz="3000" dirty="0" smtClean="0">
                <a:solidFill>
                  <a:schemeClr val="bg1"/>
                </a:solidFill>
                <a:latin typeface="Times New Roman" panose="02020603050405020304" pitchFamily="18" charset="0"/>
                <a:cs typeface="Times New Roman" panose="02020603050405020304" pitchFamily="18" charset="0"/>
              </a:rPr>
              <a:t> (Subset</a:t>
            </a:r>
            <a:r>
              <a:rPr lang="en-US" altLang="en-US" sz="3000" dirty="0">
                <a:solidFill>
                  <a:schemeClr val="bg1"/>
                </a:solidFill>
                <a:latin typeface="Times New Roman" panose="02020603050405020304" pitchFamily="18" charset="0"/>
                <a:cs typeface="Times New Roman" panose="02020603050405020304" pitchFamily="18" charset="0"/>
              </a:rPr>
              <a:t>)</a:t>
            </a:r>
          </a:p>
        </p:txBody>
      </p:sp>
      <p:sp>
        <p:nvSpPr>
          <p:cNvPr id="161834" name="Text Box 42"/>
          <p:cNvSpPr txBox="1">
            <a:spLocks noChangeArrowheads="1"/>
          </p:cNvSpPr>
          <p:nvPr/>
        </p:nvSpPr>
        <p:spPr bwMode="auto">
          <a:xfrm>
            <a:off x="4800600" y="5364163"/>
            <a:ext cx="403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3000" i="1" dirty="0" err="1" smtClean="0">
                <a:solidFill>
                  <a:srgbClr val="FFFF00"/>
                </a:solidFill>
                <a:latin typeface="Times New Roman" panose="02020603050405020304" pitchFamily="18" charset="0"/>
                <a:cs typeface="Times New Roman" panose="02020603050405020304" pitchFamily="18" charset="0"/>
              </a:rPr>
              <a:t>Hạng</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mục</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lớn</a:t>
            </a:r>
            <a:r>
              <a:rPr lang="en-US" altLang="en-US" sz="3000" i="1" dirty="0" smtClean="0">
                <a:solidFill>
                  <a:srgbClr val="FFFF00"/>
                </a:solidFill>
                <a:latin typeface="Times New Roman" panose="02020603050405020304" pitchFamily="18" charset="0"/>
                <a:cs typeface="Times New Roman" panose="02020603050405020304" pitchFamily="18" charset="0"/>
              </a:rPr>
              <a:t> </a:t>
            </a:r>
            <a:r>
              <a:rPr lang="en-US" altLang="en-US" sz="3000" i="1" dirty="0" err="1" smtClean="0">
                <a:solidFill>
                  <a:srgbClr val="FFFF00"/>
                </a:solidFill>
                <a:latin typeface="Times New Roman" panose="02020603050405020304" pitchFamily="18" charset="0"/>
                <a:cs typeface="Times New Roman" panose="02020603050405020304" pitchFamily="18" charset="0"/>
              </a:rPr>
              <a:t>hơn</a:t>
            </a:r>
            <a:endParaRPr lang="en-US" altLang="en-US" sz="3000" i="1" dirty="0">
              <a:solidFill>
                <a:srgbClr val="FFFF00"/>
              </a:solidFill>
              <a:latin typeface="Times New Roman" panose="02020603050405020304" pitchFamily="18" charset="0"/>
              <a:cs typeface="Times New Roman" panose="02020603050405020304" pitchFamily="18" charset="0"/>
            </a:endParaRPr>
          </a:p>
        </p:txBody>
      </p:sp>
      <p:sp>
        <p:nvSpPr>
          <p:cNvPr id="161835" name="AutoShape 43"/>
          <p:cNvSpPr>
            <a:spLocks noChangeArrowheads="1"/>
          </p:cNvSpPr>
          <p:nvPr/>
        </p:nvSpPr>
        <p:spPr bwMode="auto">
          <a:xfrm>
            <a:off x="4114800" y="5578475"/>
            <a:ext cx="609600" cy="152400"/>
          </a:xfrm>
          <a:prstGeom prst="rightArrow">
            <a:avLst>
              <a:gd name="adj1" fmla="val 50000"/>
              <a:gd name="adj2" fmla="val 10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69651" name="Rectangle 47"/>
          <p:cNvSpPr>
            <a:spLocks noChangeArrowheads="1"/>
          </p:cNvSpPr>
          <p:nvPr/>
        </p:nvSpPr>
        <p:spPr bwMode="auto">
          <a:xfrm>
            <a:off x="9336088" y="83661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1821"/>
                                        </p:tgtEl>
                                        <p:attrNameLst>
                                          <p:attrName>style.visibility</p:attrName>
                                        </p:attrNameLst>
                                      </p:cBhvr>
                                      <p:to>
                                        <p:strVal val="visible"/>
                                      </p:to>
                                    </p:set>
                                    <p:anim calcmode="lin" valueType="num">
                                      <p:cBhvr>
                                        <p:cTn id="7" dur="500" fill="hold"/>
                                        <p:tgtEl>
                                          <p:spTgt spid="161821"/>
                                        </p:tgtEl>
                                        <p:attrNameLst>
                                          <p:attrName>ppt_w</p:attrName>
                                        </p:attrNameLst>
                                      </p:cBhvr>
                                      <p:tavLst>
                                        <p:tav tm="0">
                                          <p:val>
                                            <p:fltVal val="0"/>
                                          </p:val>
                                        </p:tav>
                                        <p:tav tm="100000">
                                          <p:val>
                                            <p:strVal val="#ppt_w"/>
                                          </p:val>
                                        </p:tav>
                                      </p:tavLst>
                                    </p:anim>
                                    <p:anim calcmode="lin" valueType="num">
                                      <p:cBhvr>
                                        <p:cTn id="8" dur="500" fill="hold"/>
                                        <p:tgtEl>
                                          <p:spTgt spid="16182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1807"/>
                                        </p:tgtEl>
                                        <p:attrNameLst>
                                          <p:attrName>style.visibility</p:attrName>
                                        </p:attrNameLst>
                                      </p:cBhvr>
                                      <p:to>
                                        <p:strVal val="visible"/>
                                      </p:to>
                                    </p:set>
                                    <p:animEffect transition="in" filter="fade">
                                      <p:cBhvr>
                                        <p:cTn id="13" dur="2000"/>
                                        <p:tgtEl>
                                          <p:spTgt spid="1618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61823"/>
                                        </p:tgtEl>
                                        <p:attrNameLst>
                                          <p:attrName>style.visibility</p:attrName>
                                        </p:attrNameLst>
                                      </p:cBhvr>
                                      <p:to>
                                        <p:strVal val="visible"/>
                                      </p:to>
                                    </p:set>
                                    <p:animEffect transition="in" filter="checkerboard(across)">
                                      <p:cBhvr>
                                        <p:cTn id="18" dur="500"/>
                                        <p:tgtEl>
                                          <p:spTgt spid="16182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61808"/>
                                        </p:tgtEl>
                                        <p:attrNameLst>
                                          <p:attrName>style.visibility</p:attrName>
                                        </p:attrNameLst>
                                      </p:cBhvr>
                                      <p:to>
                                        <p:strVal val="visible"/>
                                      </p:to>
                                    </p:set>
                                    <p:animEffect transition="in" filter="checkerboard(across)">
                                      <p:cBhvr>
                                        <p:cTn id="21" dur="500"/>
                                        <p:tgtEl>
                                          <p:spTgt spid="1618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1824"/>
                                        </p:tgtEl>
                                        <p:attrNameLst>
                                          <p:attrName>style.visibility</p:attrName>
                                        </p:attrNameLst>
                                      </p:cBhvr>
                                      <p:to>
                                        <p:strVal val="visible"/>
                                      </p:to>
                                    </p:set>
                                    <p:animEffect transition="in" filter="fade">
                                      <p:cBhvr>
                                        <p:cTn id="26" dur="2000"/>
                                        <p:tgtEl>
                                          <p:spTgt spid="1618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1826"/>
                                        </p:tgtEl>
                                        <p:attrNameLst>
                                          <p:attrName>style.visibility</p:attrName>
                                        </p:attrNameLst>
                                      </p:cBhvr>
                                      <p:to>
                                        <p:strVal val="visible"/>
                                      </p:to>
                                    </p:set>
                                    <p:animEffect transition="in" filter="checkerboard(across)">
                                      <p:cBhvr>
                                        <p:cTn id="31" dur="500"/>
                                        <p:tgtEl>
                                          <p:spTgt spid="16182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61825"/>
                                        </p:tgtEl>
                                        <p:attrNameLst>
                                          <p:attrName>style.visibility</p:attrName>
                                        </p:attrNameLst>
                                      </p:cBhvr>
                                      <p:to>
                                        <p:strVal val="visible"/>
                                      </p:to>
                                    </p:set>
                                    <p:animEffect transition="in" filter="checkerboard(across)">
                                      <p:cBhvr>
                                        <p:cTn id="34" dur="500"/>
                                        <p:tgtEl>
                                          <p:spTgt spid="1618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1827"/>
                                        </p:tgtEl>
                                        <p:attrNameLst>
                                          <p:attrName>style.visibility</p:attrName>
                                        </p:attrNameLst>
                                      </p:cBhvr>
                                      <p:to>
                                        <p:strVal val="visible"/>
                                      </p:to>
                                    </p:set>
                                    <p:animEffect transition="in" filter="fade">
                                      <p:cBhvr>
                                        <p:cTn id="39" dur="2000"/>
                                        <p:tgtEl>
                                          <p:spTgt spid="16182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61829"/>
                                        </p:tgtEl>
                                        <p:attrNameLst>
                                          <p:attrName>style.visibility</p:attrName>
                                        </p:attrNameLst>
                                      </p:cBhvr>
                                      <p:to>
                                        <p:strVal val="visible"/>
                                      </p:to>
                                    </p:set>
                                    <p:animEffect transition="in" filter="checkerboard(across)">
                                      <p:cBhvr>
                                        <p:cTn id="44" dur="500"/>
                                        <p:tgtEl>
                                          <p:spTgt spid="161829"/>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61828"/>
                                        </p:tgtEl>
                                        <p:attrNameLst>
                                          <p:attrName>style.visibility</p:attrName>
                                        </p:attrNameLst>
                                      </p:cBhvr>
                                      <p:to>
                                        <p:strVal val="visible"/>
                                      </p:to>
                                    </p:set>
                                    <p:animEffect transition="in" filter="checkerboard(across)">
                                      <p:cBhvr>
                                        <p:cTn id="47" dur="500"/>
                                        <p:tgtEl>
                                          <p:spTgt spid="1618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1830"/>
                                        </p:tgtEl>
                                        <p:attrNameLst>
                                          <p:attrName>style.visibility</p:attrName>
                                        </p:attrNameLst>
                                      </p:cBhvr>
                                      <p:to>
                                        <p:strVal val="visible"/>
                                      </p:to>
                                    </p:set>
                                    <p:animEffect transition="in" filter="fade">
                                      <p:cBhvr>
                                        <p:cTn id="52" dur="2000"/>
                                        <p:tgtEl>
                                          <p:spTgt spid="1618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61832"/>
                                        </p:tgtEl>
                                        <p:attrNameLst>
                                          <p:attrName>style.visibility</p:attrName>
                                        </p:attrNameLst>
                                      </p:cBhvr>
                                      <p:to>
                                        <p:strVal val="visible"/>
                                      </p:to>
                                    </p:set>
                                    <p:animEffect transition="in" filter="checkerboard(across)">
                                      <p:cBhvr>
                                        <p:cTn id="57" dur="500"/>
                                        <p:tgtEl>
                                          <p:spTgt spid="161832"/>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61831"/>
                                        </p:tgtEl>
                                        <p:attrNameLst>
                                          <p:attrName>style.visibility</p:attrName>
                                        </p:attrNameLst>
                                      </p:cBhvr>
                                      <p:to>
                                        <p:strVal val="visible"/>
                                      </p:to>
                                    </p:set>
                                    <p:animEffect transition="in" filter="checkerboard(across)">
                                      <p:cBhvr>
                                        <p:cTn id="60" dur="500"/>
                                        <p:tgtEl>
                                          <p:spTgt spid="16183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1833"/>
                                        </p:tgtEl>
                                        <p:attrNameLst>
                                          <p:attrName>style.visibility</p:attrName>
                                        </p:attrNameLst>
                                      </p:cBhvr>
                                      <p:to>
                                        <p:strVal val="visible"/>
                                      </p:to>
                                    </p:set>
                                    <p:animEffect transition="in" filter="fade">
                                      <p:cBhvr>
                                        <p:cTn id="65" dur="2000"/>
                                        <p:tgtEl>
                                          <p:spTgt spid="16183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161834"/>
                                        </p:tgtEl>
                                        <p:attrNameLst>
                                          <p:attrName>style.visibility</p:attrName>
                                        </p:attrNameLst>
                                      </p:cBhvr>
                                      <p:to>
                                        <p:strVal val="visible"/>
                                      </p:to>
                                    </p:set>
                                    <p:animEffect transition="in" filter="checkerboard(across)">
                                      <p:cBhvr>
                                        <p:cTn id="70" dur="500"/>
                                        <p:tgtEl>
                                          <p:spTgt spid="161834"/>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61835"/>
                                        </p:tgtEl>
                                        <p:attrNameLst>
                                          <p:attrName>style.visibility</p:attrName>
                                        </p:attrNameLst>
                                      </p:cBhvr>
                                      <p:to>
                                        <p:strVal val="visible"/>
                                      </p:to>
                                    </p:set>
                                    <p:animEffect transition="in" filter="checkerboard(across)">
                                      <p:cBhvr>
                                        <p:cTn id="73" dur="500"/>
                                        <p:tgtEl>
                                          <p:spTgt spid="161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7" grpId="0"/>
      <p:bldP spid="161808" grpId="0"/>
      <p:bldP spid="161823" grpId="0" animBg="1"/>
      <p:bldP spid="161824" grpId="0"/>
      <p:bldP spid="161825" grpId="0"/>
      <p:bldP spid="161826" grpId="0" animBg="1"/>
      <p:bldP spid="161827" grpId="0"/>
      <p:bldP spid="161828" grpId="0"/>
      <p:bldP spid="161829" grpId="0" animBg="1"/>
      <p:bldP spid="161830" grpId="0"/>
      <p:bldP spid="161831" grpId="0"/>
      <p:bldP spid="161832" grpId="0" animBg="1"/>
      <p:bldP spid="161833" grpId="0"/>
      <p:bldP spid="161834" grpId="0"/>
      <p:bldP spid="1618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3" descr="4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6633" name="WordArt 9"/>
          <p:cNvSpPr>
            <a:spLocks noChangeArrowheads="1" noChangeShapeType="1" noTextEdit="1"/>
          </p:cNvSpPr>
          <p:nvPr/>
        </p:nvSpPr>
        <p:spPr bwMode="auto">
          <a:xfrm>
            <a:off x="1981200" y="2133600"/>
            <a:ext cx="4648200" cy="2743200"/>
          </a:xfrm>
          <a:prstGeom prst="rect">
            <a:avLst/>
          </a:prstGeom>
        </p:spPr>
        <p:txBody>
          <a:bodyPr wrap="none" fromWordArt="1">
            <a:prstTxWarp prst="textCascadeUp">
              <a:avLst>
                <a:gd name="adj" fmla="val 44444"/>
              </a:avLst>
            </a:prstTxWarp>
            <a:scene3d>
              <a:camera prst="legacyPerspectiveTopLeft">
                <a:rot lat="0" lon="20519994" rev="0"/>
              </a:camera>
              <a:lightRig rig="legacyHarsh3" dir="r"/>
            </a:scene3d>
            <a:sp3d extrusionH="430200" prstMaterial="legacyMatte">
              <a:extrusionClr>
                <a:srgbClr val="006600"/>
              </a:extrusionClr>
              <a:contourClr>
                <a:srgbClr val="FFFFFF"/>
              </a:contourClr>
            </a:sp3d>
          </a:bodyPr>
          <a:lstStyle/>
          <a:p>
            <a:pPr algn="ctr"/>
            <a:r>
              <a:rPr lang="en-US" sz="9600" i="1" kern="10" dirty="0" smtClean="0">
                <a:ln w="9525">
                  <a:round/>
                  <a:headEnd/>
                  <a:tailEnd/>
                </a:ln>
                <a:blipFill dpi="0" rotWithShape="1">
                  <a:blip r:embed="rId4"/>
                  <a:srcRect/>
                  <a:tile tx="0" ty="0" sx="100000" sy="100000" flip="none" algn="tl"/>
                </a:blipFill>
                <a:latin typeface="Arial Black" panose="020B0A04020102020204" pitchFamily="34" charset="0"/>
              </a:rPr>
              <a:t>GIÓP</a:t>
            </a:r>
            <a:endParaRPr lang="en-US" sz="9600" i="1" kern="10" dirty="0">
              <a:ln w="9525">
                <a:round/>
                <a:headEnd/>
                <a:tailEnd/>
              </a:ln>
              <a:blipFill dpi="0" rotWithShape="1">
                <a:blip r:embed="rId4"/>
                <a:srcRect/>
                <a:tile tx="0" ty="0" sx="100000" sy="100000" flip="none" algn="tl"/>
              </a:blipFill>
              <a:latin typeface="Arial Black" panose="020B0A04020102020204" pitchFamily="34" charset="0"/>
            </a:endParaRPr>
          </a:p>
        </p:txBody>
      </p:sp>
      <p:pic>
        <p:nvPicPr>
          <p:cNvPr id="26642" name="Picture 18" descr="PMDMU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76600"/>
            <a:ext cx="33528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fade">
                                      <p:cBhvr>
                                        <p:cTn id="7" dur="2000"/>
                                        <p:tgtEl>
                                          <p:spTgt spid="26633"/>
                                        </p:tgtEl>
                                      </p:cBhvr>
                                    </p:animEffect>
                                    <p:anim calcmode="lin" valueType="num">
                                      <p:cBhvr>
                                        <p:cTn id="8" dur="2000" fill="hold"/>
                                        <p:tgtEl>
                                          <p:spTgt spid="26633"/>
                                        </p:tgtEl>
                                        <p:attrNameLst>
                                          <p:attrName>style.rotation</p:attrName>
                                        </p:attrNameLst>
                                      </p:cBhvr>
                                      <p:tavLst>
                                        <p:tav tm="0">
                                          <p:val>
                                            <p:fltVal val="720"/>
                                          </p:val>
                                        </p:tav>
                                        <p:tav tm="100000">
                                          <p:val>
                                            <p:fltVal val="0"/>
                                          </p:val>
                                        </p:tav>
                                      </p:tavLst>
                                    </p:anim>
                                    <p:anim calcmode="lin" valueType="num">
                                      <p:cBhvr>
                                        <p:cTn id="9" dur="2000" fill="hold"/>
                                        <p:tgtEl>
                                          <p:spTgt spid="26633"/>
                                        </p:tgtEl>
                                        <p:attrNameLst>
                                          <p:attrName>ppt_h</p:attrName>
                                        </p:attrNameLst>
                                      </p:cBhvr>
                                      <p:tavLst>
                                        <p:tav tm="0">
                                          <p:val>
                                            <p:fltVal val="0"/>
                                          </p:val>
                                        </p:tav>
                                        <p:tav tm="100000">
                                          <p:val>
                                            <p:strVal val="#ppt_h"/>
                                          </p:val>
                                        </p:tav>
                                      </p:tavLst>
                                    </p:anim>
                                    <p:anim calcmode="lin" valueType="num">
                                      <p:cBhvr>
                                        <p:cTn id="10" dur="2000" fill="hold"/>
                                        <p:tgtEl>
                                          <p:spTgt spid="26633"/>
                                        </p:tgtEl>
                                        <p:attrNameLst>
                                          <p:attrName>ppt_w</p:attrName>
                                        </p:attrNameLst>
                                      </p:cBhvr>
                                      <p:tavLst>
                                        <p:tav tm="0">
                                          <p:val>
                                            <p:fltVal val="0"/>
                                          </p:val>
                                        </p:tav>
                                        <p:tav tm="100000">
                                          <p:val>
                                            <p:strVal val="#ppt_w"/>
                                          </p:val>
                                        </p:tav>
                                      </p:tavLst>
                                    </p:anim>
                                  </p:childTnLst>
                                </p:cTn>
                              </p:par>
                              <p:par>
                                <p:cTn id="11" presetID="10" presetClass="entr" presetSubtype="0" fill="hold" nodeType="withEffect">
                                  <p:stCondLst>
                                    <p:cond delay="0"/>
                                  </p:stCondLst>
                                  <p:childTnLst>
                                    <p:set>
                                      <p:cBhvr>
                                        <p:cTn id="12" dur="1" fill="hold">
                                          <p:stCondLst>
                                            <p:cond delay="0"/>
                                          </p:stCondLst>
                                        </p:cTn>
                                        <p:tgtEl>
                                          <p:spTgt spid="26642"/>
                                        </p:tgtEl>
                                        <p:attrNameLst>
                                          <p:attrName>style.visibility</p:attrName>
                                        </p:attrNameLst>
                                      </p:cBhvr>
                                      <p:to>
                                        <p:strVal val="visible"/>
                                      </p:to>
                                    </p:set>
                                    <p:animEffect transition="in" filter="fade">
                                      <p:cBhvr>
                                        <p:cTn id="13" dur="20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1" descr="pastel_glow_a01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p:cNvSpPr>
            <a:spLocks noGrp="1" noChangeArrowheads="1"/>
          </p:cNvSpPr>
          <p:nvPr>
            <p:ph type="title"/>
          </p:nvPr>
        </p:nvSpPr>
        <p:spPr>
          <a:xfrm>
            <a:off x="457200" y="609600"/>
            <a:ext cx="2819400" cy="868363"/>
          </a:xfrm>
          <a:solidFill>
            <a:srgbClr val="00CC00"/>
          </a:solidFill>
        </p:spPr>
        <p:txBody>
          <a:bodyPr/>
          <a:lstStyle/>
          <a:p>
            <a:pPr algn="l" eaLnBrk="1" hangingPunct="1"/>
            <a:r>
              <a:rPr lang="en-US" altLang="en-US" sz="3600" dirty="0" smtClean="0">
                <a:solidFill>
                  <a:schemeClr val="bg1"/>
                </a:solidFill>
              </a:rPr>
              <a:t>TỪ KHÓA</a:t>
            </a:r>
          </a:p>
        </p:txBody>
      </p:sp>
      <p:sp>
        <p:nvSpPr>
          <p:cNvPr id="28686" name="Rectangle 14"/>
          <p:cNvSpPr>
            <a:spLocks noChangeArrowheads="1"/>
          </p:cNvSpPr>
          <p:nvPr/>
        </p:nvSpPr>
        <p:spPr bwMode="auto">
          <a:xfrm>
            <a:off x="381000" y="2286000"/>
            <a:ext cx="8458200" cy="2286000"/>
          </a:xfrm>
          <a:prstGeom prst="rect">
            <a:avLst/>
          </a:prstGeom>
          <a:blipFill dpi="0" rotWithShape="1">
            <a:blip r:embed="rId4">
              <a:alphaModFix amt="67000"/>
            </a:blip>
            <a:srcRect/>
            <a:tile tx="0" ty="0" sx="100000" sy="100000" flip="none" algn="tl"/>
          </a:blip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28685" name="WordArt 13"/>
          <p:cNvSpPr>
            <a:spLocks noChangeArrowheads="1" noChangeShapeType="1" noTextEdit="1"/>
          </p:cNvSpPr>
          <p:nvPr/>
        </p:nvSpPr>
        <p:spPr bwMode="auto">
          <a:xfrm>
            <a:off x="1066800" y="2743200"/>
            <a:ext cx="7315200" cy="14478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SỰ KHÔNG THỂ HIỂU ĐƯỢC</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8687" name="Picture 15" descr="CSOST00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152400" y="2362200"/>
            <a:ext cx="914400" cy="914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fade">
                                      <p:cBhvr>
                                        <p:cTn id="7" dur="2000"/>
                                        <p:tgtEl>
                                          <p:spTgt spid="286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86"/>
                                        </p:tgtEl>
                                        <p:attrNameLst>
                                          <p:attrName>style.visibility</p:attrName>
                                        </p:attrNameLst>
                                      </p:cBhvr>
                                      <p:to>
                                        <p:strVal val="visible"/>
                                      </p:to>
                                    </p:set>
                                    <p:animEffect transition="in" filter="fade">
                                      <p:cBhvr>
                                        <p:cTn id="10" dur="2000"/>
                                        <p:tgtEl>
                                          <p:spTgt spid="28686"/>
                                        </p:tgtEl>
                                      </p:cBhvr>
                                    </p:animEffect>
                                  </p:childTnLst>
                                </p:cTn>
                              </p:par>
                              <p:par>
                                <p:cTn id="11" presetID="10" presetClass="entr" presetSubtype="0" fill="hold" nodeType="withEffect">
                                  <p:stCondLst>
                                    <p:cond delay="0"/>
                                  </p:stCondLst>
                                  <p:childTnLst>
                                    <p:set>
                                      <p:cBhvr>
                                        <p:cTn id="12" dur="1" fill="hold">
                                          <p:stCondLst>
                                            <p:cond delay="0"/>
                                          </p:stCondLst>
                                        </p:cTn>
                                        <p:tgtEl>
                                          <p:spTgt spid="28687"/>
                                        </p:tgtEl>
                                        <p:attrNameLst>
                                          <p:attrName>style.visibility</p:attrName>
                                        </p:attrNameLst>
                                      </p:cBhvr>
                                      <p:to>
                                        <p:strVal val="visible"/>
                                      </p:to>
                                    </p:set>
                                    <p:animEffect transition="in" filter="fade">
                                      <p:cBhvr>
                                        <p:cTn id="13" dur="20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p:bldP spid="2868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6" descr="bv3032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7938"/>
            <a:ext cx="9144000" cy="6865938"/>
          </a:xfrm>
          <a:noFill/>
        </p:spPr>
      </p:pic>
      <p:sp>
        <p:nvSpPr>
          <p:cNvPr id="75778" name="Rectangle 3"/>
          <p:cNvSpPr>
            <a:spLocks noGrp="1" noChangeArrowheads="1"/>
          </p:cNvSpPr>
          <p:nvPr>
            <p:ph type="title"/>
          </p:nvPr>
        </p:nvSpPr>
        <p:spPr>
          <a:xfrm>
            <a:off x="457200" y="274638"/>
            <a:ext cx="3610744" cy="1143000"/>
          </a:xfrm>
          <a:solidFill>
            <a:srgbClr val="00CC00"/>
          </a:solidFill>
        </p:spPr>
        <p:txBody>
          <a:bodyPr/>
          <a:lstStyle/>
          <a:p>
            <a:pPr algn="l" eaLnBrk="1" hangingPunct="1"/>
            <a:r>
              <a:rPr lang="en-US" altLang="en-US" sz="3600" dirty="0" err="1" smtClean="0">
                <a:solidFill>
                  <a:schemeClr val="bg1"/>
                </a:solidFill>
                <a:latin typeface="Comic Sans MS" panose="030F0702030302020204" pitchFamily="66" charset="0"/>
              </a:rPr>
              <a:t>Câu</a:t>
            </a:r>
            <a:r>
              <a:rPr lang="en-US" altLang="en-US" sz="3600" dirty="0" smtClean="0">
                <a:solidFill>
                  <a:schemeClr val="bg1"/>
                </a:solidFill>
                <a:latin typeface="Comic Sans MS" panose="030F0702030302020204" pitchFamily="66" charset="0"/>
              </a:rPr>
              <a:t> </a:t>
            </a:r>
            <a:r>
              <a:rPr lang="en-US" altLang="en-US" sz="3600" dirty="0" err="1" smtClean="0">
                <a:solidFill>
                  <a:schemeClr val="bg1"/>
                </a:solidFill>
                <a:latin typeface="Comic Sans MS" panose="030F0702030302020204" pitchFamily="66" charset="0"/>
              </a:rPr>
              <a:t>chìa</a:t>
            </a:r>
            <a:r>
              <a:rPr lang="en-US" altLang="en-US" sz="3600" dirty="0" smtClean="0">
                <a:solidFill>
                  <a:schemeClr val="bg1"/>
                </a:solidFill>
                <a:latin typeface="Comic Sans MS" panose="030F0702030302020204" pitchFamily="66" charset="0"/>
              </a:rPr>
              <a:t> </a:t>
            </a:r>
            <a:r>
              <a:rPr lang="en-US" altLang="en-US" sz="3600" dirty="0" err="1" smtClean="0">
                <a:solidFill>
                  <a:schemeClr val="bg1"/>
                </a:solidFill>
                <a:latin typeface="Comic Sans MS" panose="030F0702030302020204" pitchFamily="66" charset="0"/>
              </a:rPr>
              <a:t>khóa</a:t>
            </a:r>
            <a:endParaRPr lang="en-US" altLang="en-US" sz="3600" dirty="0" smtClean="0">
              <a:solidFill>
                <a:schemeClr val="bg1"/>
              </a:solidFill>
              <a:latin typeface="Comic Sans MS" panose="030F0702030302020204" pitchFamily="66" charset="0"/>
            </a:endParaRPr>
          </a:p>
        </p:txBody>
      </p:sp>
      <p:pic>
        <p:nvPicPr>
          <p:cNvPr id="75779" name="Picture 11" descr="ISCAA009"/>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486400" y="4572000"/>
            <a:ext cx="3086100" cy="2032000"/>
          </a:xfrm>
          <a:noFill/>
        </p:spPr>
      </p:pic>
      <p:sp>
        <p:nvSpPr>
          <p:cNvPr id="33800" name="Rectangle 8"/>
          <p:cNvSpPr>
            <a:spLocks noChangeArrowheads="1"/>
          </p:cNvSpPr>
          <p:nvPr/>
        </p:nvSpPr>
        <p:spPr bwMode="auto">
          <a:xfrm>
            <a:off x="457200" y="1981200"/>
            <a:ext cx="8229600" cy="4401205"/>
          </a:xfrm>
          <a:prstGeom prst="rect">
            <a:avLst/>
          </a:prstGeom>
          <a:solidFill>
            <a:srgbClr val="FFFFFF">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vi-VN" altLang="en-US" dirty="0" smtClean="0">
                <a:solidFill>
                  <a:srgbClr val="000099"/>
                </a:solidFill>
                <a:latin typeface="Times New Roman" panose="02020603050405020304" pitchFamily="18" charset="0"/>
                <a:cs typeface="Times New Roman" panose="02020603050405020304" pitchFamily="18" charset="0"/>
              </a:rPr>
              <a:t>Đối </a:t>
            </a:r>
            <a:r>
              <a:rPr lang="vi-VN" altLang="en-US" dirty="0">
                <a:solidFill>
                  <a:srgbClr val="000099"/>
                </a:solidFill>
                <a:latin typeface="Times New Roman" panose="02020603050405020304" pitchFamily="18" charset="0"/>
                <a:cs typeface="Times New Roman" panose="02020603050405020304" pitchFamily="18" charset="0"/>
              </a:rPr>
              <a:t>với Đấng Toàn Năng</a:t>
            </a:r>
            <a:r>
              <a:rPr lang="vi-VN" altLang="en-US" dirty="0" smtClean="0">
                <a:solidFill>
                  <a:srgbClr val="000099"/>
                </a:solidFill>
                <a:latin typeface="Times New Roman" panose="02020603050405020304" pitchFamily="18" charset="0"/>
                <a:cs typeface="Times New Roman" panose="02020603050405020304" pitchFamily="18" charset="0"/>
              </a:rPr>
              <a:t>, chúng </a:t>
            </a:r>
            <a:r>
              <a:rPr lang="vi-VN" altLang="en-US" dirty="0">
                <a:solidFill>
                  <a:srgbClr val="000099"/>
                </a:solidFill>
                <a:latin typeface="Times New Roman" panose="02020603050405020304" pitchFamily="18" charset="0"/>
                <a:cs typeface="Times New Roman" panose="02020603050405020304" pitchFamily="18" charset="0"/>
              </a:rPr>
              <a:t>ta không thể tìm được Ngài;</a:t>
            </a:r>
          </a:p>
          <a:p>
            <a:pPr eaLnBrk="1" hangingPunct="1">
              <a:spcBef>
                <a:spcPct val="0"/>
              </a:spcBef>
            </a:pPr>
            <a:r>
              <a:rPr lang="vi-VN" altLang="en-US" dirty="0">
                <a:solidFill>
                  <a:srgbClr val="000099"/>
                </a:solidFill>
                <a:latin typeface="Times New Roman" panose="02020603050405020304" pitchFamily="18" charset="0"/>
                <a:cs typeface="Times New Roman" panose="02020603050405020304" pitchFamily="18" charset="0"/>
              </a:rPr>
              <a:t>Ngài là Đấng quyền năng cao cả và rất mực công bình,</a:t>
            </a:r>
          </a:p>
          <a:p>
            <a:pPr eaLnBrk="1" hangingPunct="1">
              <a:spcBef>
                <a:spcPct val="0"/>
              </a:spcBef>
            </a:pPr>
            <a:r>
              <a:rPr lang="vi-VN" altLang="en-US" dirty="0">
                <a:solidFill>
                  <a:srgbClr val="000099"/>
                </a:solidFill>
                <a:latin typeface="Times New Roman" panose="02020603050405020304" pitchFamily="18" charset="0"/>
                <a:cs typeface="Times New Roman" panose="02020603050405020304" pitchFamily="18" charset="0"/>
              </a:rPr>
              <a:t>Đức công chính của Ngài thật không sao kể xiết,</a:t>
            </a:r>
          </a:p>
          <a:p>
            <a:pPr eaLnBrk="1" hangingPunct="1">
              <a:spcBef>
                <a:spcPct val="0"/>
              </a:spcBef>
            </a:pPr>
            <a:r>
              <a:rPr lang="vi-VN" altLang="en-US" dirty="0">
                <a:solidFill>
                  <a:srgbClr val="000099"/>
                </a:solidFill>
                <a:latin typeface="Times New Roman" panose="02020603050405020304" pitchFamily="18" charset="0"/>
                <a:cs typeface="Times New Roman" panose="02020603050405020304" pitchFamily="18" charset="0"/>
              </a:rPr>
              <a:t>Ngài không bao giờ hà hiếp người nào.</a:t>
            </a:r>
          </a:p>
          <a:p>
            <a:pPr eaLnBrk="1" hangingPunct="1">
              <a:spcBef>
                <a:spcPct val="0"/>
              </a:spcBef>
            </a:pPr>
            <a:r>
              <a:rPr lang="vi-VN" altLang="en-US" dirty="0" smtClean="0">
                <a:solidFill>
                  <a:srgbClr val="000099"/>
                </a:solidFill>
                <a:latin typeface="Times New Roman" panose="02020603050405020304" pitchFamily="18" charset="0"/>
                <a:cs typeface="Times New Roman" panose="02020603050405020304" pitchFamily="18" charset="0"/>
              </a:rPr>
              <a:t>Vì </a:t>
            </a:r>
            <a:r>
              <a:rPr lang="vi-VN" altLang="en-US" dirty="0">
                <a:solidFill>
                  <a:srgbClr val="000099"/>
                </a:solidFill>
                <a:latin typeface="Times New Roman" panose="02020603050405020304" pitchFamily="18" charset="0"/>
                <a:cs typeface="Times New Roman" panose="02020603050405020304" pitchFamily="18" charset="0"/>
              </a:rPr>
              <a:t>thế người ta sợ Ngài,</a:t>
            </a:r>
          </a:p>
          <a:p>
            <a:pPr eaLnBrk="1" hangingPunct="1">
              <a:spcBef>
                <a:spcPct val="0"/>
              </a:spcBef>
            </a:pPr>
            <a:r>
              <a:rPr lang="vi-VN" altLang="en-US" dirty="0">
                <a:solidFill>
                  <a:srgbClr val="000099"/>
                </a:solidFill>
                <a:latin typeface="Times New Roman" panose="02020603050405020304" pitchFamily="18" charset="0"/>
                <a:cs typeface="Times New Roman" panose="02020603050405020304" pitchFamily="18" charset="0"/>
              </a:rPr>
              <a:t>Ngài chẳng coi những kẻ tự cho mình là khôn ngoan ra gì.</a:t>
            </a:r>
            <a:r>
              <a:rPr lang="en-US" altLang="en-US" dirty="0">
                <a:solidFill>
                  <a:srgbClr val="000099"/>
                </a:solidFill>
                <a:latin typeface="Times New Roman" panose="02020603050405020304" pitchFamily="18" charset="0"/>
                <a:cs typeface="Times New Roman" panose="02020603050405020304" pitchFamily="18" charset="0"/>
              </a:rPr>
              <a:t>					                         </a:t>
            </a:r>
            <a:endParaRPr lang="en-US" altLang="en-US" dirty="0" smtClean="0">
              <a:solidFill>
                <a:srgbClr val="000099"/>
              </a:solidFill>
              <a:latin typeface="Times New Roman" panose="02020603050405020304" pitchFamily="18" charset="0"/>
              <a:cs typeface="Times New Roman" panose="02020603050405020304" pitchFamily="18" charset="0"/>
            </a:endParaRPr>
          </a:p>
          <a:p>
            <a:pPr eaLnBrk="1" hangingPunct="1">
              <a:spcBef>
                <a:spcPct val="0"/>
              </a:spcBef>
            </a:pPr>
            <a:r>
              <a:rPr lang="en-US" altLang="en-US" dirty="0" err="1" smtClean="0">
                <a:solidFill>
                  <a:srgbClr val="000099"/>
                </a:solidFill>
                <a:latin typeface="Times New Roman" panose="02020603050405020304" pitchFamily="18" charset="0"/>
                <a:cs typeface="Times New Roman" panose="02020603050405020304" pitchFamily="18" charset="0"/>
              </a:rPr>
              <a:t>Gióp</a:t>
            </a:r>
            <a:r>
              <a:rPr lang="en-US" altLang="en-US" dirty="0" smtClean="0">
                <a:solidFill>
                  <a:srgbClr val="000099"/>
                </a:solidFill>
                <a:latin typeface="Times New Roman" panose="02020603050405020304" pitchFamily="18" charset="0"/>
                <a:cs typeface="Times New Roman" panose="02020603050405020304" pitchFamily="18" charset="0"/>
              </a:rPr>
              <a:t> </a:t>
            </a:r>
            <a:r>
              <a:rPr lang="en-US" altLang="en-US" dirty="0">
                <a:solidFill>
                  <a:srgbClr val="000099"/>
                </a:solidFill>
                <a:latin typeface="Times New Roman" panose="02020603050405020304" pitchFamily="18" charset="0"/>
                <a:cs typeface="Times New Roman" panose="02020603050405020304" pitchFamily="18" charset="0"/>
              </a:rPr>
              <a:t>37:23-24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blinds(horizontal)">
                                      <p:cBhvr>
                                        <p:cTn id="7"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8" descr="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3"/>
          <p:cNvSpPr>
            <a:spLocks noGrp="1" noChangeArrowheads="1"/>
          </p:cNvSpPr>
          <p:nvPr>
            <p:ph type="title"/>
          </p:nvPr>
        </p:nvSpPr>
        <p:spPr>
          <a:xfrm>
            <a:off x="457200" y="609600"/>
            <a:ext cx="2438400" cy="685800"/>
          </a:xfrm>
          <a:solidFill>
            <a:srgbClr val="00CC00"/>
          </a:solidFill>
        </p:spPr>
        <p:txBody>
          <a:bodyPr/>
          <a:lstStyle/>
          <a:p>
            <a:pPr algn="l" eaLnBrk="1" hangingPunct="1"/>
            <a:r>
              <a:rPr lang="en-US" altLang="en-US" sz="3600" dirty="0" smtClean="0">
                <a:solidFill>
                  <a:schemeClr val="bg1"/>
                </a:solidFill>
                <a:latin typeface="Comic Sans MS" panose="030F0702030302020204" pitchFamily="66" charset="0"/>
              </a:rPr>
              <a:t>TÁC GIẢ</a:t>
            </a:r>
          </a:p>
        </p:txBody>
      </p:sp>
      <p:sp>
        <p:nvSpPr>
          <p:cNvPr id="34823" name="WordArt 7"/>
          <p:cNvSpPr>
            <a:spLocks noChangeArrowheads="1" noChangeShapeType="1" noTextEdit="1"/>
          </p:cNvSpPr>
          <p:nvPr/>
        </p:nvSpPr>
        <p:spPr bwMode="auto">
          <a:xfrm>
            <a:off x="1600200" y="1752600"/>
            <a:ext cx="39624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dirty="0" smtClean="0">
                <a:solidFill>
                  <a:schemeClr val="tx2"/>
                </a:solidFill>
                <a:effectLst>
                  <a:outerShdw dist="45791" dir="3378596" algn="ctr" rotWithShape="0">
                    <a:srgbClr val="4D4D4D">
                      <a:alpha val="79999"/>
                    </a:srgbClr>
                  </a:outerShdw>
                </a:effectLst>
                <a:latin typeface="Arial Black" panose="020B0A04020102020204" pitchFamily="34" charset="0"/>
              </a:rPr>
              <a:t>VÔ DANH</a:t>
            </a:r>
            <a:endParaRPr lang="en-US" sz="3600" kern="10" spc="720" dirty="0">
              <a:solidFill>
                <a:schemeClr val="tx2"/>
              </a:solidFill>
              <a:effectLst>
                <a:outerShdw dist="45791" dir="3378596" algn="ctr" rotWithShape="0">
                  <a:srgbClr val="4D4D4D">
                    <a:alpha val="79999"/>
                  </a:srgbClr>
                </a:outerShdw>
              </a:effectLst>
              <a:latin typeface="Arial Black" panose="020B0A04020102020204" pitchFamily="34" charset="0"/>
            </a:endParaRPr>
          </a:p>
        </p:txBody>
      </p:sp>
      <p:sp>
        <p:nvSpPr>
          <p:cNvPr id="34824" name="Rectangle 8"/>
          <p:cNvSpPr>
            <a:spLocks noChangeArrowheads="1"/>
          </p:cNvSpPr>
          <p:nvPr/>
        </p:nvSpPr>
        <p:spPr bwMode="auto">
          <a:xfrm>
            <a:off x="609600" y="3352800"/>
            <a:ext cx="1600200" cy="68580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600" b="0" dirty="0" smtClean="0">
                <a:solidFill>
                  <a:schemeClr val="bg1"/>
                </a:solidFill>
                <a:latin typeface="Comic Sans MS" panose="030F0702030302020204" pitchFamily="66" charset="0"/>
              </a:rPr>
              <a:t>NGÀY</a:t>
            </a:r>
            <a:endParaRPr lang="en-US" altLang="en-US" sz="3600" b="0" dirty="0">
              <a:solidFill>
                <a:schemeClr val="bg1"/>
              </a:solidFill>
              <a:latin typeface="Comic Sans MS" panose="030F0702030302020204" pitchFamily="66" charset="0"/>
            </a:endParaRPr>
          </a:p>
        </p:txBody>
      </p:sp>
      <p:pic>
        <p:nvPicPr>
          <p:cNvPr id="34837" name="Picture 21" descr="CSOSS00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334000" y="457200"/>
            <a:ext cx="1219200" cy="1447800"/>
          </a:xfrm>
          <a:noFill/>
        </p:spPr>
      </p:pic>
      <p:sp>
        <p:nvSpPr>
          <p:cNvPr id="34839" name="Rectangle 23"/>
          <p:cNvSpPr>
            <a:spLocks noChangeArrowheads="1"/>
          </p:cNvSpPr>
          <p:nvPr/>
        </p:nvSpPr>
        <p:spPr bwMode="auto">
          <a:xfrm>
            <a:off x="609600" y="4322753"/>
            <a:ext cx="7772400" cy="954107"/>
          </a:xfrm>
          <a:prstGeom prst="rect">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b="0" dirty="0">
                <a:solidFill>
                  <a:schemeClr val="bg1"/>
                </a:solidFill>
                <a:latin typeface="Times New Roman" panose="02020603050405020304" pitchFamily="18" charset="0"/>
                <a:ea typeface="SimSun" panose="02010600030101010101" pitchFamily="2" charset="-122"/>
              </a:rPr>
              <a:t>1. </a:t>
            </a:r>
            <a:r>
              <a:rPr lang="en-US" altLang="en-US" b="0" dirty="0" err="1" smtClean="0">
                <a:solidFill>
                  <a:schemeClr val="bg1"/>
                </a:solidFill>
                <a:latin typeface="Times New Roman" panose="02020603050405020304" pitchFamily="18" charset="0"/>
                <a:ea typeface="SimSun" panose="02010600030101010101" pitchFamily="2" charset="-122"/>
              </a:rPr>
              <a:t>Gióp</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có</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thể</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sống</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suốt</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thời</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kỳ</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tộc</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trưởng</a:t>
            </a:r>
            <a:r>
              <a:rPr lang="en-US" altLang="en-US" b="0" dirty="0" smtClean="0">
                <a:solidFill>
                  <a:schemeClr val="bg1"/>
                </a:solidFill>
                <a:latin typeface="Times New Roman" panose="02020603050405020304" pitchFamily="18" charset="0"/>
                <a:ea typeface="SimSun" panose="02010600030101010101" pitchFamily="2" charset="-122"/>
              </a:rPr>
              <a:t>.</a:t>
            </a:r>
            <a:endParaRPr lang="en-US" altLang="en-US" b="0" dirty="0">
              <a:solidFill>
                <a:schemeClr val="bg1"/>
              </a:solidFill>
              <a:latin typeface="Times New Roman" panose="02020603050405020304" pitchFamily="18" charset="0"/>
              <a:ea typeface="SimSun" panose="02010600030101010101" pitchFamily="2" charset="-122"/>
            </a:endParaRPr>
          </a:p>
          <a:p>
            <a:pPr eaLnBrk="1" hangingPunct="1">
              <a:spcBef>
                <a:spcPct val="0"/>
              </a:spcBef>
            </a:pPr>
            <a:r>
              <a:rPr lang="en-US" altLang="en-US" b="0" dirty="0">
                <a:solidFill>
                  <a:schemeClr val="bg1"/>
                </a:solidFill>
                <a:latin typeface="Times New Roman" panose="02020603050405020304" pitchFamily="18" charset="0"/>
                <a:ea typeface="SimSun" panose="02010600030101010101" pitchFamily="2" charset="-122"/>
              </a:rPr>
              <a:t>2. </a:t>
            </a:r>
            <a:r>
              <a:rPr lang="en-US" altLang="en-US" b="0" dirty="0" err="1" smtClean="0">
                <a:solidFill>
                  <a:schemeClr val="bg1"/>
                </a:solidFill>
                <a:latin typeface="Times New Roman" panose="02020603050405020304" pitchFamily="18" charset="0"/>
                <a:ea typeface="SimSun" panose="02010600030101010101" pitchFamily="2" charset="-122"/>
              </a:rPr>
              <a:t>Sách</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này</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có</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thể</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được</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viết</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vào</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đầu</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năm</a:t>
            </a:r>
            <a:r>
              <a:rPr lang="en-US" altLang="en-US" b="0" dirty="0" smtClean="0">
                <a:solidFill>
                  <a:schemeClr val="bg1"/>
                </a:solidFill>
                <a:latin typeface="Times New Roman" panose="02020603050405020304" pitchFamily="18" charset="0"/>
                <a:ea typeface="SimSun" panose="02010600030101010101" pitchFamily="2" charset="-122"/>
              </a:rPr>
              <a:t> </a:t>
            </a:r>
            <a:r>
              <a:rPr lang="en-US" altLang="en-US" b="0" dirty="0" err="1" smtClean="0">
                <a:solidFill>
                  <a:schemeClr val="bg1"/>
                </a:solidFill>
                <a:latin typeface="Times New Roman" panose="02020603050405020304" pitchFamily="18" charset="0"/>
                <a:ea typeface="SimSun" panose="02010600030101010101" pitchFamily="2" charset="-122"/>
              </a:rPr>
              <a:t>thứ</a:t>
            </a:r>
            <a:r>
              <a:rPr lang="en-US" altLang="en-US" b="0" dirty="0" smtClean="0">
                <a:solidFill>
                  <a:schemeClr val="bg1"/>
                </a:solidFill>
                <a:latin typeface="Times New Roman" panose="02020603050405020304" pitchFamily="18" charset="0"/>
                <a:ea typeface="SimSun" panose="02010600030101010101" pitchFamily="2" charset="-122"/>
              </a:rPr>
              <a:t> 8 BC. </a:t>
            </a:r>
            <a:r>
              <a:rPr lang="en-US" altLang="en-US" sz="1800" b="0" dirty="0" smtClean="0">
                <a:solidFill>
                  <a:schemeClr val="bg1"/>
                </a:solidFill>
                <a:ea typeface="SimSun" panose="02010600030101010101" pitchFamily="2" charset="-122"/>
              </a:rPr>
              <a:t>  </a:t>
            </a:r>
            <a:endParaRPr lang="en-US" altLang="en-US" sz="1800" b="0" dirty="0">
              <a:solidFill>
                <a:schemeClr val="bg1"/>
              </a:solidFill>
              <a:ea typeface="SimSun" panose="02010600030101010101" pitchFamily="2" charset="-122"/>
            </a:endParaRPr>
          </a:p>
        </p:txBody>
      </p:sp>
      <p:pic>
        <p:nvPicPr>
          <p:cNvPr id="34829" name="Picture 13" descr="PCLOO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320" y="5464435"/>
            <a:ext cx="1219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1000" fill="hold"/>
                                        <p:tgtEl>
                                          <p:spTgt spid="34823"/>
                                        </p:tgtEl>
                                        <p:attrNameLst>
                                          <p:attrName>ppt_x</p:attrName>
                                        </p:attrNameLst>
                                      </p:cBhvr>
                                      <p:tavLst>
                                        <p:tav tm="0">
                                          <p:val>
                                            <p:strVal val="#ppt_x-.2"/>
                                          </p:val>
                                        </p:tav>
                                        <p:tav tm="100000">
                                          <p:val>
                                            <p:strVal val="#ppt_x"/>
                                          </p:val>
                                        </p:tav>
                                      </p:tavLst>
                                    </p:anim>
                                    <p:anim calcmode="lin" valueType="num">
                                      <p:cBhvr>
                                        <p:cTn id="8" dur="1000" fill="hold"/>
                                        <p:tgtEl>
                                          <p:spTgt spid="348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23"/>
                                        </p:tgtEl>
                                      </p:cBhvr>
                                    </p:animEffect>
                                  </p:childTnLst>
                                </p:cTn>
                              </p:par>
                              <p:par>
                                <p:cTn id="10" presetID="29" presetClass="entr" presetSubtype="0" fill="hold" nodeType="withEffect">
                                  <p:stCondLst>
                                    <p:cond delay="0"/>
                                  </p:stCondLst>
                                  <p:childTnLst>
                                    <p:set>
                                      <p:cBhvr>
                                        <p:cTn id="11" dur="1" fill="hold">
                                          <p:stCondLst>
                                            <p:cond delay="0"/>
                                          </p:stCondLst>
                                        </p:cTn>
                                        <p:tgtEl>
                                          <p:spTgt spid="34837"/>
                                        </p:tgtEl>
                                        <p:attrNameLst>
                                          <p:attrName>style.visibility</p:attrName>
                                        </p:attrNameLst>
                                      </p:cBhvr>
                                      <p:to>
                                        <p:strVal val="visible"/>
                                      </p:to>
                                    </p:set>
                                    <p:anim calcmode="lin" valueType="num">
                                      <p:cBhvr>
                                        <p:cTn id="12" dur="1000" fill="hold"/>
                                        <p:tgtEl>
                                          <p:spTgt spid="34837"/>
                                        </p:tgtEl>
                                        <p:attrNameLst>
                                          <p:attrName>ppt_x</p:attrName>
                                        </p:attrNameLst>
                                      </p:cBhvr>
                                      <p:tavLst>
                                        <p:tav tm="0">
                                          <p:val>
                                            <p:strVal val="#ppt_x-.2"/>
                                          </p:val>
                                        </p:tav>
                                        <p:tav tm="100000">
                                          <p:val>
                                            <p:strVal val="#ppt_x"/>
                                          </p:val>
                                        </p:tav>
                                      </p:tavLst>
                                    </p:anim>
                                    <p:anim calcmode="lin" valueType="num">
                                      <p:cBhvr>
                                        <p:cTn id="13" dur="1000" fill="hold"/>
                                        <p:tgtEl>
                                          <p:spTgt spid="3483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48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4824"/>
                                        </p:tgtEl>
                                        <p:attrNameLst>
                                          <p:attrName>style.visibility</p:attrName>
                                        </p:attrNameLst>
                                      </p:cBhvr>
                                      <p:to>
                                        <p:strVal val="visible"/>
                                      </p:to>
                                    </p:set>
                                    <p:animEffect transition="in" filter="dissolve">
                                      <p:cBhvr>
                                        <p:cTn id="19" dur="500"/>
                                        <p:tgtEl>
                                          <p:spTgt spid="34824"/>
                                        </p:tgtEl>
                                      </p:cBhvr>
                                    </p:animEffect>
                                  </p:childTnLst>
                                </p:cTn>
                              </p:par>
                            </p:childTnLst>
                          </p:cTn>
                        </p:par>
                        <p:par>
                          <p:cTn id="20" fill="hold" nodeType="afterGroup">
                            <p:stCondLst>
                              <p:cond delay="500"/>
                            </p:stCondLst>
                            <p:childTnLst>
                              <p:par>
                                <p:cTn id="21" presetID="24" presetClass="entr" presetSubtype="0" fill="hold" grpId="0" nodeType="afterEffect">
                                  <p:stCondLst>
                                    <p:cond delay="0"/>
                                  </p:stCondLst>
                                  <p:childTnLst>
                                    <p:set>
                                      <p:cBhvr>
                                        <p:cTn id="22" dur="1" fill="hold">
                                          <p:stCondLst>
                                            <p:cond delay="0"/>
                                          </p:stCondLst>
                                        </p:cTn>
                                        <p:tgtEl>
                                          <p:spTgt spid="34839"/>
                                        </p:tgtEl>
                                        <p:attrNameLst>
                                          <p:attrName>style.visibility</p:attrName>
                                        </p:attrNameLst>
                                      </p:cBhvr>
                                      <p:to>
                                        <p:strVal val="visible"/>
                                      </p:to>
                                    </p:set>
                                    <p:anim to="" calcmode="lin" valueType="num">
                                      <p:cBhvr>
                                        <p:cTn id="23" dur="1" fill="hold"/>
                                        <p:tgtEl>
                                          <p:spTgt spid="34839"/>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4829"/>
                                        </p:tgtEl>
                                        <p:attrNameLst>
                                          <p:attrName>style.visibility</p:attrName>
                                        </p:attrNameLst>
                                      </p:cBhvr>
                                      <p:to>
                                        <p:strVal val="visible"/>
                                      </p:to>
                                    </p:set>
                                    <p:anim to="" calcmode="lin" valueType="num">
                                      <p:cBhvr>
                                        <p:cTn id="26" dur="1" fill="hold"/>
                                        <p:tgtEl>
                                          <p:spTgt spid="348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4" grpId="0" animBg="1"/>
      <p:bldP spid="348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descr="3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8919" name="Rectangle 7"/>
          <p:cNvSpPr>
            <a:spLocks noChangeArrowheads="1"/>
          </p:cNvSpPr>
          <p:nvPr/>
        </p:nvSpPr>
        <p:spPr bwMode="auto">
          <a:xfrm>
            <a:off x="3995936" y="304800"/>
            <a:ext cx="1800200" cy="6858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b="0" dirty="0" err="1" smtClean="0">
                <a:solidFill>
                  <a:schemeClr val="tx1"/>
                </a:solidFill>
              </a:rPr>
              <a:t>Phần</a:t>
            </a:r>
            <a:r>
              <a:rPr lang="en-US" altLang="en-US" sz="2200" b="0" dirty="0" smtClean="0">
                <a:solidFill>
                  <a:schemeClr val="tx1"/>
                </a:solidFill>
              </a:rPr>
              <a:t> </a:t>
            </a:r>
            <a:r>
              <a:rPr lang="en-US" altLang="en-US" sz="2200" b="0" dirty="0" err="1" smtClean="0">
                <a:solidFill>
                  <a:schemeClr val="tx1"/>
                </a:solidFill>
              </a:rPr>
              <a:t>mở</a:t>
            </a:r>
            <a:r>
              <a:rPr lang="en-US" altLang="en-US" sz="2200" b="0" dirty="0" smtClean="0">
                <a:solidFill>
                  <a:schemeClr val="tx1"/>
                </a:solidFill>
              </a:rPr>
              <a:t> </a:t>
            </a:r>
            <a:r>
              <a:rPr lang="en-US" altLang="en-US" sz="2200" b="0" dirty="0" err="1" smtClean="0">
                <a:solidFill>
                  <a:schemeClr val="tx1"/>
                </a:solidFill>
              </a:rPr>
              <a:t>đầu</a:t>
            </a:r>
            <a:endParaRPr lang="en-US" altLang="en-US" sz="2200" b="0" dirty="0">
              <a:solidFill>
                <a:schemeClr val="tx1"/>
              </a:solidFill>
            </a:endParaRPr>
          </a:p>
        </p:txBody>
      </p:sp>
      <p:sp>
        <p:nvSpPr>
          <p:cNvPr id="79875" name="WordArt 9"/>
          <p:cNvSpPr>
            <a:spLocks noChangeArrowheads="1" noChangeShapeType="1" noTextEdit="1"/>
          </p:cNvSpPr>
          <p:nvPr/>
        </p:nvSpPr>
        <p:spPr bwMode="auto">
          <a:xfrm rot="5400000">
            <a:off x="-1597025" y="2587625"/>
            <a:ext cx="6019800" cy="1454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6000" kern="10" dirty="0" smtClean="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rPr>
              <a:t>TỔNG QUAN</a:t>
            </a:r>
            <a:endParaRPr lang="en-US" sz="6000" kern="10" dirty="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panose="020B0A04020102020204" pitchFamily="34" charset="0"/>
            </a:endParaRPr>
          </a:p>
        </p:txBody>
      </p:sp>
      <p:sp>
        <p:nvSpPr>
          <p:cNvPr id="38922" name="Rectangle 10"/>
          <p:cNvSpPr>
            <a:spLocks noChangeArrowheads="1"/>
          </p:cNvSpPr>
          <p:nvPr/>
        </p:nvSpPr>
        <p:spPr bwMode="auto">
          <a:xfrm>
            <a:off x="4114800" y="1295400"/>
            <a:ext cx="152400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b="0" dirty="0" err="1" smtClean="0">
                <a:solidFill>
                  <a:schemeClr val="tx1"/>
                </a:solidFill>
              </a:rPr>
              <a:t>Các</a:t>
            </a:r>
            <a:r>
              <a:rPr lang="en-US" altLang="en-US" sz="2200" b="0" dirty="0" smtClean="0">
                <a:solidFill>
                  <a:schemeClr val="tx1"/>
                </a:solidFill>
              </a:rPr>
              <a:t> </a:t>
            </a:r>
            <a:r>
              <a:rPr lang="en-US" altLang="en-US" sz="2200" b="0" dirty="0" err="1" smtClean="0">
                <a:solidFill>
                  <a:schemeClr val="tx1"/>
                </a:solidFill>
              </a:rPr>
              <a:t>chu</a:t>
            </a:r>
            <a:r>
              <a:rPr lang="en-US" altLang="en-US" sz="2200" b="0" dirty="0" smtClean="0">
                <a:solidFill>
                  <a:schemeClr val="tx1"/>
                </a:solidFill>
              </a:rPr>
              <a:t> </a:t>
            </a:r>
            <a:r>
              <a:rPr lang="en-US" altLang="en-US" sz="2200" b="0" dirty="0" err="1" smtClean="0">
                <a:solidFill>
                  <a:schemeClr val="tx1"/>
                </a:solidFill>
              </a:rPr>
              <a:t>kỳ</a:t>
            </a:r>
            <a:endParaRPr lang="en-US" altLang="en-US" sz="2200" b="0" dirty="0">
              <a:solidFill>
                <a:schemeClr val="tx1"/>
              </a:solidFill>
            </a:endParaRPr>
          </a:p>
        </p:txBody>
      </p:sp>
      <p:sp>
        <p:nvSpPr>
          <p:cNvPr id="38923" name="Rectangle 11"/>
          <p:cNvSpPr>
            <a:spLocks noChangeArrowheads="1"/>
          </p:cNvSpPr>
          <p:nvPr/>
        </p:nvSpPr>
        <p:spPr bwMode="auto">
          <a:xfrm>
            <a:off x="3275856" y="2133600"/>
            <a:ext cx="3168352" cy="5334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b="0" dirty="0" err="1" smtClean="0">
                <a:solidFill>
                  <a:schemeClr val="tx1"/>
                </a:solidFill>
              </a:rPr>
              <a:t>Bài</a:t>
            </a:r>
            <a:r>
              <a:rPr lang="en-US" altLang="en-US" sz="2200" b="0" dirty="0" smtClean="0">
                <a:solidFill>
                  <a:schemeClr val="tx1"/>
                </a:solidFill>
              </a:rPr>
              <a:t> ca </a:t>
            </a:r>
            <a:r>
              <a:rPr lang="en-US" altLang="en-US" sz="2200" b="0" dirty="0" err="1" smtClean="0">
                <a:solidFill>
                  <a:schemeClr val="tx1"/>
                </a:solidFill>
              </a:rPr>
              <a:t>về</a:t>
            </a:r>
            <a:r>
              <a:rPr lang="en-US" altLang="en-US" sz="2200" b="0" dirty="0" smtClean="0">
                <a:solidFill>
                  <a:schemeClr val="tx1"/>
                </a:solidFill>
              </a:rPr>
              <a:t> </a:t>
            </a:r>
            <a:r>
              <a:rPr lang="en-US" altLang="en-US" sz="2200" b="0" dirty="0" err="1" smtClean="0">
                <a:solidFill>
                  <a:schemeClr val="tx1"/>
                </a:solidFill>
              </a:rPr>
              <a:t>sự</a:t>
            </a:r>
            <a:r>
              <a:rPr lang="en-US" altLang="en-US" sz="2200" b="0" dirty="0" smtClean="0">
                <a:solidFill>
                  <a:schemeClr val="tx1"/>
                </a:solidFill>
              </a:rPr>
              <a:t> </a:t>
            </a:r>
            <a:r>
              <a:rPr lang="en-US" altLang="en-US" sz="2200" b="0" dirty="0" err="1" smtClean="0">
                <a:solidFill>
                  <a:schemeClr val="tx1"/>
                </a:solidFill>
              </a:rPr>
              <a:t>khôn</a:t>
            </a:r>
            <a:r>
              <a:rPr lang="en-US" altLang="en-US" sz="2200" b="0" dirty="0" smtClean="0">
                <a:solidFill>
                  <a:schemeClr val="tx1"/>
                </a:solidFill>
              </a:rPr>
              <a:t> </a:t>
            </a:r>
            <a:r>
              <a:rPr lang="en-US" altLang="en-US" sz="2200" b="0" dirty="0" err="1" smtClean="0">
                <a:solidFill>
                  <a:schemeClr val="tx1"/>
                </a:solidFill>
              </a:rPr>
              <a:t>ngoan</a:t>
            </a:r>
            <a:endParaRPr lang="en-US" altLang="en-US" sz="2200" b="0" dirty="0">
              <a:solidFill>
                <a:schemeClr val="tx1"/>
              </a:solidFill>
            </a:endParaRPr>
          </a:p>
        </p:txBody>
      </p:sp>
      <p:sp>
        <p:nvSpPr>
          <p:cNvPr id="38924" name="Rectangle 12"/>
          <p:cNvSpPr>
            <a:spLocks noChangeArrowheads="1"/>
          </p:cNvSpPr>
          <p:nvPr/>
        </p:nvSpPr>
        <p:spPr bwMode="auto">
          <a:xfrm>
            <a:off x="2825750" y="3048000"/>
            <a:ext cx="4050505" cy="5334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b="0" dirty="0" err="1" smtClean="0">
                <a:solidFill>
                  <a:schemeClr val="tx1"/>
                </a:solidFill>
              </a:rPr>
              <a:t>Phát</a:t>
            </a:r>
            <a:r>
              <a:rPr lang="en-US" altLang="en-US" sz="2200" b="0" dirty="0" smtClean="0">
                <a:solidFill>
                  <a:schemeClr val="tx1"/>
                </a:solidFill>
              </a:rPr>
              <a:t> </a:t>
            </a:r>
            <a:r>
              <a:rPr lang="en-US" altLang="en-US" sz="2200" b="0" dirty="0" err="1" smtClean="0">
                <a:solidFill>
                  <a:schemeClr val="tx1"/>
                </a:solidFill>
              </a:rPr>
              <a:t>biểu</a:t>
            </a:r>
            <a:r>
              <a:rPr lang="en-US" altLang="en-US" sz="2200" b="0" dirty="0" smtClean="0">
                <a:solidFill>
                  <a:schemeClr val="tx1"/>
                </a:solidFill>
              </a:rPr>
              <a:t> </a:t>
            </a:r>
            <a:r>
              <a:rPr lang="en-US" altLang="en-US" sz="2200" b="0" dirty="0" err="1" smtClean="0">
                <a:solidFill>
                  <a:schemeClr val="tx1"/>
                </a:solidFill>
              </a:rPr>
              <a:t>cuối</a:t>
            </a:r>
            <a:r>
              <a:rPr lang="en-US" altLang="en-US" sz="2200" b="0" dirty="0" smtClean="0">
                <a:solidFill>
                  <a:schemeClr val="tx1"/>
                </a:solidFill>
              </a:rPr>
              <a:t> </a:t>
            </a:r>
            <a:r>
              <a:rPr lang="en-US" altLang="en-US" sz="2200" b="0" dirty="0" err="1" smtClean="0">
                <a:solidFill>
                  <a:schemeClr val="tx1"/>
                </a:solidFill>
              </a:rPr>
              <a:t>cùng</a:t>
            </a:r>
            <a:r>
              <a:rPr lang="en-US" altLang="en-US" sz="2200" b="0" dirty="0" smtClean="0">
                <a:solidFill>
                  <a:schemeClr val="tx1"/>
                </a:solidFill>
              </a:rPr>
              <a:t> </a:t>
            </a:r>
            <a:r>
              <a:rPr lang="en-US" altLang="en-US" sz="2200" b="0" dirty="0" err="1" smtClean="0">
                <a:solidFill>
                  <a:schemeClr val="tx1"/>
                </a:solidFill>
              </a:rPr>
              <a:t>của</a:t>
            </a:r>
            <a:r>
              <a:rPr lang="en-US" altLang="en-US" sz="2200" b="0" dirty="0" smtClean="0">
                <a:solidFill>
                  <a:schemeClr val="tx1"/>
                </a:solidFill>
              </a:rPr>
              <a:t> </a:t>
            </a:r>
            <a:r>
              <a:rPr lang="en-US" altLang="en-US" sz="2200" b="0" dirty="0" err="1" smtClean="0">
                <a:solidFill>
                  <a:schemeClr val="tx1"/>
                </a:solidFill>
              </a:rPr>
              <a:t>Gióp</a:t>
            </a:r>
            <a:endParaRPr lang="en-US" altLang="en-US" sz="2200" b="0" dirty="0">
              <a:solidFill>
                <a:schemeClr val="tx1"/>
              </a:solidFill>
            </a:endParaRPr>
          </a:p>
        </p:txBody>
      </p:sp>
      <p:sp>
        <p:nvSpPr>
          <p:cNvPr id="38925" name="Rectangle 13"/>
          <p:cNvSpPr>
            <a:spLocks noChangeArrowheads="1"/>
          </p:cNvSpPr>
          <p:nvPr/>
        </p:nvSpPr>
        <p:spPr bwMode="auto">
          <a:xfrm>
            <a:off x="3275856" y="3962400"/>
            <a:ext cx="3168352" cy="5334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b="0" dirty="0" smtClean="0">
                <a:solidFill>
                  <a:schemeClr val="tx1"/>
                </a:solidFill>
              </a:rPr>
              <a:t>4 </a:t>
            </a:r>
            <a:r>
              <a:rPr lang="en-US" altLang="en-US" sz="2200" b="0" dirty="0" err="1" smtClean="0">
                <a:solidFill>
                  <a:schemeClr val="tx1"/>
                </a:solidFill>
              </a:rPr>
              <a:t>phát</a:t>
            </a:r>
            <a:r>
              <a:rPr lang="en-US" altLang="en-US" sz="2200" b="0" dirty="0" smtClean="0">
                <a:solidFill>
                  <a:schemeClr val="tx1"/>
                </a:solidFill>
              </a:rPr>
              <a:t> </a:t>
            </a:r>
            <a:r>
              <a:rPr lang="en-US" altLang="en-US" sz="2200" b="0" dirty="0" err="1" smtClean="0">
                <a:solidFill>
                  <a:schemeClr val="tx1"/>
                </a:solidFill>
              </a:rPr>
              <a:t>biểu</a:t>
            </a:r>
            <a:r>
              <a:rPr lang="en-US" altLang="en-US" sz="2200" b="0" dirty="0" smtClean="0">
                <a:solidFill>
                  <a:schemeClr val="tx1"/>
                </a:solidFill>
              </a:rPr>
              <a:t> </a:t>
            </a:r>
            <a:r>
              <a:rPr lang="en-US" altLang="en-US" sz="2200" b="0" dirty="0" err="1" smtClean="0">
                <a:solidFill>
                  <a:schemeClr val="tx1"/>
                </a:solidFill>
              </a:rPr>
              <a:t>của</a:t>
            </a:r>
            <a:r>
              <a:rPr lang="en-US" altLang="en-US" sz="2200" b="0" dirty="0" smtClean="0">
                <a:solidFill>
                  <a:schemeClr val="tx1"/>
                </a:solidFill>
              </a:rPr>
              <a:t> Ê-li-</a:t>
            </a:r>
            <a:r>
              <a:rPr lang="en-US" altLang="en-US" sz="2200" b="0" dirty="0" err="1" smtClean="0">
                <a:solidFill>
                  <a:schemeClr val="tx1"/>
                </a:solidFill>
              </a:rPr>
              <a:t>hu</a:t>
            </a:r>
            <a:endParaRPr lang="en-US" altLang="en-US" sz="2200" b="0" dirty="0">
              <a:solidFill>
                <a:schemeClr val="tx1"/>
              </a:solidFill>
            </a:endParaRPr>
          </a:p>
        </p:txBody>
      </p:sp>
      <p:sp>
        <p:nvSpPr>
          <p:cNvPr id="38926" name="Rectangle 14"/>
          <p:cNvSpPr>
            <a:spLocks noChangeArrowheads="1"/>
          </p:cNvSpPr>
          <p:nvPr/>
        </p:nvSpPr>
        <p:spPr bwMode="auto">
          <a:xfrm>
            <a:off x="2987824" y="4876800"/>
            <a:ext cx="3744416" cy="5334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b="0" dirty="0" smtClean="0">
                <a:solidFill>
                  <a:schemeClr val="tx1"/>
                </a:solidFill>
              </a:rPr>
              <a:t>2 </a:t>
            </a:r>
            <a:r>
              <a:rPr lang="en-US" altLang="en-US" sz="2200" b="0" dirty="0" err="1" smtClean="0">
                <a:solidFill>
                  <a:schemeClr val="tx1"/>
                </a:solidFill>
              </a:rPr>
              <a:t>lời</a:t>
            </a:r>
            <a:r>
              <a:rPr lang="en-US" altLang="en-US" sz="2200" b="0" dirty="0" smtClean="0">
                <a:solidFill>
                  <a:schemeClr val="tx1"/>
                </a:solidFill>
              </a:rPr>
              <a:t> </a:t>
            </a:r>
            <a:r>
              <a:rPr lang="en-US" altLang="en-US" sz="2200" b="0" dirty="0" err="1" smtClean="0">
                <a:solidFill>
                  <a:schemeClr val="tx1"/>
                </a:solidFill>
              </a:rPr>
              <a:t>phán</a:t>
            </a:r>
            <a:r>
              <a:rPr lang="en-US" altLang="en-US" sz="2200" b="0" dirty="0" smtClean="0">
                <a:solidFill>
                  <a:schemeClr val="tx1"/>
                </a:solidFill>
              </a:rPr>
              <a:t> </a:t>
            </a:r>
            <a:r>
              <a:rPr lang="en-US" altLang="en-US" sz="2200" b="0" dirty="0" err="1" smtClean="0">
                <a:solidFill>
                  <a:schemeClr val="tx1"/>
                </a:solidFill>
              </a:rPr>
              <a:t>của</a:t>
            </a:r>
            <a:r>
              <a:rPr lang="en-US" altLang="en-US" sz="2200" b="0" dirty="0" smtClean="0">
                <a:solidFill>
                  <a:schemeClr val="tx1"/>
                </a:solidFill>
              </a:rPr>
              <a:t> </a:t>
            </a:r>
            <a:r>
              <a:rPr lang="en-US" altLang="en-US" sz="2200" b="0" dirty="0" err="1" smtClean="0">
                <a:solidFill>
                  <a:schemeClr val="tx1"/>
                </a:solidFill>
              </a:rPr>
              <a:t>Đức</a:t>
            </a:r>
            <a:r>
              <a:rPr lang="en-US" altLang="en-US" sz="2200" b="0" dirty="0" smtClean="0">
                <a:solidFill>
                  <a:schemeClr val="tx1"/>
                </a:solidFill>
              </a:rPr>
              <a:t> </a:t>
            </a:r>
            <a:r>
              <a:rPr lang="en-US" altLang="en-US" sz="2200" b="0" dirty="0" err="1" smtClean="0">
                <a:solidFill>
                  <a:schemeClr val="tx1"/>
                </a:solidFill>
              </a:rPr>
              <a:t>Giê-hô-va</a:t>
            </a:r>
            <a:endParaRPr lang="en-US" altLang="en-US" sz="2200" b="0" dirty="0">
              <a:solidFill>
                <a:schemeClr val="tx1"/>
              </a:solidFill>
            </a:endParaRPr>
          </a:p>
        </p:txBody>
      </p:sp>
      <p:sp>
        <p:nvSpPr>
          <p:cNvPr id="38928" name="Rectangle 16"/>
          <p:cNvSpPr>
            <a:spLocks noChangeArrowheads="1"/>
          </p:cNvSpPr>
          <p:nvPr/>
        </p:nvSpPr>
        <p:spPr bwMode="auto">
          <a:xfrm>
            <a:off x="4114800" y="5715000"/>
            <a:ext cx="152400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b="0" dirty="0" err="1" smtClean="0">
                <a:solidFill>
                  <a:schemeClr val="tx1"/>
                </a:solidFill>
              </a:rPr>
              <a:t>Phần</a:t>
            </a:r>
            <a:r>
              <a:rPr lang="en-US" altLang="en-US" sz="2200" b="0" dirty="0" smtClean="0">
                <a:solidFill>
                  <a:schemeClr val="tx1"/>
                </a:solidFill>
              </a:rPr>
              <a:t> </a:t>
            </a:r>
            <a:r>
              <a:rPr lang="en-US" altLang="en-US" sz="2200" b="0" dirty="0" err="1" smtClean="0">
                <a:solidFill>
                  <a:schemeClr val="tx1"/>
                </a:solidFill>
              </a:rPr>
              <a:t>kết</a:t>
            </a:r>
            <a:endParaRPr lang="en-US" altLang="en-US" sz="2200" b="0" dirty="0">
              <a:solidFill>
                <a:schemeClr val="tx1"/>
              </a:solidFill>
            </a:endParaRPr>
          </a:p>
        </p:txBody>
      </p:sp>
      <p:cxnSp>
        <p:nvCxnSpPr>
          <p:cNvPr id="38929" name="AutoShape 17"/>
          <p:cNvCxnSpPr>
            <a:cxnSpLocks noChangeShapeType="1"/>
            <a:stCxn id="38919" idx="2"/>
            <a:endCxn id="38922" idx="0"/>
          </p:cNvCxnSpPr>
          <p:nvPr/>
        </p:nvCxnSpPr>
        <p:spPr bwMode="auto">
          <a:xfrm flipH="1">
            <a:off x="4876800" y="990600"/>
            <a:ext cx="19236"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930" name="AutoShape 18"/>
          <p:cNvCxnSpPr>
            <a:cxnSpLocks noChangeShapeType="1"/>
            <a:stCxn id="38922" idx="2"/>
            <a:endCxn id="38923" idx="0"/>
          </p:cNvCxnSpPr>
          <p:nvPr/>
        </p:nvCxnSpPr>
        <p:spPr bwMode="auto">
          <a:xfrm flipH="1">
            <a:off x="4860032" y="1752600"/>
            <a:ext cx="16768"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931" name="AutoShape 19"/>
          <p:cNvCxnSpPr>
            <a:cxnSpLocks noChangeShapeType="1"/>
            <a:stCxn id="38923" idx="2"/>
            <a:endCxn id="38924" idx="0"/>
          </p:cNvCxnSpPr>
          <p:nvPr/>
        </p:nvCxnSpPr>
        <p:spPr bwMode="auto">
          <a:xfrm flipH="1">
            <a:off x="4851003" y="2667000"/>
            <a:ext cx="9029"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932" name="AutoShape 20"/>
          <p:cNvCxnSpPr>
            <a:cxnSpLocks noChangeShapeType="1"/>
            <a:stCxn id="38924" idx="2"/>
            <a:endCxn id="38925" idx="0"/>
          </p:cNvCxnSpPr>
          <p:nvPr/>
        </p:nvCxnSpPr>
        <p:spPr bwMode="auto">
          <a:xfrm>
            <a:off x="4851003" y="3581400"/>
            <a:ext cx="9029"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933" name="AutoShape 21"/>
          <p:cNvCxnSpPr>
            <a:cxnSpLocks noChangeShapeType="1"/>
            <a:stCxn id="38925" idx="2"/>
            <a:endCxn id="38926" idx="0"/>
          </p:cNvCxnSpPr>
          <p:nvPr/>
        </p:nvCxnSpPr>
        <p:spPr bwMode="auto">
          <a:xfrm>
            <a:off x="4860032" y="4495800"/>
            <a:ext cx="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934" name="AutoShape 22"/>
          <p:cNvCxnSpPr>
            <a:cxnSpLocks noChangeShapeType="1"/>
            <a:stCxn id="38926" idx="2"/>
            <a:endCxn id="38928" idx="0"/>
          </p:cNvCxnSpPr>
          <p:nvPr/>
        </p:nvCxnSpPr>
        <p:spPr bwMode="auto">
          <a:xfrm>
            <a:off x="4860032" y="5410200"/>
            <a:ext cx="16768"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p:cTn id="7" dur="1000" fill="hold"/>
                                        <p:tgtEl>
                                          <p:spTgt spid="38919"/>
                                        </p:tgtEl>
                                        <p:attrNameLst>
                                          <p:attrName>ppt_w</p:attrName>
                                        </p:attrNameLst>
                                      </p:cBhvr>
                                      <p:tavLst>
                                        <p:tav tm="0">
                                          <p:val>
                                            <p:strVal val="#ppt_w+.3"/>
                                          </p:val>
                                        </p:tav>
                                        <p:tav tm="100000">
                                          <p:val>
                                            <p:strVal val="#ppt_w"/>
                                          </p:val>
                                        </p:tav>
                                      </p:tavLst>
                                    </p:anim>
                                    <p:anim calcmode="lin" valueType="num">
                                      <p:cBhvr>
                                        <p:cTn id="8" dur="1000" fill="hold"/>
                                        <p:tgtEl>
                                          <p:spTgt spid="38919"/>
                                        </p:tgtEl>
                                        <p:attrNameLst>
                                          <p:attrName>ppt_h</p:attrName>
                                        </p:attrNameLst>
                                      </p:cBhvr>
                                      <p:tavLst>
                                        <p:tav tm="0">
                                          <p:val>
                                            <p:strVal val="#ppt_h"/>
                                          </p:val>
                                        </p:tav>
                                        <p:tav tm="100000">
                                          <p:val>
                                            <p:strVal val="#ppt_h"/>
                                          </p:val>
                                        </p:tav>
                                      </p:tavLst>
                                    </p:anim>
                                    <p:animEffect transition="in" filter="fade">
                                      <p:cBhvr>
                                        <p:cTn id="9" dur="1000"/>
                                        <p:tgtEl>
                                          <p:spTgt spid="389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8929"/>
                                        </p:tgtEl>
                                        <p:attrNameLst>
                                          <p:attrName>style.visibility</p:attrName>
                                        </p:attrNameLst>
                                      </p:cBhvr>
                                      <p:to>
                                        <p:strVal val="visible"/>
                                      </p:to>
                                    </p:set>
                                    <p:animEffect transition="in" filter="fade">
                                      <p:cBhvr>
                                        <p:cTn id="14" dur="2000"/>
                                        <p:tgtEl>
                                          <p:spTgt spid="389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922"/>
                                        </p:tgtEl>
                                        <p:attrNameLst>
                                          <p:attrName>style.visibility</p:attrName>
                                        </p:attrNameLst>
                                      </p:cBhvr>
                                      <p:to>
                                        <p:strVal val="visible"/>
                                      </p:to>
                                    </p:set>
                                    <p:animEffect transition="in" filter="fade">
                                      <p:cBhvr>
                                        <p:cTn id="17" dur="2000"/>
                                        <p:tgtEl>
                                          <p:spTgt spid="389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8930"/>
                                        </p:tgtEl>
                                        <p:attrNameLst>
                                          <p:attrName>style.visibility</p:attrName>
                                        </p:attrNameLst>
                                      </p:cBhvr>
                                      <p:to>
                                        <p:strVal val="visible"/>
                                      </p:to>
                                    </p:set>
                                    <p:animEffect transition="in" filter="fade">
                                      <p:cBhvr>
                                        <p:cTn id="22" dur="2000"/>
                                        <p:tgtEl>
                                          <p:spTgt spid="389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923"/>
                                        </p:tgtEl>
                                        <p:attrNameLst>
                                          <p:attrName>style.visibility</p:attrName>
                                        </p:attrNameLst>
                                      </p:cBhvr>
                                      <p:to>
                                        <p:strVal val="visible"/>
                                      </p:to>
                                    </p:set>
                                    <p:animEffect transition="in" filter="fade">
                                      <p:cBhvr>
                                        <p:cTn id="25" dur="2000"/>
                                        <p:tgtEl>
                                          <p:spTgt spid="389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8931"/>
                                        </p:tgtEl>
                                        <p:attrNameLst>
                                          <p:attrName>style.visibility</p:attrName>
                                        </p:attrNameLst>
                                      </p:cBhvr>
                                      <p:to>
                                        <p:strVal val="visible"/>
                                      </p:to>
                                    </p:set>
                                    <p:animEffect transition="in" filter="fade">
                                      <p:cBhvr>
                                        <p:cTn id="30" dur="2000"/>
                                        <p:tgtEl>
                                          <p:spTgt spid="389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924"/>
                                        </p:tgtEl>
                                        <p:attrNameLst>
                                          <p:attrName>style.visibility</p:attrName>
                                        </p:attrNameLst>
                                      </p:cBhvr>
                                      <p:to>
                                        <p:strVal val="visible"/>
                                      </p:to>
                                    </p:set>
                                    <p:animEffect transition="in" filter="fade">
                                      <p:cBhvr>
                                        <p:cTn id="33" dur="2000"/>
                                        <p:tgtEl>
                                          <p:spTgt spid="389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8932"/>
                                        </p:tgtEl>
                                        <p:attrNameLst>
                                          <p:attrName>style.visibility</p:attrName>
                                        </p:attrNameLst>
                                      </p:cBhvr>
                                      <p:to>
                                        <p:strVal val="visible"/>
                                      </p:to>
                                    </p:set>
                                    <p:animEffect transition="in" filter="fade">
                                      <p:cBhvr>
                                        <p:cTn id="38" dur="2000"/>
                                        <p:tgtEl>
                                          <p:spTgt spid="389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925"/>
                                        </p:tgtEl>
                                        <p:attrNameLst>
                                          <p:attrName>style.visibility</p:attrName>
                                        </p:attrNameLst>
                                      </p:cBhvr>
                                      <p:to>
                                        <p:strVal val="visible"/>
                                      </p:to>
                                    </p:set>
                                    <p:animEffect transition="in" filter="fade">
                                      <p:cBhvr>
                                        <p:cTn id="41" dur="2000"/>
                                        <p:tgtEl>
                                          <p:spTgt spid="3892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8933"/>
                                        </p:tgtEl>
                                        <p:attrNameLst>
                                          <p:attrName>style.visibility</p:attrName>
                                        </p:attrNameLst>
                                      </p:cBhvr>
                                      <p:to>
                                        <p:strVal val="visible"/>
                                      </p:to>
                                    </p:set>
                                    <p:animEffect transition="in" filter="fade">
                                      <p:cBhvr>
                                        <p:cTn id="46" dur="2000"/>
                                        <p:tgtEl>
                                          <p:spTgt spid="389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926"/>
                                        </p:tgtEl>
                                        <p:attrNameLst>
                                          <p:attrName>style.visibility</p:attrName>
                                        </p:attrNameLst>
                                      </p:cBhvr>
                                      <p:to>
                                        <p:strVal val="visible"/>
                                      </p:to>
                                    </p:set>
                                    <p:animEffect transition="in" filter="fade">
                                      <p:cBhvr>
                                        <p:cTn id="49" dur="2000"/>
                                        <p:tgtEl>
                                          <p:spTgt spid="389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38934"/>
                                        </p:tgtEl>
                                        <p:attrNameLst>
                                          <p:attrName>style.visibility</p:attrName>
                                        </p:attrNameLst>
                                      </p:cBhvr>
                                      <p:to>
                                        <p:strVal val="visible"/>
                                      </p:to>
                                    </p:set>
                                    <p:anim calcmode="lin" valueType="num">
                                      <p:cBhvr>
                                        <p:cTn id="54" dur="500" fill="hold"/>
                                        <p:tgtEl>
                                          <p:spTgt spid="38934"/>
                                        </p:tgtEl>
                                        <p:attrNameLst>
                                          <p:attrName>ppt_w</p:attrName>
                                        </p:attrNameLst>
                                      </p:cBhvr>
                                      <p:tavLst>
                                        <p:tav tm="0">
                                          <p:val>
                                            <p:fltVal val="0"/>
                                          </p:val>
                                        </p:tav>
                                        <p:tav tm="100000">
                                          <p:val>
                                            <p:strVal val="#ppt_w"/>
                                          </p:val>
                                        </p:tav>
                                      </p:tavLst>
                                    </p:anim>
                                    <p:anim calcmode="lin" valueType="num">
                                      <p:cBhvr>
                                        <p:cTn id="55" dur="500" fill="hold"/>
                                        <p:tgtEl>
                                          <p:spTgt spid="38934"/>
                                        </p:tgtEl>
                                        <p:attrNameLst>
                                          <p:attrName>ppt_h</p:attrName>
                                        </p:attrNameLst>
                                      </p:cBhvr>
                                      <p:tavLst>
                                        <p:tav tm="0">
                                          <p:val>
                                            <p:fltVal val="0"/>
                                          </p:val>
                                        </p:tav>
                                        <p:tav tm="100000">
                                          <p:val>
                                            <p:strVal val="#ppt_h"/>
                                          </p:val>
                                        </p:tav>
                                      </p:tavLst>
                                    </p:anim>
                                    <p:animEffect transition="in" filter="fade">
                                      <p:cBhvr>
                                        <p:cTn id="56" dur="500"/>
                                        <p:tgtEl>
                                          <p:spTgt spid="38934"/>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38928"/>
                                        </p:tgtEl>
                                        <p:attrNameLst>
                                          <p:attrName>style.visibility</p:attrName>
                                        </p:attrNameLst>
                                      </p:cBhvr>
                                      <p:to>
                                        <p:strVal val="visible"/>
                                      </p:to>
                                    </p:set>
                                    <p:anim calcmode="lin" valueType="num">
                                      <p:cBhvr>
                                        <p:cTn id="59" dur="500" fill="hold"/>
                                        <p:tgtEl>
                                          <p:spTgt spid="38928"/>
                                        </p:tgtEl>
                                        <p:attrNameLst>
                                          <p:attrName>ppt_w</p:attrName>
                                        </p:attrNameLst>
                                      </p:cBhvr>
                                      <p:tavLst>
                                        <p:tav tm="0">
                                          <p:val>
                                            <p:fltVal val="0"/>
                                          </p:val>
                                        </p:tav>
                                        <p:tav tm="100000">
                                          <p:val>
                                            <p:strVal val="#ppt_w"/>
                                          </p:val>
                                        </p:tav>
                                      </p:tavLst>
                                    </p:anim>
                                    <p:anim calcmode="lin" valueType="num">
                                      <p:cBhvr>
                                        <p:cTn id="60" dur="500" fill="hold"/>
                                        <p:tgtEl>
                                          <p:spTgt spid="38928"/>
                                        </p:tgtEl>
                                        <p:attrNameLst>
                                          <p:attrName>ppt_h</p:attrName>
                                        </p:attrNameLst>
                                      </p:cBhvr>
                                      <p:tavLst>
                                        <p:tav tm="0">
                                          <p:val>
                                            <p:fltVal val="0"/>
                                          </p:val>
                                        </p:tav>
                                        <p:tav tm="100000">
                                          <p:val>
                                            <p:strVal val="#ppt_h"/>
                                          </p:val>
                                        </p:tav>
                                      </p:tavLst>
                                    </p:anim>
                                    <p:animEffect transition="in" filter="fade">
                                      <p:cBhvr>
                                        <p:cTn id="61" dur="500"/>
                                        <p:tgtEl>
                                          <p:spTgt spid="38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22" grpId="0" animBg="1"/>
      <p:bldP spid="38923" grpId="0" animBg="1"/>
      <p:bldP spid="38924" grpId="0" animBg="1"/>
      <p:bldP spid="38925" grpId="0" animBg="1"/>
      <p:bldP spid="38926" grpId="0" animBg="1"/>
      <p:bldP spid="389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4" descr="Picture3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81922" name="Rectangle 2"/>
          <p:cNvSpPr>
            <a:spLocks noGrp="1" noChangeArrowheads="1"/>
          </p:cNvSpPr>
          <p:nvPr>
            <p:ph type="title"/>
          </p:nvPr>
        </p:nvSpPr>
        <p:spPr>
          <a:xfrm>
            <a:off x="457200" y="152400"/>
            <a:ext cx="8229600" cy="1143000"/>
          </a:xfrm>
        </p:spPr>
        <p:txBody>
          <a:bodyPr/>
          <a:lstStyle/>
          <a:p>
            <a:pPr eaLnBrk="1" hangingPunct="1"/>
            <a:r>
              <a:rPr lang="en-US" altLang="en-US" dirty="0" err="1" smtClean="0">
                <a:solidFill>
                  <a:schemeClr val="bg1"/>
                </a:solidFill>
              </a:rPr>
              <a:t>Những</a:t>
            </a:r>
            <a:r>
              <a:rPr lang="en-US" altLang="en-US" dirty="0" smtClean="0">
                <a:solidFill>
                  <a:schemeClr val="bg1"/>
                </a:solidFill>
              </a:rPr>
              <a:t> </a:t>
            </a:r>
            <a:r>
              <a:rPr lang="en-US" altLang="en-US" dirty="0" err="1" smtClean="0">
                <a:solidFill>
                  <a:schemeClr val="bg1"/>
                </a:solidFill>
              </a:rPr>
              <a:t>chủ</a:t>
            </a:r>
            <a:r>
              <a:rPr lang="en-US" altLang="en-US" dirty="0" smtClean="0">
                <a:solidFill>
                  <a:schemeClr val="bg1"/>
                </a:solidFill>
              </a:rPr>
              <a:t> </a:t>
            </a:r>
            <a:r>
              <a:rPr lang="en-US" altLang="en-US" dirty="0" err="1" smtClean="0">
                <a:solidFill>
                  <a:schemeClr val="bg1"/>
                </a:solidFill>
              </a:rPr>
              <a:t>đề</a:t>
            </a:r>
            <a:r>
              <a:rPr lang="en-US" altLang="en-US" dirty="0" smtClean="0">
                <a:solidFill>
                  <a:schemeClr val="bg1"/>
                </a:solidFill>
              </a:rPr>
              <a:t> </a:t>
            </a:r>
            <a:r>
              <a:rPr lang="en-US" altLang="en-US" dirty="0" err="1" smtClean="0">
                <a:solidFill>
                  <a:schemeClr val="bg1"/>
                </a:solidFill>
              </a:rPr>
              <a:t>thần</a:t>
            </a:r>
            <a:r>
              <a:rPr lang="en-US" altLang="en-US" dirty="0" smtClean="0">
                <a:solidFill>
                  <a:schemeClr val="bg1"/>
                </a:solidFill>
              </a:rPr>
              <a:t> </a:t>
            </a:r>
            <a:r>
              <a:rPr lang="en-US" altLang="en-US" dirty="0" err="1" smtClean="0">
                <a:solidFill>
                  <a:schemeClr val="bg1"/>
                </a:solidFill>
              </a:rPr>
              <a:t>học</a:t>
            </a:r>
            <a:endParaRPr lang="en-US" altLang="en-US" dirty="0" smtClean="0">
              <a:solidFill>
                <a:schemeClr val="bg1"/>
              </a:solidFill>
            </a:endParaRPr>
          </a:p>
        </p:txBody>
      </p:sp>
      <p:sp>
        <p:nvSpPr>
          <p:cNvPr id="81923" name="Rectangle 6"/>
          <p:cNvSpPr>
            <a:spLocks noChangeArrowheads="1"/>
          </p:cNvSpPr>
          <p:nvPr/>
        </p:nvSpPr>
        <p:spPr bwMode="auto">
          <a:xfrm>
            <a:off x="179388" y="1718807"/>
            <a:ext cx="8736012" cy="4493538"/>
          </a:xfrm>
          <a:prstGeom prst="rect">
            <a:avLst/>
          </a:prstGeom>
          <a:solidFill>
            <a:srgbClr val="66FF33">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600" b="0" dirty="0" err="1" smtClean="0">
                <a:solidFill>
                  <a:srgbClr val="FFFF00"/>
                </a:solidFill>
                <a:ea typeface="SimSun" panose="02010600030101010101" pitchFamily="2" charset="-122"/>
              </a:rPr>
              <a:t>Giáo</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lý</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về</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sự</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trừng</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phạt</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trong</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Phục</a:t>
            </a:r>
            <a:r>
              <a:rPr lang="en-US" altLang="en-US" sz="2600" b="0" dirty="0" smtClean="0">
                <a:solidFill>
                  <a:srgbClr val="FFFF00"/>
                </a:solidFill>
                <a:ea typeface="SimSun" panose="02010600030101010101" pitchFamily="2" charset="-122"/>
              </a:rPr>
              <a:t> 28 (</a:t>
            </a:r>
            <a:r>
              <a:rPr lang="en-US" altLang="en-US" sz="2600" b="0" dirty="0" err="1" smtClean="0">
                <a:solidFill>
                  <a:srgbClr val="FFFF00"/>
                </a:solidFill>
                <a:ea typeface="SimSun" panose="02010600030101010101" pitchFamily="2" charset="-122"/>
              </a:rPr>
              <a:t>phước</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lành</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và</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sự</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rủa</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sả</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là</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một</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nguyên</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tắc</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đạo</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đức</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về</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sự</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thi</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hành</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công</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lý</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của</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Đức</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Chúa</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Trời</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dành</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cho</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dân</a:t>
            </a:r>
            <a:r>
              <a:rPr lang="en-US" altLang="en-US" sz="2600" b="0" dirty="0" smtClean="0">
                <a:solidFill>
                  <a:srgbClr val="FFFF00"/>
                </a:solidFill>
                <a:ea typeface="SimSun" panose="02010600030101010101" pitchFamily="2" charset="-122"/>
              </a:rPr>
              <a:t> Y-</a:t>
            </a:r>
            <a:r>
              <a:rPr lang="en-US" altLang="en-US" sz="2600" b="0" dirty="0" err="1" smtClean="0">
                <a:solidFill>
                  <a:srgbClr val="FFFF00"/>
                </a:solidFill>
                <a:ea typeface="SimSun" panose="02010600030101010101" pitchFamily="2" charset="-122"/>
              </a:rPr>
              <a:t>sơ</a:t>
            </a:r>
            <a:r>
              <a:rPr lang="en-US" altLang="en-US" sz="2600" b="0" dirty="0" smtClean="0">
                <a:solidFill>
                  <a:srgbClr val="FFFF00"/>
                </a:solidFill>
                <a:ea typeface="SimSun" panose="02010600030101010101" pitchFamily="2" charset="-122"/>
              </a:rPr>
              <a:t>-</a:t>
            </a:r>
            <a:r>
              <a:rPr lang="en-US" altLang="en-US" sz="2600" b="0" dirty="0" err="1" smtClean="0">
                <a:solidFill>
                  <a:srgbClr val="FFFF00"/>
                </a:solidFill>
                <a:ea typeface="SimSun" panose="02010600030101010101" pitchFamily="2" charset="-122"/>
              </a:rPr>
              <a:t>ra-ên</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nhưng</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không</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phải</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là</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một</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luật</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rõ</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ràng</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cho</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mỗi</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người</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Gióp</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và</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bốn</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người</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phát</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biểu</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bám</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vào</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thần</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học</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trừng</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phạt</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nhưng</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Đức</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Chúa</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Trời</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loại</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trừ</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nó</a:t>
            </a:r>
            <a:r>
              <a:rPr lang="en-US" altLang="en-US" sz="2600" b="0" dirty="0" smtClean="0">
                <a:solidFill>
                  <a:srgbClr val="FFFF00"/>
                </a:solidFill>
                <a:ea typeface="SimSun" panose="02010600030101010101" pitchFamily="2" charset="-122"/>
              </a:rPr>
              <a:t>.  </a:t>
            </a:r>
            <a:endParaRPr lang="en-US" altLang="en-US" sz="2600" b="0" dirty="0">
              <a:solidFill>
                <a:srgbClr val="FFFF00"/>
              </a:solidFill>
              <a:ea typeface="SimSun" panose="02010600030101010101" pitchFamily="2" charset="-122"/>
            </a:endParaRPr>
          </a:p>
          <a:p>
            <a:pPr eaLnBrk="1" hangingPunct="1">
              <a:spcBef>
                <a:spcPct val="0"/>
              </a:spcBef>
            </a:pPr>
            <a:r>
              <a:rPr lang="en-US" altLang="en-US" sz="2600" b="0" dirty="0" err="1" smtClean="0">
                <a:solidFill>
                  <a:srgbClr val="FFFF00"/>
                </a:solidFill>
                <a:ea typeface="SimSun" panose="02010600030101010101" pitchFamily="2" charset="-122"/>
              </a:rPr>
              <a:t>Đức</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Chúa</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Trời</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có</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thể</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hành</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động</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mọi</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việc</a:t>
            </a:r>
            <a:r>
              <a:rPr lang="en-US" altLang="en-US" sz="2600" b="0" dirty="0" smtClean="0">
                <a:solidFill>
                  <a:srgbClr val="FFFF00"/>
                </a:solidFill>
                <a:ea typeface="SimSun" panose="02010600030101010101" pitchFamily="2" charset="-122"/>
              </a:rPr>
              <a:t> – </a:t>
            </a:r>
            <a:r>
              <a:rPr lang="en-US" altLang="en-US" sz="2600" b="0" dirty="0" err="1" smtClean="0">
                <a:solidFill>
                  <a:srgbClr val="FFFF00"/>
                </a:solidFill>
                <a:ea typeface="SimSun" panose="02010600030101010101" pitchFamily="2" charset="-122"/>
              </a:rPr>
              <a:t>ngay</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cả</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những</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việc</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xấu</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vì</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mục</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đích</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tốt</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lành</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Rô</a:t>
            </a:r>
            <a:r>
              <a:rPr lang="en-US" altLang="en-US" sz="2600" b="0" dirty="0" smtClean="0">
                <a:solidFill>
                  <a:srgbClr val="FFFF00"/>
                </a:solidFill>
                <a:ea typeface="SimSun" panose="02010600030101010101" pitchFamily="2" charset="-122"/>
              </a:rPr>
              <a:t>-ma 8:28) </a:t>
            </a:r>
            <a:endParaRPr lang="en-US" altLang="en-US" sz="2600" b="0" dirty="0">
              <a:solidFill>
                <a:srgbClr val="FFFF00"/>
              </a:solidFill>
              <a:ea typeface="SimSun" panose="02010600030101010101" pitchFamily="2" charset="-122"/>
            </a:endParaRPr>
          </a:p>
          <a:p>
            <a:pPr eaLnBrk="1" hangingPunct="1">
              <a:spcBef>
                <a:spcPct val="0"/>
              </a:spcBef>
            </a:pPr>
            <a:endParaRPr lang="en-US" altLang="en-US" sz="2600" b="0" dirty="0">
              <a:solidFill>
                <a:srgbClr val="FFFF00"/>
              </a:solidFill>
              <a:ea typeface="SimSun" panose="02010600030101010101" pitchFamily="2" charset="-122"/>
            </a:endParaRPr>
          </a:p>
          <a:p>
            <a:pPr eaLnBrk="1" hangingPunct="1">
              <a:spcBef>
                <a:spcPct val="0"/>
              </a:spcBef>
            </a:pPr>
            <a:r>
              <a:rPr lang="en-US" altLang="en-US" sz="2600" b="0" dirty="0" err="1" smtClean="0">
                <a:solidFill>
                  <a:srgbClr val="FFFF00"/>
                </a:solidFill>
                <a:ea typeface="SimSun" panose="02010600030101010101" pitchFamily="2" charset="-122"/>
              </a:rPr>
              <a:t>Chúa</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Giê-xu</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chịu</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điều</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gian</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ác</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nhất</a:t>
            </a:r>
            <a:r>
              <a:rPr lang="en-US" altLang="en-US" sz="2600" b="0" dirty="0" smtClean="0">
                <a:solidFill>
                  <a:srgbClr val="FFFF00"/>
                </a:solidFill>
                <a:ea typeface="SimSun" panose="02010600030101010101" pitchFamily="2" charset="-122"/>
              </a:rPr>
              <a:t> – </a:t>
            </a:r>
            <a:r>
              <a:rPr lang="en-US" altLang="en-US" sz="2600" b="0" dirty="0" err="1" smtClean="0">
                <a:solidFill>
                  <a:srgbClr val="FFFF00"/>
                </a:solidFill>
                <a:ea typeface="SimSun" panose="02010600030101010101" pitchFamily="2" charset="-122"/>
              </a:rPr>
              <a:t>sự</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phản</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bội</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và</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bị</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đóng</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đinh</a:t>
            </a:r>
            <a:r>
              <a:rPr lang="en-US" altLang="en-US" sz="2600" b="0" dirty="0" smtClean="0">
                <a:solidFill>
                  <a:srgbClr val="FFFF00"/>
                </a:solidFill>
                <a:ea typeface="SimSun" panose="02010600030101010101" pitchFamily="2" charset="-122"/>
              </a:rPr>
              <a:t> – </a:t>
            </a:r>
            <a:r>
              <a:rPr lang="en-US" altLang="en-US" sz="2600" b="0" dirty="0" err="1" smtClean="0">
                <a:solidFill>
                  <a:srgbClr val="FFFF00"/>
                </a:solidFill>
                <a:ea typeface="SimSun" panose="02010600030101010101" pitchFamily="2" charset="-122"/>
              </a:rPr>
              <a:t>để</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chúng</a:t>
            </a:r>
            <a:r>
              <a:rPr lang="en-US" altLang="en-US" sz="2600" b="0" dirty="0" smtClean="0">
                <a:solidFill>
                  <a:srgbClr val="FFFF00"/>
                </a:solidFill>
                <a:ea typeface="SimSun" panose="02010600030101010101" pitchFamily="2" charset="-122"/>
              </a:rPr>
              <a:t> ta </a:t>
            </a:r>
            <a:r>
              <a:rPr lang="en-US" altLang="en-US" sz="2600" b="0" dirty="0" err="1" smtClean="0">
                <a:solidFill>
                  <a:srgbClr val="FFFF00"/>
                </a:solidFill>
                <a:ea typeface="SimSun" panose="02010600030101010101" pitchFamily="2" charset="-122"/>
              </a:rPr>
              <a:t>có</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được</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sự</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tha</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thứ</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và</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làm</a:t>
            </a:r>
            <a:r>
              <a:rPr lang="en-US" altLang="en-US" sz="2600" b="0" dirty="0" smtClean="0">
                <a:solidFill>
                  <a:srgbClr val="FFFF00"/>
                </a:solidFill>
                <a:ea typeface="SimSun" panose="02010600030101010101" pitchFamily="2" charset="-122"/>
              </a:rPr>
              <a:t> </a:t>
            </a:r>
            <a:r>
              <a:rPr lang="en-US" altLang="en-US" sz="2600" b="0" dirty="0" err="1" smtClean="0">
                <a:solidFill>
                  <a:srgbClr val="FFFF00"/>
                </a:solidFill>
                <a:ea typeface="SimSun" panose="02010600030101010101" pitchFamily="2" charset="-122"/>
              </a:rPr>
              <a:t>sạch</a:t>
            </a:r>
            <a:r>
              <a:rPr lang="en-US" altLang="en-US" sz="2600" b="0" dirty="0" smtClean="0">
                <a:solidFill>
                  <a:srgbClr val="FFFF00"/>
                </a:solidFill>
                <a:ea typeface="SimSun" panose="02010600030101010101" pitchFamily="2" charset="-122"/>
              </a:rPr>
              <a:t>. </a:t>
            </a:r>
            <a:endParaRPr lang="en-US" altLang="en-US" sz="2600" b="0" dirty="0">
              <a:solidFill>
                <a:srgbClr val="FFFF00"/>
              </a:solidFill>
              <a:ea typeface="SimSun"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7" descr="bv3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WordArt 8"/>
          <p:cNvSpPr>
            <a:spLocks noChangeArrowheads="1" noChangeShapeType="1" noTextEdit="1"/>
          </p:cNvSpPr>
          <p:nvPr/>
        </p:nvSpPr>
        <p:spPr bwMode="auto">
          <a:xfrm>
            <a:off x="1828800" y="2514600"/>
            <a:ext cx="5591175" cy="1295400"/>
          </a:xfrm>
          <a:prstGeom prst="rect">
            <a:avLst/>
          </a:prstGeom>
        </p:spPr>
        <p:txBody>
          <a:bodyPr wrap="none" fromWordArt="1">
            <a:prstTxWarp prst="textPlain">
              <a:avLst>
                <a:gd name="adj" fmla="val 50000"/>
              </a:avLst>
            </a:prstTxWarp>
          </a:bodyPr>
          <a:lstStyle/>
          <a:p>
            <a:pPr algn="ctr"/>
            <a:r>
              <a:rPr lang="en-US" sz="7200" kern="10" dirty="0" smtClean="0">
                <a:ln w="12700">
                  <a:solidFill>
                    <a:srgbClr val="3333CC"/>
                  </a:solidFill>
                  <a:round/>
                  <a:headEnd/>
                  <a:tailEnd/>
                </a:ln>
                <a:solidFill>
                  <a:srgbClr val="00FFFF">
                    <a:alpha val="54901"/>
                  </a:srgbClr>
                </a:solidFill>
                <a:effectLst>
                  <a:outerShdw dist="45791" dir="2021404" algn="ctr" rotWithShape="0">
                    <a:srgbClr val="9999FF">
                      <a:alpha val="74997"/>
                    </a:srgbClr>
                  </a:outerShdw>
                </a:effectLst>
                <a:latin typeface="Arial Black" panose="020B0A04020102020204" pitchFamily="34" charset="0"/>
              </a:rPr>
              <a:t>CHÂM NGÔN</a:t>
            </a:r>
            <a:endParaRPr lang="en-US" sz="7200" kern="10" dirty="0">
              <a:ln w="12700">
                <a:solidFill>
                  <a:srgbClr val="3333CC"/>
                </a:solidFill>
                <a:round/>
                <a:headEnd/>
                <a:tailEnd/>
              </a:ln>
              <a:solidFill>
                <a:srgbClr val="00FFFF">
                  <a:alpha val="54901"/>
                </a:srgbClr>
              </a:solidFill>
              <a:effectLst>
                <a:outerShdw dist="45791" dir="2021404" algn="ctr" rotWithShape="0">
                  <a:srgbClr val="9999FF">
                    <a:alpha val="74997"/>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9400"/>
                                        </p:tgtEl>
                                        <p:attrNameLst>
                                          <p:attrName>style.visibility</p:attrName>
                                        </p:attrNameLst>
                                      </p:cBhvr>
                                      <p:to>
                                        <p:strVal val="visible"/>
                                      </p:to>
                                    </p:set>
                                    <p:anim from="(-#ppt_w/2)" to="(#ppt_x)" calcmode="lin" valueType="num">
                                      <p:cBhvr>
                                        <p:cTn id="7" dur="600" fill="hold">
                                          <p:stCondLst>
                                            <p:cond delay="0"/>
                                          </p:stCondLst>
                                        </p:cTn>
                                        <p:tgtEl>
                                          <p:spTgt spid="59400"/>
                                        </p:tgtEl>
                                        <p:attrNameLst>
                                          <p:attrName>ppt_x</p:attrName>
                                        </p:attrNameLst>
                                      </p:cBhvr>
                                    </p:anim>
                                    <p:anim from="0" to="-1.0" calcmode="lin" valueType="num">
                                      <p:cBhvr>
                                        <p:cTn id="8" dur="200" decel="50000" autoRev="1" fill="hold">
                                          <p:stCondLst>
                                            <p:cond delay="600"/>
                                          </p:stCondLst>
                                        </p:cTn>
                                        <p:tgtEl>
                                          <p:spTgt spid="59400"/>
                                        </p:tgtEl>
                                        <p:attrNameLst>
                                          <p:attrName>xshear</p:attrName>
                                        </p:attrNameLst>
                                      </p:cBhvr>
                                    </p:anim>
                                    <p:animScale>
                                      <p:cBhvr>
                                        <p:cTn id="9" dur="200" decel="100000" autoRev="1" fill="hold">
                                          <p:stCondLst>
                                            <p:cond delay="600"/>
                                          </p:stCondLst>
                                        </p:cTn>
                                        <p:tgtEl>
                                          <p:spTgt spid="59400"/>
                                        </p:tgtEl>
                                      </p:cBhvr>
                                      <p:from x="100000" y="100000"/>
                                      <p:to x="80000" y="100000"/>
                                    </p:animScale>
                                    <p:anim by="(#ppt_h/3+#ppt_w*0.1)" calcmode="lin" valueType="num">
                                      <p:cBhvr additive="sum">
                                        <p:cTn id="10" dur="200" decel="100000" autoRev="1" fill="hold">
                                          <p:stCondLst>
                                            <p:cond delay="600"/>
                                          </p:stCondLst>
                                        </p:cTn>
                                        <p:tgtEl>
                                          <p:spTgt spid="5940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100000">
              <a:schemeClr val="accent2"/>
            </a:gs>
          </a:gsLst>
          <a:lin ang="2700000" scaled="1"/>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457200" y="914400"/>
            <a:ext cx="8229600" cy="990600"/>
          </a:xfrm>
        </p:spPr>
        <p:txBody>
          <a:bodyPr/>
          <a:lstStyle/>
          <a:p>
            <a:pPr algn="l" eaLnBrk="1" hangingPunct="1"/>
            <a:r>
              <a:rPr lang="en-US" altLang="en-US" sz="4800" b="1" dirty="0" smtClean="0">
                <a:solidFill>
                  <a:srgbClr val="FFFF00"/>
                </a:solidFill>
                <a:latin typeface="Times New Roman" panose="02020603050405020304" pitchFamily="18" charset="0"/>
                <a:cs typeface="Times New Roman" panose="02020603050405020304" pitchFamily="18" charset="0"/>
              </a:rPr>
              <a:t>Ai </a:t>
            </a:r>
            <a:r>
              <a:rPr lang="en-US" altLang="en-US" sz="4800" b="1" dirty="0" err="1" smtClean="0">
                <a:solidFill>
                  <a:srgbClr val="FFFF00"/>
                </a:solidFill>
                <a:latin typeface="Times New Roman" panose="02020603050405020304" pitchFamily="18" charset="0"/>
                <a:cs typeface="Times New Roman" panose="02020603050405020304" pitchFamily="18" charset="0"/>
              </a:rPr>
              <a:t>trong</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số</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những</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người</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sau</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đây</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không</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phải</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là</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bạn</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của</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ông</a:t>
            </a:r>
            <a:r>
              <a:rPr lang="en-US" altLang="en-US" sz="4800" b="1" dirty="0" smtClean="0">
                <a:solidFill>
                  <a:srgbClr val="FFFF00"/>
                </a:solidFill>
                <a:latin typeface="Times New Roman" panose="02020603050405020304" pitchFamily="18" charset="0"/>
                <a:cs typeface="Times New Roman" panose="02020603050405020304" pitchFamily="18" charset="0"/>
              </a:rPr>
              <a:t> </a:t>
            </a:r>
            <a:r>
              <a:rPr lang="en-US" altLang="en-US" sz="4800" b="1" dirty="0" err="1" smtClean="0">
                <a:solidFill>
                  <a:srgbClr val="FFFF00"/>
                </a:solidFill>
                <a:latin typeface="Times New Roman" panose="02020603050405020304" pitchFamily="18" charset="0"/>
                <a:cs typeface="Times New Roman" panose="02020603050405020304" pitchFamily="18" charset="0"/>
              </a:rPr>
              <a:t>Gióp</a:t>
            </a:r>
            <a:r>
              <a:rPr lang="en-US" altLang="en-US" sz="4800" b="1" dirty="0" smtClean="0">
                <a:solidFill>
                  <a:srgbClr val="FFFF00"/>
                </a:solidFill>
                <a:latin typeface="Times New Roman" panose="02020603050405020304" pitchFamily="18" charset="0"/>
                <a:cs typeface="Times New Roman" panose="02020603050405020304" pitchFamily="18" charset="0"/>
              </a:rPr>
              <a:t>?</a:t>
            </a:r>
          </a:p>
        </p:txBody>
      </p:sp>
      <p:sp>
        <p:nvSpPr>
          <p:cNvPr id="153603" name="AutoShape 3"/>
          <p:cNvSpPr>
            <a:spLocks noChangeArrowheads="1"/>
          </p:cNvSpPr>
          <p:nvPr/>
        </p:nvSpPr>
        <p:spPr bwMode="auto">
          <a:xfrm>
            <a:off x="5334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chemeClr val="tx1"/>
                </a:solidFill>
              </a:rPr>
              <a:t>A. </a:t>
            </a:r>
            <a:r>
              <a:rPr lang="en-US" altLang="en-US" sz="3200" b="0" dirty="0" smtClean="0">
                <a:solidFill>
                  <a:schemeClr val="tx1"/>
                </a:solidFill>
              </a:rPr>
              <a:t>Ê-li-</a:t>
            </a:r>
            <a:r>
              <a:rPr lang="en-US" altLang="en-US" sz="3200" b="0" dirty="0" err="1" smtClean="0">
                <a:solidFill>
                  <a:schemeClr val="tx1"/>
                </a:solidFill>
              </a:rPr>
              <a:t>hu</a:t>
            </a:r>
            <a:endParaRPr lang="en-US" altLang="en-US" sz="3200" b="0" dirty="0">
              <a:solidFill>
                <a:schemeClr val="tx1"/>
              </a:solidFill>
            </a:endParaRPr>
          </a:p>
        </p:txBody>
      </p:sp>
      <p:sp>
        <p:nvSpPr>
          <p:cNvPr id="153604" name="AutoShape 4"/>
          <p:cNvSpPr>
            <a:spLocks noChangeArrowheads="1"/>
          </p:cNvSpPr>
          <p:nvPr/>
        </p:nvSpPr>
        <p:spPr bwMode="auto">
          <a:xfrm>
            <a:off x="45720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chemeClr val="tx1"/>
                </a:solidFill>
              </a:rPr>
              <a:t>B. </a:t>
            </a:r>
            <a:r>
              <a:rPr lang="en-US" altLang="en-US" sz="3200" b="0" dirty="0" err="1" smtClean="0">
                <a:solidFill>
                  <a:schemeClr val="tx1"/>
                </a:solidFill>
              </a:rPr>
              <a:t>Binh-đát</a:t>
            </a:r>
            <a:endParaRPr lang="en-US" altLang="en-US" sz="3200" b="0" dirty="0">
              <a:solidFill>
                <a:schemeClr val="tx1"/>
              </a:solidFill>
            </a:endParaRPr>
          </a:p>
        </p:txBody>
      </p:sp>
      <p:sp>
        <p:nvSpPr>
          <p:cNvPr id="153605" name="AutoShape 5"/>
          <p:cNvSpPr>
            <a:spLocks noChangeArrowheads="1"/>
          </p:cNvSpPr>
          <p:nvPr/>
        </p:nvSpPr>
        <p:spPr bwMode="auto">
          <a:xfrm>
            <a:off x="5334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a:solidFill>
                  <a:schemeClr val="tx1"/>
                </a:solidFill>
              </a:rPr>
              <a:t>C. Bilphaz</a:t>
            </a:r>
          </a:p>
        </p:txBody>
      </p:sp>
      <p:sp>
        <p:nvSpPr>
          <p:cNvPr id="153606" name="AutoShape 6"/>
          <p:cNvSpPr>
            <a:spLocks noChangeArrowheads="1"/>
          </p:cNvSpPr>
          <p:nvPr/>
        </p:nvSpPr>
        <p:spPr bwMode="auto">
          <a:xfrm>
            <a:off x="45720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chemeClr val="tx1"/>
                </a:solidFill>
              </a:rPr>
              <a:t>D. </a:t>
            </a:r>
            <a:r>
              <a:rPr lang="en-US" altLang="en-US" sz="3200" b="0" dirty="0" err="1" smtClean="0">
                <a:solidFill>
                  <a:schemeClr val="tx1"/>
                </a:solidFill>
              </a:rPr>
              <a:t>Xô-pha</a:t>
            </a:r>
            <a:endParaRPr lang="en-US" altLang="en-US" sz="3200" b="0" dirty="0">
              <a:solidFill>
                <a:schemeClr val="tx1"/>
              </a:solidFill>
            </a:endParaRPr>
          </a:p>
        </p:txBody>
      </p:sp>
      <p:sp>
        <p:nvSpPr>
          <p:cNvPr id="153607" name="AutoShape 7"/>
          <p:cNvSpPr>
            <a:spLocks noChangeArrowheads="1"/>
          </p:cNvSpPr>
          <p:nvPr/>
        </p:nvSpPr>
        <p:spPr bwMode="auto">
          <a:xfrm>
            <a:off x="533400" y="4191000"/>
            <a:ext cx="3581400" cy="762000"/>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rgbClr val="FFFF00"/>
                </a:solidFill>
              </a:rPr>
              <a:t>C. </a:t>
            </a:r>
            <a:r>
              <a:rPr lang="en-US" altLang="en-US" sz="3200" b="0" dirty="0" err="1" smtClean="0">
                <a:solidFill>
                  <a:srgbClr val="FFFF00"/>
                </a:solidFill>
              </a:rPr>
              <a:t>Binh-pha</a:t>
            </a:r>
            <a:endParaRPr lang="en-US" altLang="en-US" sz="3200" b="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blinds(horizontal)">
                                      <p:cBhvr>
                                        <p:cTn id="7" dur="1000"/>
                                        <p:tgtEl>
                                          <p:spTgt spid="153603"/>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53604"/>
                                        </p:tgtEl>
                                        <p:attrNameLst>
                                          <p:attrName>style.visibility</p:attrName>
                                        </p:attrNameLst>
                                      </p:cBhvr>
                                      <p:to>
                                        <p:strVal val="visible"/>
                                      </p:to>
                                    </p:set>
                                    <p:animEffect transition="in" filter="blinds(horizontal)">
                                      <p:cBhvr>
                                        <p:cTn id="11" dur="1000"/>
                                        <p:tgtEl>
                                          <p:spTgt spid="153604"/>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53605"/>
                                        </p:tgtEl>
                                        <p:attrNameLst>
                                          <p:attrName>style.visibility</p:attrName>
                                        </p:attrNameLst>
                                      </p:cBhvr>
                                      <p:to>
                                        <p:strVal val="visible"/>
                                      </p:to>
                                    </p:set>
                                    <p:animEffect transition="in" filter="blinds(horizontal)">
                                      <p:cBhvr>
                                        <p:cTn id="15" dur="1000"/>
                                        <p:tgtEl>
                                          <p:spTgt spid="153605"/>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53606"/>
                                        </p:tgtEl>
                                        <p:attrNameLst>
                                          <p:attrName>style.visibility</p:attrName>
                                        </p:attrNameLst>
                                      </p:cBhvr>
                                      <p:to>
                                        <p:strVal val="visible"/>
                                      </p:to>
                                    </p:set>
                                    <p:animEffect transition="in" filter="blinds(horizontal)">
                                      <p:cBhvr>
                                        <p:cTn id="19" dur="1000"/>
                                        <p:tgtEl>
                                          <p:spTgt spid="1536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3607"/>
                                        </p:tgtEl>
                                        <p:attrNameLst>
                                          <p:attrName>style.visibility</p:attrName>
                                        </p:attrNameLst>
                                      </p:cBhvr>
                                      <p:to>
                                        <p:strVal val="visible"/>
                                      </p:to>
                                    </p:set>
                                    <p:animEffect transition="in" filter="randombar(horizontal)">
                                      <p:cBhvr>
                                        <p:cTn id="24" dur="500"/>
                                        <p:tgtEl>
                                          <p:spTgt spid="153607"/>
                                        </p:tgtEl>
                                      </p:cBhvr>
                                    </p:animEffect>
                                  </p:childTnLst>
                                  <p:subTnLst>
                                    <p:audio>
                                      <p:cMediaNode vol="65000">
                                        <p:cTn display="0" masterRel="sameClick">
                                          <p:stCondLst>
                                            <p:cond evt="begin" delay="0">
                                              <p:tn val="2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nimBg="1"/>
      <p:bldP spid="153604" grpId="0" animBg="1"/>
      <p:bldP spid="153605" grpId="0" animBg="1"/>
      <p:bldP spid="153606" grpId="0" animBg="1"/>
      <p:bldP spid="1536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Grp="1" noChangeArrowheads="1"/>
          </p:cNvSpPr>
          <p:nvPr>
            <p:ph type="title"/>
          </p:nvPr>
        </p:nvSpPr>
        <p:spPr/>
        <p:txBody>
          <a:bodyPr/>
          <a:lstStyle/>
          <a:p>
            <a:pPr eaLnBrk="1" hangingPunct="1"/>
            <a:endParaRPr lang="en-US" altLang="en-US" smtClean="0"/>
          </a:p>
        </p:txBody>
      </p:sp>
      <p:pic>
        <p:nvPicPr>
          <p:cNvPr id="86018" name="Picture 4" descr="bv3004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0"/>
            <a:ext cx="9144000" cy="6827838"/>
          </a:xfrm>
          <a:noFill/>
        </p:spPr>
      </p:pic>
      <p:pic>
        <p:nvPicPr>
          <p:cNvPr id="86019" name="Picture 7" descr="PCRAL0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
            <a:ext cx="1371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7" name="Text Box 13"/>
          <p:cNvSpPr txBox="1">
            <a:spLocks noChangeArrowheads="1"/>
          </p:cNvSpPr>
          <p:nvPr/>
        </p:nvSpPr>
        <p:spPr bwMode="auto">
          <a:xfrm>
            <a:off x="1752600" y="1143000"/>
            <a:ext cx="2971800" cy="762000"/>
          </a:xfrm>
          <a:prstGeom prst="rect">
            <a:avLst/>
          </a:prstGeom>
          <a:noFill/>
          <a:ln w="9525">
            <a:noFill/>
            <a:miter lim="800000"/>
            <a:headEnd/>
            <a:tailEnd/>
          </a:ln>
          <a:effec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4400"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Từ</a:t>
            </a:r>
            <a:r>
              <a:rPr lang="en-US" altLang="en-US" sz="4400"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khóa</a:t>
            </a:r>
            <a:endParaRPr lang="en-US" altLang="en-US" sz="44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2478" name="WordArt 14"/>
          <p:cNvSpPr>
            <a:spLocks noChangeArrowheads="1" noChangeShapeType="1" noTextEdit="1"/>
          </p:cNvSpPr>
          <p:nvPr/>
        </p:nvSpPr>
        <p:spPr bwMode="auto">
          <a:xfrm>
            <a:off x="1524000" y="2552700"/>
            <a:ext cx="5534025" cy="1866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9600" kern="10" dirty="0" smtClean="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KHÔN NGOAN</a:t>
            </a:r>
            <a:endParaRPr lang="en-US" sz="9600" kern="10" dirty="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86022" name="Picture 18" descr="j0299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343400"/>
            <a:ext cx="13335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2478"/>
                                        </p:tgtEl>
                                        <p:attrNameLst>
                                          <p:attrName>style.visibility</p:attrName>
                                        </p:attrNameLst>
                                      </p:cBhvr>
                                      <p:to>
                                        <p:strVal val="visible"/>
                                      </p:to>
                                    </p:set>
                                    <p:animEffect transition="in" filter="fade">
                                      <p:cBhvr>
                                        <p:cTn id="7" dur="770" decel="100000"/>
                                        <p:tgtEl>
                                          <p:spTgt spid="62478"/>
                                        </p:tgtEl>
                                      </p:cBhvr>
                                    </p:animEffect>
                                    <p:animScale>
                                      <p:cBhvr>
                                        <p:cTn id="8" dur="770" decel="100000"/>
                                        <p:tgtEl>
                                          <p:spTgt spid="62478"/>
                                        </p:tgtEl>
                                      </p:cBhvr>
                                      <p:from x="10000" y="10000"/>
                                      <p:to x="200000" y="450000"/>
                                    </p:animScale>
                                    <p:animScale>
                                      <p:cBhvr>
                                        <p:cTn id="9" dur="1230" accel="100000" fill="hold">
                                          <p:stCondLst>
                                            <p:cond delay="770"/>
                                          </p:stCondLst>
                                        </p:cTn>
                                        <p:tgtEl>
                                          <p:spTgt spid="62478"/>
                                        </p:tgtEl>
                                      </p:cBhvr>
                                      <p:from x="200000" y="450000"/>
                                      <p:to x="100000" y="100000"/>
                                    </p:animScale>
                                    <p:set>
                                      <p:cBhvr>
                                        <p:cTn id="10" dur="770" fill="hold"/>
                                        <p:tgtEl>
                                          <p:spTgt spid="62478"/>
                                        </p:tgtEl>
                                        <p:attrNameLst>
                                          <p:attrName>ppt_x</p:attrName>
                                        </p:attrNameLst>
                                      </p:cBhvr>
                                      <p:to>
                                        <p:strVal val="(0.5)"/>
                                      </p:to>
                                    </p:set>
                                    <p:anim from="(0.5)" to="(#ppt_x)" calcmode="lin" valueType="num">
                                      <p:cBhvr>
                                        <p:cTn id="11" dur="1230" accel="100000" fill="hold">
                                          <p:stCondLst>
                                            <p:cond delay="770"/>
                                          </p:stCondLst>
                                        </p:cTn>
                                        <p:tgtEl>
                                          <p:spTgt spid="62478"/>
                                        </p:tgtEl>
                                        <p:attrNameLst>
                                          <p:attrName>ppt_x</p:attrName>
                                        </p:attrNameLst>
                                      </p:cBhvr>
                                    </p:anim>
                                    <p:set>
                                      <p:cBhvr>
                                        <p:cTn id="12" dur="770" fill="hold"/>
                                        <p:tgtEl>
                                          <p:spTgt spid="62478"/>
                                        </p:tgtEl>
                                        <p:attrNameLst>
                                          <p:attrName>ppt_y</p:attrName>
                                        </p:attrNameLst>
                                      </p:cBhvr>
                                      <p:to>
                                        <p:strVal val="(#ppt_y+0.4)"/>
                                      </p:to>
                                    </p:set>
                                    <p:anim from="(#ppt_y+0.4)" to="(#ppt_y)" calcmode="lin" valueType="num">
                                      <p:cBhvr>
                                        <p:cTn id="13" dur="1230" accel="100000" fill="hold">
                                          <p:stCondLst>
                                            <p:cond delay="770"/>
                                          </p:stCondLst>
                                        </p:cTn>
                                        <p:tgtEl>
                                          <p:spTgt spid="624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b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88163"/>
          </a:xfrm>
          <a:solidFill>
            <a:srgbClr val="00FFFF"/>
          </a:solidFill>
        </p:spPr>
      </p:pic>
      <p:pic>
        <p:nvPicPr>
          <p:cNvPr id="88066" name="Picture 8" descr="PCRAL0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
            <a:ext cx="1371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Text Box 9"/>
          <p:cNvSpPr txBox="1">
            <a:spLocks noChangeArrowheads="1"/>
          </p:cNvSpPr>
          <p:nvPr/>
        </p:nvSpPr>
        <p:spPr bwMode="auto">
          <a:xfrm>
            <a:off x="1752600" y="1143000"/>
            <a:ext cx="4187552" cy="769441"/>
          </a:xfrm>
          <a:prstGeom prst="rect">
            <a:avLst/>
          </a:prstGeom>
          <a:noFill/>
          <a:ln w="9525">
            <a:noFill/>
            <a:miter lim="800000"/>
            <a:headEnd/>
            <a:tailEnd/>
          </a:ln>
          <a:effectLst/>
        </p:spPr>
        <p:txBody>
          <a:bodyPr wrap="square">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4400"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a:t>
            </a:r>
            <a:r>
              <a:rPr lang="en-US" altLang="en-US" sz="4400"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chìa</a:t>
            </a:r>
            <a:r>
              <a:rPr lang="en-US" altLang="en-US" sz="4400"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khóa</a:t>
            </a:r>
            <a:endParaRPr lang="en-US" altLang="en-US" sz="44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7594" name="Rectangle 10"/>
          <p:cNvSpPr>
            <a:spLocks noChangeArrowheads="1"/>
          </p:cNvSpPr>
          <p:nvPr/>
        </p:nvSpPr>
        <p:spPr bwMode="auto">
          <a:xfrm>
            <a:off x="539552" y="2514441"/>
            <a:ext cx="8075240" cy="2954655"/>
          </a:xfrm>
          <a:prstGeom prst="rect">
            <a:avLst/>
          </a:prstGeom>
          <a:solidFill>
            <a:schemeClr val="bg1">
              <a:alpha val="3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ja-JP" altLang="en-US" sz="3200" dirty="0" smtClean="0">
                <a:solidFill>
                  <a:srgbClr val="660033"/>
                </a:solidFill>
                <a:latin typeface="+mj-lt"/>
              </a:rPr>
              <a:t>“</a:t>
            </a:r>
            <a:r>
              <a:rPr lang="en-US" altLang="ja-JP" sz="3200" dirty="0" err="1" smtClean="0">
                <a:solidFill>
                  <a:srgbClr val="660033"/>
                </a:solidFill>
                <a:latin typeface="+mj-lt"/>
              </a:rPr>
              <a:t>Hãy</a:t>
            </a:r>
            <a:r>
              <a:rPr lang="en-US" altLang="ja-JP" sz="3200" dirty="0" smtClean="0">
                <a:solidFill>
                  <a:srgbClr val="660033"/>
                </a:solidFill>
                <a:latin typeface="+mj-lt"/>
              </a:rPr>
              <a:t> </a:t>
            </a:r>
            <a:r>
              <a:rPr lang="en-US" altLang="ja-JP" sz="3200" dirty="0" err="1">
                <a:solidFill>
                  <a:srgbClr val="660033"/>
                </a:solidFill>
                <a:latin typeface="+mj-lt"/>
              </a:rPr>
              <a:t>hết</a:t>
            </a:r>
            <a:r>
              <a:rPr lang="en-US" altLang="ja-JP" sz="3200" dirty="0">
                <a:solidFill>
                  <a:srgbClr val="660033"/>
                </a:solidFill>
                <a:latin typeface="+mj-lt"/>
              </a:rPr>
              <a:t> </a:t>
            </a:r>
            <a:r>
              <a:rPr lang="en-US" altLang="ja-JP" sz="3200" dirty="0" err="1">
                <a:solidFill>
                  <a:srgbClr val="660033"/>
                </a:solidFill>
                <a:latin typeface="+mj-lt"/>
              </a:rPr>
              <a:t>lòng</a:t>
            </a:r>
            <a:r>
              <a:rPr lang="en-US" altLang="ja-JP" sz="3200" dirty="0">
                <a:solidFill>
                  <a:srgbClr val="660033"/>
                </a:solidFill>
                <a:latin typeface="+mj-lt"/>
              </a:rPr>
              <a:t> tin </a:t>
            </a:r>
            <a:r>
              <a:rPr lang="en-US" altLang="ja-JP" sz="3200" dirty="0" err="1">
                <a:solidFill>
                  <a:srgbClr val="660033"/>
                </a:solidFill>
                <a:latin typeface="+mj-lt"/>
              </a:rPr>
              <a:t>cậy</a:t>
            </a:r>
            <a:r>
              <a:rPr lang="en-US" altLang="ja-JP" sz="3200" dirty="0">
                <a:solidFill>
                  <a:srgbClr val="660033"/>
                </a:solidFill>
                <a:latin typeface="+mj-lt"/>
              </a:rPr>
              <a:t> CHÚA;</a:t>
            </a:r>
          </a:p>
          <a:p>
            <a:pPr eaLnBrk="1" hangingPunct="1">
              <a:spcBef>
                <a:spcPct val="0"/>
              </a:spcBef>
            </a:pPr>
            <a:r>
              <a:rPr lang="en-US" altLang="ja-JP" sz="3200" dirty="0" err="1">
                <a:solidFill>
                  <a:srgbClr val="660033"/>
                </a:solidFill>
                <a:latin typeface="+mj-lt"/>
              </a:rPr>
              <a:t>Chớ</a:t>
            </a:r>
            <a:r>
              <a:rPr lang="en-US" altLang="ja-JP" sz="3200" dirty="0">
                <a:solidFill>
                  <a:srgbClr val="660033"/>
                </a:solidFill>
                <a:latin typeface="+mj-lt"/>
              </a:rPr>
              <a:t> </a:t>
            </a:r>
            <a:r>
              <a:rPr lang="en-US" altLang="ja-JP" sz="3200" dirty="0" err="1">
                <a:solidFill>
                  <a:srgbClr val="660033"/>
                </a:solidFill>
                <a:latin typeface="+mj-lt"/>
              </a:rPr>
              <a:t>cậy</a:t>
            </a:r>
            <a:r>
              <a:rPr lang="en-US" altLang="ja-JP" sz="3200" dirty="0">
                <a:solidFill>
                  <a:srgbClr val="660033"/>
                </a:solidFill>
                <a:latin typeface="+mj-lt"/>
              </a:rPr>
              <a:t> </a:t>
            </a:r>
            <a:r>
              <a:rPr lang="en-US" altLang="ja-JP" sz="3200" dirty="0" err="1">
                <a:solidFill>
                  <a:srgbClr val="660033"/>
                </a:solidFill>
                <a:latin typeface="+mj-lt"/>
              </a:rPr>
              <a:t>vào</a:t>
            </a:r>
            <a:r>
              <a:rPr lang="en-US" altLang="ja-JP" sz="3200" dirty="0">
                <a:solidFill>
                  <a:srgbClr val="660033"/>
                </a:solidFill>
                <a:latin typeface="+mj-lt"/>
              </a:rPr>
              <a:t> </a:t>
            </a:r>
            <a:r>
              <a:rPr lang="en-US" altLang="ja-JP" sz="3200" dirty="0" err="1">
                <a:solidFill>
                  <a:srgbClr val="660033"/>
                </a:solidFill>
                <a:latin typeface="+mj-lt"/>
              </a:rPr>
              <a:t>sự</a:t>
            </a:r>
            <a:r>
              <a:rPr lang="en-US" altLang="ja-JP" sz="3200" dirty="0">
                <a:solidFill>
                  <a:srgbClr val="660033"/>
                </a:solidFill>
                <a:latin typeface="+mj-lt"/>
              </a:rPr>
              <a:t> </a:t>
            </a:r>
            <a:r>
              <a:rPr lang="en-US" altLang="ja-JP" sz="3200" dirty="0" err="1">
                <a:solidFill>
                  <a:srgbClr val="660033"/>
                </a:solidFill>
                <a:latin typeface="+mj-lt"/>
              </a:rPr>
              <a:t>thông</a:t>
            </a:r>
            <a:r>
              <a:rPr lang="en-US" altLang="ja-JP" sz="3200" dirty="0">
                <a:solidFill>
                  <a:srgbClr val="660033"/>
                </a:solidFill>
                <a:latin typeface="+mj-lt"/>
              </a:rPr>
              <a:t> </a:t>
            </a:r>
            <a:r>
              <a:rPr lang="en-US" altLang="ja-JP" sz="3200" dirty="0" err="1">
                <a:solidFill>
                  <a:srgbClr val="660033"/>
                </a:solidFill>
                <a:latin typeface="+mj-lt"/>
              </a:rPr>
              <a:t>sáng</a:t>
            </a:r>
            <a:r>
              <a:rPr lang="en-US" altLang="ja-JP" sz="3200" dirty="0">
                <a:solidFill>
                  <a:srgbClr val="660033"/>
                </a:solidFill>
                <a:latin typeface="+mj-lt"/>
              </a:rPr>
              <a:t> </a:t>
            </a:r>
            <a:r>
              <a:rPr lang="en-US" altLang="ja-JP" sz="3200" dirty="0" err="1">
                <a:solidFill>
                  <a:srgbClr val="660033"/>
                </a:solidFill>
                <a:latin typeface="+mj-lt"/>
              </a:rPr>
              <a:t>của</a:t>
            </a:r>
            <a:r>
              <a:rPr lang="en-US" altLang="ja-JP" sz="3200" dirty="0">
                <a:solidFill>
                  <a:srgbClr val="660033"/>
                </a:solidFill>
                <a:latin typeface="+mj-lt"/>
              </a:rPr>
              <a:t> con;</a:t>
            </a:r>
          </a:p>
          <a:p>
            <a:pPr eaLnBrk="1" hangingPunct="1">
              <a:spcBef>
                <a:spcPct val="0"/>
              </a:spcBef>
            </a:pPr>
            <a:r>
              <a:rPr lang="en-US" altLang="ja-JP" sz="3200" dirty="0" err="1" smtClean="0">
                <a:solidFill>
                  <a:srgbClr val="660033"/>
                </a:solidFill>
                <a:latin typeface="+mj-lt"/>
              </a:rPr>
              <a:t>Phàm</a:t>
            </a:r>
            <a:r>
              <a:rPr lang="en-US" altLang="ja-JP" sz="3200" dirty="0" smtClean="0">
                <a:solidFill>
                  <a:srgbClr val="660033"/>
                </a:solidFill>
                <a:latin typeface="+mj-lt"/>
              </a:rPr>
              <a:t> </a:t>
            </a:r>
            <a:r>
              <a:rPr lang="en-US" altLang="ja-JP" sz="3200" dirty="0" err="1">
                <a:solidFill>
                  <a:srgbClr val="660033"/>
                </a:solidFill>
                <a:latin typeface="+mj-lt"/>
              </a:rPr>
              <a:t>trong</a:t>
            </a:r>
            <a:r>
              <a:rPr lang="en-US" altLang="ja-JP" sz="3200" dirty="0">
                <a:solidFill>
                  <a:srgbClr val="660033"/>
                </a:solidFill>
                <a:latin typeface="+mj-lt"/>
              </a:rPr>
              <a:t> </a:t>
            </a:r>
            <a:r>
              <a:rPr lang="en-US" altLang="ja-JP" sz="3200" dirty="0" err="1">
                <a:solidFill>
                  <a:srgbClr val="660033"/>
                </a:solidFill>
                <a:latin typeface="+mj-lt"/>
              </a:rPr>
              <a:t>các</a:t>
            </a:r>
            <a:r>
              <a:rPr lang="en-US" altLang="ja-JP" sz="3200" dirty="0">
                <a:solidFill>
                  <a:srgbClr val="660033"/>
                </a:solidFill>
                <a:latin typeface="+mj-lt"/>
              </a:rPr>
              <a:t> </a:t>
            </a:r>
            <a:r>
              <a:rPr lang="en-US" altLang="ja-JP" sz="3200" dirty="0" err="1">
                <a:solidFill>
                  <a:srgbClr val="660033"/>
                </a:solidFill>
                <a:latin typeface="+mj-lt"/>
              </a:rPr>
              <a:t>việc</a:t>
            </a:r>
            <a:r>
              <a:rPr lang="en-US" altLang="ja-JP" sz="3200" dirty="0">
                <a:solidFill>
                  <a:srgbClr val="660033"/>
                </a:solidFill>
                <a:latin typeface="+mj-lt"/>
              </a:rPr>
              <a:t> </a:t>
            </a:r>
            <a:r>
              <a:rPr lang="en-US" altLang="ja-JP" sz="3200" dirty="0" err="1">
                <a:solidFill>
                  <a:srgbClr val="660033"/>
                </a:solidFill>
                <a:latin typeface="+mj-lt"/>
              </a:rPr>
              <a:t>làm</a:t>
            </a:r>
            <a:r>
              <a:rPr lang="en-US" altLang="ja-JP" sz="3200" dirty="0">
                <a:solidFill>
                  <a:srgbClr val="660033"/>
                </a:solidFill>
                <a:latin typeface="+mj-lt"/>
              </a:rPr>
              <a:t> </a:t>
            </a:r>
            <a:r>
              <a:rPr lang="en-US" altLang="ja-JP" sz="3200" dirty="0" err="1">
                <a:solidFill>
                  <a:srgbClr val="660033"/>
                </a:solidFill>
                <a:latin typeface="+mj-lt"/>
              </a:rPr>
              <a:t>của</a:t>
            </a:r>
            <a:r>
              <a:rPr lang="en-US" altLang="ja-JP" sz="3200" dirty="0">
                <a:solidFill>
                  <a:srgbClr val="660033"/>
                </a:solidFill>
                <a:latin typeface="+mj-lt"/>
              </a:rPr>
              <a:t> con, </a:t>
            </a:r>
            <a:r>
              <a:rPr lang="en-US" altLang="ja-JP" sz="3200" dirty="0" err="1">
                <a:solidFill>
                  <a:srgbClr val="660033"/>
                </a:solidFill>
                <a:latin typeface="+mj-lt"/>
              </a:rPr>
              <a:t>khá</a:t>
            </a:r>
            <a:r>
              <a:rPr lang="en-US" altLang="ja-JP" sz="3200" dirty="0">
                <a:solidFill>
                  <a:srgbClr val="660033"/>
                </a:solidFill>
                <a:latin typeface="+mj-lt"/>
              </a:rPr>
              <a:t> </a:t>
            </a:r>
            <a:r>
              <a:rPr lang="en-US" altLang="ja-JP" sz="3200" dirty="0" err="1">
                <a:solidFill>
                  <a:srgbClr val="660033"/>
                </a:solidFill>
                <a:latin typeface="+mj-lt"/>
              </a:rPr>
              <a:t>nhận</a:t>
            </a:r>
            <a:r>
              <a:rPr lang="en-US" altLang="ja-JP" sz="3200" dirty="0">
                <a:solidFill>
                  <a:srgbClr val="660033"/>
                </a:solidFill>
                <a:latin typeface="+mj-lt"/>
              </a:rPr>
              <a:t> </a:t>
            </a:r>
            <a:r>
              <a:rPr lang="en-US" altLang="ja-JP" sz="3200" dirty="0" err="1">
                <a:solidFill>
                  <a:srgbClr val="660033"/>
                </a:solidFill>
                <a:latin typeface="+mj-lt"/>
              </a:rPr>
              <a:t>biết</a:t>
            </a:r>
            <a:r>
              <a:rPr lang="en-US" altLang="ja-JP" sz="3200" dirty="0">
                <a:solidFill>
                  <a:srgbClr val="660033"/>
                </a:solidFill>
                <a:latin typeface="+mj-lt"/>
              </a:rPr>
              <a:t> </a:t>
            </a:r>
            <a:r>
              <a:rPr lang="en-US" altLang="ja-JP" sz="3200" dirty="0" err="1">
                <a:solidFill>
                  <a:srgbClr val="660033"/>
                </a:solidFill>
                <a:latin typeface="+mj-lt"/>
              </a:rPr>
              <a:t>Ngài</a:t>
            </a:r>
            <a:r>
              <a:rPr lang="en-US" altLang="ja-JP" sz="3200" dirty="0">
                <a:solidFill>
                  <a:srgbClr val="660033"/>
                </a:solidFill>
                <a:latin typeface="+mj-lt"/>
              </a:rPr>
              <a:t>,</a:t>
            </a:r>
          </a:p>
          <a:p>
            <a:pPr eaLnBrk="1" hangingPunct="1">
              <a:spcBef>
                <a:spcPct val="0"/>
              </a:spcBef>
            </a:pPr>
            <a:r>
              <a:rPr lang="en-US" altLang="ja-JP" sz="3200" dirty="0" err="1">
                <a:solidFill>
                  <a:srgbClr val="660033"/>
                </a:solidFill>
                <a:latin typeface="+mj-lt"/>
              </a:rPr>
              <a:t>Ngài</a:t>
            </a:r>
            <a:r>
              <a:rPr lang="en-US" altLang="ja-JP" sz="3200" dirty="0">
                <a:solidFill>
                  <a:srgbClr val="660033"/>
                </a:solidFill>
                <a:latin typeface="+mj-lt"/>
              </a:rPr>
              <a:t> </a:t>
            </a:r>
            <a:r>
              <a:rPr lang="en-US" altLang="ja-JP" sz="3200" dirty="0" err="1">
                <a:solidFill>
                  <a:srgbClr val="660033"/>
                </a:solidFill>
                <a:latin typeface="+mj-lt"/>
              </a:rPr>
              <a:t>sẽ</a:t>
            </a:r>
            <a:r>
              <a:rPr lang="en-US" altLang="ja-JP" sz="3200" dirty="0">
                <a:solidFill>
                  <a:srgbClr val="660033"/>
                </a:solidFill>
                <a:latin typeface="+mj-lt"/>
              </a:rPr>
              <a:t> </a:t>
            </a:r>
            <a:r>
              <a:rPr lang="en-US" altLang="ja-JP" sz="3200" dirty="0" err="1">
                <a:solidFill>
                  <a:srgbClr val="660033"/>
                </a:solidFill>
                <a:latin typeface="+mj-lt"/>
              </a:rPr>
              <a:t>chỉ</a:t>
            </a:r>
            <a:r>
              <a:rPr lang="en-US" altLang="ja-JP" sz="3200" dirty="0">
                <a:solidFill>
                  <a:srgbClr val="660033"/>
                </a:solidFill>
                <a:latin typeface="+mj-lt"/>
              </a:rPr>
              <a:t> </a:t>
            </a:r>
            <a:r>
              <a:rPr lang="en-US" altLang="ja-JP" sz="3200" dirty="0" err="1">
                <a:solidFill>
                  <a:srgbClr val="660033"/>
                </a:solidFill>
                <a:latin typeface="+mj-lt"/>
              </a:rPr>
              <a:t>dẫn</a:t>
            </a:r>
            <a:r>
              <a:rPr lang="en-US" altLang="ja-JP" sz="3200" dirty="0">
                <a:solidFill>
                  <a:srgbClr val="660033"/>
                </a:solidFill>
                <a:latin typeface="+mj-lt"/>
              </a:rPr>
              <a:t> </a:t>
            </a:r>
            <a:r>
              <a:rPr lang="en-US" altLang="ja-JP" sz="3200" dirty="0" err="1">
                <a:solidFill>
                  <a:srgbClr val="660033"/>
                </a:solidFill>
                <a:latin typeface="+mj-lt"/>
              </a:rPr>
              <a:t>các</a:t>
            </a:r>
            <a:r>
              <a:rPr lang="en-US" altLang="ja-JP" sz="3200" dirty="0">
                <a:solidFill>
                  <a:srgbClr val="660033"/>
                </a:solidFill>
                <a:latin typeface="+mj-lt"/>
              </a:rPr>
              <a:t> </a:t>
            </a:r>
            <a:r>
              <a:rPr lang="en-US" altLang="ja-JP" sz="3200" dirty="0" err="1">
                <a:solidFill>
                  <a:srgbClr val="660033"/>
                </a:solidFill>
                <a:latin typeface="+mj-lt"/>
              </a:rPr>
              <a:t>nẻo</a:t>
            </a:r>
            <a:r>
              <a:rPr lang="en-US" altLang="ja-JP" sz="3200" dirty="0">
                <a:solidFill>
                  <a:srgbClr val="660033"/>
                </a:solidFill>
                <a:latin typeface="+mj-lt"/>
              </a:rPr>
              <a:t> </a:t>
            </a:r>
            <a:r>
              <a:rPr lang="en-US" altLang="ja-JP" sz="3200" dirty="0" err="1">
                <a:solidFill>
                  <a:srgbClr val="660033"/>
                </a:solidFill>
                <a:latin typeface="+mj-lt"/>
              </a:rPr>
              <a:t>của</a:t>
            </a:r>
            <a:r>
              <a:rPr lang="en-US" altLang="ja-JP" sz="3200" dirty="0">
                <a:solidFill>
                  <a:srgbClr val="660033"/>
                </a:solidFill>
                <a:latin typeface="+mj-lt"/>
              </a:rPr>
              <a:t> con.</a:t>
            </a:r>
            <a:r>
              <a:rPr lang="ja-JP" altLang="en-US" sz="3200" dirty="0" smtClean="0">
                <a:solidFill>
                  <a:srgbClr val="660033"/>
                </a:solidFill>
                <a:latin typeface="+mj-lt"/>
              </a:rPr>
              <a:t>”</a:t>
            </a:r>
            <a:r>
              <a:rPr lang="en-US" altLang="ja-JP" sz="3200" dirty="0" smtClean="0">
                <a:solidFill>
                  <a:srgbClr val="660033"/>
                </a:solidFill>
                <a:latin typeface="+mj-lt"/>
              </a:rPr>
              <a:t> </a:t>
            </a:r>
            <a:r>
              <a:rPr lang="en-US" altLang="ja-JP" sz="3200" dirty="0">
                <a:solidFill>
                  <a:srgbClr val="660033"/>
                </a:solidFill>
                <a:latin typeface="+mj-lt"/>
              </a:rPr>
              <a:t/>
            </a:r>
            <a:br>
              <a:rPr lang="en-US" altLang="ja-JP" sz="3200" dirty="0">
                <a:solidFill>
                  <a:srgbClr val="660033"/>
                </a:solidFill>
                <a:latin typeface="+mj-lt"/>
              </a:rPr>
            </a:br>
            <a:r>
              <a:rPr lang="en-US" altLang="ja-JP" sz="3200" dirty="0">
                <a:solidFill>
                  <a:srgbClr val="660033"/>
                </a:solidFill>
                <a:latin typeface="+mj-lt"/>
              </a:rPr>
              <a:t>			    </a:t>
            </a:r>
            <a:r>
              <a:rPr lang="en-US" altLang="ja-JP" sz="3200" dirty="0" smtClean="0">
                <a:solidFill>
                  <a:srgbClr val="660033"/>
                </a:solidFill>
                <a:latin typeface="+mj-lt"/>
              </a:rPr>
              <a:t>(</a:t>
            </a:r>
            <a:r>
              <a:rPr lang="en-US" altLang="ja-JP" sz="3200" dirty="0" err="1" smtClean="0">
                <a:solidFill>
                  <a:srgbClr val="660033"/>
                </a:solidFill>
                <a:latin typeface="+mj-lt"/>
              </a:rPr>
              <a:t>Châm</a:t>
            </a:r>
            <a:r>
              <a:rPr lang="en-US" altLang="ja-JP" sz="3200" dirty="0" smtClean="0">
                <a:solidFill>
                  <a:srgbClr val="660033"/>
                </a:solidFill>
                <a:latin typeface="+mj-lt"/>
              </a:rPr>
              <a:t> </a:t>
            </a:r>
            <a:r>
              <a:rPr lang="en-US" altLang="ja-JP" sz="3200" dirty="0">
                <a:solidFill>
                  <a:srgbClr val="660033"/>
                </a:solidFill>
                <a:latin typeface="+mj-lt"/>
              </a:rPr>
              <a:t>3:5-6)</a:t>
            </a:r>
            <a:endParaRPr lang="en-US" altLang="en-US" sz="3200" dirty="0">
              <a:solidFill>
                <a:srgbClr val="660033"/>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wedge">
                                      <p:cBhvr>
                                        <p:cTn id="7" dur="2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Picture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0114" name="Rectangle 5"/>
          <p:cNvSpPr>
            <a:spLocks noGrp="1" noChangeArrowheads="1"/>
          </p:cNvSpPr>
          <p:nvPr>
            <p:ph type="title"/>
          </p:nvPr>
        </p:nvSpPr>
        <p:spPr>
          <a:xfrm>
            <a:off x="228600" y="304800"/>
            <a:ext cx="2362200" cy="762000"/>
          </a:xfrm>
        </p:spPr>
        <p:txBody>
          <a:bodyPr/>
          <a:lstStyle/>
          <a:p>
            <a:pPr algn="l" eaLnBrk="1" hangingPunct="1"/>
            <a:r>
              <a:rPr lang="en-US" altLang="en-US" dirty="0" err="1" smtClean="0">
                <a:solidFill>
                  <a:schemeClr val="bg1"/>
                </a:solidFill>
              </a:rPr>
              <a:t>Tác</a:t>
            </a:r>
            <a:r>
              <a:rPr lang="en-US" altLang="en-US" dirty="0" smtClean="0">
                <a:solidFill>
                  <a:schemeClr val="bg1"/>
                </a:solidFill>
              </a:rPr>
              <a:t> </a:t>
            </a:r>
            <a:r>
              <a:rPr lang="en-US" altLang="en-US" dirty="0" err="1" smtClean="0">
                <a:solidFill>
                  <a:schemeClr val="bg1"/>
                </a:solidFill>
              </a:rPr>
              <a:t>giả</a:t>
            </a:r>
            <a:endParaRPr lang="en-US" altLang="en-US" dirty="0" smtClean="0">
              <a:solidFill>
                <a:schemeClr val="bg1"/>
              </a:solidFill>
            </a:endParaRPr>
          </a:p>
        </p:txBody>
      </p:sp>
      <p:sp>
        <p:nvSpPr>
          <p:cNvPr id="69640" name="Rectangle 8"/>
          <p:cNvSpPr>
            <a:spLocks noChangeArrowheads="1"/>
          </p:cNvSpPr>
          <p:nvPr/>
        </p:nvSpPr>
        <p:spPr bwMode="auto">
          <a:xfrm>
            <a:off x="228600" y="1317885"/>
            <a:ext cx="4130319"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000" b="0" dirty="0" smtClean="0">
                <a:solidFill>
                  <a:schemeClr val="bg1"/>
                </a:solidFill>
                <a:cs typeface="Times New Roman" panose="02020603050405020304" pitchFamily="18" charset="0"/>
              </a:rPr>
              <a:t>Sa-</a:t>
            </a:r>
            <a:r>
              <a:rPr lang="en-US" altLang="en-US" sz="2000" b="0" dirty="0" err="1" smtClean="0">
                <a:solidFill>
                  <a:schemeClr val="bg1"/>
                </a:solidFill>
                <a:cs typeface="Times New Roman" panose="02020603050405020304" pitchFamily="18" charset="0"/>
              </a:rPr>
              <a:t>lô</a:t>
            </a:r>
            <a:r>
              <a:rPr lang="en-US" altLang="en-US" sz="2000" b="0" dirty="0" smtClean="0">
                <a:solidFill>
                  <a:schemeClr val="bg1"/>
                </a:solidFill>
                <a:cs typeface="Times New Roman" panose="02020603050405020304" pitchFamily="18" charset="0"/>
              </a:rPr>
              <a:t>-</a:t>
            </a:r>
            <a:r>
              <a:rPr lang="en-US" altLang="en-US" sz="2000" b="0" dirty="0" err="1" smtClean="0">
                <a:solidFill>
                  <a:schemeClr val="bg1"/>
                </a:solidFill>
                <a:cs typeface="Times New Roman" panose="02020603050405020304" pitchFamily="18" charset="0"/>
              </a:rPr>
              <a:t>môn</a:t>
            </a:r>
            <a:r>
              <a:rPr lang="en-US" altLang="en-US" sz="2000" b="0" dirty="0" smtClean="0">
                <a:solidFill>
                  <a:schemeClr val="bg1"/>
                </a:solidFill>
                <a:cs typeface="Times New Roman" panose="02020603050405020304" pitchFamily="18" charset="0"/>
              </a:rPr>
              <a:t>, </a:t>
            </a:r>
            <a:r>
              <a:rPr lang="en-US" altLang="en-US" sz="2000" b="0" dirty="0" err="1" smtClean="0">
                <a:solidFill>
                  <a:schemeClr val="bg1"/>
                </a:solidFill>
                <a:cs typeface="Times New Roman" panose="02020603050405020304" pitchFamily="18" charset="0"/>
              </a:rPr>
              <a:t>Agu-rơ</a:t>
            </a:r>
            <a:r>
              <a:rPr lang="en-US" altLang="en-US" sz="2000" b="0" dirty="0" smtClean="0">
                <a:solidFill>
                  <a:schemeClr val="bg1"/>
                </a:solidFill>
                <a:cs typeface="Times New Roman" panose="02020603050405020304" pitchFamily="18" charset="0"/>
              </a:rPr>
              <a:t>, </a:t>
            </a:r>
            <a:r>
              <a:rPr lang="en-US" altLang="en-US" sz="2000" b="0" dirty="0" err="1" smtClean="0">
                <a:solidFill>
                  <a:schemeClr val="bg1"/>
                </a:solidFill>
                <a:cs typeface="Times New Roman" panose="02020603050405020304" pitchFamily="18" charset="0"/>
              </a:rPr>
              <a:t>Lê</a:t>
            </a:r>
            <a:r>
              <a:rPr lang="en-US" altLang="en-US" sz="2000" b="0" dirty="0" smtClean="0">
                <a:solidFill>
                  <a:schemeClr val="bg1"/>
                </a:solidFill>
                <a:cs typeface="Times New Roman" panose="02020603050405020304" pitchFamily="18" charset="0"/>
              </a:rPr>
              <a:t>-mu-</a:t>
            </a:r>
            <a:r>
              <a:rPr lang="en-US" altLang="en-US" sz="2000" b="0" dirty="0" err="1" smtClean="0">
                <a:solidFill>
                  <a:schemeClr val="bg1"/>
                </a:solidFill>
                <a:cs typeface="Times New Roman" panose="02020603050405020304" pitchFamily="18" charset="0"/>
              </a:rPr>
              <a:t>ên</a:t>
            </a:r>
            <a:r>
              <a:rPr lang="en-US" altLang="en-US" sz="2000" b="0" dirty="0" smtClean="0">
                <a:solidFill>
                  <a:schemeClr val="bg1"/>
                </a:solidFill>
                <a:cs typeface="Times New Roman" panose="02020603050405020304" pitchFamily="18" charset="0"/>
              </a:rPr>
              <a:t>, </a:t>
            </a:r>
            <a:r>
              <a:rPr lang="en-US" altLang="en-US" sz="2000" b="0" dirty="0">
                <a:solidFill>
                  <a:schemeClr val="bg1"/>
                </a:solidFill>
                <a:cs typeface="Times New Roman" panose="02020603050405020304" pitchFamily="18" charset="0"/>
              </a:rPr>
              <a:t/>
            </a:r>
            <a:br>
              <a:rPr lang="en-US" altLang="en-US" sz="2000" b="0" dirty="0">
                <a:solidFill>
                  <a:schemeClr val="bg1"/>
                </a:solidFill>
                <a:cs typeface="Times New Roman" panose="02020603050405020304" pitchFamily="18" charset="0"/>
              </a:rPr>
            </a:br>
            <a:r>
              <a:rPr lang="en-US" altLang="en-US" sz="2000" b="0" dirty="0" err="1" smtClean="0">
                <a:solidFill>
                  <a:schemeClr val="bg1"/>
                </a:solidFill>
                <a:cs typeface="Times New Roman" panose="02020603050405020304" pitchFamily="18" charset="0"/>
              </a:rPr>
              <a:t>và</a:t>
            </a:r>
            <a:r>
              <a:rPr lang="en-US" altLang="en-US" sz="2000" b="0" dirty="0" smtClean="0">
                <a:solidFill>
                  <a:schemeClr val="bg1"/>
                </a:solidFill>
                <a:cs typeface="Times New Roman" panose="02020603050405020304" pitchFamily="18" charset="0"/>
              </a:rPr>
              <a:t> </a:t>
            </a:r>
            <a:r>
              <a:rPr lang="en-US" altLang="en-US" sz="2000" b="0" dirty="0" err="1" smtClean="0">
                <a:solidFill>
                  <a:schemeClr val="bg1"/>
                </a:solidFill>
                <a:cs typeface="Times New Roman" panose="02020603050405020304" pitchFamily="18" charset="0"/>
              </a:rPr>
              <a:t>một</a:t>
            </a:r>
            <a:r>
              <a:rPr lang="en-US" altLang="en-US" sz="2000" b="0" dirty="0" smtClean="0">
                <a:solidFill>
                  <a:schemeClr val="bg1"/>
                </a:solidFill>
                <a:cs typeface="Times New Roman" panose="02020603050405020304" pitchFamily="18" charset="0"/>
              </a:rPr>
              <a:t> </a:t>
            </a:r>
            <a:r>
              <a:rPr lang="en-US" altLang="en-US" sz="2000" b="0" dirty="0" err="1" smtClean="0">
                <a:solidFill>
                  <a:schemeClr val="bg1"/>
                </a:solidFill>
                <a:cs typeface="Times New Roman" panose="02020603050405020304" pitchFamily="18" charset="0"/>
              </a:rPr>
              <a:t>số</a:t>
            </a:r>
            <a:r>
              <a:rPr lang="en-US" altLang="en-US" sz="2000" b="0" dirty="0" smtClean="0">
                <a:solidFill>
                  <a:schemeClr val="bg1"/>
                </a:solidFill>
                <a:cs typeface="Times New Roman" panose="02020603050405020304" pitchFamily="18" charset="0"/>
              </a:rPr>
              <a:t> </a:t>
            </a:r>
            <a:r>
              <a:rPr lang="en-US" altLang="en-US" sz="2000" b="0" dirty="0" err="1" smtClean="0">
                <a:solidFill>
                  <a:schemeClr val="bg1"/>
                </a:solidFill>
                <a:cs typeface="Times New Roman" panose="02020603050405020304" pitchFamily="18" charset="0"/>
              </a:rPr>
              <a:t>học</a:t>
            </a:r>
            <a:r>
              <a:rPr lang="en-US" altLang="en-US" sz="2000" b="0" dirty="0" smtClean="0">
                <a:solidFill>
                  <a:schemeClr val="bg1"/>
                </a:solidFill>
                <a:cs typeface="Times New Roman" panose="02020603050405020304" pitchFamily="18" charset="0"/>
              </a:rPr>
              <a:t> </a:t>
            </a:r>
            <a:r>
              <a:rPr lang="en-US" altLang="en-US" sz="2000" b="0" dirty="0" err="1" smtClean="0">
                <a:solidFill>
                  <a:schemeClr val="bg1"/>
                </a:solidFill>
                <a:cs typeface="Times New Roman" panose="02020603050405020304" pitchFamily="18" charset="0"/>
              </a:rPr>
              <a:t>giả</a:t>
            </a:r>
            <a:r>
              <a:rPr lang="en-US" altLang="en-US" sz="2000" b="0" dirty="0" smtClean="0">
                <a:solidFill>
                  <a:schemeClr val="bg1"/>
                </a:solidFill>
                <a:cs typeface="Times New Roman" panose="02020603050405020304" pitchFamily="18" charset="0"/>
              </a:rPr>
              <a:t> </a:t>
            </a:r>
            <a:r>
              <a:rPr lang="en-US" altLang="en-US" sz="2000" b="0" dirty="0" err="1" smtClean="0">
                <a:solidFill>
                  <a:schemeClr val="bg1"/>
                </a:solidFill>
                <a:cs typeface="Times New Roman" panose="02020603050405020304" pitchFamily="18" charset="0"/>
              </a:rPr>
              <a:t>vô</a:t>
            </a:r>
            <a:r>
              <a:rPr lang="en-US" altLang="en-US" sz="2000" b="0" dirty="0" smtClean="0">
                <a:solidFill>
                  <a:schemeClr val="bg1"/>
                </a:solidFill>
                <a:cs typeface="Times New Roman" panose="02020603050405020304" pitchFamily="18" charset="0"/>
              </a:rPr>
              <a:t> </a:t>
            </a:r>
            <a:r>
              <a:rPr lang="en-US" altLang="en-US" sz="2000" b="0" dirty="0" err="1" smtClean="0">
                <a:solidFill>
                  <a:schemeClr val="bg1"/>
                </a:solidFill>
                <a:cs typeface="Times New Roman" panose="02020603050405020304" pitchFamily="18" charset="0"/>
              </a:rPr>
              <a:t>danh</a:t>
            </a:r>
            <a:endParaRPr lang="en-US" altLang="en-US" sz="2000" b="0" dirty="0">
              <a:solidFill>
                <a:schemeClr val="bg1"/>
              </a:solidFill>
            </a:endParaRPr>
          </a:p>
        </p:txBody>
      </p:sp>
      <p:sp>
        <p:nvSpPr>
          <p:cNvPr id="69641" name="Rectangle 9"/>
          <p:cNvSpPr>
            <a:spLocks noChangeArrowheads="1"/>
          </p:cNvSpPr>
          <p:nvPr/>
        </p:nvSpPr>
        <p:spPr bwMode="auto">
          <a:xfrm>
            <a:off x="4648200" y="3048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4400" b="0" dirty="0" err="1" smtClean="0">
                <a:solidFill>
                  <a:schemeClr val="bg1"/>
                </a:solidFill>
              </a:rPr>
              <a:t>Ngày</a:t>
            </a:r>
            <a:endParaRPr lang="en-US" altLang="en-US" sz="4400" b="0" dirty="0">
              <a:solidFill>
                <a:schemeClr val="bg1"/>
              </a:solidFill>
            </a:endParaRPr>
          </a:p>
        </p:txBody>
      </p:sp>
      <p:sp>
        <p:nvSpPr>
          <p:cNvPr id="69642" name="Rectangle 10"/>
          <p:cNvSpPr>
            <a:spLocks noChangeArrowheads="1"/>
          </p:cNvSpPr>
          <p:nvPr/>
        </p:nvSpPr>
        <p:spPr bwMode="auto">
          <a:xfrm>
            <a:off x="4724400" y="1210985"/>
            <a:ext cx="4114800" cy="209288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600" b="0" dirty="0" err="1" smtClean="0">
                <a:solidFill>
                  <a:schemeClr val="bg1"/>
                </a:solidFill>
                <a:cs typeface="Times New Roman" panose="02020603050405020304" pitchFamily="18" charset="0"/>
              </a:rPr>
              <a:t>Hầu</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hết</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từ</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thời</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của</a:t>
            </a:r>
            <a:r>
              <a:rPr lang="en-US" altLang="en-US" sz="2600" b="0" dirty="0" smtClean="0">
                <a:solidFill>
                  <a:schemeClr val="bg1"/>
                </a:solidFill>
                <a:cs typeface="Times New Roman" panose="02020603050405020304" pitchFamily="18" charset="0"/>
              </a:rPr>
              <a:t> Sa-</a:t>
            </a:r>
            <a:r>
              <a:rPr lang="en-US" altLang="en-US" sz="2600" b="0" dirty="0" err="1" smtClean="0">
                <a:solidFill>
                  <a:schemeClr val="bg1"/>
                </a:solidFill>
                <a:cs typeface="Times New Roman" panose="02020603050405020304" pitchFamily="18" charset="0"/>
              </a:rPr>
              <a:t>lô</a:t>
            </a:r>
            <a:r>
              <a:rPr lang="en-US" altLang="en-US" sz="2600" b="0" dirty="0" smtClean="0">
                <a:solidFill>
                  <a:schemeClr val="bg1"/>
                </a:solidFill>
                <a:cs typeface="Times New Roman" panose="02020603050405020304" pitchFamily="18" charset="0"/>
              </a:rPr>
              <a:t>-</a:t>
            </a:r>
            <a:r>
              <a:rPr lang="en-US" altLang="en-US" sz="2600" b="0" dirty="0" err="1" smtClean="0">
                <a:solidFill>
                  <a:schemeClr val="bg1"/>
                </a:solidFill>
                <a:cs typeface="Times New Roman" panose="02020603050405020304" pitchFamily="18" charset="0"/>
              </a:rPr>
              <a:t>môn</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trước</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năm</a:t>
            </a:r>
            <a:r>
              <a:rPr lang="en-US" altLang="en-US" sz="2600" b="0" dirty="0" smtClean="0">
                <a:solidFill>
                  <a:schemeClr val="bg1"/>
                </a:solidFill>
                <a:cs typeface="Times New Roman" panose="02020603050405020304" pitchFamily="18" charset="0"/>
              </a:rPr>
              <a:t> 931 TC). </a:t>
            </a:r>
            <a:r>
              <a:rPr lang="en-US" altLang="en-US" sz="2600" b="0" dirty="0" err="1" smtClean="0">
                <a:solidFill>
                  <a:schemeClr val="bg1"/>
                </a:solidFill>
                <a:cs typeface="Times New Roman" panose="02020603050405020304" pitchFamily="18" charset="0"/>
              </a:rPr>
              <a:t>Ngày</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cuối</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cùng</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của</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tập</a:t>
            </a:r>
            <a:r>
              <a:rPr lang="en-US" altLang="en-US" sz="2600" b="0" dirty="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thơ</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được</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cho</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là</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khoảng</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năm</a:t>
            </a:r>
            <a:r>
              <a:rPr lang="en-US" altLang="en-US" sz="2600" b="0" dirty="0" smtClean="0">
                <a:solidFill>
                  <a:schemeClr val="bg1"/>
                </a:solidFill>
                <a:cs typeface="Times New Roman" panose="02020603050405020304" pitchFamily="18" charset="0"/>
              </a:rPr>
              <a:t> 700 TC. </a:t>
            </a:r>
            <a:endParaRPr lang="en-US" altLang="en-US" sz="2600" b="0" dirty="0">
              <a:solidFill>
                <a:schemeClr val="bg1"/>
              </a:solidFill>
              <a:cs typeface="Times New Roman" panose="02020603050405020304" pitchFamily="18" charset="0"/>
            </a:endParaRPr>
          </a:p>
        </p:txBody>
      </p:sp>
      <p:pic>
        <p:nvPicPr>
          <p:cNvPr id="69643" name="Picture 11" descr="OSLMN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62200"/>
            <a:ext cx="32337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9" name="Picture 17" descr="PCLOD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886200"/>
            <a:ext cx="24892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1" name="Picture 19" descr="CSOSP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733800"/>
            <a:ext cx="12827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9643"/>
                                        </p:tgtEl>
                                        <p:attrNameLst>
                                          <p:attrName>style.visibility</p:attrName>
                                        </p:attrNameLst>
                                      </p:cBhvr>
                                      <p:to>
                                        <p:strVal val="visible"/>
                                      </p:to>
                                    </p:set>
                                    <p:animEffect transition="in" filter="strips(downLeft)">
                                      <p:cBhvr>
                                        <p:cTn id="7" dur="500"/>
                                        <p:tgtEl>
                                          <p:spTgt spid="6964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9640"/>
                                        </p:tgtEl>
                                        <p:attrNameLst>
                                          <p:attrName>style.visibility</p:attrName>
                                        </p:attrNameLst>
                                      </p:cBhvr>
                                      <p:to>
                                        <p:strVal val="visible"/>
                                      </p:to>
                                    </p:set>
                                    <p:animEffect transition="in" filter="strips(downLeft)">
                                      <p:cBhvr>
                                        <p:cTn id="10" dur="500"/>
                                        <p:tgtEl>
                                          <p:spTgt spid="696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9641"/>
                                        </p:tgtEl>
                                        <p:attrNameLst>
                                          <p:attrName>style.visibility</p:attrName>
                                        </p:attrNameLst>
                                      </p:cBhvr>
                                      <p:to>
                                        <p:strVal val="visible"/>
                                      </p:to>
                                    </p:set>
                                    <p:anim to="" calcmode="lin" valueType="num">
                                      <p:cBhvr>
                                        <p:cTn id="15" dur="1" fill="hold"/>
                                        <p:tgtEl>
                                          <p:spTgt spid="69641"/>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69642"/>
                                        </p:tgtEl>
                                        <p:attrNameLst>
                                          <p:attrName>style.visibility</p:attrName>
                                        </p:attrNameLst>
                                      </p:cBhvr>
                                      <p:to>
                                        <p:strVal val="visible"/>
                                      </p:to>
                                    </p:set>
                                    <p:anim to="" calcmode="lin" valueType="num">
                                      <p:cBhvr>
                                        <p:cTn id="18" dur="1" fill="hold"/>
                                        <p:tgtEl>
                                          <p:spTgt spid="69642"/>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9649"/>
                                        </p:tgtEl>
                                        <p:attrNameLst>
                                          <p:attrName>style.visibility</p:attrName>
                                        </p:attrNameLst>
                                      </p:cBhvr>
                                      <p:to>
                                        <p:strVal val="visible"/>
                                      </p:to>
                                    </p:set>
                                    <p:anim to="" calcmode="lin" valueType="num">
                                      <p:cBhvr>
                                        <p:cTn id="21" dur="1" fill="hold"/>
                                        <p:tgtEl>
                                          <p:spTgt spid="69649"/>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9651"/>
                                        </p:tgtEl>
                                        <p:attrNameLst>
                                          <p:attrName>style.visibility</p:attrName>
                                        </p:attrNameLst>
                                      </p:cBhvr>
                                      <p:to>
                                        <p:strVal val="visible"/>
                                      </p:to>
                                    </p:set>
                                    <p:anim to="" calcmode="lin" valueType="num">
                                      <p:cBhvr>
                                        <p:cTn id="24" dur="1" fill="hold"/>
                                        <p:tgtEl>
                                          <p:spTgt spid="696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1" grpId="0"/>
      <p:bldP spid="696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15" descr="bluegreen_depths_d010_text"/>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70700"/>
          </a:xfrm>
          <a:noFill/>
        </p:spPr>
      </p:pic>
      <p:pic>
        <p:nvPicPr>
          <p:cNvPr id="76818" name="Picture 18" descr="j01494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438400"/>
            <a:ext cx="319405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ectangle 6"/>
          <p:cNvSpPr>
            <a:spLocks noChangeArrowheads="1"/>
          </p:cNvSpPr>
          <p:nvPr/>
        </p:nvSpPr>
        <p:spPr bwMode="auto">
          <a:xfrm>
            <a:off x="1905000" y="1715483"/>
            <a:ext cx="640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err="1" smtClean="0">
                <a:solidFill>
                  <a:schemeClr val="tx1"/>
                </a:solidFill>
                <a:cs typeface="Times New Roman" panose="02020603050405020304" pitchFamily="18" charset="0"/>
              </a:rPr>
              <a:t>Những</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lợi</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ích</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thực</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tế</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của</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sự</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khôn</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ngoan</a:t>
            </a:r>
            <a:r>
              <a:rPr lang="en-US" altLang="en-US" sz="3200" b="0" dirty="0" smtClean="0">
                <a:solidFill>
                  <a:schemeClr val="tx1"/>
                </a:solidFill>
                <a:cs typeface="Times New Roman" panose="02020603050405020304" pitchFamily="18" charset="0"/>
              </a:rPr>
              <a:t> so </a:t>
            </a:r>
            <a:r>
              <a:rPr lang="en-US" altLang="en-US" sz="3200" b="0" dirty="0" err="1" smtClean="0">
                <a:solidFill>
                  <a:schemeClr val="tx1"/>
                </a:solidFill>
                <a:cs typeface="Times New Roman" panose="02020603050405020304" pitchFamily="18" charset="0"/>
              </a:rPr>
              <a:t>với</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sự</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gian</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ác</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trong</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đời</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sống</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hàng</a:t>
            </a:r>
            <a:r>
              <a:rPr lang="en-US" altLang="en-US" sz="3200" b="0" dirty="0" smtClean="0">
                <a:solidFill>
                  <a:schemeClr val="tx1"/>
                </a:solidFill>
                <a:cs typeface="Times New Roman" panose="02020603050405020304" pitchFamily="18" charset="0"/>
              </a:rPr>
              <a:t> </a:t>
            </a:r>
            <a:r>
              <a:rPr lang="en-US" altLang="en-US" sz="3200" b="0" dirty="0" err="1" smtClean="0">
                <a:solidFill>
                  <a:schemeClr val="tx1"/>
                </a:solidFill>
                <a:cs typeface="Times New Roman" panose="02020603050405020304" pitchFamily="18" charset="0"/>
              </a:rPr>
              <a:t>ngày</a:t>
            </a:r>
            <a:r>
              <a:rPr lang="en-US" altLang="en-US" sz="3200" b="0" dirty="0" smtClean="0">
                <a:solidFill>
                  <a:schemeClr val="tx1"/>
                </a:solidFill>
                <a:cs typeface="Times New Roman" panose="02020603050405020304" pitchFamily="18" charset="0"/>
              </a:rPr>
              <a:t>. </a:t>
            </a:r>
            <a:endParaRPr lang="en-US" altLang="en-US" sz="3200" b="0" dirty="0">
              <a:solidFill>
                <a:schemeClr val="tx1"/>
              </a:solidFill>
              <a:cs typeface="Times New Roman" panose="02020603050405020304" pitchFamily="18" charset="0"/>
            </a:endParaRPr>
          </a:p>
        </p:txBody>
      </p:sp>
      <p:sp>
        <p:nvSpPr>
          <p:cNvPr id="92164" name="WordArt 17"/>
          <p:cNvSpPr>
            <a:spLocks noChangeArrowheads="1" noChangeShapeType="1" noTextEdit="1"/>
          </p:cNvSpPr>
          <p:nvPr/>
        </p:nvSpPr>
        <p:spPr bwMode="auto">
          <a:xfrm>
            <a:off x="304800" y="152400"/>
            <a:ext cx="5638800" cy="1066800"/>
          </a:xfrm>
          <a:prstGeom prst="rect">
            <a:avLst/>
          </a:prstGeom>
        </p:spPr>
        <p:txBody>
          <a:bodyPr wrap="none" fromWordArt="1">
            <a:prstTxWarp prst="textPlain">
              <a:avLst>
                <a:gd name="adj" fmla="val 50000"/>
              </a:avLst>
            </a:prstTxWarp>
          </a:bodyPr>
          <a:lstStyle/>
          <a:p>
            <a:pPr algn="ctr"/>
            <a:r>
              <a:rPr lang="en-US" sz="6000" kern="10" dirty="0" smtClean="0">
                <a:ln w="19050">
                  <a:solidFill>
                    <a:srgbClr val="99CCFF"/>
                  </a:solidFill>
                  <a:round/>
                  <a:headEnd/>
                  <a:tailEnd/>
                </a:ln>
                <a:solidFill>
                  <a:srgbClr val="FFFF00"/>
                </a:solidFill>
                <a:effectLst>
                  <a:outerShdw dist="35921" dir="2700000" algn="ctr" rotWithShape="0">
                    <a:srgbClr val="990000">
                      <a:alpha val="74997"/>
                    </a:srgbClr>
                  </a:outerShdw>
                </a:effectLst>
                <a:latin typeface="+mj-lt"/>
              </a:rPr>
              <a:t>TỔNG QUAN</a:t>
            </a:r>
            <a:endParaRPr lang="en-US" sz="6000" kern="10" dirty="0">
              <a:ln w="19050">
                <a:solidFill>
                  <a:srgbClr val="99CCFF"/>
                </a:solidFill>
                <a:round/>
                <a:headEnd/>
                <a:tailEnd/>
              </a:ln>
              <a:solidFill>
                <a:srgbClr val="FFFF00"/>
              </a:solidFill>
              <a:effectLst>
                <a:outerShdw dist="35921" dir="2700000" algn="ctr" rotWithShape="0">
                  <a:srgbClr val="990000">
                    <a:alpha val="74997"/>
                  </a:srgbClr>
                </a:outerShdw>
              </a:effectLst>
              <a:latin typeface="+mj-lt"/>
            </a:endParaRPr>
          </a:p>
        </p:txBody>
      </p:sp>
      <p:pic>
        <p:nvPicPr>
          <p:cNvPr id="76824" name="Picture 24" descr="j01953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800600"/>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Picture 27" descr="j02330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581400"/>
            <a:ext cx="25749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6806"/>
                                        </p:tgtEl>
                                        <p:attrNameLst>
                                          <p:attrName>style.visibility</p:attrName>
                                        </p:attrNameLst>
                                      </p:cBhvr>
                                      <p:to>
                                        <p:strVal val="visible"/>
                                      </p:to>
                                    </p:set>
                                    <p:animEffect transition="in" filter="fade">
                                      <p:cBhvr>
                                        <p:cTn id="7" dur="500"/>
                                        <p:tgtEl>
                                          <p:spTgt spid="76806"/>
                                        </p:tgtEl>
                                      </p:cBhvr>
                                    </p:animEffect>
                                    <p:anim calcmode="lin" valueType="num">
                                      <p:cBhvr>
                                        <p:cTn id="8" dur="500" fill="hold"/>
                                        <p:tgtEl>
                                          <p:spTgt spid="76806"/>
                                        </p:tgtEl>
                                        <p:attrNameLst>
                                          <p:attrName>ppt_x</p:attrName>
                                        </p:attrNameLst>
                                      </p:cBhvr>
                                      <p:tavLst>
                                        <p:tav tm="0">
                                          <p:val>
                                            <p:strVal val="#ppt_x-.1"/>
                                          </p:val>
                                        </p:tav>
                                        <p:tav tm="100000">
                                          <p:val>
                                            <p:strVal val="#ppt_x"/>
                                          </p:val>
                                        </p:tav>
                                      </p:tavLst>
                                    </p:anim>
                                    <p:anim calcmode="lin" valueType="num">
                                      <p:cBhvr>
                                        <p:cTn id="9" dur="500" fill="hold"/>
                                        <p:tgtEl>
                                          <p:spTgt spid="7680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3700"/>
                            </p:stCondLst>
                            <p:childTnLst>
                              <p:par>
                                <p:cTn id="11" presetID="10" presetClass="entr" presetSubtype="0" fill="hold" nodeType="afterEffect">
                                  <p:stCondLst>
                                    <p:cond delay="0"/>
                                  </p:stCondLst>
                                  <p:childTnLst>
                                    <p:set>
                                      <p:cBhvr>
                                        <p:cTn id="12" dur="1" fill="hold">
                                          <p:stCondLst>
                                            <p:cond delay="0"/>
                                          </p:stCondLst>
                                        </p:cTn>
                                        <p:tgtEl>
                                          <p:spTgt spid="76827"/>
                                        </p:tgtEl>
                                        <p:attrNameLst>
                                          <p:attrName>style.visibility</p:attrName>
                                        </p:attrNameLst>
                                      </p:cBhvr>
                                      <p:to>
                                        <p:strVal val="visible"/>
                                      </p:to>
                                    </p:set>
                                    <p:animEffect transition="in" filter="fade">
                                      <p:cBhvr>
                                        <p:cTn id="13" dur="2000"/>
                                        <p:tgtEl>
                                          <p:spTgt spid="76827"/>
                                        </p:tgtEl>
                                      </p:cBhvr>
                                    </p:animEffect>
                                  </p:childTnLst>
                                </p:cTn>
                              </p:par>
                              <p:par>
                                <p:cTn id="14" presetID="9" presetClass="entr" presetSubtype="0" fill="hold" nodeType="withEffect">
                                  <p:stCondLst>
                                    <p:cond delay="0"/>
                                  </p:stCondLst>
                                  <p:childTnLst>
                                    <p:set>
                                      <p:cBhvr>
                                        <p:cTn id="15" dur="1" fill="hold">
                                          <p:stCondLst>
                                            <p:cond delay="0"/>
                                          </p:stCondLst>
                                        </p:cTn>
                                        <p:tgtEl>
                                          <p:spTgt spid="76818"/>
                                        </p:tgtEl>
                                        <p:attrNameLst>
                                          <p:attrName>style.visibility</p:attrName>
                                        </p:attrNameLst>
                                      </p:cBhvr>
                                      <p:to>
                                        <p:strVal val="visible"/>
                                      </p:to>
                                    </p:set>
                                    <p:animEffect transition="in" filter="dissolve">
                                      <p:cBhvr>
                                        <p:cTn id="16" dur="500"/>
                                        <p:tgtEl>
                                          <p:spTgt spid="76818"/>
                                        </p:tgtEl>
                                      </p:cBhvr>
                                    </p:animEffect>
                                  </p:childTnLst>
                                </p:cTn>
                              </p:par>
                              <p:par>
                                <p:cTn id="17" presetID="42" presetClass="entr" presetSubtype="0" fill="hold" nodeType="withEffect">
                                  <p:stCondLst>
                                    <p:cond delay="0"/>
                                  </p:stCondLst>
                                  <p:childTnLst>
                                    <p:set>
                                      <p:cBhvr>
                                        <p:cTn id="18" dur="1" fill="hold">
                                          <p:stCondLst>
                                            <p:cond delay="0"/>
                                          </p:stCondLst>
                                        </p:cTn>
                                        <p:tgtEl>
                                          <p:spTgt spid="76824"/>
                                        </p:tgtEl>
                                        <p:attrNameLst>
                                          <p:attrName>style.visibility</p:attrName>
                                        </p:attrNameLst>
                                      </p:cBhvr>
                                      <p:to>
                                        <p:strVal val="visible"/>
                                      </p:to>
                                    </p:set>
                                    <p:animEffect transition="in" filter="fade">
                                      <p:cBhvr>
                                        <p:cTn id="19" dur="1000"/>
                                        <p:tgtEl>
                                          <p:spTgt spid="76824"/>
                                        </p:tgtEl>
                                      </p:cBhvr>
                                    </p:animEffect>
                                    <p:anim calcmode="lin" valueType="num">
                                      <p:cBhvr>
                                        <p:cTn id="20" dur="1000" fill="hold"/>
                                        <p:tgtEl>
                                          <p:spTgt spid="76824"/>
                                        </p:tgtEl>
                                        <p:attrNameLst>
                                          <p:attrName>ppt_x</p:attrName>
                                        </p:attrNameLst>
                                      </p:cBhvr>
                                      <p:tavLst>
                                        <p:tav tm="0">
                                          <p:val>
                                            <p:strVal val="#ppt_x"/>
                                          </p:val>
                                        </p:tav>
                                        <p:tav tm="100000">
                                          <p:val>
                                            <p:strVal val="#ppt_x"/>
                                          </p:val>
                                        </p:tav>
                                      </p:tavLst>
                                    </p:anim>
                                    <p:anim calcmode="lin" valueType="num">
                                      <p:cBhvr>
                                        <p:cTn id="21" dur="1000" fill="hold"/>
                                        <p:tgtEl>
                                          <p:spTgt spid="76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5"/>
          <p:cNvSpPr>
            <a:spLocks noGrp="1" noChangeArrowheads="1"/>
          </p:cNvSpPr>
          <p:nvPr>
            <p:ph type="title"/>
          </p:nvPr>
        </p:nvSpPr>
        <p:spPr/>
        <p:txBody>
          <a:bodyPr/>
          <a:lstStyle/>
          <a:p>
            <a:pPr eaLnBrk="1" hangingPunct="1"/>
            <a:endParaRPr lang="en-US" altLang="en-US" smtClean="0"/>
          </a:p>
        </p:txBody>
      </p:sp>
      <p:pic>
        <p:nvPicPr>
          <p:cNvPr id="94210" name="Picture 4" descr="4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4211" name="Rectangle 7"/>
          <p:cNvSpPr>
            <a:spLocks noChangeArrowheads="1"/>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4400" b="0" dirty="0" err="1" smtClean="0">
                <a:solidFill>
                  <a:srgbClr val="FFFF00"/>
                </a:solidFill>
                <a:latin typeface="+mj-lt"/>
              </a:rPr>
              <a:t>Chủ</a:t>
            </a:r>
            <a:r>
              <a:rPr lang="en-US" altLang="en-US" sz="4400" b="0" dirty="0" smtClean="0">
                <a:solidFill>
                  <a:srgbClr val="FFFF00"/>
                </a:solidFill>
                <a:latin typeface="+mj-lt"/>
              </a:rPr>
              <a:t> </a:t>
            </a:r>
            <a:r>
              <a:rPr lang="en-US" altLang="en-US" sz="4400" b="0" dirty="0" err="1" smtClean="0">
                <a:solidFill>
                  <a:srgbClr val="FFFF00"/>
                </a:solidFill>
                <a:latin typeface="+mj-lt"/>
              </a:rPr>
              <a:t>đề</a:t>
            </a:r>
            <a:r>
              <a:rPr lang="en-US" altLang="en-US" sz="4400" b="0" dirty="0" smtClean="0">
                <a:solidFill>
                  <a:srgbClr val="FFFF00"/>
                </a:solidFill>
                <a:latin typeface="+mj-lt"/>
              </a:rPr>
              <a:t> </a:t>
            </a:r>
            <a:r>
              <a:rPr lang="en-US" altLang="en-US" sz="4400" b="0" dirty="0" err="1" smtClean="0">
                <a:solidFill>
                  <a:srgbClr val="FFFF00"/>
                </a:solidFill>
                <a:latin typeface="+mj-lt"/>
              </a:rPr>
              <a:t>Thần</a:t>
            </a:r>
            <a:r>
              <a:rPr lang="en-US" altLang="en-US" sz="4400" b="0" dirty="0" smtClean="0">
                <a:solidFill>
                  <a:srgbClr val="FFFF00"/>
                </a:solidFill>
                <a:latin typeface="+mj-lt"/>
              </a:rPr>
              <a:t> </a:t>
            </a:r>
            <a:r>
              <a:rPr lang="en-US" altLang="en-US" sz="4400" b="0" dirty="0" err="1" smtClean="0">
                <a:solidFill>
                  <a:srgbClr val="FFFF00"/>
                </a:solidFill>
                <a:latin typeface="+mj-lt"/>
              </a:rPr>
              <a:t>học</a:t>
            </a:r>
            <a:endParaRPr lang="en-US" altLang="en-US" sz="4400" b="0" dirty="0">
              <a:solidFill>
                <a:srgbClr val="FFFF00"/>
              </a:solidFill>
              <a:latin typeface="+mj-lt"/>
            </a:endParaRPr>
          </a:p>
        </p:txBody>
      </p:sp>
      <p:sp>
        <p:nvSpPr>
          <p:cNvPr id="94212" name="Rectangle 9"/>
          <p:cNvSpPr>
            <a:spLocks noChangeArrowheads="1"/>
          </p:cNvSpPr>
          <p:nvPr/>
        </p:nvSpPr>
        <p:spPr bwMode="auto">
          <a:xfrm>
            <a:off x="990600" y="1683862"/>
            <a:ext cx="7681913" cy="1477328"/>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dirty="0" err="1" smtClean="0">
                <a:solidFill>
                  <a:schemeClr val="tx1"/>
                </a:solidFill>
                <a:latin typeface="Times New Roman" panose="02020603050405020304" pitchFamily="18" charset="0"/>
                <a:cs typeface="Times New Roman" panose="02020603050405020304" pitchFamily="18" charset="0"/>
              </a:rPr>
              <a:t>Sách</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Châm</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Ngôn</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trình</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bày</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nội</a:t>
            </a:r>
            <a:r>
              <a:rPr lang="en-US" altLang="en-US" sz="3200" dirty="0" smtClean="0">
                <a:solidFill>
                  <a:schemeClr val="tx1"/>
                </a:solidFill>
                <a:latin typeface="Times New Roman" panose="02020603050405020304" pitchFamily="18" charset="0"/>
                <a:cs typeface="Times New Roman" panose="02020603050405020304" pitchFamily="18" charset="0"/>
              </a:rPr>
              <a:t> dung </a:t>
            </a:r>
            <a:r>
              <a:rPr lang="en-US" altLang="en-US" sz="3200" dirty="0" err="1" smtClean="0">
                <a:solidFill>
                  <a:schemeClr val="tx1"/>
                </a:solidFill>
                <a:latin typeface="Times New Roman" panose="02020603050405020304" pitchFamily="18" charset="0"/>
                <a:cs typeface="Times New Roman" panose="02020603050405020304" pitchFamily="18" charset="0"/>
              </a:rPr>
              <a:t>giáo</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dục</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của</a:t>
            </a:r>
            <a:r>
              <a:rPr lang="en-US" altLang="en-US" sz="3200" dirty="0" smtClean="0">
                <a:solidFill>
                  <a:schemeClr val="tx1"/>
                </a:solidFill>
                <a:latin typeface="Times New Roman" panose="02020603050405020304" pitchFamily="18" charset="0"/>
                <a:cs typeface="Times New Roman" panose="02020603050405020304" pitchFamily="18" charset="0"/>
              </a:rPr>
              <a:t> Y-</a:t>
            </a:r>
            <a:r>
              <a:rPr lang="en-US" altLang="en-US" sz="3200" dirty="0" err="1" smtClean="0">
                <a:solidFill>
                  <a:schemeClr val="tx1"/>
                </a:solidFill>
                <a:latin typeface="Times New Roman" panose="02020603050405020304" pitchFamily="18" charset="0"/>
                <a:cs typeface="Times New Roman" panose="02020603050405020304" pitchFamily="18" charset="0"/>
              </a:rPr>
              <a:t>sơ</a:t>
            </a:r>
            <a:r>
              <a:rPr lang="en-US" altLang="en-US" sz="3200" dirty="0" smtClean="0">
                <a:solidFill>
                  <a:schemeClr val="tx1"/>
                </a:solidFill>
                <a:latin typeface="Times New Roman" panose="02020603050405020304" pitchFamily="18" charset="0"/>
                <a:cs typeface="Times New Roman" panose="02020603050405020304" pitchFamily="18" charset="0"/>
              </a:rPr>
              <a:t>-</a:t>
            </a:r>
            <a:r>
              <a:rPr lang="en-US" altLang="en-US" sz="3200" dirty="0" err="1" smtClean="0">
                <a:solidFill>
                  <a:schemeClr val="tx1"/>
                </a:solidFill>
                <a:latin typeface="Times New Roman" panose="02020603050405020304" pitchFamily="18" charset="0"/>
                <a:cs typeface="Times New Roman" panose="02020603050405020304" pitchFamily="18" charset="0"/>
              </a:rPr>
              <a:t>ra-ên</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mặc</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dù</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rõ</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ràng</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nó</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nói</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về</a:t>
            </a:r>
            <a:r>
              <a:rPr lang="en-US" altLang="en-US" sz="3200" dirty="0" smtClean="0">
                <a:solidFill>
                  <a:schemeClr val="tx1"/>
                </a:solidFill>
                <a:latin typeface="Times New Roman" panose="02020603050405020304" pitchFamily="18" charset="0"/>
                <a:cs typeface="Times New Roman" panose="02020603050405020304" pitchFamily="18" charset="0"/>
              </a:rPr>
              <a:t> tri </a:t>
            </a:r>
            <a:r>
              <a:rPr lang="en-US" altLang="en-US" sz="3200" dirty="0" err="1" smtClean="0">
                <a:solidFill>
                  <a:schemeClr val="tx1"/>
                </a:solidFill>
                <a:latin typeface="Times New Roman" panose="02020603050405020304" pitchFamily="18" charset="0"/>
                <a:cs typeface="Times New Roman" panose="02020603050405020304" pitchFamily="18" charset="0"/>
              </a:rPr>
              <a:t>thức</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và</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giáo</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dục</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thế</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tục</a:t>
            </a:r>
            <a:r>
              <a:rPr lang="en-US" altLang="en-US" sz="3200" dirty="0" smtClean="0">
                <a:solidFill>
                  <a:schemeClr val="tx1"/>
                </a:solidFill>
                <a:latin typeface="Times New Roman" panose="02020603050405020304" pitchFamily="18" charset="0"/>
                <a:cs typeface="Times New Roman" panose="02020603050405020304" pitchFamily="18" charset="0"/>
              </a:rPr>
              <a:t>. </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94213" name="Rectangle 10"/>
          <p:cNvSpPr>
            <a:spLocks noChangeArrowheads="1"/>
          </p:cNvSpPr>
          <p:nvPr/>
        </p:nvSpPr>
        <p:spPr bwMode="auto">
          <a:xfrm>
            <a:off x="990600" y="3711100"/>
            <a:ext cx="7681913" cy="1477328"/>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spcBef>
                <a:spcPct val="0"/>
              </a:spcBef>
              <a:buFont typeface="Symbol" panose="05050102010706020507" pitchFamily="18" charset="2"/>
              <a:buNone/>
            </a:pPr>
            <a:r>
              <a:rPr lang="en-US" altLang="en-US" sz="3200" dirty="0" err="1" smtClean="0">
                <a:solidFill>
                  <a:schemeClr val="tx1"/>
                </a:solidFill>
                <a:latin typeface="Times New Roman" panose="02020603050405020304" pitchFamily="18" charset="0"/>
                <a:cs typeface="Times New Roman" panose="02020603050405020304" pitchFamily="18" charset="0"/>
              </a:rPr>
              <a:t>Sự</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khôn</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ngoan</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của</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Sách</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Châm</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Ngôn</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có</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nguồn</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gốc</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từ</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một</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sự</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hiểu</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biết</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cá</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nhân</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về</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Đức</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Chúa</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Trời</a:t>
            </a:r>
            <a:r>
              <a:rPr lang="en-US" altLang="en-US" sz="3200" dirty="0" smtClean="0">
                <a:solidFill>
                  <a:schemeClr val="tx1"/>
                </a:solidFill>
                <a:latin typeface="Times New Roman" panose="02020603050405020304" pitchFamily="18" charset="0"/>
                <a:cs typeface="Times New Roman" panose="02020603050405020304" pitchFamily="18" charset="0"/>
              </a:rPr>
              <a:t>. </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pic>
        <p:nvPicPr>
          <p:cNvPr id="94214" name="Picture 14" descr="IS1CR0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138" y="4648200"/>
            <a:ext cx="16954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9" descr="purple_orbs_b06_maste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82951" name="WordArt 7"/>
          <p:cNvSpPr>
            <a:spLocks noChangeArrowheads="1" noChangeShapeType="1" noTextEdit="1"/>
          </p:cNvSpPr>
          <p:nvPr/>
        </p:nvSpPr>
        <p:spPr bwMode="auto">
          <a:xfrm>
            <a:off x="1143000" y="2590800"/>
            <a:ext cx="7353300" cy="1457325"/>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contourClr>
                <a:srgbClr val="DCEBF5"/>
              </a:contourClr>
            </a:sp3d>
          </a:bodyPr>
          <a:lstStyle/>
          <a:p>
            <a:pPr algn="ctr"/>
            <a:r>
              <a:rPr lang="en-US" sz="60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mj-lt"/>
              </a:rPr>
              <a:t>TRUYỀN ĐẠO</a:t>
            </a:r>
            <a:endParaRPr lang="en-US" sz="60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2951"/>
                                        </p:tgtEl>
                                        <p:attrNameLst>
                                          <p:attrName>style.visibility</p:attrName>
                                        </p:attrNameLst>
                                      </p:cBhvr>
                                      <p:to>
                                        <p:strVal val="visible"/>
                                      </p:to>
                                    </p:set>
                                    <p:animScale>
                                      <p:cBhvr>
                                        <p:cTn id="7" dur="1000" decel="50000" fill="hold">
                                          <p:stCondLst>
                                            <p:cond delay="0"/>
                                          </p:stCondLst>
                                        </p:cTn>
                                        <p:tgtEl>
                                          <p:spTgt spid="829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2951"/>
                                        </p:tgtEl>
                                        <p:attrNameLst>
                                          <p:attrName>ppt_x</p:attrName>
                                          <p:attrName>ppt_y</p:attrName>
                                        </p:attrNameLst>
                                      </p:cBhvr>
                                    </p:animMotion>
                                    <p:animEffect transition="in" filter="fade">
                                      <p:cBhvr>
                                        <p:cTn id="9" dur="10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5"/>
          <p:cNvSpPr>
            <a:spLocks noGrp="1" noChangeArrowheads="1"/>
          </p:cNvSpPr>
          <p:nvPr>
            <p:ph type="title"/>
          </p:nvPr>
        </p:nvSpPr>
        <p:spPr/>
        <p:txBody>
          <a:bodyPr/>
          <a:lstStyle/>
          <a:p>
            <a:pPr eaLnBrk="1" hangingPunct="1"/>
            <a:endParaRPr lang="en-US" altLang="en-US" smtClean="0"/>
          </a:p>
        </p:txBody>
      </p:sp>
      <p:pic>
        <p:nvPicPr>
          <p:cNvPr id="98306" name="Picture 4" descr="bluegreen_inspirations_b09_mas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70700"/>
          </a:xfrm>
          <a:noFill/>
        </p:spPr>
      </p:pic>
      <p:sp>
        <p:nvSpPr>
          <p:cNvPr id="98307" name="WordArt 7"/>
          <p:cNvSpPr>
            <a:spLocks noChangeArrowheads="1" noChangeShapeType="1" noTextEdit="1"/>
          </p:cNvSpPr>
          <p:nvPr/>
        </p:nvSpPr>
        <p:spPr bwMode="auto">
          <a:xfrm>
            <a:off x="228600" y="228600"/>
            <a:ext cx="3805238" cy="914400"/>
          </a:xfrm>
          <a:prstGeom prst="rect">
            <a:avLst/>
          </a:prstGeom>
        </p:spPr>
        <p:txBody>
          <a:bodyPr wrap="none" fromWordArt="1">
            <a:prstTxWarp prst="textPlain">
              <a:avLst>
                <a:gd name="adj" fmla="val 50000"/>
              </a:avLst>
            </a:prstTxWarp>
          </a:bodyPr>
          <a:lstStyle/>
          <a:p>
            <a:pPr algn="ctr"/>
            <a:r>
              <a:rPr lang="en-US" sz="80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mj-lt"/>
              </a:rPr>
              <a:t>TỪ KHÓA</a:t>
            </a:r>
            <a:endParaRPr lang="en-US" sz="80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mj-lt"/>
            </a:endParaRPr>
          </a:p>
        </p:txBody>
      </p:sp>
      <p:sp>
        <p:nvSpPr>
          <p:cNvPr id="89096" name="WordArt 8"/>
          <p:cNvSpPr>
            <a:spLocks noChangeArrowheads="1" noChangeShapeType="1" noTextEdit="1"/>
          </p:cNvSpPr>
          <p:nvPr/>
        </p:nvSpPr>
        <p:spPr bwMode="auto">
          <a:xfrm>
            <a:off x="838200" y="2133600"/>
            <a:ext cx="7505700" cy="2362200"/>
          </a:xfrm>
          <a:prstGeom prst="rect">
            <a:avLst/>
          </a:prstGeom>
        </p:spPr>
        <p:txBody>
          <a:bodyPr wrap="none" fromWordArt="1">
            <a:prstTxWarp prst="textSlantUp">
              <a:avLst>
                <a:gd name="adj" fmla="val 32056"/>
              </a:avLst>
            </a:prstTxWarp>
          </a:bodyPr>
          <a:lstStyle/>
          <a:p>
            <a:pPr algn="ctr"/>
            <a:r>
              <a:rPr lang="en-US" sz="80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Garamond" panose="02020404030301010803" pitchFamily="18" charset="0"/>
              </a:rPr>
              <a:t>VÔ NGHĨA</a:t>
            </a:r>
            <a:endParaRPr lang="en-US" sz="80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Garamond" panose="02020404030301010803" pitchFamily="18" charset="0"/>
            </a:endParaRPr>
          </a:p>
        </p:txBody>
      </p:sp>
      <p:pic>
        <p:nvPicPr>
          <p:cNvPr id="98309" name="Picture 9" descr="j02176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800600"/>
            <a:ext cx="174783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wedge">
                                      <p:cBhvr>
                                        <p:cTn id="7" dur="10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4" descr="pastel_glow_d015_text"/>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86025" name="Rectangle 9"/>
          <p:cNvSpPr>
            <a:spLocks noChangeArrowheads="1"/>
          </p:cNvSpPr>
          <p:nvPr/>
        </p:nvSpPr>
        <p:spPr bwMode="auto">
          <a:xfrm>
            <a:off x="1600200" y="1195346"/>
            <a:ext cx="7585112" cy="2677656"/>
          </a:xfrm>
          <a:prstGeom prst="rect">
            <a:avLst/>
          </a:prstGeom>
          <a:noFill/>
          <a:ln w="9525">
            <a:noFill/>
            <a:miter lim="800000"/>
            <a:headEnd/>
            <a:tailEnd/>
          </a:ln>
          <a:effectLst/>
        </p:spPr>
        <p:txBody>
          <a:bodyPr wrap="square"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i="1" dirty="0" err="1" smtClean="0">
                <a:solidFill>
                  <a:schemeClr val="tx1"/>
                </a:solidFill>
                <a:effectLst>
                  <a:outerShdw blurRad="38100" dist="38100" dir="2700000" algn="tl">
                    <a:srgbClr val="C0C0C0"/>
                  </a:outerShdw>
                </a:effectLst>
                <a:cs typeface="Times New Roman" panose="02020603050405020304" pitchFamily="18" charset="0"/>
              </a:rPr>
              <a:t>Tận</a:t>
            </a:r>
            <a:r>
              <a:rPr lang="en-US" altLang="en-US" sz="2400" i="1" dirty="0" smtClean="0">
                <a:solidFill>
                  <a:schemeClr val="tx1"/>
                </a:solidFill>
                <a:effectLst>
                  <a:outerShdw blurRad="38100" dist="38100" dir="2700000" algn="tl">
                    <a:srgbClr val="C0C0C0"/>
                  </a:outerShdw>
                </a:effectLst>
                <a:cs typeface="Times New Roman" panose="02020603050405020304" pitchFamily="18" charset="0"/>
              </a:rPr>
              <a:t> </a:t>
            </a:r>
            <a:r>
              <a:rPr lang="en-US" altLang="en-US" sz="2400" i="1" dirty="0" err="1" smtClean="0">
                <a:solidFill>
                  <a:schemeClr val="tx1"/>
                </a:solidFill>
                <a:effectLst>
                  <a:outerShdw blurRad="38100" dist="38100" dir="2700000" algn="tl">
                    <a:srgbClr val="C0C0C0"/>
                  </a:outerShdw>
                </a:effectLst>
                <a:cs typeface="Times New Roman" panose="02020603050405020304" pitchFamily="18" charset="0"/>
              </a:rPr>
              <a:t>hưởng</a:t>
            </a:r>
            <a:r>
              <a:rPr lang="en-US" altLang="en-US" sz="2400" i="1" dirty="0" smtClean="0">
                <a:solidFill>
                  <a:schemeClr val="tx1"/>
                </a:solidFill>
                <a:effectLst>
                  <a:outerShdw blurRad="38100" dist="38100" dir="2700000" algn="tl">
                    <a:srgbClr val="C0C0C0"/>
                  </a:outerShdw>
                </a:effectLst>
                <a:cs typeface="Times New Roman" panose="02020603050405020304" pitchFamily="18" charset="0"/>
              </a:rPr>
              <a:t> </a:t>
            </a:r>
            <a:r>
              <a:rPr lang="en-US" altLang="en-US" sz="2400" i="1" dirty="0" err="1" smtClean="0">
                <a:solidFill>
                  <a:schemeClr val="tx1"/>
                </a:solidFill>
                <a:effectLst>
                  <a:outerShdw blurRad="38100" dist="38100" dir="2700000" algn="tl">
                    <a:srgbClr val="C0C0C0"/>
                  </a:outerShdw>
                </a:effectLst>
                <a:cs typeface="Times New Roman" panose="02020603050405020304" pitchFamily="18" charset="0"/>
              </a:rPr>
              <a:t>cuộc</a:t>
            </a:r>
            <a:r>
              <a:rPr lang="en-US" altLang="en-US" sz="2400" i="1" dirty="0" smtClean="0">
                <a:solidFill>
                  <a:schemeClr val="tx1"/>
                </a:solidFill>
                <a:effectLst>
                  <a:outerShdw blurRad="38100" dist="38100" dir="2700000" algn="tl">
                    <a:srgbClr val="C0C0C0"/>
                  </a:outerShdw>
                </a:effectLst>
                <a:cs typeface="Times New Roman" panose="02020603050405020304" pitchFamily="18" charset="0"/>
              </a:rPr>
              <a:t> </a:t>
            </a:r>
            <a:r>
              <a:rPr lang="en-US" altLang="en-US" sz="2400" i="1" dirty="0" err="1" smtClean="0">
                <a:solidFill>
                  <a:schemeClr val="tx1"/>
                </a:solidFill>
                <a:effectLst>
                  <a:outerShdw blurRad="38100" dist="38100" dir="2700000" algn="tl">
                    <a:srgbClr val="C0C0C0"/>
                  </a:outerShdw>
                </a:effectLst>
                <a:cs typeface="Times New Roman" panose="02020603050405020304" pitchFamily="18" charset="0"/>
              </a:rPr>
              <a:t>sống</a:t>
            </a:r>
            <a:r>
              <a:rPr lang="en-US" altLang="en-US" sz="2400" i="1" dirty="0" smtClean="0">
                <a:solidFill>
                  <a:schemeClr val="tx1"/>
                </a:solidFill>
                <a:effectLst>
                  <a:outerShdw blurRad="38100" dist="38100" dir="2700000" algn="tl">
                    <a:srgbClr val="C0C0C0"/>
                  </a:outerShdw>
                </a:effectLst>
                <a:cs typeface="Times New Roman" panose="02020603050405020304" pitchFamily="18" charset="0"/>
              </a:rPr>
              <a:t> </a:t>
            </a:r>
            <a:r>
              <a:rPr lang="en-US" altLang="en-US" sz="2400" b="0" i="1" dirty="0" smtClean="0">
                <a:solidFill>
                  <a:schemeClr val="tx1"/>
                </a:solidFill>
                <a:cs typeface="Times New Roman" panose="02020603050405020304" pitchFamily="18" charset="0"/>
              </a:rPr>
              <a:t>– </a:t>
            </a:r>
            <a:r>
              <a:rPr lang="vi-VN" altLang="ja-JP" sz="2400" b="0" i="1" dirty="0" smtClean="0">
                <a:solidFill>
                  <a:schemeClr val="tx1"/>
                </a:solidFill>
                <a:cs typeface="Times New Roman" panose="02020603050405020304" pitchFamily="18" charset="0"/>
              </a:rPr>
              <a:t>Thiết </a:t>
            </a:r>
            <a:r>
              <a:rPr lang="vi-VN" altLang="ja-JP" sz="2400" b="0" i="1" dirty="0">
                <a:solidFill>
                  <a:schemeClr val="tx1"/>
                </a:solidFill>
                <a:cs typeface="Times New Roman" panose="02020603050405020304" pitchFamily="18" charset="0"/>
              </a:rPr>
              <a:t>tưởng không có gì tốt hơn cho một người là ăn, uống, và cho linh hồn mình hưởng kết quả do công lao khó nhọc của mình làm ra. Tôi thấy rằng phước đó cũng là do tay Đức Chúa Trời ban </a:t>
            </a:r>
            <a:r>
              <a:rPr lang="vi-VN" altLang="ja-JP" sz="2400" b="0" i="1" dirty="0" smtClean="0">
                <a:solidFill>
                  <a:schemeClr val="tx1"/>
                </a:solidFill>
                <a:cs typeface="Times New Roman" panose="02020603050405020304" pitchFamily="18" charset="0"/>
              </a:rPr>
              <a:t>thưởng.Vì </a:t>
            </a:r>
            <a:r>
              <a:rPr lang="vi-VN" altLang="ja-JP" sz="2400" b="0" i="1" dirty="0">
                <a:solidFill>
                  <a:schemeClr val="tx1"/>
                </a:solidFill>
                <a:cs typeface="Times New Roman" panose="02020603050405020304" pitchFamily="18" charset="0"/>
              </a:rPr>
              <a:t>ai có thể ăn mà biết ngon, và ai có thể cảm thấy sảng khoái nếu không phải do Ngài ban cho</a:t>
            </a:r>
            <a:r>
              <a:rPr lang="vi-VN" altLang="ja-JP" sz="2400" b="0" i="1" dirty="0" smtClean="0">
                <a:solidFill>
                  <a:schemeClr val="tx1"/>
                </a:solidFill>
                <a:cs typeface="Times New Roman" panose="02020603050405020304" pitchFamily="18" charset="0"/>
              </a:rPr>
              <a:t>?</a:t>
            </a:r>
            <a:r>
              <a:rPr lang="en-US" altLang="ja-JP" sz="2400" b="0" i="1" dirty="0" smtClean="0">
                <a:solidFill>
                  <a:schemeClr val="tx1"/>
                </a:solidFill>
                <a:cs typeface="Times New Roman" panose="02020603050405020304" pitchFamily="18" charset="0"/>
              </a:rPr>
              <a:t> </a:t>
            </a:r>
            <a:r>
              <a:rPr lang="en-US" altLang="ja-JP" sz="2400" b="0" dirty="0" smtClean="0">
                <a:solidFill>
                  <a:schemeClr val="tx1"/>
                </a:solidFill>
                <a:cs typeface="Times New Roman" panose="02020603050405020304" pitchFamily="18" charset="0"/>
              </a:rPr>
              <a:t>(</a:t>
            </a:r>
            <a:r>
              <a:rPr lang="en-US" altLang="ja-JP" sz="2400" b="0" dirty="0">
                <a:solidFill>
                  <a:schemeClr val="tx1"/>
                </a:solidFill>
                <a:cs typeface="Times New Roman" panose="02020603050405020304" pitchFamily="18" charset="0"/>
              </a:rPr>
              <a:t>2:24-25)</a:t>
            </a:r>
            <a:endParaRPr lang="en-US" altLang="en-US" sz="2400" b="0" dirty="0">
              <a:solidFill>
                <a:schemeClr val="tx1"/>
              </a:solidFill>
            </a:endParaRPr>
          </a:p>
        </p:txBody>
      </p:sp>
      <p:sp>
        <p:nvSpPr>
          <p:cNvPr id="86026" name="Rectangle 10"/>
          <p:cNvSpPr>
            <a:spLocks noChangeArrowheads="1"/>
          </p:cNvSpPr>
          <p:nvPr/>
        </p:nvSpPr>
        <p:spPr bwMode="auto">
          <a:xfrm>
            <a:off x="1600200" y="4009976"/>
            <a:ext cx="7162800" cy="2308324"/>
          </a:xfrm>
          <a:prstGeom prst="rect">
            <a:avLst/>
          </a:prstGeom>
          <a:noFill/>
          <a:ln w="9525">
            <a:noFill/>
            <a:miter lim="800000"/>
            <a:headEnd/>
            <a:tailEnd/>
          </a:ln>
          <a:effectLst/>
        </p:spPr>
        <p:txBody>
          <a:bodyPr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400" i="1" dirty="0" err="1" smtClean="0">
                <a:solidFill>
                  <a:schemeClr val="tx1"/>
                </a:solidFill>
                <a:effectLst>
                  <a:outerShdw blurRad="38100" dist="38100" dir="2700000" algn="tl">
                    <a:srgbClr val="C0C0C0"/>
                  </a:outerShdw>
                </a:effectLst>
                <a:cs typeface="Times New Roman" panose="02020603050405020304" pitchFamily="18" charset="0"/>
              </a:rPr>
              <a:t>Kính</a:t>
            </a:r>
            <a:r>
              <a:rPr lang="en-US" altLang="en-US" sz="2400" i="1" dirty="0" smtClean="0">
                <a:solidFill>
                  <a:schemeClr val="tx1"/>
                </a:solidFill>
                <a:effectLst>
                  <a:outerShdw blurRad="38100" dist="38100" dir="2700000" algn="tl">
                    <a:srgbClr val="C0C0C0"/>
                  </a:outerShdw>
                </a:effectLst>
                <a:cs typeface="Times New Roman" panose="02020603050405020304" pitchFamily="18" charset="0"/>
              </a:rPr>
              <a:t> </a:t>
            </a:r>
            <a:r>
              <a:rPr lang="en-US" altLang="en-US" sz="2400" i="1" dirty="0" err="1" smtClean="0">
                <a:solidFill>
                  <a:schemeClr val="tx1"/>
                </a:solidFill>
                <a:effectLst>
                  <a:outerShdw blurRad="38100" dist="38100" dir="2700000" algn="tl">
                    <a:srgbClr val="C0C0C0"/>
                  </a:outerShdw>
                </a:effectLst>
                <a:cs typeface="Times New Roman" panose="02020603050405020304" pitchFamily="18" charset="0"/>
              </a:rPr>
              <a:t>sợ</a:t>
            </a:r>
            <a:r>
              <a:rPr lang="en-US" altLang="en-US" sz="2400" i="1" dirty="0" smtClean="0">
                <a:solidFill>
                  <a:schemeClr val="tx1"/>
                </a:solidFill>
                <a:effectLst>
                  <a:outerShdw blurRad="38100" dist="38100" dir="2700000" algn="tl">
                    <a:srgbClr val="C0C0C0"/>
                  </a:outerShdw>
                </a:effectLst>
                <a:cs typeface="Times New Roman" panose="02020603050405020304" pitchFamily="18" charset="0"/>
              </a:rPr>
              <a:t> ĐCT </a:t>
            </a:r>
            <a:r>
              <a:rPr lang="en-US" altLang="en-US" sz="2400" b="0" i="1" dirty="0" smtClean="0">
                <a:solidFill>
                  <a:schemeClr val="tx1"/>
                </a:solidFill>
                <a:cs typeface="Times New Roman" panose="02020603050405020304" pitchFamily="18" charset="0"/>
              </a:rPr>
              <a:t>– “</a:t>
            </a:r>
            <a:r>
              <a:rPr lang="vi-VN" altLang="ja-JP" sz="2400" b="0" dirty="0">
                <a:solidFill>
                  <a:schemeClr val="tx1"/>
                </a:solidFill>
                <a:cs typeface="Times New Roman" panose="02020603050405020304" pitchFamily="18" charset="0"/>
              </a:rPr>
              <a:t>Lời kết cho mọi điều chúng ta đã nghe nói ở trên: Hãy kính sợ Đức Chúa Trời và vâng giữ các điều răn Ngài;đó là trọn phận sự của mỗi người</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vì</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Đức</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Chúa</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Trời</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sẽ</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đem</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mọi</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sự</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ra</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để</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phán</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xét</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luôn</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cả</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các</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việc</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bí</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mật</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bất</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kể</a:t>
            </a:r>
            <a:r>
              <a:rPr lang="en-US" altLang="ja-JP" sz="2400" b="0" dirty="0">
                <a:solidFill>
                  <a:schemeClr val="tx1"/>
                </a:solidFill>
                <a:cs typeface="Times New Roman" panose="02020603050405020304" pitchFamily="18" charset="0"/>
              </a:rPr>
              <a:t> </a:t>
            </a:r>
            <a:r>
              <a:rPr lang="en-US" altLang="ja-JP" sz="2400" b="0" dirty="0" err="1">
                <a:solidFill>
                  <a:schemeClr val="tx1"/>
                </a:solidFill>
                <a:cs typeface="Times New Roman" panose="02020603050405020304" pitchFamily="18" charset="0"/>
              </a:rPr>
              <a:t>tốt</a:t>
            </a:r>
            <a:r>
              <a:rPr lang="en-US" altLang="ja-JP" sz="2400" b="0" dirty="0">
                <a:solidFill>
                  <a:schemeClr val="tx1"/>
                </a:solidFill>
                <a:cs typeface="Times New Roman" panose="02020603050405020304" pitchFamily="18" charset="0"/>
              </a:rPr>
              <a:t> hay </a:t>
            </a:r>
            <a:r>
              <a:rPr lang="en-US" altLang="ja-JP" sz="2400" b="0" dirty="0" err="1">
                <a:solidFill>
                  <a:schemeClr val="tx1"/>
                </a:solidFill>
                <a:cs typeface="Times New Roman" panose="02020603050405020304" pitchFamily="18" charset="0"/>
              </a:rPr>
              <a:t>xấu</a:t>
            </a:r>
            <a:r>
              <a:rPr lang="en-US" altLang="en-US" sz="2400" b="0" dirty="0" smtClean="0">
                <a:solidFill>
                  <a:schemeClr val="tx1"/>
                </a:solidFill>
                <a:cs typeface="Times New Roman" panose="02020603050405020304" pitchFamily="18" charset="0"/>
              </a:rPr>
              <a:t>”</a:t>
            </a:r>
            <a:r>
              <a:rPr lang="en-US" altLang="ja-JP" sz="2400" b="0" dirty="0" smtClean="0">
                <a:solidFill>
                  <a:schemeClr val="tx1"/>
                </a:solidFill>
                <a:cs typeface="Times New Roman" panose="02020603050405020304" pitchFamily="18" charset="0"/>
              </a:rPr>
              <a:t> </a:t>
            </a:r>
            <a:r>
              <a:rPr lang="en-US" altLang="ja-JP" sz="2400" b="0" dirty="0">
                <a:solidFill>
                  <a:schemeClr val="tx1"/>
                </a:solidFill>
                <a:cs typeface="Times New Roman" panose="02020603050405020304" pitchFamily="18" charset="0"/>
              </a:rPr>
              <a:t>(12:13)</a:t>
            </a:r>
            <a:endParaRPr lang="en-US" altLang="en-US" sz="2400" b="0" dirty="0">
              <a:solidFill>
                <a:schemeClr val="tx1"/>
              </a:solidFill>
              <a:cs typeface="Times New Roman" panose="02020603050405020304" pitchFamily="18" charset="0"/>
            </a:endParaRPr>
          </a:p>
        </p:txBody>
      </p:sp>
      <p:sp>
        <p:nvSpPr>
          <p:cNvPr id="100356" name="WordArt 13"/>
          <p:cNvSpPr>
            <a:spLocks noChangeArrowheads="1" noChangeShapeType="1" noTextEdit="1"/>
          </p:cNvSpPr>
          <p:nvPr/>
        </p:nvSpPr>
        <p:spPr bwMode="auto">
          <a:xfrm>
            <a:off x="233363" y="76200"/>
            <a:ext cx="3805237" cy="914400"/>
          </a:xfrm>
          <a:prstGeom prst="rect">
            <a:avLst/>
          </a:prstGeom>
        </p:spPr>
        <p:txBody>
          <a:bodyPr wrap="none" fromWordArt="1">
            <a:prstTxWarp prst="textPlain">
              <a:avLst>
                <a:gd name="adj" fmla="val 50000"/>
              </a:avLst>
            </a:prstTxWarp>
          </a:bodyPr>
          <a:lstStyle/>
          <a:p>
            <a:pPr algn="ctr"/>
            <a:r>
              <a:rPr lang="en-US" sz="8000" i="1" kern="10" dirty="0" smtClean="0">
                <a:ln w="9525">
                  <a:solidFill>
                    <a:srgbClr val="000000"/>
                  </a:solidFill>
                  <a:round/>
                  <a:headEnd/>
                  <a:tailEnd/>
                </a:ln>
                <a:solidFill>
                  <a:srgbClr val="FFFF99"/>
                </a:solidFill>
                <a:effectLst>
                  <a:outerShdw dist="35921" dir="2700000" algn="ctr" rotWithShape="0">
                    <a:srgbClr val="808080">
                      <a:alpha val="79999"/>
                    </a:srgbClr>
                  </a:outerShdw>
                </a:effectLst>
                <a:latin typeface="Arial Black" panose="020B0A04020102020204" pitchFamily="34" charset="0"/>
              </a:rPr>
              <a:t>CÂU CHÌA KHÓA</a:t>
            </a:r>
            <a:endParaRPr lang="en-US" sz="8000" i="1" kern="10" dirty="0">
              <a:ln w="9525">
                <a:solidFill>
                  <a:srgbClr val="000000"/>
                </a:solidFill>
                <a:round/>
                <a:headEnd/>
                <a:tailEnd/>
              </a:ln>
              <a:solidFill>
                <a:srgbClr val="FFFF99"/>
              </a:solidFill>
              <a:effectLst>
                <a:outerShdw dist="35921" dir="2700000" algn="ctr" rotWithShape="0">
                  <a:srgbClr val="808080">
                    <a:alpha val="79999"/>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6025"/>
                                        </p:tgtEl>
                                        <p:attrNameLst>
                                          <p:attrName>style.visibility</p:attrName>
                                        </p:attrNameLst>
                                      </p:cBhvr>
                                      <p:to>
                                        <p:strVal val="visible"/>
                                      </p:to>
                                    </p:set>
                                    <p:anim calcmode="lin" valueType="num">
                                      <p:cBhvr>
                                        <p:cTn id="7" dur="500" decel="50000" fill="hold">
                                          <p:stCondLst>
                                            <p:cond delay="0"/>
                                          </p:stCondLst>
                                        </p:cTn>
                                        <p:tgtEl>
                                          <p:spTgt spid="860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60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6025"/>
                                        </p:tgtEl>
                                        <p:attrNameLst>
                                          <p:attrName>ppt_w</p:attrName>
                                        </p:attrNameLst>
                                      </p:cBhvr>
                                      <p:tavLst>
                                        <p:tav tm="0">
                                          <p:val>
                                            <p:strVal val="#ppt_w*.05"/>
                                          </p:val>
                                        </p:tav>
                                        <p:tav tm="100000">
                                          <p:val>
                                            <p:strVal val="#ppt_w"/>
                                          </p:val>
                                        </p:tav>
                                      </p:tavLst>
                                    </p:anim>
                                    <p:anim calcmode="lin" valueType="num">
                                      <p:cBhvr>
                                        <p:cTn id="10" dur="1000" fill="hold"/>
                                        <p:tgtEl>
                                          <p:spTgt spid="860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60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60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60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60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6026"/>
                                        </p:tgtEl>
                                        <p:attrNameLst>
                                          <p:attrName>style.visibility</p:attrName>
                                        </p:attrNameLst>
                                      </p:cBhvr>
                                      <p:to>
                                        <p:strVal val="visible"/>
                                      </p:to>
                                    </p:set>
                                    <p:anim calcmode="lin" valueType="num">
                                      <p:cBhvr>
                                        <p:cTn id="19" dur="1000" fill="hold"/>
                                        <p:tgtEl>
                                          <p:spTgt spid="86026"/>
                                        </p:tgtEl>
                                        <p:attrNameLst>
                                          <p:attrName>ppt_w</p:attrName>
                                        </p:attrNameLst>
                                      </p:cBhvr>
                                      <p:tavLst>
                                        <p:tav tm="0">
                                          <p:val>
                                            <p:strVal val="#ppt_w+.3"/>
                                          </p:val>
                                        </p:tav>
                                        <p:tav tm="100000">
                                          <p:val>
                                            <p:strVal val="#ppt_w"/>
                                          </p:val>
                                        </p:tav>
                                      </p:tavLst>
                                    </p:anim>
                                    <p:anim calcmode="lin" valueType="num">
                                      <p:cBhvr>
                                        <p:cTn id="20" dur="1000" fill="hold"/>
                                        <p:tgtEl>
                                          <p:spTgt spid="86026"/>
                                        </p:tgtEl>
                                        <p:attrNameLst>
                                          <p:attrName>ppt_h</p:attrName>
                                        </p:attrNameLst>
                                      </p:cBhvr>
                                      <p:tavLst>
                                        <p:tav tm="0">
                                          <p:val>
                                            <p:strVal val="#ppt_h"/>
                                          </p:val>
                                        </p:tav>
                                        <p:tav tm="100000">
                                          <p:val>
                                            <p:strVal val="#ppt_h"/>
                                          </p:val>
                                        </p:tav>
                                      </p:tavLst>
                                    </p:anim>
                                    <p:animEffect transition="in" filter="fade">
                                      <p:cBhvr>
                                        <p:cTn id="21" dur="10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P spid="860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5" descr="bluegreen_depths_d09_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70700"/>
          </a:xfrm>
          <a:noFill/>
        </p:spPr>
      </p:pic>
      <p:sp>
        <p:nvSpPr>
          <p:cNvPr id="102402" name="Rectangle 3"/>
          <p:cNvSpPr>
            <a:spLocks noGrp="1" noChangeArrowheads="1"/>
          </p:cNvSpPr>
          <p:nvPr>
            <p:ph type="title"/>
          </p:nvPr>
        </p:nvSpPr>
        <p:spPr>
          <a:xfrm>
            <a:off x="228600" y="304800"/>
            <a:ext cx="2362200" cy="762000"/>
          </a:xfrm>
        </p:spPr>
        <p:txBody>
          <a:bodyPr/>
          <a:lstStyle/>
          <a:p>
            <a:pPr algn="l" eaLnBrk="1" hangingPunct="1"/>
            <a:r>
              <a:rPr lang="en-US" altLang="en-US" b="1" dirty="0" err="1" smtClean="0">
                <a:solidFill>
                  <a:schemeClr val="accent2"/>
                </a:solidFill>
              </a:rPr>
              <a:t>Tác</a:t>
            </a:r>
            <a:r>
              <a:rPr lang="en-US" altLang="en-US" b="1" dirty="0" smtClean="0">
                <a:solidFill>
                  <a:schemeClr val="accent2"/>
                </a:solidFill>
              </a:rPr>
              <a:t> </a:t>
            </a:r>
            <a:r>
              <a:rPr lang="en-US" altLang="en-US" b="1" dirty="0" err="1" smtClean="0">
                <a:solidFill>
                  <a:schemeClr val="accent2"/>
                </a:solidFill>
              </a:rPr>
              <a:t>giả</a:t>
            </a:r>
            <a:endParaRPr lang="en-US" altLang="en-US" b="1" dirty="0" smtClean="0">
              <a:solidFill>
                <a:schemeClr val="accent2"/>
              </a:solidFill>
            </a:endParaRPr>
          </a:p>
        </p:txBody>
      </p:sp>
      <p:sp>
        <p:nvSpPr>
          <p:cNvPr id="92164" name="Rectangle 4"/>
          <p:cNvSpPr>
            <a:spLocks noChangeArrowheads="1"/>
          </p:cNvSpPr>
          <p:nvPr/>
        </p:nvSpPr>
        <p:spPr bwMode="auto">
          <a:xfrm>
            <a:off x="304800" y="1292732"/>
            <a:ext cx="3860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smtClean="0">
                <a:solidFill>
                  <a:srgbClr val="FF0000"/>
                </a:solidFill>
                <a:latin typeface="Arial Black" panose="020B0A04020102020204" pitchFamily="34" charset="0"/>
                <a:cs typeface="Times New Roman" panose="02020603050405020304" pitchFamily="18" charset="0"/>
              </a:rPr>
              <a:t>VUA SA-LÔ-MÔN</a:t>
            </a:r>
            <a:endParaRPr lang="en-US" altLang="en-US" sz="3200" b="0" dirty="0">
              <a:solidFill>
                <a:srgbClr val="FF0000"/>
              </a:solidFill>
              <a:latin typeface="Arial Black" panose="020B0A04020102020204" pitchFamily="34" charset="0"/>
            </a:endParaRPr>
          </a:p>
        </p:txBody>
      </p:sp>
      <p:sp>
        <p:nvSpPr>
          <p:cNvPr id="92165" name="Rectangle 5"/>
          <p:cNvSpPr>
            <a:spLocks noChangeArrowheads="1"/>
          </p:cNvSpPr>
          <p:nvPr/>
        </p:nvSpPr>
        <p:spPr bwMode="auto">
          <a:xfrm>
            <a:off x="4648200" y="3048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4400" b="0" dirty="0" err="1" smtClean="0">
                <a:solidFill>
                  <a:schemeClr val="accent2"/>
                </a:solidFill>
              </a:rPr>
              <a:t>Ngày</a:t>
            </a:r>
            <a:endParaRPr lang="en-US" altLang="en-US" sz="4400" b="0" dirty="0">
              <a:solidFill>
                <a:schemeClr val="accent2"/>
              </a:solidFill>
            </a:endParaRPr>
          </a:p>
        </p:txBody>
      </p:sp>
      <p:sp>
        <p:nvSpPr>
          <p:cNvPr id="92166" name="Rectangle 6"/>
          <p:cNvSpPr>
            <a:spLocks noChangeArrowheads="1"/>
          </p:cNvSpPr>
          <p:nvPr/>
        </p:nvSpPr>
        <p:spPr bwMode="auto">
          <a:xfrm>
            <a:off x="4067944" y="3589119"/>
            <a:ext cx="3399656" cy="12926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2600" b="0" dirty="0" err="1" smtClean="0">
                <a:solidFill>
                  <a:schemeClr val="bg1"/>
                </a:solidFill>
                <a:cs typeface="Times New Roman" panose="02020603050405020304" pitchFamily="18" charset="0"/>
              </a:rPr>
              <a:t>Có</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thể</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khoảng</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năm</a:t>
            </a:r>
            <a:r>
              <a:rPr lang="en-US" altLang="en-US" sz="2600" b="0" dirty="0" smtClean="0">
                <a:solidFill>
                  <a:schemeClr val="bg1"/>
                </a:solidFill>
                <a:cs typeface="Times New Roman" panose="02020603050405020304" pitchFamily="18" charset="0"/>
              </a:rPr>
              <a:t> 935 TC (</a:t>
            </a:r>
            <a:r>
              <a:rPr lang="en-US" altLang="en-US" sz="2600" b="0" dirty="0" err="1" smtClean="0">
                <a:solidFill>
                  <a:schemeClr val="bg1"/>
                </a:solidFill>
                <a:cs typeface="Times New Roman" panose="02020603050405020304" pitchFamily="18" charset="0"/>
              </a:rPr>
              <a:t>cuối</a:t>
            </a:r>
            <a:r>
              <a:rPr lang="en-US" altLang="en-US" sz="2600" b="0" dirty="0" smtClean="0">
                <a:solidFill>
                  <a:schemeClr val="bg1"/>
                </a:solidFill>
                <a:cs typeface="Times New Roman" panose="02020603050405020304" pitchFamily="18" charset="0"/>
              </a:rPr>
              <a:t> </a:t>
            </a:r>
            <a:r>
              <a:rPr lang="en-US" altLang="en-US" sz="2600" b="0" dirty="0" err="1" smtClean="0">
                <a:solidFill>
                  <a:schemeClr val="bg1"/>
                </a:solidFill>
                <a:cs typeface="Times New Roman" panose="02020603050405020304" pitchFamily="18" charset="0"/>
              </a:rPr>
              <a:t>đời</a:t>
            </a:r>
            <a:r>
              <a:rPr lang="en-US" altLang="en-US" sz="2600" b="0" dirty="0" smtClean="0">
                <a:solidFill>
                  <a:schemeClr val="bg1"/>
                </a:solidFill>
                <a:cs typeface="Times New Roman" panose="02020603050405020304" pitchFamily="18" charset="0"/>
              </a:rPr>
              <a:t> Sa-</a:t>
            </a:r>
            <a:r>
              <a:rPr lang="en-US" altLang="en-US" sz="2600" b="0" dirty="0" err="1" smtClean="0">
                <a:solidFill>
                  <a:schemeClr val="bg1"/>
                </a:solidFill>
                <a:cs typeface="Times New Roman" panose="02020603050405020304" pitchFamily="18" charset="0"/>
              </a:rPr>
              <a:t>lô</a:t>
            </a:r>
            <a:r>
              <a:rPr lang="en-US" altLang="en-US" sz="2600" b="0" dirty="0" smtClean="0">
                <a:solidFill>
                  <a:schemeClr val="bg1"/>
                </a:solidFill>
                <a:cs typeface="Times New Roman" panose="02020603050405020304" pitchFamily="18" charset="0"/>
              </a:rPr>
              <a:t>-</a:t>
            </a:r>
            <a:r>
              <a:rPr lang="en-US" altLang="en-US" sz="2600" b="0" dirty="0" err="1" smtClean="0">
                <a:solidFill>
                  <a:schemeClr val="bg1"/>
                </a:solidFill>
                <a:cs typeface="Times New Roman" panose="02020603050405020304" pitchFamily="18" charset="0"/>
              </a:rPr>
              <a:t>môn</a:t>
            </a:r>
            <a:r>
              <a:rPr lang="en-US" altLang="ja-JP" sz="2600" b="0" dirty="0" smtClean="0">
                <a:solidFill>
                  <a:schemeClr val="bg1"/>
                </a:solidFill>
                <a:cs typeface="Times New Roman" panose="02020603050405020304" pitchFamily="18" charset="0"/>
              </a:rPr>
              <a:t>)</a:t>
            </a:r>
            <a:endParaRPr lang="en-US" altLang="en-US" sz="2600" b="0" dirty="0">
              <a:solidFill>
                <a:schemeClr val="bg1"/>
              </a:solidFill>
              <a:cs typeface="Times New Roman" panose="02020603050405020304" pitchFamily="18" charset="0"/>
            </a:endParaRPr>
          </a:p>
        </p:txBody>
      </p:sp>
      <p:pic>
        <p:nvPicPr>
          <p:cNvPr id="92168" name="Picture 8" descr="PCLOD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81200"/>
            <a:ext cx="24892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Picture 9" descr="CSOSP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828800"/>
            <a:ext cx="12827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0" name="Picture 10" descr="ISSCO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30341">
            <a:off x="3543300" y="1028700"/>
            <a:ext cx="1028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2" name="Picture 12" descr="OSLMN0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981200"/>
            <a:ext cx="3279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p:cTn id="7" dur="1000" fill="hold"/>
                                        <p:tgtEl>
                                          <p:spTgt spid="92164"/>
                                        </p:tgtEl>
                                        <p:attrNameLst>
                                          <p:attrName>ppt_w</p:attrName>
                                        </p:attrNameLst>
                                      </p:cBhvr>
                                      <p:tavLst>
                                        <p:tav tm="0">
                                          <p:val>
                                            <p:strVal val="#ppt_w*0.70"/>
                                          </p:val>
                                        </p:tav>
                                        <p:tav tm="100000">
                                          <p:val>
                                            <p:strVal val="#ppt_w"/>
                                          </p:val>
                                        </p:tav>
                                      </p:tavLst>
                                    </p:anim>
                                    <p:anim calcmode="lin" valueType="num">
                                      <p:cBhvr>
                                        <p:cTn id="8" dur="1000" fill="hold"/>
                                        <p:tgtEl>
                                          <p:spTgt spid="92164"/>
                                        </p:tgtEl>
                                        <p:attrNameLst>
                                          <p:attrName>ppt_h</p:attrName>
                                        </p:attrNameLst>
                                      </p:cBhvr>
                                      <p:tavLst>
                                        <p:tav tm="0">
                                          <p:val>
                                            <p:strVal val="#ppt_h"/>
                                          </p:val>
                                        </p:tav>
                                        <p:tav tm="100000">
                                          <p:val>
                                            <p:strVal val="#ppt_h"/>
                                          </p:val>
                                        </p:tav>
                                      </p:tavLst>
                                    </p:anim>
                                    <p:animEffect transition="in" filter="fade">
                                      <p:cBhvr>
                                        <p:cTn id="9" dur="1000"/>
                                        <p:tgtEl>
                                          <p:spTgt spid="92164"/>
                                        </p:tgtEl>
                                      </p:cBhvr>
                                    </p:animEffect>
                                  </p:childTnLst>
                                </p:cTn>
                              </p:par>
                              <p:par>
                                <p:cTn id="10" presetID="55" presetClass="entr" presetSubtype="0" fill="hold" nodeType="withEffect">
                                  <p:stCondLst>
                                    <p:cond delay="0"/>
                                  </p:stCondLst>
                                  <p:childTnLst>
                                    <p:set>
                                      <p:cBhvr>
                                        <p:cTn id="11" dur="1" fill="hold">
                                          <p:stCondLst>
                                            <p:cond delay="0"/>
                                          </p:stCondLst>
                                        </p:cTn>
                                        <p:tgtEl>
                                          <p:spTgt spid="92170"/>
                                        </p:tgtEl>
                                        <p:attrNameLst>
                                          <p:attrName>style.visibility</p:attrName>
                                        </p:attrNameLst>
                                      </p:cBhvr>
                                      <p:to>
                                        <p:strVal val="visible"/>
                                      </p:to>
                                    </p:set>
                                    <p:anim calcmode="lin" valueType="num">
                                      <p:cBhvr>
                                        <p:cTn id="12" dur="1000" fill="hold"/>
                                        <p:tgtEl>
                                          <p:spTgt spid="92170"/>
                                        </p:tgtEl>
                                        <p:attrNameLst>
                                          <p:attrName>ppt_w</p:attrName>
                                        </p:attrNameLst>
                                      </p:cBhvr>
                                      <p:tavLst>
                                        <p:tav tm="0">
                                          <p:val>
                                            <p:strVal val="#ppt_w*0.70"/>
                                          </p:val>
                                        </p:tav>
                                        <p:tav tm="100000">
                                          <p:val>
                                            <p:strVal val="#ppt_w"/>
                                          </p:val>
                                        </p:tav>
                                      </p:tavLst>
                                    </p:anim>
                                    <p:anim calcmode="lin" valueType="num">
                                      <p:cBhvr>
                                        <p:cTn id="13" dur="1000" fill="hold"/>
                                        <p:tgtEl>
                                          <p:spTgt spid="92170"/>
                                        </p:tgtEl>
                                        <p:attrNameLst>
                                          <p:attrName>ppt_h</p:attrName>
                                        </p:attrNameLst>
                                      </p:cBhvr>
                                      <p:tavLst>
                                        <p:tav tm="0">
                                          <p:val>
                                            <p:strVal val="#ppt_h"/>
                                          </p:val>
                                        </p:tav>
                                        <p:tav tm="100000">
                                          <p:val>
                                            <p:strVal val="#ppt_h"/>
                                          </p:val>
                                        </p:tav>
                                      </p:tavLst>
                                    </p:anim>
                                    <p:animEffect transition="in" filter="fade">
                                      <p:cBhvr>
                                        <p:cTn id="14" dur="1000"/>
                                        <p:tgtEl>
                                          <p:spTgt spid="92170"/>
                                        </p:tgtEl>
                                      </p:cBhvr>
                                    </p:animEffect>
                                  </p:childTnLst>
                                </p:cTn>
                              </p:par>
                              <p:par>
                                <p:cTn id="15" presetID="55" presetClass="entr" presetSubtype="0" fill="hold" nodeType="withEffect">
                                  <p:stCondLst>
                                    <p:cond delay="0"/>
                                  </p:stCondLst>
                                  <p:childTnLst>
                                    <p:set>
                                      <p:cBhvr>
                                        <p:cTn id="16" dur="1" fill="hold">
                                          <p:stCondLst>
                                            <p:cond delay="0"/>
                                          </p:stCondLst>
                                        </p:cTn>
                                        <p:tgtEl>
                                          <p:spTgt spid="92172"/>
                                        </p:tgtEl>
                                        <p:attrNameLst>
                                          <p:attrName>style.visibility</p:attrName>
                                        </p:attrNameLst>
                                      </p:cBhvr>
                                      <p:to>
                                        <p:strVal val="visible"/>
                                      </p:to>
                                    </p:set>
                                    <p:anim calcmode="lin" valueType="num">
                                      <p:cBhvr>
                                        <p:cTn id="17" dur="1000" fill="hold"/>
                                        <p:tgtEl>
                                          <p:spTgt spid="92172"/>
                                        </p:tgtEl>
                                        <p:attrNameLst>
                                          <p:attrName>ppt_w</p:attrName>
                                        </p:attrNameLst>
                                      </p:cBhvr>
                                      <p:tavLst>
                                        <p:tav tm="0">
                                          <p:val>
                                            <p:strVal val="#ppt_w*0.70"/>
                                          </p:val>
                                        </p:tav>
                                        <p:tav tm="100000">
                                          <p:val>
                                            <p:strVal val="#ppt_w"/>
                                          </p:val>
                                        </p:tav>
                                      </p:tavLst>
                                    </p:anim>
                                    <p:anim calcmode="lin" valueType="num">
                                      <p:cBhvr>
                                        <p:cTn id="18" dur="1000" fill="hold"/>
                                        <p:tgtEl>
                                          <p:spTgt spid="92172"/>
                                        </p:tgtEl>
                                        <p:attrNameLst>
                                          <p:attrName>ppt_h</p:attrName>
                                        </p:attrNameLst>
                                      </p:cBhvr>
                                      <p:tavLst>
                                        <p:tav tm="0">
                                          <p:val>
                                            <p:strVal val="#ppt_h"/>
                                          </p:val>
                                        </p:tav>
                                        <p:tav tm="100000">
                                          <p:val>
                                            <p:strVal val="#ppt_h"/>
                                          </p:val>
                                        </p:tav>
                                      </p:tavLst>
                                    </p:anim>
                                    <p:animEffect transition="in" filter="fade">
                                      <p:cBhvr>
                                        <p:cTn id="19" dur="1000"/>
                                        <p:tgtEl>
                                          <p:spTgt spid="921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2165"/>
                                        </p:tgtEl>
                                        <p:attrNameLst>
                                          <p:attrName>style.visibility</p:attrName>
                                        </p:attrNameLst>
                                      </p:cBhvr>
                                      <p:to>
                                        <p:strVal val="visible"/>
                                      </p:to>
                                    </p:set>
                                    <p:animEffect transition="in" filter="fade">
                                      <p:cBhvr>
                                        <p:cTn id="24" dur="2000"/>
                                        <p:tgtEl>
                                          <p:spTgt spid="92165"/>
                                        </p:tgtEl>
                                      </p:cBhvr>
                                    </p:animEffect>
                                  </p:childTnLst>
                                </p:cTn>
                              </p:par>
                              <p:par>
                                <p:cTn id="25" presetID="10" presetClass="entr" presetSubtype="0" fill="hold" nodeType="withEffect">
                                  <p:stCondLst>
                                    <p:cond delay="0"/>
                                  </p:stCondLst>
                                  <p:childTnLst>
                                    <p:set>
                                      <p:cBhvr>
                                        <p:cTn id="26" dur="1" fill="hold">
                                          <p:stCondLst>
                                            <p:cond delay="0"/>
                                          </p:stCondLst>
                                        </p:cTn>
                                        <p:tgtEl>
                                          <p:spTgt spid="92169"/>
                                        </p:tgtEl>
                                        <p:attrNameLst>
                                          <p:attrName>style.visibility</p:attrName>
                                        </p:attrNameLst>
                                      </p:cBhvr>
                                      <p:to>
                                        <p:strVal val="visible"/>
                                      </p:to>
                                    </p:set>
                                    <p:animEffect transition="in" filter="fade">
                                      <p:cBhvr>
                                        <p:cTn id="27" dur="2000"/>
                                        <p:tgtEl>
                                          <p:spTgt spid="92169"/>
                                        </p:tgtEl>
                                      </p:cBhvr>
                                    </p:animEffect>
                                  </p:childTnLst>
                                </p:cTn>
                              </p:par>
                              <p:par>
                                <p:cTn id="28" presetID="10" presetClass="entr" presetSubtype="0" fill="hold" nodeType="withEffect">
                                  <p:stCondLst>
                                    <p:cond delay="0"/>
                                  </p:stCondLst>
                                  <p:childTnLst>
                                    <p:set>
                                      <p:cBhvr>
                                        <p:cTn id="29" dur="1" fill="hold">
                                          <p:stCondLst>
                                            <p:cond delay="0"/>
                                          </p:stCondLst>
                                        </p:cTn>
                                        <p:tgtEl>
                                          <p:spTgt spid="92168"/>
                                        </p:tgtEl>
                                        <p:attrNameLst>
                                          <p:attrName>style.visibility</p:attrName>
                                        </p:attrNameLst>
                                      </p:cBhvr>
                                      <p:to>
                                        <p:strVal val="visible"/>
                                      </p:to>
                                    </p:set>
                                    <p:animEffect transition="in" filter="fade">
                                      <p:cBhvr>
                                        <p:cTn id="30" dur="2000"/>
                                        <p:tgtEl>
                                          <p:spTgt spid="9216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2166"/>
                                        </p:tgtEl>
                                        <p:attrNameLst>
                                          <p:attrName>style.visibility</p:attrName>
                                        </p:attrNameLst>
                                      </p:cBhvr>
                                      <p:to>
                                        <p:strVal val="visible"/>
                                      </p:to>
                                    </p:set>
                                    <p:animEffect transition="in" filter="fade">
                                      <p:cBhvr>
                                        <p:cTn id="33" dur="20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P spid="92165" grpId="0"/>
      <p:bldP spid="9216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descr="blue_swirl_d08_text"/>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70700"/>
          </a:xfrm>
          <a:noFill/>
        </p:spPr>
      </p:pic>
      <p:sp>
        <p:nvSpPr>
          <p:cNvPr id="104450" name="WordArt 7"/>
          <p:cNvSpPr>
            <a:spLocks noChangeArrowheads="1" noChangeShapeType="1" noTextEdit="1"/>
          </p:cNvSpPr>
          <p:nvPr/>
        </p:nvSpPr>
        <p:spPr bwMode="auto">
          <a:xfrm>
            <a:off x="1676400" y="152400"/>
            <a:ext cx="6019800" cy="1143000"/>
          </a:xfrm>
          <a:prstGeom prst="rect">
            <a:avLst/>
          </a:prstGeom>
        </p:spPr>
        <p:txBody>
          <a:bodyPr wrap="none" fromWordArt="1">
            <a:prstTxWarp prst="textDeflate">
              <a:avLst>
                <a:gd name="adj" fmla="val 26227"/>
              </a:avLst>
            </a:prstTxWarp>
          </a:bodyPr>
          <a:lstStyle/>
          <a:p>
            <a:pPr algn="ctr"/>
            <a:r>
              <a:rPr lang="en-US" sz="4400" kern="10" dirty="0" smtClean="0">
                <a:ln w="9525">
                  <a:solidFill>
                    <a:srgbClr val="000000"/>
                  </a:solidFill>
                  <a:round/>
                  <a:headEnd/>
                  <a:tailEnd/>
                </a:ln>
                <a:solidFill>
                  <a:srgbClr val="FF6600"/>
                </a:solidFill>
                <a:latin typeface="Impact" panose="020B0806030902050204" pitchFamily="34" charset="0"/>
              </a:rPr>
              <a:t>TỔNG QUAN</a:t>
            </a:r>
            <a:endParaRPr lang="en-US" sz="4400" kern="10" dirty="0">
              <a:ln w="9525">
                <a:solidFill>
                  <a:srgbClr val="000000"/>
                </a:solidFill>
                <a:round/>
                <a:headEnd/>
                <a:tailEnd/>
              </a:ln>
              <a:solidFill>
                <a:srgbClr val="FF6600"/>
              </a:solidFill>
              <a:latin typeface="Impact" panose="020B0806030902050204" pitchFamily="34" charset="0"/>
            </a:endParaRPr>
          </a:p>
        </p:txBody>
      </p:sp>
      <p:sp>
        <p:nvSpPr>
          <p:cNvPr id="95251" name="Rectangle 19"/>
          <p:cNvSpPr>
            <a:spLocks noChangeArrowheads="1"/>
          </p:cNvSpPr>
          <p:nvPr/>
        </p:nvSpPr>
        <p:spPr bwMode="auto">
          <a:xfrm>
            <a:off x="3048000" y="2667000"/>
            <a:ext cx="36576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400" b="0">
                <a:solidFill>
                  <a:schemeClr val="tx1"/>
                </a:solidFill>
              </a:rPr>
              <a:t>Endless Cycles of Nature</a:t>
            </a:r>
          </a:p>
        </p:txBody>
      </p:sp>
      <p:sp>
        <p:nvSpPr>
          <p:cNvPr id="95252" name="Rectangle 20"/>
          <p:cNvSpPr>
            <a:spLocks noChangeArrowheads="1"/>
          </p:cNvSpPr>
          <p:nvPr/>
        </p:nvSpPr>
        <p:spPr bwMode="auto">
          <a:xfrm>
            <a:off x="2209800" y="1676400"/>
            <a:ext cx="54102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400" b="0">
                <a:solidFill>
                  <a:schemeClr val="tx1"/>
                </a:solidFill>
              </a:rPr>
              <a:t>Pessimistic view of life apart from God</a:t>
            </a:r>
          </a:p>
        </p:txBody>
      </p:sp>
      <p:sp>
        <p:nvSpPr>
          <p:cNvPr id="95256" name="Rectangle 24"/>
          <p:cNvSpPr>
            <a:spLocks noChangeArrowheads="1"/>
          </p:cNvSpPr>
          <p:nvPr/>
        </p:nvSpPr>
        <p:spPr bwMode="auto">
          <a:xfrm>
            <a:off x="3048000" y="3657600"/>
            <a:ext cx="36576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400" b="0">
                <a:solidFill>
                  <a:schemeClr val="tx1"/>
                </a:solidFill>
              </a:rPr>
              <a:t>Endless Cycles of Wisdom</a:t>
            </a:r>
          </a:p>
        </p:txBody>
      </p:sp>
      <p:sp>
        <p:nvSpPr>
          <p:cNvPr id="95257" name="Rectangle 25"/>
          <p:cNvSpPr>
            <a:spLocks noChangeArrowheads="1"/>
          </p:cNvSpPr>
          <p:nvPr/>
        </p:nvSpPr>
        <p:spPr bwMode="auto">
          <a:xfrm>
            <a:off x="2971800" y="4648200"/>
            <a:ext cx="38100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400" b="0">
                <a:solidFill>
                  <a:schemeClr val="tx1"/>
                </a:solidFill>
              </a:rPr>
              <a:t>Endless Cycles of Pleasure</a:t>
            </a:r>
          </a:p>
        </p:txBody>
      </p:sp>
      <p:sp>
        <p:nvSpPr>
          <p:cNvPr id="95258" name="Rectangle 26"/>
          <p:cNvSpPr>
            <a:spLocks noChangeArrowheads="1"/>
          </p:cNvSpPr>
          <p:nvPr/>
        </p:nvSpPr>
        <p:spPr bwMode="auto">
          <a:xfrm>
            <a:off x="2971800" y="5638800"/>
            <a:ext cx="38100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400" b="0">
                <a:solidFill>
                  <a:schemeClr val="tx1"/>
                </a:solidFill>
              </a:rPr>
              <a:t>Endless Cycles of Toil</a:t>
            </a:r>
          </a:p>
        </p:txBody>
      </p:sp>
      <p:sp>
        <p:nvSpPr>
          <p:cNvPr id="95260" name="Rectangle 28"/>
          <p:cNvSpPr>
            <a:spLocks noGrp="1" noChangeArrowheads="1"/>
          </p:cNvSpPr>
          <p:nvPr>
            <p:ph type="title"/>
          </p:nvPr>
        </p:nvSpPr>
        <p:spPr>
          <a:xfrm rot="20140659">
            <a:off x="685800" y="2819400"/>
            <a:ext cx="7924800" cy="1371600"/>
          </a:xfrm>
          <a:solidFill>
            <a:srgbClr val="FFFF00"/>
          </a:solidFill>
        </p:spPr>
        <p:txBody>
          <a:bodyPr/>
          <a:lstStyle/>
          <a:p>
            <a:pPr eaLnBrk="1" hangingPunct="1"/>
            <a:r>
              <a:rPr lang="en-US" altLang="en-US" sz="11000" b="1" dirty="0" smtClean="0">
                <a:solidFill>
                  <a:srgbClr val="FF0000"/>
                </a:solidFill>
                <a:latin typeface="Impact" panose="020B0806030902050204" pitchFamily="34" charset="0"/>
              </a:rPr>
              <a:t>VÔ NGHĨA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52"/>
                                        </p:tgtEl>
                                        <p:attrNameLst>
                                          <p:attrName>style.visibility</p:attrName>
                                        </p:attrNameLst>
                                      </p:cBhvr>
                                      <p:to>
                                        <p:strVal val="visible"/>
                                      </p:to>
                                    </p:set>
                                    <p:animEffect transition="in" filter="blinds(horizontal)">
                                      <p:cBhvr>
                                        <p:cTn id="7" dur="500"/>
                                        <p:tgtEl>
                                          <p:spTgt spid="95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1"/>
                                        </p:tgtEl>
                                        <p:attrNameLst>
                                          <p:attrName>style.visibility</p:attrName>
                                        </p:attrNameLst>
                                      </p:cBhvr>
                                      <p:to>
                                        <p:strVal val="visible"/>
                                      </p:to>
                                    </p:set>
                                    <p:animEffect transition="in" filter="blinds(horizontal)">
                                      <p:cBhvr>
                                        <p:cTn id="12" dur="500"/>
                                        <p:tgtEl>
                                          <p:spTgt spid="95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5256"/>
                                        </p:tgtEl>
                                        <p:attrNameLst>
                                          <p:attrName>style.visibility</p:attrName>
                                        </p:attrNameLst>
                                      </p:cBhvr>
                                      <p:to>
                                        <p:strVal val="visible"/>
                                      </p:to>
                                    </p:set>
                                    <p:animEffect transition="in" filter="blinds(horizontal)">
                                      <p:cBhvr>
                                        <p:cTn id="17" dur="500"/>
                                        <p:tgtEl>
                                          <p:spTgt spid="952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5257"/>
                                        </p:tgtEl>
                                        <p:attrNameLst>
                                          <p:attrName>style.visibility</p:attrName>
                                        </p:attrNameLst>
                                      </p:cBhvr>
                                      <p:to>
                                        <p:strVal val="visible"/>
                                      </p:to>
                                    </p:set>
                                    <p:animEffect transition="in" filter="blinds(horizontal)">
                                      <p:cBhvr>
                                        <p:cTn id="22" dur="500"/>
                                        <p:tgtEl>
                                          <p:spTgt spid="952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5258"/>
                                        </p:tgtEl>
                                        <p:attrNameLst>
                                          <p:attrName>style.visibility</p:attrName>
                                        </p:attrNameLst>
                                      </p:cBhvr>
                                      <p:to>
                                        <p:strVal val="visible"/>
                                      </p:to>
                                    </p:set>
                                    <p:animEffect transition="in" filter="blinds(horizontal)">
                                      <p:cBhvr>
                                        <p:cTn id="27" dur="500"/>
                                        <p:tgtEl>
                                          <p:spTgt spid="952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95260"/>
                                        </p:tgtEl>
                                        <p:attrNameLst>
                                          <p:attrName>style.visibility</p:attrName>
                                        </p:attrNameLst>
                                      </p:cBhvr>
                                      <p:to>
                                        <p:strVal val="visible"/>
                                      </p:to>
                                    </p:set>
                                    <p:anim calcmode="lin" valueType="num">
                                      <p:cBhvr>
                                        <p:cTn id="32" dur="1000" fill="hold"/>
                                        <p:tgtEl>
                                          <p:spTgt spid="95260"/>
                                        </p:tgtEl>
                                        <p:attrNameLst>
                                          <p:attrName>ppt_w</p:attrName>
                                        </p:attrNameLst>
                                      </p:cBhvr>
                                      <p:tavLst>
                                        <p:tav tm="0">
                                          <p:val>
                                            <p:fltVal val="0"/>
                                          </p:val>
                                        </p:tav>
                                        <p:tav tm="100000">
                                          <p:val>
                                            <p:strVal val="#ppt_w"/>
                                          </p:val>
                                        </p:tav>
                                      </p:tavLst>
                                    </p:anim>
                                    <p:anim calcmode="lin" valueType="num">
                                      <p:cBhvr>
                                        <p:cTn id="33" dur="1000" fill="hold"/>
                                        <p:tgtEl>
                                          <p:spTgt spid="95260"/>
                                        </p:tgtEl>
                                        <p:attrNameLst>
                                          <p:attrName>ppt_h</p:attrName>
                                        </p:attrNameLst>
                                      </p:cBhvr>
                                      <p:tavLst>
                                        <p:tav tm="0">
                                          <p:val>
                                            <p:fltVal val="0"/>
                                          </p:val>
                                        </p:tav>
                                        <p:tav tm="100000">
                                          <p:val>
                                            <p:strVal val="#ppt_h"/>
                                          </p:val>
                                        </p:tav>
                                      </p:tavLst>
                                    </p:anim>
                                    <p:anim calcmode="lin" valueType="num">
                                      <p:cBhvr>
                                        <p:cTn id="34" dur="1000" fill="hold"/>
                                        <p:tgtEl>
                                          <p:spTgt spid="95260"/>
                                        </p:tgtEl>
                                        <p:attrNameLst>
                                          <p:attrName>style.rotation</p:attrName>
                                        </p:attrNameLst>
                                      </p:cBhvr>
                                      <p:tavLst>
                                        <p:tav tm="0">
                                          <p:val>
                                            <p:fltVal val="360"/>
                                          </p:val>
                                        </p:tav>
                                        <p:tav tm="100000">
                                          <p:val>
                                            <p:fltVal val="0"/>
                                          </p:val>
                                        </p:tav>
                                      </p:tavLst>
                                    </p:anim>
                                    <p:animEffect transition="in" filter="fade">
                                      <p:cBhvr>
                                        <p:cTn id="35" dur="1000"/>
                                        <p:tgtEl>
                                          <p:spTgt spid="95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1" grpId="0" animBg="1"/>
      <p:bldP spid="95252" grpId="0" animBg="1"/>
      <p:bldP spid="95256" grpId="0" animBg="1"/>
      <p:bldP spid="95257" grpId="0" animBg="1"/>
      <p:bldP spid="95258" grpId="0" animBg="1"/>
      <p:bldP spid="952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chemeClr val="accent1"/>
            </a:gs>
          </a:gsLst>
          <a:lin ang="2700000" scaled="1"/>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251520" y="692696"/>
            <a:ext cx="8686800" cy="990600"/>
          </a:xfrm>
        </p:spPr>
        <p:txBody>
          <a:bodyPr/>
          <a:lstStyle/>
          <a:p>
            <a:pPr algn="l" eaLnBrk="1" hangingPunct="1"/>
            <a:r>
              <a:rPr lang="en-US" altLang="en-US" sz="4800" b="1" dirty="0" err="1" smtClean="0">
                <a:solidFill>
                  <a:schemeClr val="tx1"/>
                </a:solidFill>
                <a:latin typeface="Times New Roman" panose="02020603050405020304" pitchFamily="18" charset="0"/>
                <a:cs typeface="Times New Roman" panose="02020603050405020304" pitchFamily="18" charset="0"/>
              </a:rPr>
              <a:t>Từ</a:t>
            </a:r>
            <a:r>
              <a:rPr lang="en-US" altLang="en-US" sz="4800" b="1" dirty="0" smtClean="0">
                <a:solidFill>
                  <a:schemeClr val="tx1"/>
                </a:solidFill>
                <a:latin typeface="Times New Roman" panose="02020603050405020304" pitchFamily="18" charset="0"/>
                <a:cs typeface="Times New Roman" panose="02020603050405020304" pitchFamily="18" charset="0"/>
              </a:rPr>
              <a:t> </a:t>
            </a:r>
            <a:r>
              <a:rPr lang="en-US" altLang="en-US" sz="4800" b="1" dirty="0" err="1" smtClean="0">
                <a:solidFill>
                  <a:schemeClr val="tx1"/>
                </a:solidFill>
                <a:latin typeface="Times New Roman" panose="02020603050405020304" pitchFamily="18" charset="0"/>
                <a:cs typeface="Times New Roman" panose="02020603050405020304" pitchFamily="18" charset="0"/>
              </a:rPr>
              <a:t>chìa</a:t>
            </a:r>
            <a:r>
              <a:rPr lang="en-US" altLang="en-US" sz="4800" b="1" dirty="0" smtClean="0">
                <a:solidFill>
                  <a:schemeClr val="tx1"/>
                </a:solidFill>
                <a:latin typeface="Times New Roman" panose="02020603050405020304" pitchFamily="18" charset="0"/>
                <a:cs typeface="Times New Roman" panose="02020603050405020304" pitchFamily="18" charset="0"/>
              </a:rPr>
              <a:t> </a:t>
            </a:r>
            <a:r>
              <a:rPr lang="en-US" altLang="en-US" sz="4800" b="1" dirty="0" err="1" smtClean="0">
                <a:solidFill>
                  <a:schemeClr val="tx1"/>
                </a:solidFill>
                <a:latin typeface="Times New Roman" panose="02020603050405020304" pitchFamily="18" charset="0"/>
                <a:cs typeface="Times New Roman" panose="02020603050405020304" pitchFamily="18" charset="0"/>
              </a:rPr>
              <a:t>khóa</a:t>
            </a:r>
            <a:r>
              <a:rPr lang="en-US" altLang="en-US" sz="4800" b="1" dirty="0" smtClean="0">
                <a:solidFill>
                  <a:schemeClr val="tx1"/>
                </a:solidFill>
                <a:latin typeface="Times New Roman" panose="02020603050405020304" pitchFamily="18" charset="0"/>
                <a:cs typeface="Times New Roman" panose="02020603050405020304" pitchFamily="18" charset="0"/>
              </a:rPr>
              <a:t> </a:t>
            </a:r>
            <a:r>
              <a:rPr lang="en-US" altLang="en-US" sz="4800" b="1" dirty="0" err="1" smtClean="0">
                <a:solidFill>
                  <a:schemeClr val="tx1"/>
                </a:solidFill>
                <a:latin typeface="Times New Roman" panose="02020603050405020304" pitchFamily="18" charset="0"/>
                <a:cs typeface="Times New Roman" panose="02020603050405020304" pitchFamily="18" charset="0"/>
              </a:rPr>
              <a:t>trong</a:t>
            </a:r>
            <a:r>
              <a:rPr lang="en-US" altLang="en-US" sz="4800" b="1" dirty="0" smtClean="0">
                <a:solidFill>
                  <a:schemeClr val="tx1"/>
                </a:solidFill>
                <a:latin typeface="Times New Roman" panose="02020603050405020304" pitchFamily="18" charset="0"/>
                <a:cs typeface="Times New Roman" panose="02020603050405020304" pitchFamily="18" charset="0"/>
              </a:rPr>
              <a:t> </a:t>
            </a:r>
            <a:r>
              <a:rPr lang="en-US" altLang="en-US" sz="4800" b="1" dirty="0" err="1" smtClean="0">
                <a:solidFill>
                  <a:schemeClr val="tx1"/>
                </a:solidFill>
                <a:latin typeface="Times New Roman" panose="02020603050405020304" pitchFamily="18" charset="0"/>
                <a:cs typeface="Times New Roman" panose="02020603050405020304" pitchFamily="18" charset="0"/>
              </a:rPr>
              <a:t>sách</a:t>
            </a:r>
            <a:r>
              <a:rPr lang="en-US" altLang="en-US" sz="4800" b="1" dirty="0" smtClean="0">
                <a:solidFill>
                  <a:schemeClr val="tx1"/>
                </a:solidFill>
                <a:latin typeface="Times New Roman" panose="02020603050405020304" pitchFamily="18" charset="0"/>
                <a:cs typeface="Times New Roman" panose="02020603050405020304" pitchFamily="18" charset="0"/>
              </a:rPr>
              <a:t> </a:t>
            </a:r>
            <a:r>
              <a:rPr lang="en-US" altLang="en-US" sz="4800" b="1" dirty="0" err="1" smtClean="0">
                <a:solidFill>
                  <a:schemeClr val="tx1"/>
                </a:solidFill>
                <a:latin typeface="Times New Roman" panose="02020603050405020304" pitchFamily="18" charset="0"/>
                <a:cs typeface="Times New Roman" panose="02020603050405020304" pitchFamily="18" charset="0"/>
              </a:rPr>
              <a:t>Truyền</a:t>
            </a:r>
            <a:r>
              <a:rPr lang="en-US" altLang="en-US" sz="4800" b="1" dirty="0" smtClean="0">
                <a:solidFill>
                  <a:schemeClr val="tx1"/>
                </a:solidFill>
                <a:latin typeface="Times New Roman" panose="02020603050405020304" pitchFamily="18" charset="0"/>
                <a:cs typeface="Times New Roman" panose="02020603050405020304" pitchFamily="18" charset="0"/>
              </a:rPr>
              <a:t> </a:t>
            </a:r>
            <a:r>
              <a:rPr lang="en-US" altLang="en-US" sz="4800" b="1" dirty="0" err="1" smtClean="0">
                <a:solidFill>
                  <a:schemeClr val="tx1"/>
                </a:solidFill>
                <a:latin typeface="Times New Roman" panose="02020603050405020304" pitchFamily="18" charset="0"/>
                <a:cs typeface="Times New Roman" panose="02020603050405020304" pitchFamily="18" charset="0"/>
              </a:rPr>
              <a:t>đạo</a:t>
            </a:r>
            <a:r>
              <a:rPr lang="en-US" altLang="en-US" sz="4800" b="1" dirty="0" smtClean="0">
                <a:solidFill>
                  <a:schemeClr val="tx1"/>
                </a:solidFill>
                <a:latin typeface="Times New Roman" panose="02020603050405020304" pitchFamily="18" charset="0"/>
                <a:cs typeface="Times New Roman" panose="02020603050405020304" pitchFamily="18" charset="0"/>
              </a:rPr>
              <a:t> </a:t>
            </a:r>
            <a:r>
              <a:rPr lang="en-US" altLang="en-US" sz="4800" b="1" dirty="0" err="1" smtClean="0">
                <a:solidFill>
                  <a:schemeClr val="tx1"/>
                </a:solidFill>
                <a:latin typeface="Times New Roman" panose="02020603050405020304" pitchFamily="18" charset="0"/>
                <a:cs typeface="Times New Roman" panose="02020603050405020304" pitchFamily="18" charset="0"/>
              </a:rPr>
              <a:t>là</a:t>
            </a:r>
            <a:r>
              <a:rPr lang="en-US" altLang="en-US" sz="4800" b="1" dirty="0" smtClean="0">
                <a:solidFill>
                  <a:schemeClr val="tx1"/>
                </a:solidFill>
                <a:latin typeface="Times New Roman" panose="02020603050405020304" pitchFamily="18" charset="0"/>
                <a:cs typeface="Times New Roman" panose="02020603050405020304" pitchFamily="18" charset="0"/>
              </a:rPr>
              <a:t> </a:t>
            </a:r>
            <a:r>
              <a:rPr lang="en-US" altLang="en-US" sz="4800" b="1" dirty="0" err="1" smtClean="0">
                <a:solidFill>
                  <a:schemeClr val="tx1"/>
                </a:solidFill>
                <a:latin typeface="Times New Roman" panose="02020603050405020304" pitchFamily="18" charset="0"/>
                <a:cs typeface="Times New Roman" panose="02020603050405020304" pitchFamily="18" charset="0"/>
              </a:rPr>
              <a:t>gì</a:t>
            </a:r>
            <a:r>
              <a:rPr lang="en-US" altLang="en-US" sz="4800" b="1" dirty="0" smtClean="0">
                <a:solidFill>
                  <a:schemeClr val="tx1"/>
                </a:solidFill>
                <a:latin typeface="Times New Roman" panose="02020603050405020304" pitchFamily="18" charset="0"/>
                <a:cs typeface="Times New Roman" panose="02020603050405020304" pitchFamily="18" charset="0"/>
              </a:rPr>
              <a:t>?</a:t>
            </a:r>
          </a:p>
        </p:txBody>
      </p:sp>
      <p:sp>
        <p:nvSpPr>
          <p:cNvPr id="154627" name="AutoShape 3"/>
          <p:cNvSpPr>
            <a:spLocks noChangeArrowheads="1"/>
          </p:cNvSpPr>
          <p:nvPr/>
        </p:nvSpPr>
        <p:spPr bwMode="auto">
          <a:xfrm>
            <a:off x="5334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chemeClr val="bg1"/>
                </a:solidFill>
              </a:rPr>
              <a:t>A. </a:t>
            </a:r>
            <a:r>
              <a:rPr lang="en-US" altLang="en-US" sz="3200" b="0" dirty="0" err="1" smtClean="0">
                <a:solidFill>
                  <a:schemeClr val="bg1"/>
                </a:solidFill>
              </a:rPr>
              <a:t>Vui</a:t>
            </a:r>
            <a:r>
              <a:rPr lang="en-US" altLang="en-US" sz="3200" b="0" dirty="0" smtClean="0">
                <a:solidFill>
                  <a:schemeClr val="bg1"/>
                </a:solidFill>
              </a:rPr>
              <a:t> </a:t>
            </a:r>
            <a:r>
              <a:rPr lang="en-US" altLang="en-US" sz="3200" b="0" dirty="0" err="1" smtClean="0">
                <a:solidFill>
                  <a:schemeClr val="bg1"/>
                </a:solidFill>
              </a:rPr>
              <a:t>hưởng</a:t>
            </a:r>
            <a:endParaRPr lang="en-US" altLang="en-US" sz="3200" b="0" dirty="0">
              <a:solidFill>
                <a:schemeClr val="bg1"/>
              </a:solidFill>
            </a:endParaRPr>
          </a:p>
        </p:txBody>
      </p:sp>
      <p:sp>
        <p:nvSpPr>
          <p:cNvPr id="154628" name="AutoShape 4"/>
          <p:cNvSpPr>
            <a:spLocks noChangeArrowheads="1"/>
          </p:cNvSpPr>
          <p:nvPr/>
        </p:nvSpPr>
        <p:spPr bwMode="auto">
          <a:xfrm>
            <a:off x="45720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a:solidFill>
                  <a:schemeClr val="bg1"/>
                </a:solidFill>
              </a:rPr>
              <a:t>B. Meaningless</a:t>
            </a:r>
          </a:p>
        </p:txBody>
      </p:sp>
      <p:sp>
        <p:nvSpPr>
          <p:cNvPr id="154629" name="AutoShape 5"/>
          <p:cNvSpPr>
            <a:spLocks noChangeArrowheads="1"/>
          </p:cNvSpPr>
          <p:nvPr/>
        </p:nvSpPr>
        <p:spPr bwMode="auto">
          <a:xfrm>
            <a:off x="5334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chemeClr val="bg1"/>
                </a:solidFill>
              </a:rPr>
              <a:t>C. </a:t>
            </a:r>
            <a:r>
              <a:rPr lang="en-US" altLang="en-US" sz="3200" b="0" dirty="0" err="1" smtClean="0">
                <a:solidFill>
                  <a:schemeClr val="bg1"/>
                </a:solidFill>
              </a:rPr>
              <a:t>Kính</a:t>
            </a:r>
            <a:r>
              <a:rPr lang="en-US" altLang="en-US" sz="3200" b="0" dirty="0" smtClean="0">
                <a:solidFill>
                  <a:schemeClr val="bg1"/>
                </a:solidFill>
              </a:rPr>
              <a:t> </a:t>
            </a:r>
            <a:r>
              <a:rPr lang="en-US" altLang="en-US" sz="3200" b="0" dirty="0" err="1" smtClean="0">
                <a:solidFill>
                  <a:schemeClr val="bg1"/>
                </a:solidFill>
              </a:rPr>
              <a:t>sợ</a:t>
            </a:r>
            <a:endParaRPr lang="en-US" altLang="en-US" sz="3200" b="0" dirty="0">
              <a:solidFill>
                <a:schemeClr val="bg1"/>
              </a:solidFill>
            </a:endParaRPr>
          </a:p>
        </p:txBody>
      </p:sp>
      <p:sp>
        <p:nvSpPr>
          <p:cNvPr id="154630" name="AutoShape 6"/>
          <p:cNvSpPr>
            <a:spLocks noChangeArrowheads="1"/>
          </p:cNvSpPr>
          <p:nvPr/>
        </p:nvSpPr>
        <p:spPr bwMode="auto">
          <a:xfrm>
            <a:off x="45720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chemeClr val="bg1"/>
                </a:solidFill>
              </a:rPr>
              <a:t>D. </a:t>
            </a:r>
            <a:r>
              <a:rPr lang="en-US" altLang="en-US" sz="3200" b="0" dirty="0" err="1" smtClean="0">
                <a:solidFill>
                  <a:schemeClr val="bg1"/>
                </a:solidFill>
              </a:rPr>
              <a:t>Bất</a:t>
            </a:r>
            <a:r>
              <a:rPr lang="en-US" altLang="en-US" sz="3200" b="0" dirty="0" smtClean="0">
                <a:solidFill>
                  <a:schemeClr val="bg1"/>
                </a:solidFill>
              </a:rPr>
              <a:t> </a:t>
            </a:r>
            <a:r>
              <a:rPr lang="en-US" altLang="en-US" sz="3200" b="0" dirty="0" err="1" smtClean="0">
                <a:solidFill>
                  <a:schemeClr val="bg1"/>
                </a:solidFill>
              </a:rPr>
              <a:t>lực</a:t>
            </a:r>
            <a:endParaRPr lang="en-US" altLang="en-US" sz="3200" b="0" dirty="0">
              <a:solidFill>
                <a:schemeClr val="bg1"/>
              </a:solidFill>
            </a:endParaRPr>
          </a:p>
        </p:txBody>
      </p:sp>
      <p:sp>
        <p:nvSpPr>
          <p:cNvPr id="154631" name="AutoShape 7"/>
          <p:cNvSpPr>
            <a:spLocks noChangeArrowheads="1"/>
          </p:cNvSpPr>
          <p:nvPr/>
        </p:nvSpPr>
        <p:spPr bwMode="auto">
          <a:xfrm>
            <a:off x="4572000" y="2971800"/>
            <a:ext cx="3581400" cy="762000"/>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rgbClr val="FFFF00"/>
                </a:solidFill>
              </a:rPr>
              <a:t>B. </a:t>
            </a:r>
            <a:r>
              <a:rPr lang="en-US" altLang="en-US" sz="3200" b="0" dirty="0" err="1" smtClean="0">
                <a:solidFill>
                  <a:srgbClr val="FFFF00"/>
                </a:solidFill>
              </a:rPr>
              <a:t>Vô</a:t>
            </a:r>
            <a:r>
              <a:rPr lang="en-US" altLang="en-US" sz="3200" b="0" dirty="0" smtClean="0">
                <a:solidFill>
                  <a:srgbClr val="FFFF00"/>
                </a:solidFill>
              </a:rPr>
              <a:t> </a:t>
            </a:r>
            <a:r>
              <a:rPr lang="en-US" altLang="en-US" sz="3200" b="0" dirty="0" err="1" smtClean="0">
                <a:solidFill>
                  <a:srgbClr val="FFFF00"/>
                </a:solidFill>
              </a:rPr>
              <a:t>nghĩa</a:t>
            </a:r>
            <a:endParaRPr lang="en-US" altLang="en-US" sz="3200" b="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plus(in)">
                                      <p:cBhvr>
                                        <p:cTn id="7" dur="1000"/>
                                        <p:tgtEl>
                                          <p:spTgt spid="154627"/>
                                        </p:tgtEl>
                                      </p:cBhvr>
                                    </p:animEffect>
                                  </p:childTnLst>
                                </p:cTn>
                              </p:par>
                            </p:childTnLst>
                          </p:cTn>
                        </p:par>
                        <p:par>
                          <p:cTn id="8" fill="hold" nodeType="afterGroup">
                            <p:stCondLst>
                              <p:cond delay="1000"/>
                            </p:stCondLst>
                            <p:childTnLst>
                              <p:par>
                                <p:cTn id="9" presetID="13" presetClass="entr" presetSubtype="16" fill="hold" grpId="0" nodeType="afterEffect">
                                  <p:stCondLst>
                                    <p:cond delay="0"/>
                                  </p:stCondLst>
                                  <p:childTnLst>
                                    <p:set>
                                      <p:cBhvr>
                                        <p:cTn id="10" dur="1" fill="hold">
                                          <p:stCondLst>
                                            <p:cond delay="0"/>
                                          </p:stCondLst>
                                        </p:cTn>
                                        <p:tgtEl>
                                          <p:spTgt spid="154628"/>
                                        </p:tgtEl>
                                        <p:attrNameLst>
                                          <p:attrName>style.visibility</p:attrName>
                                        </p:attrNameLst>
                                      </p:cBhvr>
                                      <p:to>
                                        <p:strVal val="visible"/>
                                      </p:to>
                                    </p:set>
                                    <p:animEffect transition="in" filter="plus(in)">
                                      <p:cBhvr>
                                        <p:cTn id="11" dur="1000"/>
                                        <p:tgtEl>
                                          <p:spTgt spid="154628"/>
                                        </p:tgtEl>
                                      </p:cBhvr>
                                    </p:animEffect>
                                  </p:childTnLst>
                                </p:cTn>
                              </p:par>
                            </p:childTnLst>
                          </p:cTn>
                        </p:par>
                        <p:par>
                          <p:cTn id="12" fill="hold" nodeType="afterGroup">
                            <p:stCondLst>
                              <p:cond delay="2000"/>
                            </p:stCondLst>
                            <p:childTnLst>
                              <p:par>
                                <p:cTn id="13" presetID="13" presetClass="entr" presetSubtype="16" fill="hold" grpId="0" nodeType="afterEffect">
                                  <p:stCondLst>
                                    <p:cond delay="0"/>
                                  </p:stCondLst>
                                  <p:childTnLst>
                                    <p:set>
                                      <p:cBhvr>
                                        <p:cTn id="14" dur="1" fill="hold">
                                          <p:stCondLst>
                                            <p:cond delay="0"/>
                                          </p:stCondLst>
                                        </p:cTn>
                                        <p:tgtEl>
                                          <p:spTgt spid="154629"/>
                                        </p:tgtEl>
                                        <p:attrNameLst>
                                          <p:attrName>style.visibility</p:attrName>
                                        </p:attrNameLst>
                                      </p:cBhvr>
                                      <p:to>
                                        <p:strVal val="visible"/>
                                      </p:to>
                                    </p:set>
                                    <p:animEffect transition="in" filter="plus(in)">
                                      <p:cBhvr>
                                        <p:cTn id="15" dur="1000"/>
                                        <p:tgtEl>
                                          <p:spTgt spid="154629"/>
                                        </p:tgtEl>
                                      </p:cBhvr>
                                    </p:animEffect>
                                  </p:childTnLst>
                                </p:cTn>
                              </p:par>
                            </p:childTnLst>
                          </p:cTn>
                        </p:par>
                        <p:par>
                          <p:cTn id="16" fill="hold" nodeType="afterGroup">
                            <p:stCondLst>
                              <p:cond delay="3000"/>
                            </p:stCondLst>
                            <p:childTnLst>
                              <p:par>
                                <p:cTn id="17" presetID="13" presetClass="entr" presetSubtype="16" fill="hold" grpId="0" nodeType="afterEffect">
                                  <p:stCondLst>
                                    <p:cond delay="0"/>
                                  </p:stCondLst>
                                  <p:childTnLst>
                                    <p:set>
                                      <p:cBhvr>
                                        <p:cTn id="18" dur="1" fill="hold">
                                          <p:stCondLst>
                                            <p:cond delay="0"/>
                                          </p:stCondLst>
                                        </p:cTn>
                                        <p:tgtEl>
                                          <p:spTgt spid="154630"/>
                                        </p:tgtEl>
                                        <p:attrNameLst>
                                          <p:attrName>style.visibility</p:attrName>
                                        </p:attrNameLst>
                                      </p:cBhvr>
                                      <p:to>
                                        <p:strVal val="visible"/>
                                      </p:to>
                                    </p:set>
                                    <p:animEffect transition="in" filter="plus(in)">
                                      <p:cBhvr>
                                        <p:cTn id="19" dur="1000"/>
                                        <p:tgtEl>
                                          <p:spTgt spid="1546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4631"/>
                                        </p:tgtEl>
                                        <p:attrNameLst>
                                          <p:attrName>style.visibility</p:attrName>
                                        </p:attrNameLst>
                                      </p:cBhvr>
                                      <p:to>
                                        <p:strVal val="visible"/>
                                      </p:to>
                                    </p:set>
                                    <p:animEffect transition="in" filter="randombar(horizontal)">
                                      <p:cBhvr>
                                        <p:cTn id="24" dur="500"/>
                                        <p:tgtEl>
                                          <p:spTgt spid="154631"/>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animBg="1"/>
      <p:bldP spid="154628" grpId="0" animBg="1"/>
      <p:bldP spid="154629" grpId="0" animBg="1"/>
      <p:bldP spid="154630" grpId="0" animBg="1"/>
      <p:bldP spid="1546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5"/>
          <p:cNvSpPr>
            <a:spLocks noGrp="1" noChangeArrowheads="1"/>
          </p:cNvSpPr>
          <p:nvPr>
            <p:ph type="title"/>
          </p:nvPr>
        </p:nvSpPr>
        <p:spPr/>
        <p:txBody>
          <a:bodyPr/>
          <a:lstStyle/>
          <a:p>
            <a:pPr eaLnBrk="1" hangingPunct="1"/>
            <a:endParaRPr lang="en-US" altLang="en-US" smtClean="0"/>
          </a:p>
        </p:txBody>
      </p:sp>
      <p:pic>
        <p:nvPicPr>
          <p:cNvPr id="106498" name="Picture 4" descr="Picture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106499" name="Rectangle 7"/>
          <p:cNvSpPr>
            <a:spLocks noChangeArrowheads="1"/>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4400" b="0" dirty="0" err="1" smtClean="0">
                <a:solidFill>
                  <a:schemeClr val="bg1"/>
                </a:solidFill>
                <a:latin typeface="+mj-lt"/>
              </a:rPr>
              <a:t>Chủ</a:t>
            </a:r>
            <a:r>
              <a:rPr lang="en-US" altLang="en-US" sz="4400" b="0" dirty="0" smtClean="0">
                <a:solidFill>
                  <a:schemeClr val="bg1"/>
                </a:solidFill>
                <a:latin typeface="+mj-lt"/>
              </a:rPr>
              <a:t> </a:t>
            </a:r>
            <a:r>
              <a:rPr lang="en-US" altLang="en-US" sz="4400" b="0" dirty="0" err="1" smtClean="0">
                <a:solidFill>
                  <a:schemeClr val="bg1"/>
                </a:solidFill>
                <a:latin typeface="+mj-lt"/>
              </a:rPr>
              <a:t>đề</a:t>
            </a:r>
            <a:r>
              <a:rPr lang="en-US" altLang="en-US" sz="4400" b="0" dirty="0" smtClean="0">
                <a:solidFill>
                  <a:schemeClr val="bg1"/>
                </a:solidFill>
                <a:latin typeface="+mj-lt"/>
              </a:rPr>
              <a:t> </a:t>
            </a:r>
            <a:r>
              <a:rPr lang="en-US" altLang="en-US" sz="4400" b="0" dirty="0" err="1" smtClean="0">
                <a:solidFill>
                  <a:schemeClr val="bg1"/>
                </a:solidFill>
                <a:latin typeface="+mj-lt"/>
              </a:rPr>
              <a:t>thần</a:t>
            </a:r>
            <a:r>
              <a:rPr lang="en-US" altLang="en-US" sz="4400" b="0" dirty="0" smtClean="0">
                <a:solidFill>
                  <a:schemeClr val="bg1"/>
                </a:solidFill>
                <a:latin typeface="+mj-lt"/>
              </a:rPr>
              <a:t> </a:t>
            </a:r>
            <a:r>
              <a:rPr lang="en-US" altLang="en-US" sz="4400" b="0" dirty="0" err="1" smtClean="0">
                <a:solidFill>
                  <a:schemeClr val="bg1"/>
                </a:solidFill>
                <a:latin typeface="+mj-lt"/>
              </a:rPr>
              <a:t>học</a:t>
            </a:r>
            <a:endParaRPr lang="en-US" altLang="en-US" sz="4400" b="0" dirty="0">
              <a:solidFill>
                <a:schemeClr val="bg1"/>
              </a:solidFill>
              <a:latin typeface="+mj-lt"/>
            </a:endParaRPr>
          </a:p>
        </p:txBody>
      </p:sp>
      <p:sp>
        <p:nvSpPr>
          <p:cNvPr id="106500" name="Rectangle 8"/>
          <p:cNvSpPr>
            <a:spLocks noChangeArrowheads="1"/>
          </p:cNvSpPr>
          <p:nvPr/>
        </p:nvSpPr>
        <p:spPr bwMode="auto">
          <a:xfrm>
            <a:off x="533400" y="1371600"/>
            <a:ext cx="6270625" cy="6858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dirty="0" err="1" smtClean="0">
                <a:solidFill>
                  <a:schemeClr val="bg1"/>
                </a:solidFill>
              </a:rPr>
              <a:t>Thần</a:t>
            </a:r>
            <a:r>
              <a:rPr lang="en-US" altLang="en-US" sz="3200" dirty="0" smtClean="0">
                <a:solidFill>
                  <a:schemeClr val="bg1"/>
                </a:solidFill>
              </a:rPr>
              <a:t> </a:t>
            </a:r>
            <a:r>
              <a:rPr lang="en-US" altLang="en-US" sz="3200" dirty="0" err="1" smtClean="0">
                <a:solidFill>
                  <a:schemeClr val="bg1"/>
                </a:solidFill>
              </a:rPr>
              <a:t>học</a:t>
            </a:r>
            <a:r>
              <a:rPr lang="en-US" altLang="en-US" sz="3200" dirty="0" smtClean="0">
                <a:solidFill>
                  <a:schemeClr val="bg1"/>
                </a:solidFill>
              </a:rPr>
              <a:t> </a:t>
            </a:r>
            <a:r>
              <a:rPr lang="en-US" altLang="en-US" sz="3200" dirty="0" err="1" smtClean="0">
                <a:solidFill>
                  <a:schemeClr val="bg1"/>
                </a:solidFill>
              </a:rPr>
              <a:t>về</a:t>
            </a:r>
            <a:r>
              <a:rPr lang="en-US" altLang="en-US" sz="3200" dirty="0" smtClean="0">
                <a:solidFill>
                  <a:schemeClr val="bg1"/>
                </a:solidFill>
              </a:rPr>
              <a:t> </a:t>
            </a:r>
            <a:r>
              <a:rPr lang="en-US" altLang="en-US" sz="3200" dirty="0" err="1" smtClean="0">
                <a:solidFill>
                  <a:schemeClr val="bg1"/>
                </a:solidFill>
              </a:rPr>
              <a:t>sự</a:t>
            </a:r>
            <a:r>
              <a:rPr lang="en-US" altLang="en-US" sz="3200" dirty="0" smtClean="0">
                <a:solidFill>
                  <a:schemeClr val="bg1"/>
                </a:solidFill>
              </a:rPr>
              <a:t> </a:t>
            </a:r>
            <a:r>
              <a:rPr lang="en-US" altLang="en-US" sz="3200" dirty="0" err="1" smtClean="0">
                <a:solidFill>
                  <a:schemeClr val="bg1"/>
                </a:solidFill>
              </a:rPr>
              <a:t>mãn</a:t>
            </a:r>
            <a:r>
              <a:rPr lang="en-US" altLang="en-US" sz="3200" dirty="0" smtClean="0">
                <a:solidFill>
                  <a:schemeClr val="bg1"/>
                </a:solidFill>
              </a:rPr>
              <a:t> </a:t>
            </a:r>
            <a:r>
              <a:rPr lang="en-US" altLang="en-US" sz="3200" dirty="0" err="1" smtClean="0">
                <a:solidFill>
                  <a:schemeClr val="bg1"/>
                </a:solidFill>
              </a:rPr>
              <a:t>nguyện</a:t>
            </a:r>
            <a:endParaRPr lang="en-US" altLang="en-US" sz="4400" b="0" dirty="0">
              <a:solidFill>
                <a:schemeClr val="bg1"/>
              </a:solidFill>
            </a:endParaRPr>
          </a:p>
        </p:txBody>
      </p:sp>
      <p:sp>
        <p:nvSpPr>
          <p:cNvPr id="106501" name="Rectangle 9"/>
          <p:cNvSpPr>
            <a:spLocks noChangeArrowheads="1"/>
          </p:cNvSpPr>
          <p:nvPr/>
        </p:nvSpPr>
        <p:spPr bwMode="auto">
          <a:xfrm>
            <a:off x="838200" y="2500999"/>
            <a:ext cx="7924800" cy="3108543"/>
          </a:xfrm>
          <a:prstGeom prst="rect">
            <a:avLst/>
          </a:prstGeom>
          <a:solidFill>
            <a:srgbClr val="FFFF00">
              <a:alpha val="8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b="0" dirty="0" err="1" smtClean="0">
                <a:solidFill>
                  <a:schemeClr val="tx1"/>
                </a:solidFill>
              </a:rPr>
              <a:t>Nhận</a:t>
            </a:r>
            <a:r>
              <a:rPr lang="en-US" altLang="en-US" b="0" dirty="0" smtClean="0">
                <a:solidFill>
                  <a:schemeClr val="tx1"/>
                </a:solidFill>
              </a:rPr>
              <a:t> </a:t>
            </a:r>
            <a:r>
              <a:rPr lang="en-US" altLang="en-US" b="0" dirty="0" err="1" smtClean="0">
                <a:solidFill>
                  <a:schemeClr val="tx1"/>
                </a:solidFill>
              </a:rPr>
              <a:t>biết</a:t>
            </a:r>
            <a:r>
              <a:rPr lang="en-US" altLang="en-US" b="0" dirty="0" smtClean="0">
                <a:solidFill>
                  <a:schemeClr val="tx1"/>
                </a:solidFill>
              </a:rPr>
              <a:t> </a:t>
            </a:r>
            <a:r>
              <a:rPr lang="en-US" altLang="en-US" b="0" dirty="0" err="1" smtClean="0">
                <a:solidFill>
                  <a:schemeClr val="tx1"/>
                </a:solidFill>
              </a:rPr>
              <a:t>việc</a:t>
            </a:r>
            <a:r>
              <a:rPr lang="en-US" altLang="en-US" b="0" dirty="0" smtClean="0">
                <a:solidFill>
                  <a:schemeClr val="tx1"/>
                </a:solidFill>
              </a:rPr>
              <a:t> </a:t>
            </a:r>
            <a:r>
              <a:rPr lang="en-US" altLang="en-US" b="0" dirty="0" err="1" smtClean="0">
                <a:solidFill>
                  <a:schemeClr val="tx1"/>
                </a:solidFill>
              </a:rPr>
              <a:t>thiếu</a:t>
            </a:r>
            <a:r>
              <a:rPr lang="en-US" altLang="en-US" b="0" dirty="0" smtClean="0">
                <a:solidFill>
                  <a:schemeClr val="tx1"/>
                </a:solidFill>
              </a:rPr>
              <a:t> ý </a:t>
            </a:r>
            <a:r>
              <a:rPr lang="en-US" altLang="en-US" b="0" dirty="0" err="1" smtClean="0">
                <a:solidFill>
                  <a:schemeClr val="tx1"/>
                </a:solidFill>
              </a:rPr>
              <a:t>nghĩa</a:t>
            </a:r>
            <a:r>
              <a:rPr lang="en-US" altLang="en-US" b="0" dirty="0" smtClean="0">
                <a:solidFill>
                  <a:schemeClr val="tx1"/>
                </a:solidFill>
              </a:rPr>
              <a:t> </a:t>
            </a:r>
            <a:r>
              <a:rPr lang="en-US" altLang="en-US" b="0" dirty="0" err="1" smtClean="0">
                <a:solidFill>
                  <a:schemeClr val="tx1"/>
                </a:solidFill>
              </a:rPr>
              <a:t>trong</a:t>
            </a:r>
            <a:r>
              <a:rPr lang="en-US" altLang="en-US" b="0" dirty="0" smtClean="0">
                <a:solidFill>
                  <a:schemeClr val="tx1"/>
                </a:solidFill>
              </a:rPr>
              <a:t> </a:t>
            </a:r>
            <a:r>
              <a:rPr lang="en-US" altLang="en-US" b="0" dirty="0" err="1" smtClean="0">
                <a:solidFill>
                  <a:schemeClr val="tx1"/>
                </a:solidFill>
              </a:rPr>
              <a:t>cuộc</a:t>
            </a:r>
            <a:r>
              <a:rPr lang="en-US" altLang="en-US" b="0" dirty="0" smtClean="0">
                <a:solidFill>
                  <a:schemeClr val="tx1"/>
                </a:solidFill>
              </a:rPr>
              <a:t> </a:t>
            </a:r>
            <a:r>
              <a:rPr lang="en-US" altLang="en-US" b="0" dirty="0" err="1" smtClean="0">
                <a:solidFill>
                  <a:schemeClr val="tx1"/>
                </a:solidFill>
              </a:rPr>
              <a:t>sống</a:t>
            </a:r>
            <a:r>
              <a:rPr lang="en-US" altLang="en-US" b="0" dirty="0" smtClean="0">
                <a:solidFill>
                  <a:schemeClr val="tx1"/>
                </a:solidFill>
              </a:rPr>
              <a:t>, </a:t>
            </a:r>
            <a:r>
              <a:rPr lang="en-US" altLang="en-US" b="0" dirty="0" err="1" smtClean="0">
                <a:solidFill>
                  <a:schemeClr val="tx1"/>
                </a:solidFill>
              </a:rPr>
              <a:t>sách</a:t>
            </a:r>
            <a:r>
              <a:rPr lang="en-US" altLang="en-US" b="0" dirty="0" smtClean="0">
                <a:solidFill>
                  <a:schemeClr val="tx1"/>
                </a:solidFill>
              </a:rPr>
              <a:t> </a:t>
            </a:r>
            <a:r>
              <a:rPr lang="en-US" altLang="en-US" b="0" dirty="0" err="1" smtClean="0">
                <a:solidFill>
                  <a:schemeClr val="tx1"/>
                </a:solidFill>
              </a:rPr>
              <a:t>Qoheleth</a:t>
            </a:r>
            <a:r>
              <a:rPr lang="en-US" altLang="en-US" b="0" dirty="0" smtClean="0">
                <a:solidFill>
                  <a:schemeClr val="tx1"/>
                </a:solidFill>
              </a:rPr>
              <a:t> </a:t>
            </a:r>
            <a:r>
              <a:rPr lang="en-US" altLang="en-US" b="0" dirty="0" err="1" smtClean="0">
                <a:solidFill>
                  <a:schemeClr val="tx1"/>
                </a:solidFill>
              </a:rPr>
              <a:t>khích</a:t>
            </a:r>
            <a:r>
              <a:rPr lang="en-US" altLang="en-US" b="0" dirty="0" smtClean="0">
                <a:solidFill>
                  <a:schemeClr val="tx1"/>
                </a:solidFill>
              </a:rPr>
              <a:t> </a:t>
            </a:r>
            <a:r>
              <a:rPr lang="en-US" altLang="en-US" b="0" dirty="0" err="1" smtClean="0">
                <a:solidFill>
                  <a:schemeClr val="tx1"/>
                </a:solidFill>
              </a:rPr>
              <a:t>lệ</a:t>
            </a:r>
            <a:r>
              <a:rPr lang="en-US" altLang="en-US" b="0" dirty="0" smtClean="0">
                <a:solidFill>
                  <a:schemeClr val="tx1"/>
                </a:solidFill>
              </a:rPr>
              <a:t> </a:t>
            </a:r>
            <a:r>
              <a:rPr lang="en-US" altLang="en-US" b="0" dirty="0" err="1" smtClean="0">
                <a:solidFill>
                  <a:schemeClr val="tx1"/>
                </a:solidFill>
              </a:rPr>
              <a:t>độc</a:t>
            </a:r>
            <a:r>
              <a:rPr lang="en-US" altLang="en-US" b="0" dirty="0" smtClean="0">
                <a:solidFill>
                  <a:schemeClr val="tx1"/>
                </a:solidFill>
              </a:rPr>
              <a:t> </a:t>
            </a:r>
            <a:r>
              <a:rPr lang="en-US" altLang="en-US" b="0" dirty="0" err="1" smtClean="0">
                <a:solidFill>
                  <a:schemeClr val="tx1"/>
                </a:solidFill>
              </a:rPr>
              <a:t>giả</a:t>
            </a:r>
            <a:r>
              <a:rPr lang="en-US" altLang="en-US" b="0" dirty="0" smtClean="0">
                <a:solidFill>
                  <a:schemeClr val="tx1"/>
                </a:solidFill>
              </a:rPr>
              <a:t> </a:t>
            </a:r>
            <a:r>
              <a:rPr lang="en-US" altLang="en-US" b="0" dirty="0" err="1" smtClean="0">
                <a:solidFill>
                  <a:schemeClr val="tx1"/>
                </a:solidFill>
              </a:rPr>
              <a:t>tận</a:t>
            </a:r>
            <a:r>
              <a:rPr lang="en-US" altLang="en-US" b="0" dirty="0" smtClean="0">
                <a:solidFill>
                  <a:schemeClr val="tx1"/>
                </a:solidFill>
              </a:rPr>
              <a:t> </a:t>
            </a:r>
            <a:r>
              <a:rPr lang="en-US" altLang="en-US" b="0" dirty="0" err="1" smtClean="0">
                <a:solidFill>
                  <a:schemeClr val="tx1"/>
                </a:solidFill>
              </a:rPr>
              <a:t>hưởng</a:t>
            </a:r>
            <a:r>
              <a:rPr lang="en-US" altLang="en-US" b="0" dirty="0" smtClean="0">
                <a:solidFill>
                  <a:schemeClr val="tx1"/>
                </a:solidFill>
              </a:rPr>
              <a:t> </a:t>
            </a:r>
            <a:r>
              <a:rPr lang="en-US" altLang="en-US" b="0" dirty="0" err="1" smtClean="0">
                <a:solidFill>
                  <a:schemeClr val="tx1"/>
                </a:solidFill>
              </a:rPr>
              <a:t>cuộc</a:t>
            </a:r>
            <a:r>
              <a:rPr lang="en-US" altLang="en-US" b="0" dirty="0" smtClean="0">
                <a:solidFill>
                  <a:schemeClr val="tx1"/>
                </a:solidFill>
              </a:rPr>
              <a:t> </a:t>
            </a:r>
            <a:r>
              <a:rPr lang="en-US" altLang="en-US" b="0" dirty="0" err="1" smtClean="0">
                <a:solidFill>
                  <a:schemeClr val="tx1"/>
                </a:solidFill>
              </a:rPr>
              <a:t>sống</a:t>
            </a:r>
            <a:r>
              <a:rPr lang="en-US" altLang="en-US" b="0" dirty="0" smtClean="0">
                <a:solidFill>
                  <a:schemeClr val="tx1"/>
                </a:solidFill>
              </a:rPr>
              <a:t>, </a:t>
            </a:r>
            <a:r>
              <a:rPr lang="en-US" altLang="en-US" b="0" dirty="0" err="1" smtClean="0">
                <a:solidFill>
                  <a:schemeClr val="tx1"/>
                </a:solidFill>
              </a:rPr>
              <a:t>vì</a:t>
            </a:r>
            <a:r>
              <a:rPr lang="en-US" altLang="en-US" b="0" dirty="0" smtClean="0">
                <a:solidFill>
                  <a:schemeClr val="tx1"/>
                </a:solidFill>
              </a:rPr>
              <a:t> </a:t>
            </a:r>
            <a:r>
              <a:rPr lang="en-US" altLang="en-US" b="0" dirty="0" err="1" smtClean="0">
                <a:solidFill>
                  <a:schemeClr val="tx1"/>
                </a:solidFill>
              </a:rPr>
              <a:t>chính</a:t>
            </a:r>
            <a:r>
              <a:rPr lang="en-US" altLang="en-US" b="0" dirty="0" smtClean="0">
                <a:solidFill>
                  <a:schemeClr val="tx1"/>
                </a:solidFill>
              </a:rPr>
              <a:t> ĐCT </a:t>
            </a:r>
            <a:r>
              <a:rPr lang="en-US" altLang="en-US" b="0" dirty="0" err="1" smtClean="0">
                <a:solidFill>
                  <a:schemeClr val="tx1"/>
                </a:solidFill>
              </a:rPr>
              <a:t>là</a:t>
            </a:r>
            <a:r>
              <a:rPr lang="en-US" altLang="en-US" b="0" dirty="0" smtClean="0">
                <a:solidFill>
                  <a:schemeClr val="tx1"/>
                </a:solidFill>
              </a:rPr>
              <a:t> </a:t>
            </a:r>
            <a:r>
              <a:rPr lang="en-US" altLang="en-US" b="0" dirty="0" err="1" smtClean="0">
                <a:solidFill>
                  <a:schemeClr val="tx1"/>
                </a:solidFill>
              </a:rPr>
              <a:t>Đấng</a:t>
            </a:r>
            <a:r>
              <a:rPr lang="en-US" altLang="en-US" b="0" dirty="0" smtClean="0">
                <a:solidFill>
                  <a:schemeClr val="tx1"/>
                </a:solidFill>
              </a:rPr>
              <a:t> ban </a:t>
            </a:r>
            <a:r>
              <a:rPr lang="en-US" altLang="en-US" b="0" dirty="0" err="1" smtClean="0">
                <a:solidFill>
                  <a:schemeClr val="tx1"/>
                </a:solidFill>
              </a:rPr>
              <a:t>cho</a:t>
            </a:r>
            <a:r>
              <a:rPr lang="en-US" altLang="en-US" b="0" dirty="0" smtClean="0">
                <a:solidFill>
                  <a:schemeClr val="tx1"/>
                </a:solidFill>
              </a:rPr>
              <a:t> </a:t>
            </a:r>
            <a:r>
              <a:rPr lang="en-US" altLang="en-US" b="0" dirty="0" err="1" smtClean="0">
                <a:solidFill>
                  <a:schemeClr val="tx1"/>
                </a:solidFill>
              </a:rPr>
              <a:t>chúng</a:t>
            </a:r>
            <a:r>
              <a:rPr lang="en-US" altLang="en-US" b="0" dirty="0" smtClean="0">
                <a:solidFill>
                  <a:schemeClr val="tx1"/>
                </a:solidFill>
              </a:rPr>
              <a:t> ta </a:t>
            </a:r>
            <a:r>
              <a:rPr lang="en-US" altLang="en-US" b="0" dirty="0" err="1" smtClean="0">
                <a:solidFill>
                  <a:schemeClr val="tx1"/>
                </a:solidFill>
              </a:rPr>
              <a:t>đặc</a:t>
            </a:r>
            <a:r>
              <a:rPr lang="en-US" altLang="en-US" b="0" dirty="0" smtClean="0">
                <a:solidFill>
                  <a:schemeClr val="tx1"/>
                </a:solidFill>
              </a:rPr>
              <a:t> </a:t>
            </a:r>
            <a:r>
              <a:rPr lang="en-US" altLang="en-US" b="0" dirty="0" err="1" smtClean="0">
                <a:solidFill>
                  <a:schemeClr val="tx1"/>
                </a:solidFill>
              </a:rPr>
              <a:t>ân</a:t>
            </a:r>
            <a:r>
              <a:rPr lang="en-US" altLang="en-US" b="0" dirty="0" smtClean="0">
                <a:solidFill>
                  <a:schemeClr val="tx1"/>
                </a:solidFill>
              </a:rPr>
              <a:t> </a:t>
            </a:r>
            <a:r>
              <a:rPr lang="en-US" altLang="en-US" b="0" dirty="0" err="1" smtClean="0">
                <a:solidFill>
                  <a:schemeClr val="tx1"/>
                </a:solidFill>
              </a:rPr>
              <a:t>đó</a:t>
            </a:r>
            <a:r>
              <a:rPr lang="en-US" altLang="en-US" b="0" dirty="0" smtClean="0">
                <a:solidFill>
                  <a:schemeClr val="tx1"/>
                </a:solidFill>
              </a:rPr>
              <a:t>. (</a:t>
            </a:r>
            <a:r>
              <a:rPr lang="en-US" altLang="en-US" b="0" dirty="0">
                <a:solidFill>
                  <a:schemeClr val="tx1"/>
                </a:solidFill>
              </a:rPr>
              <a:t>2:24-25). </a:t>
            </a:r>
            <a:r>
              <a:rPr lang="en-US" altLang="en-US" b="0" dirty="0" err="1" smtClean="0">
                <a:solidFill>
                  <a:schemeClr val="tx1"/>
                </a:solidFill>
              </a:rPr>
              <a:t>Sự</a:t>
            </a:r>
            <a:r>
              <a:rPr lang="en-US" altLang="en-US" b="0" dirty="0" smtClean="0">
                <a:solidFill>
                  <a:schemeClr val="tx1"/>
                </a:solidFill>
              </a:rPr>
              <a:t> </a:t>
            </a:r>
            <a:r>
              <a:rPr lang="en-US" altLang="en-US" b="0" dirty="0" err="1" smtClean="0">
                <a:solidFill>
                  <a:schemeClr val="tx1"/>
                </a:solidFill>
              </a:rPr>
              <a:t>thỏa</a:t>
            </a:r>
            <a:r>
              <a:rPr lang="en-US" altLang="en-US" b="0" dirty="0" smtClean="0">
                <a:solidFill>
                  <a:schemeClr val="tx1"/>
                </a:solidFill>
              </a:rPr>
              <a:t> </a:t>
            </a:r>
            <a:r>
              <a:rPr lang="en-US" altLang="en-US" b="0" dirty="0" err="1" smtClean="0">
                <a:solidFill>
                  <a:schemeClr val="tx1"/>
                </a:solidFill>
              </a:rPr>
              <a:t>mãn</a:t>
            </a:r>
            <a:r>
              <a:rPr lang="en-US" altLang="en-US" b="0" dirty="0" smtClean="0">
                <a:solidFill>
                  <a:schemeClr val="tx1"/>
                </a:solidFill>
              </a:rPr>
              <a:t> </a:t>
            </a:r>
            <a:r>
              <a:rPr lang="en-US" altLang="en-US" b="0" dirty="0" err="1" smtClean="0">
                <a:solidFill>
                  <a:schemeClr val="tx1"/>
                </a:solidFill>
              </a:rPr>
              <a:t>này</a:t>
            </a:r>
            <a:r>
              <a:rPr lang="en-US" altLang="en-US" b="0" dirty="0" smtClean="0">
                <a:solidFill>
                  <a:schemeClr val="tx1"/>
                </a:solidFill>
              </a:rPr>
              <a:t> </a:t>
            </a:r>
            <a:r>
              <a:rPr lang="en-US" altLang="en-US" b="0" dirty="0" err="1" smtClean="0">
                <a:solidFill>
                  <a:schemeClr val="tx1"/>
                </a:solidFill>
              </a:rPr>
              <a:t>không</a:t>
            </a:r>
            <a:r>
              <a:rPr lang="en-US" altLang="en-US" b="0" dirty="0" smtClean="0">
                <a:solidFill>
                  <a:schemeClr val="tx1"/>
                </a:solidFill>
              </a:rPr>
              <a:t> </a:t>
            </a:r>
            <a:r>
              <a:rPr lang="en-US" altLang="en-US" b="0" dirty="0" err="1" smtClean="0">
                <a:solidFill>
                  <a:schemeClr val="tx1"/>
                </a:solidFill>
              </a:rPr>
              <a:t>thuộc</a:t>
            </a:r>
            <a:r>
              <a:rPr lang="en-US" altLang="en-US" b="0" dirty="0" smtClean="0">
                <a:solidFill>
                  <a:schemeClr val="tx1"/>
                </a:solidFill>
              </a:rPr>
              <a:t> </a:t>
            </a:r>
            <a:r>
              <a:rPr lang="en-US" altLang="en-US" b="0" dirty="0" err="1" smtClean="0">
                <a:solidFill>
                  <a:schemeClr val="tx1"/>
                </a:solidFill>
              </a:rPr>
              <a:t>về</a:t>
            </a:r>
            <a:r>
              <a:rPr lang="en-US" altLang="en-US" b="0" dirty="0" smtClean="0">
                <a:solidFill>
                  <a:schemeClr val="tx1"/>
                </a:solidFill>
              </a:rPr>
              <a:t> </a:t>
            </a:r>
            <a:r>
              <a:rPr lang="en-US" altLang="en-US" b="0" dirty="0" err="1" smtClean="0">
                <a:solidFill>
                  <a:schemeClr val="tx1"/>
                </a:solidFill>
              </a:rPr>
              <a:t>loài</a:t>
            </a:r>
            <a:r>
              <a:rPr lang="en-US" altLang="en-US" b="0" dirty="0" smtClean="0">
                <a:solidFill>
                  <a:schemeClr val="tx1"/>
                </a:solidFill>
              </a:rPr>
              <a:t> </a:t>
            </a:r>
            <a:r>
              <a:rPr lang="en-US" altLang="en-US" b="0" dirty="0" err="1" smtClean="0">
                <a:solidFill>
                  <a:schemeClr val="tx1"/>
                </a:solidFill>
              </a:rPr>
              <a:t>người</a:t>
            </a:r>
            <a:r>
              <a:rPr lang="en-US" altLang="en-US" b="0" dirty="0" smtClean="0">
                <a:solidFill>
                  <a:schemeClr val="tx1"/>
                </a:solidFill>
              </a:rPr>
              <a:t>, </a:t>
            </a:r>
            <a:r>
              <a:rPr lang="en-US" altLang="en-US" b="0" dirty="0" err="1" smtClean="0">
                <a:solidFill>
                  <a:schemeClr val="tx1"/>
                </a:solidFill>
              </a:rPr>
              <a:t>vì</a:t>
            </a:r>
            <a:r>
              <a:rPr lang="en-US" altLang="en-US" b="0" dirty="0" smtClean="0">
                <a:solidFill>
                  <a:schemeClr val="tx1"/>
                </a:solidFill>
              </a:rPr>
              <a:t> </a:t>
            </a:r>
            <a:r>
              <a:rPr lang="en-US" altLang="en-US" b="0" dirty="0" err="1" smtClean="0">
                <a:solidFill>
                  <a:schemeClr val="tx1"/>
                </a:solidFill>
              </a:rPr>
              <a:t>công</a:t>
            </a:r>
            <a:r>
              <a:rPr lang="en-US" altLang="en-US" b="0" dirty="0" smtClean="0">
                <a:solidFill>
                  <a:schemeClr val="tx1"/>
                </a:solidFill>
              </a:rPr>
              <a:t> </a:t>
            </a:r>
            <a:r>
              <a:rPr lang="en-US" altLang="en-US" b="0" dirty="0" err="1" smtClean="0">
                <a:solidFill>
                  <a:schemeClr val="tx1"/>
                </a:solidFill>
              </a:rPr>
              <a:t>việc</a:t>
            </a:r>
            <a:r>
              <a:rPr lang="en-US" altLang="en-US" b="0" dirty="0" smtClean="0">
                <a:solidFill>
                  <a:schemeClr val="tx1"/>
                </a:solidFill>
              </a:rPr>
              <a:t> </a:t>
            </a:r>
            <a:r>
              <a:rPr lang="en-US" altLang="en-US" b="0" dirty="0" err="1" smtClean="0">
                <a:solidFill>
                  <a:schemeClr val="tx1"/>
                </a:solidFill>
              </a:rPr>
              <a:t>của</a:t>
            </a:r>
            <a:r>
              <a:rPr lang="en-US" altLang="en-US" b="0" dirty="0" smtClean="0">
                <a:solidFill>
                  <a:schemeClr val="tx1"/>
                </a:solidFill>
              </a:rPr>
              <a:t> </a:t>
            </a:r>
            <a:r>
              <a:rPr lang="en-US" altLang="en-US" b="0" dirty="0" err="1" smtClean="0">
                <a:solidFill>
                  <a:schemeClr val="tx1"/>
                </a:solidFill>
              </a:rPr>
              <a:t>người</a:t>
            </a:r>
            <a:r>
              <a:rPr lang="en-US" altLang="en-US" b="0" dirty="0" smtClean="0">
                <a:solidFill>
                  <a:schemeClr val="tx1"/>
                </a:solidFill>
              </a:rPr>
              <a:t> </a:t>
            </a:r>
            <a:r>
              <a:rPr lang="en-US" altLang="en-US" b="0" dirty="0" err="1" smtClean="0">
                <a:solidFill>
                  <a:schemeClr val="tx1"/>
                </a:solidFill>
              </a:rPr>
              <a:t>tội</a:t>
            </a:r>
            <a:r>
              <a:rPr lang="en-US" altLang="en-US" b="0" dirty="0" smtClean="0">
                <a:solidFill>
                  <a:schemeClr val="tx1"/>
                </a:solidFill>
              </a:rPr>
              <a:t> </a:t>
            </a:r>
            <a:r>
              <a:rPr lang="en-US" altLang="en-US" b="0" dirty="0" err="1" smtClean="0">
                <a:solidFill>
                  <a:schemeClr val="tx1"/>
                </a:solidFill>
              </a:rPr>
              <a:t>lỗi</a:t>
            </a:r>
            <a:r>
              <a:rPr lang="en-US" altLang="en-US" b="0" dirty="0" smtClean="0">
                <a:solidFill>
                  <a:schemeClr val="tx1"/>
                </a:solidFill>
              </a:rPr>
              <a:t> </a:t>
            </a:r>
            <a:r>
              <a:rPr lang="en-US" altLang="en-US" b="0" dirty="0" err="1" smtClean="0">
                <a:solidFill>
                  <a:schemeClr val="tx1"/>
                </a:solidFill>
              </a:rPr>
              <a:t>là</a:t>
            </a:r>
            <a:r>
              <a:rPr lang="en-US" altLang="en-US" b="0" dirty="0" smtClean="0">
                <a:solidFill>
                  <a:schemeClr val="tx1"/>
                </a:solidFill>
              </a:rPr>
              <a:t> </a:t>
            </a:r>
            <a:r>
              <a:rPr lang="en-US" altLang="en-US" b="0" dirty="0" err="1" smtClean="0">
                <a:solidFill>
                  <a:schemeClr val="tx1"/>
                </a:solidFill>
              </a:rPr>
              <a:t>vô</a:t>
            </a:r>
            <a:r>
              <a:rPr lang="en-US" altLang="en-US" b="0" dirty="0" smtClean="0">
                <a:solidFill>
                  <a:schemeClr val="tx1"/>
                </a:solidFill>
              </a:rPr>
              <a:t> </a:t>
            </a:r>
            <a:r>
              <a:rPr lang="en-US" altLang="en-US" b="0" dirty="0" err="1" smtClean="0">
                <a:solidFill>
                  <a:schemeClr val="tx1"/>
                </a:solidFill>
              </a:rPr>
              <a:t>ích</a:t>
            </a:r>
            <a:r>
              <a:rPr lang="en-US" altLang="en-US" b="0" dirty="0" smtClean="0">
                <a:solidFill>
                  <a:schemeClr val="tx1"/>
                </a:solidFill>
              </a:rPr>
              <a:t>. (2:26). </a:t>
            </a:r>
            <a:r>
              <a:rPr lang="en-US" altLang="en-US" b="0" dirty="0" err="1" smtClean="0">
                <a:solidFill>
                  <a:schemeClr val="tx1"/>
                </a:solidFill>
              </a:rPr>
              <a:t>Tuy</a:t>
            </a:r>
            <a:r>
              <a:rPr lang="en-US" altLang="en-US" b="0" dirty="0" smtClean="0">
                <a:solidFill>
                  <a:schemeClr val="tx1"/>
                </a:solidFill>
              </a:rPr>
              <a:t> </a:t>
            </a:r>
            <a:r>
              <a:rPr lang="en-US" altLang="en-US" b="0" dirty="0" err="1" smtClean="0">
                <a:solidFill>
                  <a:schemeClr val="tx1"/>
                </a:solidFill>
              </a:rPr>
              <a:t>nhiên</a:t>
            </a:r>
            <a:r>
              <a:rPr lang="en-US" altLang="en-US" b="0" dirty="0" smtClean="0">
                <a:solidFill>
                  <a:schemeClr val="tx1"/>
                </a:solidFill>
              </a:rPr>
              <a:t>, </a:t>
            </a:r>
            <a:r>
              <a:rPr lang="en-US" altLang="en-US" b="0" dirty="0" err="1" smtClean="0">
                <a:solidFill>
                  <a:schemeClr val="tx1"/>
                </a:solidFill>
              </a:rPr>
              <a:t>sự</a:t>
            </a:r>
            <a:r>
              <a:rPr lang="en-US" altLang="en-US" b="0" dirty="0" smtClean="0">
                <a:solidFill>
                  <a:schemeClr val="tx1"/>
                </a:solidFill>
              </a:rPr>
              <a:t> </a:t>
            </a:r>
            <a:r>
              <a:rPr lang="en-US" altLang="en-US" b="0" dirty="0" err="1" smtClean="0">
                <a:solidFill>
                  <a:schemeClr val="tx1"/>
                </a:solidFill>
              </a:rPr>
              <a:t>thỏa</a:t>
            </a:r>
            <a:r>
              <a:rPr lang="en-US" altLang="en-US" b="0" dirty="0" smtClean="0">
                <a:solidFill>
                  <a:schemeClr val="tx1"/>
                </a:solidFill>
              </a:rPr>
              <a:t> </a:t>
            </a:r>
            <a:r>
              <a:rPr lang="en-US" altLang="en-US" b="0" dirty="0" err="1" smtClean="0">
                <a:solidFill>
                  <a:schemeClr val="tx1"/>
                </a:solidFill>
              </a:rPr>
              <a:t>lòng</a:t>
            </a:r>
            <a:r>
              <a:rPr lang="en-US" altLang="en-US" b="0" dirty="0" smtClean="0">
                <a:solidFill>
                  <a:schemeClr val="tx1"/>
                </a:solidFill>
              </a:rPr>
              <a:t> tin </a:t>
            </a:r>
            <a:r>
              <a:rPr lang="en-US" altLang="en-US" b="0" dirty="0" err="1" smtClean="0">
                <a:solidFill>
                  <a:schemeClr val="tx1"/>
                </a:solidFill>
              </a:rPr>
              <a:t>kính</a:t>
            </a:r>
            <a:r>
              <a:rPr lang="en-US" altLang="en-US" b="0" dirty="0" smtClean="0">
                <a:solidFill>
                  <a:schemeClr val="tx1"/>
                </a:solidFill>
              </a:rPr>
              <a:t> </a:t>
            </a:r>
            <a:r>
              <a:rPr lang="en-US" altLang="en-US" b="0" dirty="0" err="1" smtClean="0">
                <a:solidFill>
                  <a:schemeClr val="tx1"/>
                </a:solidFill>
              </a:rPr>
              <a:t>không</a:t>
            </a:r>
            <a:r>
              <a:rPr lang="en-US" altLang="en-US" b="0" dirty="0" smtClean="0">
                <a:solidFill>
                  <a:schemeClr val="tx1"/>
                </a:solidFill>
              </a:rPr>
              <a:t> </a:t>
            </a:r>
            <a:r>
              <a:rPr lang="en-US" altLang="en-US" b="0" dirty="0" err="1" smtClean="0">
                <a:solidFill>
                  <a:schemeClr val="tx1"/>
                </a:solidFill>
              </a:rPr>
              <a:t>phải</a:t>
            </a:r>
            <a:r>
              <a:rPr lang="en-US" altLang="en-US" b="0" dirty="0" smtClean="0">
                <a:solidFill>
                  <a:schemeClr val="tx1"/>
                </a:solidFill>
              </a:rPr>
              <a:t> </a:t>
            </a:r>
            <a:r>
              <a:rPr lang="en-US" altLang="en-US" b="0" dirty="0" err="1" smtClean="0">
                <a:solidFill>
                  <a:schemeClr val="tx1"/>
                </a:solidFill>
              </a:rPr>
              <a:t>là</a:t>
            </a:r>
            <a:r>
              <a:rPr lang="en-US" altLang="en-US" b="0" dirty="0" smtClean="0">
                <a:solidFill>
                  <a:schemeClr val="tx1"/>
                </a:solidFill>
              </a:rPr>
              <a:t> </a:t>
            </a:r>
            <a:r>
              <a:rPr lang="en-US" altLang="en-US" b="0" dirty="0" err="1" smtClean="0">
                <a:solidFill>
                  <a:schemeClr val="tx1"/>
                </a:solidFill>
              </a:rPr>
              <a:t>điều</a:t>
            </a:r>
            <a:r>
              <a:rPr lang="en-US" altLang="en-US" b="0" dirty="0" smtClean="0">
                <a:solidFill>
                  <a:schemeClr val="tx1"/>
                </a:solidFill>
              </a:rPr>
              <a:t> </a:t>
            </a:r>
            <a:r>
              <a:rPr lang="en-US" altLang="en-US" b="0" dirty="0" err="1" smtClean="0">
                <a:solidFill>
                  <a:schemeClr val="tx1"/>
                </a:solidFill>
              </a:rPr>
              <a:t>tốt</a:t>
            </a:r>
            <a:r>
              <a:rPr lang="en-US" altLang="en-US" b="0" dirty="0" smtClean="0">
                <a:solidFill>
                  <a:schemeClr val="tx1"/>
                </a:solidFill>
              </a:rPr>
              <a:t> </a:t>
            </a:r>
            <a:r>
              <a:rPr lang="en-US" altLang="en-US" b="0" dirty="0" err="1" smtClean="0">
                <a:solidFill>
                  <a:schemeClr val="tx1"/>
                </a:solidFill>
              </a:rPr>
              <a:t>nhất</a:t>
            </a:r>
            <a:r>
              <a:rPr lang="en-US" altLang="en-US" b="0" dirty="0" smtClean="0">
                <a:solidFill>
                  <a:schemeClr val="tx1"/>
                </a:solidFill>
              </a:rPr>
              <a:t> </a:t>
            </a:r>
            <a:r>
              <a:rPr lang="en-US" altLang="en-US" b="0" dirty="0" err="1" smtClean="0">
                <a:solidFill>
                  <a:schemeClr val="tx1"/>
                </a:solidFill>
              </a:rPr>
              <a:t>cho</a:t>
            </a:r>
            <a:r>
              <a:rPr lang="en-US" altLang="en-US" b="0" dirty="0" smtClean="0">
                <a:solidFill>
                  <a:schemeClr val="tx1"/>
                </a:solidFill>
              </a:rPr>
              <a:t> </a:t>
            </a:r>
            <a:r>
              <a:rPr lang="en-US" altLang="en-US" b="0" dirty="0" err="1" smtClean="0">
                <a:solidFill>
                  <a:schemeClr val="tx1"/>
                </a:solidFill>
              </a:rPr>
              <a:t>loài</a:t>
            </a:r>
            <a:r>
              <a:rPr lang="en-US" altLang="en-US" b="0" dirty="0" smtClean="0">
                <a:solidFill>
                  <a:schemeClr val="tx1"/>
                </a:solidFill>
              </a:rPr>
              <a:t> </a:t>
            </a:r>
            <a:r>
              <a:rPr lang="en-US" altLang="en-US" b="0" dirty="0" err="1" smtClean="0">
                <a:solidFill>
                  <a:schemeClr val="tx1"/>
                </a:solidFill>
              </a:rPr>
              <a:t>người</a:t>
            </a:r>
            <a:r>
              <a:rPr lang="en-US" altLang="en-US" b="0" dirty="0" smtClean="0">
                <a:solidFill>
                  <a:schemeClr val="tx1"/>
                </a:solidFill>
              </a:rPr>
              <a:t>. </a:t>
            </a:r>
            <a:endParaRPr lang="en-US" altLang="en-US" b="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5"/>
          <p:cNvSpPr>
            <a:spLocks noGrp="1" noChangeArrowheads="1"/>
          </p:cNvSpPr>
          <p:nvPr>
            <p:ph type="title"/>
          </p:nvPr>
        </p:nvSpPr>
        <p:spPr/>
        <p:txBody>
          <a:bodyPr/>
          <a:lstStyle/>
          <a:p>
            <a:pPr eaLnBrk="1" hangingPunct="1"/>
            <a:endParaRPr lang="en-US" altLang="en-US" smtClean="0"/>
          </a:p>
        </p:txBody>
      </p:sp>
      <p:pic>
        <p:nvPicPr>
          <p:cNvPr id="108546" name="Picture 4" descr="bv3032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6350"/>
            <a:ext cx="9144000" cy="6864350"/>
          </a:xfrm>
          <a:noFill/>
        </p:spPr>
      </p:pic>
      <p:graphicFrame>
        <p:nvGraphicFramePr>
          <p:cNvPr id="195811" name="Group 227"/>
          <p:cNvGraphicFramePr>
            <a:graphicFrameLocks noGrp="1"/>
          </p:cNvGraphicFramePr>
          <p:nvPr>
            <p:extLst>
              <p:ext uri="{D42A27DB-BD31-4B8C-83A1-F6EECF244321}">
                <p14:modId xmlns:p14="http://schemas.microsoft.com/office/powerpoint/2010/main" val="3837788312"/>
              </p:ext>
            </p:extLst>
          </p:nvPr>
        </p:nvGraphicFramePr>
        <p:xfrm>
          <a:off x="381000" y="2362200"/>
          <a:ext cx="8229600" cy="3245658"/>
        </p:xfrm>
        <a:graphic>
          <a:graphicData uri="http://schemas.openxmlformats.org/drawingml/2006/table">
            <a:tbl>
              <a:tblPr/>
              <a:tblGrid>
                <a:gridCol w="2743200"/>
                <a:gridCol w="3733800"/>
                <a:gridCol w="1752600"/>
              </a:tblGrid>
              <a:tr h="518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marT="45708" marB="45708" horzOverflow="overflow">
                    <a:lnL cap="flat">
                      <a:noFill/>
                    </a:lnL>
                    <a:lnR w="28575" cap="flat" cmpd="sng" algn="ctr">
                      <a:solidFill>
                        <a:srgbClr val="FFFF00"/>
                      </a:solidFill>
                      <a:prstDash val="solid"/>
                      <a:round/>
                      <a:headEnd type="none" w="med" len="med"/>
                      <a:tailEnd type="none" w="med" len="med"/>
                    </a:lnR>
                    <a:lnT cap="fla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Arial" charset="0"/>
                          <a:ea typeface="Arial" charset="0"/>
                          <a:cs typeface="Arial" charset="0"/>
                        </a:rPr>
                        <a:t>Từ</a:t>
                      </a:r>
                      <a:r>
                        <a:rPr kumimoji="0" lang="en-US" sz="2400" b="1" i="0" u="none" strike="noStrike" cap="none" normalizeH="0" baseline="0" dirty="0" smtClean="0">
                          <a:ln>
                            <a:noFill/>
                          </a:ln>
                          <a:solidFill>
                            <a:srgbClr val="000000"/>
                          </a:solidFill>
                          <a:effectLst/>
                          <a:latin typeface="Arial" charset="0"/>
                          <a:ea typeface="Arial" charset="0"/>
                          <a:cs typeface="Arial" charset="0"/>
                        </a:rPr>
                        <a:t> </a:t>
                      </a:r>
                      <a:r>
                        <a:rPr kumimoji="0" lang="en-US" sz="2400" b="1" i="0" u="none" strike="noStrike" cap="none" normalizeH="0" baseline="0" dirty="0" err="1" smtClean="0">
                          <a:ln>
                            <a:noFill/>
                          </a:ln>
                          <a:solidFill>
                            <a:srgbClr val="000000"/>
                          </a:solidFill>
                          <a:effectLst/>
                          <a:latin typeface="Arial" charset="0"/>
                          <a:ea typeface="Arial" charset="0"/>
                          <a:cs typeface="Arial" charset="0"/>
                        </a:rPr>
                        <a:t>khóa</a:t>
                      </a:r>
                      <a:endParaRPr kumimoji="0" lang="en-US" sz="2400" b="1" i="0" u="none" strike="noStrike" cap="none" normalizeH="0" baseline="0" dirty="0" smtClean="0">
                        <a:ln>
                          <a:noFill/>
                        </a:ln>
                        <a:solidFill>
                          <a:srgbClr val="000000"/>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gradFill rotWithShape="1">
                      <a:gsLst>
                        <a:gs pos="0">
                          <a:schemeClr val="bg1"/>
                        </a:gs>
                        <a:gs pos="100000">
                          <a:srgbClr val="FF0000"/>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2"/>
                          </a:solidFill>
                          <a:effectLst/>
                          <a:latin typeface="Arial" charset="0"/>
                          <a:ea typeface="Arial" charset="0"/>
                          <a:cs typeface="Arial" charset="0"/>
                        </a:rPr>
                        <a:t>Câu</a:t>
                      </a:r>
                      <a:r>
                        <a:rPr kumimoji="0" lang="en-US" sz="2400" b="1" i="0" u="none" strike="noStrike" cap="none" normalizeH="0" baseline="0" dirty="0" smtClean="0">
                          <a:ln>
                            <a:noFill/>
                          </a:ln>
                          <a:solidFill>
                            <a:schemeClr val="tx2"/>
                          </a:solidFill>
                          <a:effectLst/>
                          <a:latin typeface="Arial" charset="0"/>
                          <a:ea typeface="Arial" charset="0"/>
                          <a:cs typeface="Arial" charset="0"/>
                        </a:rPr>
                        <a:t> </a:t>
                      </a:r>
                      <a:r>
                        <a:rPr kumimoji="0" lang="en-US" sz="2400" b="1" i="0" u="none" strike="noStrike" cap="none" normalizeH="0" baseline="0" dirty="0" err="1" smtClean="0">
                          <a:ln>
                            <a:noFill/>
                          </a:ln>
                          <a:solidFill>
                            <a:schemeClr val="tx2"/>
                          </a:solidFill>
                          <a:effectLst/>
                          <a:latin typeface="Arial" charset="0"/>
                          <a:ea typeface="Arial" charset="0"/>
                          <a:cs typeface="Arial" charset="0"/>
                        </a:rPr>
                        <a:t>chìa</a:t>
                      </a:r>
                      <a:r>
                        <a:rPr kumimoji="0" lang="en-US" sz="2400" b="1" i="0" u="none" strike="noStrike" cap="none" normalizeH="0" baseline="0" dirty="0" smtClean="0">
                          <a:ln>
                            <a:noFill/>
                          </a:ln>
                          <a:solidFill>
                            <a:schemeClr val="tx2"/>
                          </a:solidFill>
                          <a:effectLst/>
                          <a:latin typeface="Arial" charset="0"/>
                          <a:ea typeface="Arial" charset="0"/>
                          <a:cs typeface="Arial" charset="0"/>
                        </a:rPr>
                        <a:t> </a:t>
                      </a:r>
                      <a:r>
                        <a:rPr kumimoji="0" lang="en-US" sz="2400" b="1" i="0" u="none" strike="noStrike" cap="none" normalizeH="0" baseline="0" dirty="0" err="1" smtClean="0">
                          <a:ln>
                            <a:noFill/>
                          </a:ln>
                          <a:solidFill>
                            <a:schemeClr val="tx2"/>
                          </a:solidFill>
                          <a:effectLst/>
                          <a:latin typeface="Arial" charset="0"/>
                          <a:ea typeface="Arial" charset="0"/>
                          <a:cs typeface="Arial" charset="0"/>
                        </a:rPr>
                        <a:t>khóa</a:t>
                      </a:r>
                      <a:endParaRPr kumimoji="0" lang="en-US" sz="2400" b="1" i="0" u="none" strike="noStrike" cap="none" normalizeH="0" baseline="0" dirty="0">
                        <a:ln>
                          <a:noFill/>
                        </a:ln>
                        <a:solidFill>
                          <a:schemeClr val="tx2"/>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gradFill rotWithShape="1">
                      <a:gsLst>
                        <a:gs pos="0">
                          <a:srgbClr val="FF0000"/>
                        </a:gs>
                        <a:gs pos="100000">
                          <a:schemeClr val="bg1"/>
                        </a:gs>
                      </a:gsLst>
                      <a:lin ang="2700000" scaled="1"/>
                    </a:gradFill>
                  </a:tcPr>
                </a:tc>
              </a:tr>
              <a:tr h="7522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bg1"/>
                          </a:solidFill>
                          <a:effectLst/>
                          <a:latin typeface="Arial" charset="0"/>
                          <a:ea typeface="Arial" charset="0"/>
                          <a:cs typeface="Arial" charset="0"/>
                        </a:rPr>
                        <a:t>GIÓP</a:t>
                      </a:r>
                      <a:endParaRPr kumimoji="0" lang="en-US" sz="2600" b="0" i="0" u="none" strike="noStrike" cap="none" normalizeH="0" baseline="0" dirty="0">
                        <a:ln>
                          <a:noFill/>
                        </a:ln>
                        <a:solidFill>
                          <a:schemeClr val="bg1"/>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Arial" charset="0"/>
                          <a:cs typeface="Arial" charset="0"/>
                        </a:rPr>
                        <a:t>SỰ KHÔNG THỂ HIỂU ĐƯỢC</a:t>
                      </a:r>
                      <a:endParaRPr kumimoji="0" lang="en-US" sz="2400" b="0" i="0" u="none" strike="noStrike" cap="none" normalizeH="0" baseline="0" dirty="0">
                        <a:ln>
                          <a:noFill/>
                        </a:ln>
                        <a:solidFill>
                          <a:schemeClr val="bg1"/>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Arial" charset="0"/>
                          <a:ea typeface="Arial" charset="0"/>
                          <a:cs typeface="Arial" charset="0"/>
                        </a:rPr>
                        <a:t>37:24</a:t>
                      </a: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66"/>
                    </a:solidFill>
                  </a:tcPr>
                </a:tc>
              </a:tr>
              <a:tr h="7618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2"/>
                          </a:solidFill>
                          <a:effectLst/>
                          <a:latin typeface="Arial" charset="0"/>
                          <a:ea typeface="Arial" charset="0"/>
                          <a:cs typeface="Arial" charset="0"/>
                        </a:rPr>
                        <a:t>CHÂM NGÔN</a:t>
                      </a:r>
                      <a:endParaRPr kumimoji="0" lang="en-US" sz="2600" b="0" i="0" u="none" strike="noStrike" cap="none" normalizeH="0" baseline="0" dirty="0">
                        <a:ln>
                          <a:noFill/>
                        </a:ln>
                        <a:solidFill>
                          <a:schemeClr val="tx2"/>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charset="0"/>
                          <a:cs typeface="Arial" charset="0"/>
                        </a:rPr>
                        <a:t>SỰ KHÔN NGOAN</a:t>
                      </a:r>
                      <a:endParaRPr kumimoji="0" lang="en-US" sz="2400" b="0" i="0" u="none" strike="noStrike" cap="none" normalizeH="0" baseline="0" dirty="0">
                        <a:ln>
                          <a:noFill/>
                        </a:ln>
                        <a:solidFill>
                          <a:schemeClr val="tx1"/>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3:5-6</a:t>
                      </a:r>
                    </a:p>
                  </a:txBody>
                  <a:tcPr marT="45708" marB="45708" anchor="ct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FF00"/>
                    </a:solidFill>
                  </a:tcPr>
                </a:tc>
              </a:tr>
              <a:tr h="8379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rgbClr val="00FFFF"/>
                          </a:solidFill>
                          <a:effectLst/>
                          <a:latin typeface="Arial" charset="0"/>
                          <a:ea typeface="Arial" charset="0"/>
                          <a:cs typeface="Arial" charset="0"/>
                        </a:rPr>
                        <a:t>TRUYỀN ĐẠO</a:t>
                      </a:r>
                      <a:endParaRPr kumimoji="0" lang="en-US" sz="2600" b="0" i="0" u="none" strike="noStrike" cap="none" normalizeH="0" baseline="0" dirty="0">
                        <a:ln>
                          <a:noFill/>
                        </a:ln>
                        <a:solidFill>
                          <a:srgbClr val="00FFFF"/>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66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FFFF"/>
                          </a:solidFill>
                          <a:effectLst/>
                          <a:latin typeface="Arial" charset="0"/>
                          <a:ea typeface="Arial" charset="0"/>
                          <a:cs typeface="Arial" charset="0"/>
                        </a:rPr>
                        <a:t>VÔ NGHĨA</a:t>
                      </a:r>
                      <a:endParaRPr kumimoji="0" lang="en-US" sz="2400" b="0" i="0" u="none" strike="noStrike" cap="none" normalizeH="0" baseline="0" dirty="0">
                        <a:ln>
                          <a:noFill/>
                        </a:ln>
                        <a:solidFill>
                          <a:srgbClr val="00FFFF"/>
                        </a:solidFill>
                        <a:effectLst/>
                        <a:latin typeface="Arial" charset="0"/>
                        <a:ea typeface="Arial" charset="0"/>
                        <a:cs typeface="Arial" charset="0"/>
                      </a:endParaRP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66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FFFF"/>
                          </a:solidFill>
                          <a:effectLst/>
                          <a:latin typeface="Arial" charset="0"/>
                          <a:ea typeface="Arial" charset="0"/>
                          <a:cs typeface="Arial" charset="0"/>
                        </a:rPr>
                        <a:t>2:24-25</a:t>
                      </a:r>
                      <a:br>
                        <a:rPr kumimoji="0" lang="en-US" sz="2400" b="0" i="0" u="none" strike="noStrike" cap="none" normalizeH="0" baseline="0" dirty="0">
                          <a:ln>
                            <a:noFill/>
                          </a:ln>
                          <a:solidFill>
                            <a:srgbClr val="00FFFF"/>
                          </a:solidFill>
                          <a:effectLst/>
                          <a:latin typeface="Arial" charset="0"/>
                          <a:ea typeface="Arial" charset="0"/>
                          <a:cs typeface="Arial" charset="0"/>
                        </a:rPr>
                      </a:br>
                      <a:r>
                        <a:rPr kumimoji="0" lang="en-US" sz="2400" b="0" i="0" u="none" strike="noStrike" cap="none" normalizeH="0" baseline="0" dirty="0">
                          <a:ln>
                            <a:noFill/>
                          </a:ln>
                          <a:solidFill>
                            <a:srgbClr val="00FFFF"/>
                          </a:solidFill>
                          <a:effectLst/>
                          <a:latin typeface="Arial" charset="0"/>
                          <a:ea typeface="Arial" charset="0"/>
                          <a:cs typeface="Arial" charset="0"/>
                        </a:rPr>
                        <a:t>12:13</a:t>
                      </a:r>
                    </a:p>
                  </a:txBody>
                  <a:tcPr marT="45708" marB="45708"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663300"/>
                    </a:solidFill>
                  </a:tcPr>
                </a:tc>
              </a:tr>
            </a:tbl>
          </a:graphicData>
        </a:graphic>
      </p:graphicFrame>
      <p:sp>
        <p:nvSpPr>
          <p:cNvPr id="195812" name="WordArt 228"/>
          <p:cNvSpPr>
            <a:spLocks noChangeArrowheads="1" noChangeShapeType="1" noTextEdit="1"/>
          </p:cNvSpPr>
          <p:nvPr/>
        </p:nvSpPr>
        <p:spPr bwMode="auto">
          <a:xfrm>
            <a:off x="609600" y="381000"/>
            <a:ext cx="4648200" cy="1892300"/>
          </a:xfrm>
          <a:prstGeom prst="rect">
            <a:avLst/>
          </a:prstGeom>
        </p:spPr>
        <p:txBody>
          <a:bodyPr wrap="none" fromWordArt="1">
            <a:prstTxWarp prst="textSlantUp">
              <a:avLst>
                <a:gd name="adj" fmla="val 32056"/>
              </a:avLst>
            </a:prstTxWarp>
          </a:bodyPr>
          <a:lstStyle/>
          <a:p>
            <a:pPr algn="ctr"/>
            <a:r>
              <a:rPr lang="en-US" sz="4400" kern="10" dirty="0" smtClean="0">
                <a:ln w="9525">
                  <a:solidFill>
                    <a:srgbClr val="CC99FF"/>
                  </a:solidFill>
                  <a:round/>
                  <a:headEnd/>
                  <a:tailEnd/>
                </a:ln>
                <a:gradFill rotWithShape="1">
                  <a:gsLst>
                    <a:gs pos="0">
                      <a:srgbClr val="FFFF00"/>
                    </a:gs>
                    <a:gs pos="100000">
                      <a:srgbClr val="FF0000"/>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TÓM TẮT</a:t>
            </a:r>
            <a:endParaRPr lang="en-US" sz="4400" kern="10" dirty="0">
              <a:ln w="9525">
                <a:solidFill>
                  <a:srgbClr val="CC99FF"/>
                </a:solidFill>
                <a:round/>
                <a:headEnd/>
                <a:tailEnd/>
              </a:ln>
              <a:gradFill rotWithShape="1">
                <a:gsLst>
                  <a:gs pos="0">
                    <a:srgbClr val="FFFF00"/>
                  </a:gs>
                  <a:gs pos="100000">
                    <a:srgbClr val="FF0000"/>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95812"/>
                                        </p:tgtEl>
                                        <p:attrNameLst>
                                          <p:attrName>style.visibility</p:attrName>
                                        </p:attrNameLst>
                                      </p:cBhvr>
                                      <p:to>
                                        <p:strVal val="visible"/>
                                      </p:to>
                                    </p:set>
                                    <p:anim calcmode="lin" valueType="num">
                                      <p:cBhvr>
                                        <p:cTn id="7" dur="1000" fill="hold"/>
                                        <p:tgtEl>
                                          <p:spTgt spid="195812"/>
                                        </p:tgtEl>
                                        <p:attrNameLst>
                                          <p:attrName>ppt_w</p:attrName>
                                        </p:attrNameLst>
                                      </p:cBhvr>
                                      <p:tavLst>
                                        <p:tav tm="0">
                                          <p:val>
                                            <p:fltVal val="0"/>
                                          </p:val>
                                        </p:tav>
                                        <p:tav tm="100000">
                                          <p:val>
                                            <p:strVal val="#ppt_w"/>
                                          </p:val>
                                        </p:tav>
                                      </p:tavLst>
                                    </p:anim>
                                    <p:anim calcmode="lin" valueType="num">
                                      <p:cBhvr>
                                        <p:cTn id="8" dur="1000" fill="hold"/>
                                        <p:tgtEl>
                                          <p:spTgt spid="19581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95811"/>
                                        </p:tgtEl>
                                        <p:attrNameLst>
                                          <p:attrName>style.visibility</p:attrName>
                                        </p:attrNameLst>
                                      </p:cBhvr>
                                      <p:to>
                                        <p:strVal val="visible"/>
                                      </p:to>
                                    </p:set>
                                    <p:anim calcmode="lin" valueType="num">
                                      <p:cBhvr>
                                        <p:cTn id="13" dur="500" fill="hold"/>
                                        <p:tgtEl>
                                          <p:spTgt spid="195811"/>
                                        </p:tgtEl>
                                        <p:attrNameLst>
                                          <p:attrName>ppt_w</p:attrName>
                                        </p:attrNameLst>
                                      </p:cBhvr>
                                      <p:tavLst>
                                        <p:tav tm="0">
                                          <p:val>
                                            <p:fltVal val="0"/>
                                          </p:val>
                                        </p:tav>
                                        <p:tav tm="100000">
                                          <p:val>
                                            <p:strVal val="#ppt_w"/>
                                          </p:val>
                                        </p:tav>
                                      </p:tavLst>
                                    </p:anim>
                                    <p:anim calcmode="lin" valueType="num">
                                      <p:cBhvr>
                                        <p:cTn id="14" dur="500" fill="hold"/>
                                        <p:tgtEl>
                                          <p:spTgt spid="1958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8" descr="bv301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Text Box 3"/>
          <p:cNvSpPr txBox="1">
            <a:spLocks noChangeArrowheads="1"/>
          </p:cNvSpPr>
          <p:nvPr/>
        </p:nvSpPr>
        <p:spPr bwMode="auto">
          <a:xfrm>
            <a:off x="685800" y="1981200"/>
            <a:ext cx="7696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dirty="0" err="1" smtClean="0">
                <a:solidFill>
                  <a:schemeClr val="accent1"/>
                </a:solidFill>
                <a:latin typeface="Times New Roman" panose="02020603050405020304" pitchFamily="18" charset="0"/>
                <a:cs typeface="Times New Roman" panose="02020603050405020304" pitchFamily="18" charset="0"/>
              </a:rPr>
              <a:t>Gióp</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và</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Truyền</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Đạo</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là</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sự</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khôn</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ngoan</a:t>
            </a:r>
            <a:r>
              <a:rPr lang="en-US" altLang="en-US" dirty="0" smtClean="0">
                <a:solidFill>
                  <a:schemeClr val="accent1"/>
                </a:solidFill>
                <a:latin typeface="Times New Roman" panose="02020603050405020304" pitchFamily="18" charset="0"/>
                <a:cs typeface="Times New Roman" panose="02020603050405020304" pitchFamily="18" charset="0"/>
              </a:rPr>
              <a:t> DIỄN THUYẾT </a:t>
            </a:r>
            <a:r>
              <a:rPr lang="en-US" altLang="en-US" dirty="0" err="1" smtClean="0">
                <a:solidFill>
                  <a:schemeClr val="accent1"/>
                </a:solidFill>
                <a:latin typeface="Times New Roman" panose="02020603050405020304" pitchFamily="18" charset="0"/>
                <a:cs typeface="Times New Roman" panose="02020603050405020304" pitchFamily="18" charset="0"/>
              </a:rPr>
              <a:t>trong</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khi</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Châm</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Ngôn</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là</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sự</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khôn</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ngoan</a:t>
            </a:r>
            <a:r>
              <a:rPr lang="en-US" altLang="en-US" dirty="0" smtClean="0">
                <a:solidFill>
                  <a:schemeClr val="accent1"/>
                </a:solidFill>
                <a:latin typeface="Times New Roman" panose="02020603050405020304" pitchFamily="18" charset="0"/>
                <a:cs typeface="Times New Roman" panose="02020603050405020304" pitchFamily="18" charset="0"/>
              </a:rPr>
              <a:t> HƯỚNG DẪN </a:t>
            </a:r>
            <a:endParaRPr lang="en-US" altLang="en-US" dirty="0">
              <a:solidFill>
                <a:schemeClr val="accent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dirty="0" err="1" smtClean="0">
                <a:solidFill>
                  <a:schemeClr val="accent1"/>
                </a:solidFill>
                <a:latin typeface="Times New Roman" panose="02020603050405020304" pitchFamily="18" charset="0"/>
                <a:cs typeface="Times New Roman" panose="02020603050405020304" pitchFamily="18" charset="0"/>
              </a:rPr>
              <a:t>Gióp</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và</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Truyền</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Đạo</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về</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bản</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chất</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là</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tiêu</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cực</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trong</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khi</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Châm</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Ngôn</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thì</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tích</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cực</a:t>
            </a:r>
            <a:r>
              <a:rPr lang="en-US" altLang="en-US" dirty="0" smtClean="0">
                <a:solidFill>
                  <a:schemeClr val="accent1"/>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dirty="0" err="1" smtClean="0">
                <a:solidFill>
                  <a:schemeClr val="accent1"/>
                </a:solidFill>
                <a:latin typeface="Times New Roman" panose="02020603050405020304" pitchFamily="18" charset="0"/>
                <a:cs typeface="Times New Roman" panose="02020603050405020304" pitchFamily="18" charset="0"/>
              </a:rPr>
              <a:t>Gióp</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tranh</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luận</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với</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người</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khác</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Châm</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Ngôn</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là</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sự</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công</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bố</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và</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mạng</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lịnh</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Truyền</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Đạo</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tự</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tranh</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luận</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với</a:t>
            </a:r>
            <a:r>
              <a:rPr lang="en-US" altLang="en-US" dirty="0" smtClean="0">
                <a:solidFill>
                  <a:schemeClr val="accent1"/>
                </a:solidFill>
                <a:latin typeface="Times New Roman" panose="02020603050405020304" pitchFamily="18" charset="0"/>
                <a:cs typeface="Times New Roman" panose="02020603050405020304" pitchFamily="18" charset="0"/>
              </a:rPr>
              <a:t> </a:t>
            </a:r>
            <a:r>
              <a:rPr lang="en-US" altLang="en-US" dirty="0" err="1" smtClean="0">
                <a:solidFill>
                  <a:schemeClr val="accent1"/>
                </a:solidFill>
                <a:latin typeface="Times New Roman" panose="02020603050405020304" pitchFamily="18" charset="0"/>
                <a:cs typeface="Times New Roman" panose="02020603050405020304" pitchFamily="18" charset="0"/>
              </a:rPr>
              <a:t>mình</a:t>
            </a:r>
            <a:r>
              <a:rPr lang="en-US" altLang="en-US" dirty="0" smtClean="0">
                <a:solidFill>
                  <a:schemeClr val="accent1"/>
                </a:solidFill>
                <a:latin typeface="Times New Roman" panose="02020603050405020304" pitchFamily="18" charset="0"/>
                <a:cs typeface="Times New Roman" panose="02020603050405020304" pitchFamily="18" charset="0"/>
              </a:rPr>
              <a:t>. </a:t>
            </a:r>
            <a:endParaRPr lang="en-US" altLang="en-US" dirty="0">
              <a:solidFill>
                <a:schemeClr val="accent1"/>
              </a:solidFill>
              <a:latin typeface="Times New Roman" panose="02020603050405020304" pitchFamily="18" charset="0"/>
              <a:cs typeface="Times New Roman" panose="02020603050405020304" pitchFamily="18" charset="0"/>
            </a:endParaRPr>
          </a:p>
        </p:txBody>
      </p:sp>
      <p:sp>
        <p:nvSpPr>
          <p:cNvPr id="164884" name="WordArt 20"/>
          <p:cNvSpPr>
            <a:spLocks noChangeArrowheads="1" noChangeShapeType="1" noTextEdit="1"/>
          </p:cNvSpPr>
          <p:nvPr/>
        </p:nvSpPr>
        <p:spPr bwMode="auto">
          <a:xfrm>
            <a:off x="685800" y="381000"/>
            <a:ext cx="47244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mj-lt"/>
              </a:rPr>
              <a:t>Sự</a:t>
            </a:r>
            <a:r>
              <a:rPr lang="en-US"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mj-lt"/>
              </a:rPr>
              <a:t> </a:t>
            </a:r>
            <a:r>
              <a:rPr lang="en-US" sz="3600" kern="10" dirty="0" err="1"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mj-lt"/>
              </a:rPr>
              <a:t>tương</a:t>
            </a:r>
            <a:r>
              <a:rPr lang="en-US"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mj-lt"/>
              </a:rPr>
              <a:t> </a:t>
            </a:r>
            <a:r>
              <a:rPr lang="en-US" sz="3600" kern="10" dirty="0" err="1"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mj-lt"/>
              </a:rPr>
              <a:t>phản</a:t>
            </a:r>
            <a:endPar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64884"/>
                                        </p:tgtEl>
                                        <p:attrNameLst>
                                          <p:attrName>style.visibility</p:attrName>
                                        </p:attrNameLst>
                                      </p:cBhvr>
                                      <p:to>
                                        <p:strVal val="visible"/>
                                      </p:to>
                                    </p:set>
                                    <p:anim calcmode="lin" valueType="num">
                                      <p:cBhvr>
                                        <p:cTn id="7" dur="500" fill="hold"/>
                                        <p:tgtEl>
                                          <p:spTgt spid="164884"/>
                                        </p:tgtEl>
                                        <p:attrNameLst>
                                          <p:attrName>ppt_w</p:attrName>
                                        </p:attrNameLst>
                                      </p:cBhvr>
                                      <p:tavLst>
                                        <p:tav tm="0">
                                          <p:val>
                                            <p:fltVal val="0"/>
                                          </p:val>
                                        </p:tav>
                                        <p:tav tm="100000">
                                          <p:val>
                                            <p:strVal val="#ppt_w"/>
                                          </p:val>
                                        </p:tav>
                                      </p:tavLst>
                                    </p:anim>
                                    <p:anim calcmode="lin" valueType="num">
                                      <p:cBhvr>
                                        <p:cTn id="8" dur="500" fill="hold"/>
                                        <p:tgtEl>
                                          <p:spTgt spid="164884"/>
                                        </p:tgtEl>
                                        <p:attrNameLst>
                                          <p:attrName>ppt_h</p:attrName>
                                        </p:attrNameLst>
                                      </p:cBhvr>
                                      <p:tavLst>
                                        <p:tav tm="0">
                                          <p:val>
                                            <p:fltVal val="0"/>
                                          </p:val>
                                        </p:tav>
                                        <p:tav tm="100000">
                                          <p:val>
                                            <p:strVal val="#ppt_h"/>
                                          </p:val>
                                        </p:tav>
                                      </p:tavLst>
                                    </p:anim>
                                    <p:anim calcmode="lin" valueType="num">
                                      <p:cBhvr>
                                        <p:cTn id="9" dur="500" fill="hold"/>
                                        <p:tgtEl>
                                          <p:spTgt spid="164884"/>
                                        </p:tgtEl>
                                        <p:attrNameLst>
                                          <p:attrName>style.rotation</p:attrName>
                                        </p:attrNameLst>
                                      </p:cBhvr>
                                      <p:tavLst>
                                        <p:tav tm="0">
                                          <p:val>
                                            <p:fltVal val="360"/>
                                          </p:val>
                                        </p:tav>
                                        <p:tav tm="100000">
                                          <p:val>
                                            <p:fltVal val="0"/>
                                          </p:val>
                                        </p:tav>
                                      </p:tavLst>
                                    </p:anim>
                                    <p:animEffect transition="in" filter="fade">
                                      <p:cBhvr>
                                        <p:cTn id="10" dur="500"/>
                                        <p:tgtEl>
                                          <p:spTgt spid="1648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4867">
                                            <p:txEl>
                                              <p:pRg st="0" end="0"/>
                                            </p:txEl>
                                          </p:spTgt>
                                        </p:tgtEl>
                                        <p:attrNameLst>
                                          <p:attrName>style.visibility</p:attrName>
                                        </p:attrNameLst>
                                      </p:cBhvr>
                                      <p:to>
                                        <p:strVal val="visible"/>
                                      </p:to>
                                    </p:set>
                                    <p:animEffect transition="in" filter="dissolve">
                                      <p:cBhvr>
                                        <p:cTn id="15" dur="500"/>
                                        <p:tgtEl>
                                          <p:spTgt spid="16486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4867">
                                            <p:txEl>
                                              <p:pRg st="1" end="1"/>
                                            </p:txEl>
                                          </p:spTgt>
                                        </p:tgtEl>
                                        <p:attrNameLst>
                                          <p:attrName>style.visibility</p:attrName>
                                        </p:attrNameLst>
                                      </p:cBhvr>
                                      <p:to>
                                        <p:strVal val="visible"/>
                                      </p:to>
                                    </p:set>
                                    <p:animEffect transition="in" filter="dissolve">
                                      <p:cBhvr>
                                        <p:cTn id="20" dur="500"/>
                                        <p:tgtEl>
                                          <p:spTgt spid="16486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4867">
                                            <p:txEl>
                                              <p:pRg st="2" end="2"/>
                                            </p:txEl>
                                          </p:spTgt>
                                        </p:tgtEl>
                                        <p:attrNameLst>
                                          <p:attrName>style.visibility</p:attrName>
                                        </p:attrNameLst>
                                      </p:cBhvr>
                                      <p:to>
                                        <p:strVal val="visible"/>
                                      </p:to>
                                    </p:set>
                                    <p:animEffect transition="in" filter="dissolve">
                                      <p:cBhvr>
                                        <p:cTn id="25"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P spid="16488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bv30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3"/>
          <p:cNvSpPr>
            <a:spLocks noGrp="1" noChangeArrowheads="1"/>
          </p:cNvSpPr>
          <p:nvPr>
            <p:ph type="body" idx="1"/>
          </p:nvPr>
        </p:nvSpPr>
        <p:spPr>
          <a:xfrm>
            <a:off x="990600" y="2209800"/>
            <a:ext cx="7772400" cy="2362200"/>
          </a:xfrm>
        </p:spPr>
        <p:txBody>
          <a:bodyPr/>
          <a:lstStyle/>
          <a:p>
            <a:pPr eaLnBrk="1" hangingPunct="1">
              <a:lnSpc>
                <a:spcPct val="150000"/>
              </a:lnSpc>
            </a:pPr>
            <a:r>
              <a:rPr lang="en-US" altLang="en-US" b="1" dirty="0" err="1" smtClean="0">
                <a:solidFill>
                  <a:srgbClr val="008000"/>
                </a:solidFill>
              </a:rPr>
              <a:t>Đặc</a:t>
            </a:r>
            <a:r>
              <a:rPr lang="en-US" altLang="en-US" b="1" dirty="0" smtClean="0">
                <a:solidFill>
                  <a:srgbClr val="008000"/>
                </a:solidFill>
              </a:rPr>
              <a:t> </a:t>
            </a:r>
            <a:r>
              <a:rPr lang="en-US" altLang="en-US" b="1" dirty="0" err="1" smtClean="0">
                <a:solidFill>
                  <a:srgbClr val="008000"/>
                </a:solidFill>
              </a:rPr>
              <a:t>điểm</a:t>
            </a:r>
            <a:r>
              <a:rPr lang="en-US" altLang="en-US" b="1" dirty="0" smtClean="0">
                <a:solidFill>
                  <a:srgbClr val="008000"/>
                </a:solidFill>
              </a:rPr>
              <a:t> </a:t>
            </a:r>
            <a:r>
              <a:rPr lang="en-US" altLang="en-US" b="1" dirty="0" err="1" smtClean="0">
                <a:solidFill>
                  <a:srgbClr val="008000"/>
                </a:solidFill>
              </a:rPr>
              <a:t>của</a:t>
            </a:r>
            <a:r>
              <a:rPr lang="en-US" altLang="en-US" b="1" dirty="0" smtClean="0">
                <a:solidFill>
                  <a:srgbClr val="008000"/>
                </a:solidFill>
              </a:rPr>
              <a:t> </a:t>
            </a:r>
            <a:r>
              <a:rPr lang="en-US" altLang="en-US" b="1" dirty="0" err="1">
                <a:solidFill>
                  <a:srgbClr val="008000"/>
                </a:solidFill>
              </a:rPr>
              <a:t>Sách</a:t>
            </a:r>
            <a:r>
              <a:rPr lang="en-US" altLang="en-US" b="1" dirty="0">
                <a:solidFill>
                  <a:srgbClr val="008000"/>
                </a:solidFill>
              </a:rPr>
              <a:t> </a:t>
            </a:r>
            <a:r>
              <a:rPr lang="en-US" altLang="en-US" b="1" dirty="0" err="1">
                <a:solidFill>
                  <a:srgbClr val="008000"/>
                </a:solidFill>
              </a:rPr>
              <a:t>Khôn</a:t>
            </a:r>
            <a:r>
              <a:rPr lang="en-US" altLang="en-US" b="1" dirty="0">
                <a:solidFill>
                  <a:srgbClr val="008000"/>
                </a:solidFill>
              </a:rPr>
              <a:t> </a:t>
            </a:r>
            <a:r>
              <a:rPr lang="en-US" altLang="en-US" b="1" dirty="0" err="1" smtClean="0">
                <a:solidFill>
                  <a:srgbClr val="008000"/>
                </a:solidFill>
              </a:rPr>
              <a:t>Ngoan</a:t>
            </a:r>
            <a:endParaRPr lang="en-US" altLang="en-US" b="1" dirty="0" smtClean="0">
              <a:solidFill>
                <a:srgbClr val="008000"/>
              </a:solidFill>
            </a:endParaRPr>
          </a:p>
          <a:p>
            <a:pPr eaLnBrk="1" hangingPunct="1">
              <a:lnSpc>
                <a:spcPct val="150000"/>
              </a:lnSpc>
            </a:pPr>
            <a:r>
              <a:rPr lang="en-US" altLang="en-US" b="1" dirty="0" err="1" smtClean="0">
                <a:solidFill>
                  <a:srgbClr val="008000"/>
                </a:solidFill>
              </a:rPr>
              <a:t>Tổng</a:t>
            </a:r>
            <a:r>
              <a:rPr lang="en-US" altLang="en-US" b="1" dirty="0" smtClean="0">
                <a:solidFill>
                  <a:srgbClr val="008000"/>
                </a:solidFill>
              </a:rPr>
              <a:t> </a:t>
            </a:r>
            <a:r>
              <a:rPr lang="en-US" altLang="en-US" b="1" dirty="0" err="1" smtClean="0">
                <a:solidFill>
                  <a:srgbClr val="008000"/>
                </a:solidFill>
              </a:rPr>
              <a:t>quan</a:t>
            </a:r>
            <a:r>
              <a:rPr lang="en-US" altLang="en-US" b="1" dirty="0" smtClean="0">
                <a:solidFill>
                  <a:srgbClr val="008000"/>
                </a:solidFill>
              </a:rPr>
              <a:t> </a:t>
            </a:r>
            <a:r>
              <a:rPr lang="en-US" altLang="en-US" b="1" dirty="0" err="1" smtClean="0">
                <a:solidFill>
                  <a:srgbClr val="008000"/>
                </a:solidFill>
              </a:rPr>
              <a:t>của</a:t>
            </a:r>
            <a:r>
              <a:rPr lang="en-US" altLang="en-US" b="1" dirty="0" smtClean="0">
                <a:solidFill>
                  <a:srgbClr val="008000"/>
                </a:solidFill>
              </a:rPr>
              <a:t> </a:t>
            </a:r>
            <a:r>
              <a:rPr lang="en-US" altLang="en-US" b="1" dirty="0" err="1" smtClean="0">
                <a:solidFill>
                  <a:srgbClr val="008000"/>
                </a:solidFill>
              </a:rPr>
              <a:t>Sách</a:t>
            </a:r>
            <a:r>
              <a:rPr lang="en-US" altLang="en-US" b="1" dirty="0" smtClean="0">
                <a:solidFill>
                  <a:srgbClr val="008000"/>
                </a:solidFill>
              </a:rPr>
              <a:t> </a:t>
            </a:r>
            <a:r>
              <a:rPr lang="en-US" altLang="en-US" b="1" dirty="0" err="1" smtClean="0">
                <a:solidFill>
                  <a:srgbClr val="008000"/>
                </a:solidFill>
              </a:rPr>
              <a:t>Khôn</a:t>
            </a:r>
            <a:r>
              <a:rPr lang="en-US" altLang="en-US" b="1" dirty="0" smtClean="0">
                <a:solidFill>
                  <a:srgbClr val="008000"/>
                </a:solidFill>
              </a:rPr>
              <a:t> </a:t>
            </a:r>
            <a:r>
              <a:rPr lang="en-US" altLang="en-US" b="1" dirty="0" err="1" smtClean="0">
                <a:solidFill>
                  <a:srgbClr val="008000"/>
                </a:solidFill>
              </a:rPr>
              <a:t>Ngoan</a:t>
            </a:r>
            <a:endParaRPr lang="en-US" altLang="en-US" b="1" dirty="0" smtClean="0">
              <a:solidFill>
                <a:srgbClr val="008000"/>
              </a:solidFill>
            </a:endParaRPr>
          </a:p>
          <a:p>
            <a:pPr eaLnBrk="1" hangingPunct="1">
              <a:lnSpc>
                <a:spcPct val="150000"/>
              </a:lnSpc>
            </a:pPr>
            <a:r>
              <a:rPr lang="en-US" altLang="en-US" b="1" dirty="0" err="1" smtClean="0">
                <a:solidFill>
                  <a:srgbClr val="008000"/>
                </a:solidFill>
              </a:rPr>
              <a:t>Sự</a:t>
            </a:r>
            <a:r>
              <a:rPr lang="en-US" altLang="en-US" b="1" dirty="0" smtClean="0">
                <a:solidFill>
                  <a:srgbClr val="008000"/>
                </a:solidFill>
              </a:rPr>
              <a:t> </a:t>
            </a:r>
            <a:r>
              <a:rPr lang="en-US" altLang="en-US" b="1" dirty="0" err="1" smtClean="0">
                <a:solidFill>
                  <a:srgbClr val="008000"/>
                </a:solidFill>
              </a:rPr>
              <a:t>tương</a:t>
            </a:r>
            <a:r>
              <a:rPr lang="en-US" altLang="en-US" b="1" dirty="0" smtClean="0">
                <a:solidFill>
                  <a:srgbClr val="008000"/>
                </a:solidFill>
              </a:rPr>
              <a:t> </a:t>
            </a:r>
            <a:r>
              <a:rPr lang="en-US" altLang="en-US" b="1" dirty="0" err="1" smtClean="0">
                <a:solidFill>
                  <a:srgbClr val="008000"/>
                </a:solidFill>
              </a:rPr>
              <a:t>phản</a:t>
            </a:r>
            <a:r>
              <a:rPr lang="en-US" altLang="en-US" b="1" dirty="0" smtClean="0">
                <a:solidFill>
                  <a:srgbClr val="008000"/>
                </a:solidFill>
              </a:rPr>
              <a:t> </a:t>
            </a:r>
            <a:r>
              <a:rPr lang="en-US" altLang="en-US" b="1" dirty="0" err="1" smtClean="0">
                <a:solidFill>
                  <a:srgbClr val="008000"/>
                </a:solidFill>
              </a:rPr>
              <a:t>giữa</a:t>
            </a:r>
            <a:r>
              <a:rPr lang="en-US" altLang="en-US" b="1" dirty="0" smtClean="0">
                <a:solidFill>
                  <a:srgbClr val="008000"/>
                </a:solidFill>
              </a:rPr>
              <a:t> </a:t>
            </a:r>
            <a:r>
              <a:rPr lang="en-US" altLang="en-US" b="1" dirty="0" err="1" smtClean="0">
                <a:solidFill>
                  <a:srgbClr val="008000"/>
                </a:solidFill>
              </a:rPr>
              <a:t>các</a:t>
            </a:r>
            <a:r>
              <a:rPr lang="en-US" altLang="en-US" b="1" dirty="0" smtClean="0">
                <a:solidFill>
                  <a:srgbClr val="008000"/>
                </a:solidFill>
              </a:rPr>
              <a:t> </a:t>
            </a:r>
            <a:r>
              <a:rPr lang="en-US" altLang="en-US" b="1" dirty="0" err="1" smtClean="0">
                <a:solidFill>
                  <a:srgbClr val="008000"/>
                </a:solidFill>
              </a:rPr>
              <a:t>Sách</a:t>
            </a:r>
            <a:r>
              <a:rPr lang="en-US" altLang="en-US" b="1" dirty="0" smtClean="0">
                <a:solidFill>
                  <a:srgbClr val="008000"/>
                </a:solidFill>
              </a:rPr>
              <a:t> </a:t>
            </a:r>
            <a:r>
              <a:rPr lang="en-US" altLang="en-US" b="1" dirty="0" err="1" smtClean="0">
                <a:solidFill>
                  <a:srgbClr val="008000"/>
                </a:solidFill>
              </a:rPr>
              <a:t>Khôn</a:t>
            </a:r>
            <a:r>
              <a:rPr lang="en-US" altLang="en-US" b="1" dirty="0" smtClean="0">
                <a:solidFill>
                  <a:srgbClr val="008000"/>
                </a:solidFill>
              </a:rPr>
              <a:t> </a:t>
            </a:r>
            <a:r>
              <a:rPr lang="en-US" altLang="en-US" b="1" dirty="0" err="1" smtClean="0">
                <a:solidFill>
                  <a:srgbClr val="008000"/>
                </a:solidFill>
              </a:rPr>
              <a:t>Ngoan</a:t>
            </a:r>
            <a:endParaRPr lang="en-US" altLang="en-US" b="1" dirty="0" smtClean="0">
              <a:solidFill>
                <a:srgbClr val="008000"/>
              </a:solidFill>
            </a:endParaRPr>
          </a:p>
          <a:p>
            <a:pPr eaLnBrk="1" hangingPunct="1">
              <a:lnSpc>
                <a:spcPct val="150000"/>
              </a:lnSpc>
            </a:pPr>
            <a:r>
              <a:rPr lang="en-US" altLang="en-US" b="1" dirty="0" err="1" smtClean="0">
                <a:solidFill>
                  <a:srgbClr val="008000"/>
                </a:solidFill>
              </a:rPr>
              <a:t>Áp</a:t>
            </a:r>
            <a:r>
              <a:rPr lang="en-US" altLang="en-US" b="1" dirty="0" smtClean="0">
                <a:solidFill>
                  <a:srgbClr val="008000"/>
                </a:solidFill>
              </a:rPr>
              <a:t> </a:t>
            </a:r>
            <a:r>
              <a:rPr lang="en-US" altLang="en-US" b="1" dirty="0" err="1" smtClean="0">
                <a:solidFill>
                  <a:srgbClr val="008000"/>
                </a:solidFill>
              </a:rPr>
              <a:t>dụng</a:t>
            </a:r>
            <a:endParaRPr lang="en-US" altLang="en-US" b="1" dirty="0" smtClean="0">
              <a:solidFill>
                <a:srgbClr val="008000"/>
              </a:solidFill>
            </a:endParaRPr>
          </a:p>
        </p:txBody>
      </p:sp>
      <p:sp>
        <p:nvSpPr>
          <p:cNvPr id="194564" name="WordArt 4"/>
          <p:cNvSpPr>
            <a:spLocks noChangeArrowheads="1" noChangeShapeType="1" noTextEdit="1"/>
          </p:cNvSpPr>
          <p:nvPr/>
        </p:nvSpPr>
        <p:spPr bwMode="auto">
          <a:xfrm>
            <a:off x="685800" y="609600"/>
            <a:ext cx="5334000" cy="1276350"/>
          </a:xfrm>
          <a:prstGeom prst="rect">
            <a:avLst/>
          </a:prstGeom>
        </p:spPr>
        <p:txBody>
          <a:bodyPr wrap="none" fromWordArt="1">
            <a:prstTxWarp prst="textPlain">
              <a:avLst>
                <a:gd name="adj" fmla="val 50000"/>
              </a:avLst>
            </a:prstTxWarp>
          </a:bodyPr>
          <a:lstStyle/>
          <a:p>
            <a:pPr algn="ctr"/>
            <a:r>
              <a:rPr lang="en-US" sz="4400" kern="10" dirty="0" smtClean="0">
                <a:ln w="19050">
                  <a:solidFill>
                    <a:srgbClr val="99CCFF"/>
                  </a:solidFill>
                  <a:round/>
                  <a:headEnd/>
                  <a:tailEnd/>
                </a:ln>
                <a:solidFill>
                  <a:srgbClr val="0066CC"/>
                </a:solidFill>
                <a:effectLst>
                  <a:outerShdw dist="35921" dir="2700000" algn="ctr" rotWithShape="0">
                    <a:srgbClr val="990000">
                      <a:alpha val="74997"/>
                    </a:srgbClr>
                  </a:outerShdw>
                </a:effectLst>
                <a:latin typeface="Times New Roman" panose="02020603050405020304" pitchFamily="18" charset="0"/>
                <a:cs typeface="Times New Roman" panose="02020603050405020304" pitchFamily="18" charset="0"/>
              </a:rPr>
              <a:t>MỤC TIÊU</a:t>
            </a:r>
            <a:endParaRPr lang="en-US" sz="44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fade">
                                      <p:cBhvr>
                                        <p:cTn id="7" dur="770" decel="100000"/>
                                        <p:tgtEl>
                                          <p:spTgt spid="194564"/>
                                        </p:tgtEl>
                                      </p:cBhvr>
                                    </p:animEffect>
                                    <p:animScale>
                                      <p:cBhvr>
                                        <p:cTn id="8" dur="770" decel="100000"/>
                                        <p:tgtEl>
                                          <p:spTgt spid="194564"/>
                                        </p:tgtEl>
                                      </p:cBhvr>
                                      <p:from x="10000" y="10000"/>
                                      <p:to x="200000" y="450000"/>
                                    </p:animScale>
                                    <p:animScale>
                                      <p:cBhvr>
                                        <p:cTn id="9" dur="1230" accel="100000" fill="hold">
                                          <p:stCondLst>
                                            <p:cond delay="770"/>
                                          </p:stCondLst>
                                        </p:cTn>
                                        <p:tgtEl>
                                          <p:spTgt spid="194564"/>
                                        </p:tgtEl>
                                      </p:cBhvr>
                                      <p:from x="200000" y="450000"/>
                                      <p:to x="100000" y="100000"/>
                                    </p:animScale>
                                    <p:set>
                                      <p:cBhvr>
                                        <p:cTn id="10" dur="770" fill="hold"/>
                                        <p:tgtEl>
                                          <p:spTgt spid="194564"/>
                                        </p:tgtEl>
                                        <p:attrNameLst>
                                          <p:attrName>ppt_x</p:attrName>
                                        </p:attrNameLst>
                                      </p:cBhvr>
                                      <p:to>
                                        <p:strVal val="(0.5)"/>
                                      </p:to>
                                    </p:set>
                                    <p:anim from="(0.5)" to="(#ppt_x)" calcmode="lin" valueType="num">
                                      <p:cBhvr>
                                        <p:cTn id="11" dur="1230" accel="100000" fill="hold">
                                          <p:stCondLst>
                                            <p:cond delay="770"/>
                                          </p:stCondLst>
                                        </p:cTn>
                                        <p:tgtEl>
                                          <p:spTgt spid="194564"/>
                                        </p:tgtEl>
                                        <p:attrNameLst>
                                          <p:attrName>ppt_x</p:attrName>
                                        </p:attrNameLst>
                                      </p:cBhvr>
                                    </p:anim>
                                    <p:set>
                                      <p:cBhvr>
                                        <p:cTn id="12" dur="770" fill="hold"/>
                                        <p:tgtEl>
                                          <p:spTgt spid="194564"/>
                                        </p:tgtEl>
                                        <p:attrNameLst>
                                          <p:attrName>ppt_y</p:attrName>
                                        </p:attrNameLst>
                                      </p:cBhvr>
                                      <p:to>
                                        <p:strVal val="(#ppt_y+0.4)"/>
                                      </p:to>
                                    </p:set>
                                    <p:anim from="(#ppt_y+0.4)" to="(#ppt_y)" calcmode="lin" valueType="num">
                                      <p:cBhvr>
                                        <p:cTn id="13" dur="1230" accel="100000" fill="hold">
                                          <p:stCondLst>
                                            <p:cond delay="770"/>
                                          </p:stCondLst>
                                        </p:cTn>
                                        <p:tgtEl>
                                          <p:spTgt spid="194564"/>
                                        </p:tgtEl>
                                        <p:attrNameLst>
                                          <p:attrName>ppt_y</p:attrName>
                                        </p:attrNameLst>
                                      </p:cBhvr>
                                    </p:anim>
                                  </p:childTnLst>
                                </p:cTn>
                              </p:par>
                            </p:childTnLst>
                          </p:cTn>
                        </p:par>
                        <p:par>
                          <p:cTn id="14" fill="hold">
                            <p:stCondLst>
                              <p:cond delay="2000"/>
                            </p:stCondLst>
                            <p:childTnLst>
                              <p:par>
                                <p:cTn id="15" presetID="39" presetClass="entr" presetSubtype="0" accel="100000" fill="hold" grpId="0" nodeType="afterEffect">
                                  <p:stCondLst>
                                    <p:cond delay="0"/>
                                  </p:stCondLst>
                                  <p:childTnLst>
                                    <p:set>
                                      <p:cBhvr>
                                        <p:cTn id="16" dur="1" fill="hold">
                                          <p:stCondLst>
                                            <p:cond delay="0"/>
                                          </p:stCondLst>
                                        </p:cTn>
                                        <p:tgtEl>
                                          <p:spTgt spid="194563">
                                            <p:txEl>
                                              <p:pRg st="0" end="0"/>
                                            </p:txEl>
                                          </p:spTgt>
                                        </p:tgtEl>
                                        <p:attrNameLst>
                                          <p:attrName>style.visibility</p:attrName>
                                        </p:attrNameLst>
                                      </p:cBhvr>
                                      <p:to>
                                        <p:strVal val="visible"/>
                                      </p:to>
                                    </p:set>
                                    <p:anim calcmode="lin" valueType="num">
                                      <p:cBhvr>
                                        <p:cTn id="17" dur="500" fill="hold"/>
                                        <p:tgtEl>
                                          <p:spTgt spid="19456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19456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19456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39" presetClass="entr" presetSubtype="0" accel="100000" fill="hold" grpId="0" nodeType="afterEffect">
                                  <p:stCondLst>
                                    <p:cond delay="0"/>
                                  </p:stCondLst>
                                  <p:childTnLst>
                                    <p:set>
                                      <p:cBhvr>
                                        <p:cTn id="23" dur="1" fill="hold">
                                          <p:stCondLst>
                                            <p:cond delay="0"/>
                                          </p:stCondLst>
                                        </p:cTn>
                                        <p:tgtEl>
                                          <p:spTgt spid="194563">
                                            <p:txEl>
                                              <p:pRg st="1" end="1"/>
                                            </p:txEl>
                                          </p:spTgt>
                                        </p:tgtEl>
                                        <p:attrNameLst>
                                          <p:attrName>style.visibility</p:attrName>
                                        </p:attrNameLst>
                                      </p:cBhvr>
                                      <p:to>
                                        <p:strVal val="visible"/>
                                      </p:to>
                                    </p:set>
                                    <p:anim calcmode="lin" valueType="num">
                                      <p:cBhvr>
                                        <p:cTn id="24" dur="500" fill="hold"/>
                                        <p:tgtEl>
                                          <p:spTgt spid="19456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19456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19456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39" presetClass="entr" presetSubtype="0" accel="100000" fill="hold" grpId="0" nodeType="afterEffect">
                                  <p:stCondLst>
                                    <p:cond delay="0"/>
                                  </p:stCondLst>
                                  <p:childTnLst>
                                    <p:set>
                                      <p:cBhvr>
                                        <p:cTn id="30" dur="1" fill="hold">
                                          <p:stCondLst>
                                            <p:cond delay="0"/>
                                          </p:stCondLst>
                                        </p:cTn>
                                        <p:tgtEl>
                                          <p:spTgt spid="194563">
                                            <p:txEl>
                                              <p:pRg st="2" end="2"/>
                                            </p:txEl>
                                          </p:spTgt>
                                        </p:tgtEl>
                                        <p:attrNameLst>
                                          <p:attrName>style.visibility</p:attrName>
                                        </p:attrNameLst>
                                      </p:cBhvr>
                                      <p:to>
                                        <p:strVal val="visible"/>
                                      </p:to>
                                    </p:set>
                                    <p:anim calcmode="lin" valueType="num">
                                      <p:cBhvr>
                                        <p:cTn id="31" dur="500" fill="hold"/>
                                        <p:tgtEl>
                                          <p:spTgt spid="19456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9456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9456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94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94563">
                                            <p:txEl>
                                              <p:pRg st="3" end="3"/>
                                            </p:txEl>
                                          </p:spTgt>
                                        </p:tgtEl>
                                        <p:attrNameLst>
                                          <p:attrName>style.visibility</p:attrName>
                                        </p:attrNameLst>
                                      </p:cBhvr>
                                      <p:to>
                                        <p:strVal val="visible"/>
                                      </p:to>
                                    </p:set>
                                    <p:anim calcmode="lin" valueType="num">
                                      <p:cBhvr>
                                        <p:cTn id="39" dur="500" fill="hold"/>
                                        <p:tgtEl>
                                          <p:spTgt spid="19456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9456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9456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945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P spid="19456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34148" name="Rectangle 4"/>
          <p:cNvSpPr>
            <a:spLocks noChangeArrowheads="1"/>
          </p:cNvSpPr>
          <p:nvPr/>
        </p:nvSpPr>
        <p:spPr bwMode="auto">
          <a:xfrm>
            <a:off x="2590800" y="2590800"/>
            <a:ext cx="4953000" cy="762000"/>
          </a:xfrm>
          <a:prstGeom prst="rect">
            <a:avLst/>
          </a:prstGeom>
          <a:solidFill>
            <a:srgbClr val="FFFFFF"/>
          </a:solidFill>
          <a:ln w="9525">
            <a:solidFill>
              <a:srgbClr val="000000"/>
            </a:solidFill>
            <a:miter lim="800000"/>
            <a:headEnd/>
            <a:tailEnd/>
          </a:ln>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dirty="0" err="1" smtClean="0">
                <a:solidFill>
                  <a:schemeClr val="tx1"/>
                </a:solidFill>
                <a:latin typeface="Times New Roman" panose="02020603050405020304" pitchFamily="18" charset="0"/>
              </a:rPr>
              <a:t>Truyền</a:t>
            </a:r>
            <a:r>
              <a:rPr lang="en-US" altLang="en-US" sz="2200" dirty="0" smtClean="0">
                <a:solidFill>
                  <a:schemeClr val="tx1"/>
                </a:solidFill>
                <a:latin typeface="Times New Roman" panose="02020603050405020304" pitchFamily="18" charset="0"/>
              </a:rPr>
              <a:t> </a:t>
            </a:r>
            <a:r>
              <a:rPr lang="en-US" altLang="en-US" sz="2200" dirty="0" err="1" smtClean="0">
                <a:solidFill>
                  <a:schemeClr val="tx1"/>
                </a:solidFill>
                <a:latin typeface="Times New Roman" panose="02020603050405020304" pitchFamily="18" charset="0"/>
              </a:rPr>
              <a:t>Đạo</a:t>
            </a:r>
            <a:r>
              <a:rPr lang="en-US" altLang="en-US" sz="2200" dirty="0" smtClean="0">
                <a:solidFill>
                  <a:schemeClr val="tx1"/>
                </a:solidFill>
                <a:latin typeface="Times New Roman" panose="02020603050405020304" pitchFamily="18" charset="0"/>
              </a:rPr>
              <a:t> … </a:t>
            </a:r>
            <a:r>
              <a:rPr lang="en-US" altLang="en-US" sz="2200" b="0" dirty="0" err="1" smtClean="0">
                <a:solidFill>
                  <a:schemeClr val="tx1"/>
                </a:solidFill>
                <a:latin typeface="Times New Roman" panose="02020603050405020304" pitchFamily="18" charset="0"/>
              </a:rPr>
              <a:t>Hư</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Không</a:t>
            </a:r>
            <a:r>
              <a:rPr lang="en-US" altLang="en-US" sz="2200" b="0" dirty="0" smtClean="0">
                <a:solidFill>
                  <a:schemeClr val="tx1"/>
                </a:solidFill>
                <a:latin typeface="Times New Roman" panose="02020603050405020304" pitchFamily="18" charset="0"/>
              </a:rPr>
              <a:t> </a:t>
            </a:r>
            <a:r>
              <a:rPr lang="en-US" altLang="en-US" sz="2200" b="0" dirty="0" smtClean="0">
                <a:solidFill>
                  <a:schemeClr val="tx1"/>
                </a:solidFill>
                <a:latin typeface="Times New Roman" panose="02020603050405020304" pitchFamily="18" charset="0"/>
              </a:rPr>
              <a:t>“</a:t>
            </a:r>
            <a:r>
              <a:rPr lang="en-US" altLang="en-US" sz="2200" b="0" dirty="0" err="1" smtClean="0">
                <a:solidFill>
                  <a:schemeClr val="tx1"/>
                </a:solidFill>
                <a:latin typeface="Times New Roman" panose="02020603050405020304" pitchFamily="18" charset="0"/>
              </a:rPr>
              <a:t>Sự</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khôn</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ngoan</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có</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thể</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thắng</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những</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hư</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không</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của</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cuộc</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sống</a:t>
            </a:r>
            <a:r>
              <a:rPr lang="en-US" altLang="en-US" sz="2200" b="0" dirty="0" smtClean="0">
                <a:solidFill>
                  <a:schemeClr val="tx1"/>
                </a:solidFill>
                <a:latin typeface="Times New Roman" panose="02020603050405020304" pitchFamily="18" charset="0"/>
              </a:rPr>
              <a:t>”</a:t>
            </a:r>
            <a:endParaRPr lang="en-US" altLang="en-US" sz="2200" b="0" dirty="0">
              <a:solidFill>
                <a:schemeClr val="tx1"/>
              </a:solidFill>
            </a:endParaRPr>
          </a:p>
        </p:txBody>
      </p:sp>
      <p:sp>
        <p:nvSpPr>
          <p:cNvPr id="134150" name="Rectangle 6"/>
          <p:cNvSpPr>
            <a:spLocks noChangeArrowheads="1"/>
          </p:cNvSpPr>
          <p:nvPr/>
        </p:nvSpPr>
        <p:spPr bwMode="auto">
          <a:xfrm>
            <a:off x="2209800" y="1524000"/>
            <a:ext cx="6019800" cy="762000"/>
          </a:xfrm>
          <a:prstGeom prst="rect">
            <a:avLst/>
          </a:prstGeom>
          <a:solidFill>
            <a:srgbClr val="FFFFFF"/>
          </a:solidFill>
          <a:ln w="9525">
            <a:solidFill>
              <a:srgbClr val="000000"/>
            </a:solidFill>
            <a:miter lim="800000"/>
            <a:headEnd/>
            <a:tailEnd/>
          </a:ln>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dirty="0" err="1" smtClean="0">
                <a:solidFill>
                  <a:schemeClr val="tx1"/>
                </a:solidFill>
                <a:latin typeface="Times New Roman" panose="02020603050405020304" pitchFamily="18" charset="0"/>
              </a:rPr>
              <a:t>Châm</a:t>
            </a:r>
            <a:r>
              <a:rPr lang="en-US" altLang="en-US" sz="2200" dirty="0" smtClean="0">
                <a:solidFill>
                  <a:schemeClr val="tx1"/>
                </a:solidFill>
                <a:latin typeface="Times New Roman" panose="02020603050405020304" pitchFamily="18" charset="0"/>
              </a:rPr>
              <a:t> </a:t>
            </a:r>
            <a:r>
              <a:rPr lang="en-US" altLang="en-US" sz="2200" dirty="0" err="1" smtClean="0">
                <a:solidFill>
                  <a:schemeClr val="tx1"/>
                </a:solidFill>
                <a:latin typeface="Times New Roman" panose="02020603050405020304" pitchFamily="18" charset="0"/>
              </a:rPr>
              <a:t>Ngôn</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Sự</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khôn</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ngoan</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Kính</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sợ</a:t>
            </a:r>
            <a:r>
              <a:rPr lang="en-US" altLang="en-US" sz="2200" b="0" dirty="0" smtClean="0">
                <a:solidFill>
                  <a:schemeClr val="tx1"/>
                </a:solidFill>
                <a:latin typeface="Times New Roman" panose="02020603050405020304" pitchFamily="18" charset="0"/>
              </a:rPr>
              <a:t> ĐCT </a:t>
            </a:r>
            <a:r>
              <a:rPr lang="en-US" altLang="en-US" sz="2200" b="0" dirty="0" err="1" smtClean="0">
                <a:solidFill>
                  <a:schemeClr val="tx1"/>
                </a:solidFill>
                <a:latin typeface="Times New Roman" panose="02020603050405020304" pitchFamily="18" charset="0"/>
              </a:rPr>
              <a:t>là</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khởi</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đầu</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sự</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khôn</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ngoan</a:t>
            </a:r>
            <a:r>
              <a:rPr lang="en-US" altLang="en-US" sz="2200" b="0" dirty="0" smtClean="0">
                <a:solidFill>
                  <a:schemeClr val="tx1"/>
                </a:solidFill>
                <a:latin typeface="Times New Roman" panose="02020603050405020304" pitchFamily="18" charset="0"/>
              </a:rPr>
              <a:t>”</a:t>
            </a:r>
            <a:endParaRPr lang="en-US" altLang="en-US" sz="2200" b="0" dirty="0">
              <a:solidFill>
                <a:schemeClr val="tx1"/>
              </a:solidFill>
            </a:endParaRPr>
          </a:p>
        </p:txBody>
      </p:sp>
      <p:sp>
        <p:nvSpPr>
          <p:cNvPr id="134152" name="Rectangle 8"/>
          <p:cNvSpPr>
            <a:spLocks noChangeArrowheads="1"/>
          </p:cNvSpPr>
          <p:nvPr/>
        </p:nvSpPr>
        <p:spPr bwMode="auto">
          <a:xfrm>
            <a:off x="2667000" y="457200"/>
            <a:ext cx="4800600" cy="762000"/>
          </a:xfrm>
          <a:prstGeom prst="rect">
            <a:avLst/>
          </a:prstGeom>
          <a:solidFill>
            <a:srgbClr val="FFFFFF"/>
          </a:solidFill>
          <a:ln w="9525">
            <a:solidFill>
              <a:srgbClr val="000000"/>
            </a:solidFill>
            <a:miter lim="800000"/>
            <a:headEnd/>
            <a:tailEnd/>
          </a:ln>
        </p:spPr>
        <p:txBody>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200" dirty="0" err="1" smtClean="0">
                <a:solidFill>
                  <a:schemeClr val="tx1"/>
                </a:solidFill>
                <a:latin typeface="Times New Roman" panose="02020603050405020304" pitchFamily="18" charset="0"/>
              </a:rPr>
              <a:t>Gióp</a:t>
            </a:r>
            <a:r>
              <a:rPr lang="en-US" altLang="en-US" sz="2200" b="0" dirty="0" smtClean="0">
                <a:solidFill>
                  <a:schemeClr val="tx1"/>
                </a:solidFill>
                <a:latin typeface="Times New Roman" panose="02020603050405020304" pitchFamily="18" charset="0"/>
              </a:rPr>
              <a:t>……..Tin </a:t>
            </a:r>
            <a:r>
              <a:rPr lang="en-US" altLang="en-US" sz="2200" b="0" dirty="0" err="1" smtClean="0">
                <a:solidFill>
                  <a:schemeClr val="tx1"/>
                </a:solidFill>
                <a:latin typeface="Times New Roman" panose="02020603050405020304" pitchFamily="18" charset="0"/>
              </a:rPr>
              <a:t>cậy</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nơi</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sự</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khôn</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ngoan</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của</a:t>
            </a:r>
            <a:r>
              <a:rPr lang="en-US" altLang="en-US" sz="2200" b="0" dirty="0" smtClean="0">
                <a:solidFill>
                  <a:schemeClr val="tx1"/>
                </a:solidFill>
                <a:latin typeface="Times New Roman" panose="02020603050405020304" pitchFamily="18" charset="0"/>
              </a:rPr>
              <a:t> ĐCT. </a:t>
            </a:r>
            <a:r>
              <a:rPr lang="en-US" altLang="en-US" sz="2200" b="0" dirty="0" err="1" smtClean="0">
                <a:solidFill>
                  <a:schemeClr val="tx1"/>
                </a:solidFill>
                <a:latin typeface="Times New Roman" panose="02020603050405020304" pitchFamily="18" charset="0"/>
              </a:rPr>
              <a:t>Đầu</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phục</a:t>
            </a:r>
            <a:r>
              <a:rPr lang="en-US" altLang="en-US" sz="2200" b="0" dirty="0" smtClean="0">
                <a:solidFill>
                  <a:schemeClr val="tx1"/>
                </a:solidFill>
                <a:latin typeface="Times New Roman" panose="02020603050405020304" pitchFamily="18" charset="0"/>
              </a:rPr>
              <a:t> ĐCT </a:t>
            </a:r>
            <a:r>
              <a:rPr lang="en-US" altLang="en-US" sz="2200" b="0" dirty="0" err="1" smtClean="0">
                <a:solidFill>
                  <a:schemeClr val="tx1"/>
                </a:solidFill>
                <a:latin typeface="Times New Roman" panose="02020603050405020304" pitchFamily="18" charset="0"/>
              </a:rPr>
              <a:t>dù</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chịu</a:t>
            </a:r>
            <a:r>
              <a:rPr lang="en-US" altLang="en-US" sz="2200" b="0" dirty="0" smtClean="0">
                <a:solidFill>
                  <a:schemeClr val="tx1"/>
                </a:solidFill>
                <a:latin typeface="Times New Roman" panose="02020603050405020304" pitchFamily="18" charset="0"/>
              </a:rPr>
              <a:t> </a:t>
            </a:r>
            <a:r>
              <a:rPr lang="en-US" altLang="en-US" sz="2200" b="0" dirty="0" err="1" smtClean="0">
                <a:solidFill>
                  <a:schemeClr val="tx1"/>
                </a:solidFill>
                <a:latin typeface="Times New Roman" panose="02020603050405020304" pitchFamily="18" charset="0"/>
              </a:rPr>
              <a:t>khổ</a:t>
            </a:r>
            <a:r>
              <a:rPr lang="en-US" altLang="en-US" sz="2200" b="0" dirty="0" smtClean="0">
                <a:solidFill>
                  <a:schemeClr val="tx1"/>
                </a:solidFill>
                <a:latin typeface="Times New Roman" panose="02020603050405020304" pitchFamily="18" charset="0"/>
              </a:rPr>
              <a:t>. </a:t>
            </a:r>
            <a:endParaRPr lang="en-US" altLang="en-US" sz="2200" b="0" dirty="0">
              <a:solidFill>
                <a:schemeClr val="tx1"/>
              </a:solidFill>
            </a:endParaRPr>
          </a:p>
        </p:txBody>
      </p:sp>
      <p:sp>
        <p:nvSpPr>
          <p:cNvPr id="134157" name="WordArt 13"/>
          <p:cNvSpPr>
            <a:spLocks noChangeArrowheads="1" noChangeShapeType="1" noTextEdit="1"/>
          </p:cNvSpPr>
          <p:nvPr/>
        </p:nvSpPr>
        <p:spPr bwMode="auto">
          <a:xfrm rot="5400000">
            <a:off x="-1790700" y="2705100"/>
            <a:ext cx="5867400" cy="1066800"/>
          </a:xfrm>
          <a:prstGeom prst="rect">
            <a:avLst/>
          </a:prstGeom>
        </p:spPr>
        <p:txBody>
          <a:bodyPr vert="wordArtVert" wrap="none" fromWordArt="1">
            <a:prstTxWarp prst="textPlain">
              <a:avLst>
                <a:gd name="adj" fmla="val 50000"/>
              </a:avLst>
            </a:prstTxWarp>
          </a:bodyPr>
          <a:lstStyle/>
          <a:p>
            <a:pPr algn="ctr" fontAlgn="auto"/>
            <a:r>
              <a:rPr lang="en-US" sz="3600" i="1" kern="10" dirty="0" smtClean="0">
                <a:ln w="9525">
                  <a:solidFill>
                    <a:srgbClr val="800000"/>
                  </a:solidFill>
                  <a:round/>
                  <a:headEnd/>
                  <a:tailEnd/>
                </a:ln>
                <a:solidFill>
                  <a:srgbClr val="800000"/>
                </a:solidFill>
                <a:effectLst>
                  <a:outerShdw dist="35921" dir="2700000" algn="ctr" rotWithShape="0">
                    <a:srgbClr val="B2B2B2">
                      <a:alpha val="79999"/>
                    </a:srgbClr>
                  </a:outerShdw>
                </a:effectLst>
                <a:latin typeface="Arial Black" panose="020B0A04020102020204" pitchFamily="34" charset="0"/>
              </a:rPr>
              <a:t>ÁP DỤNG</a:t>
            </a:r>
            <a:endParaRPr lang="en-US" sz="3600" i="1" kern="10" dirty="0">
              <a:ln w="9525">
                <a:solidFill>
                  <a:srgbClr val="800000"/>
                </a:solidFill>
                <a:round/>
                <a:headEnd/>
                <a:tailEnd/>
              </a:ln>
              <a:solidFill>
                <a:srgbClr val="800000"/>
              </a:solidFill>
              <a:effectLst>
                <a:outerShdw dist="35921" dir="2700000" algn="ctr" rotWithShape="0">
                  <a:srgbClr val="B2B2B2">
                    <a:alpha val="79999"/>
                  </a:srgbClr>
                </a:outerShdw>
              </a:effectLst>
              <a:latin typeface="Arial Black" panose="020B0A04020102020204" pitchFamily="34" charset="0"/>
            </a:endParaRPr>
          </a:p>
        </p:txBody>
      </p:sp>
      <p:pic>
        <p:nvPicPr>
          <p:cNvPr id="134158" name="Picture 14" descr="PMDTR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0000"/>
            <a:ext cx="5029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34157"/>
                                        </p:tgtEl>
                                        <p:attrNameLst>
                                          <p:attrName>style.visibility</p:attrName>
                                        </p:attrNameLst>
                                      </p:cBhvr>
                                      <p:to>
                                        <p:strVal val="visible"/>
                                      </p:to>
                                    </p:set>
                                    <p:anim calcmode="lin" valueType="num">
                                      <p:cBhvr>
                                        <p:cTn id="7" dur="5000" fill="hold"/>
                                        <p:tgtEl>
                                          <p:spTgt spid="134157"/>
                                        </p:tgtEl>
                                        <p:attrNameLst>
                                          <p:attrName>ppt_w</p:attrName>
                                        </p:attrNameLst>
                                      </p:cBhvr>
                                      <p:tavLst>
                                        <p:tav tm="0" fmla="#ppt_w*sin(2.5*pi*$)">
                                          <p:val>
                                            <p:fltVal val="0"/>
                                          </p:val>
                                        </p:tav>
                                        <p:tav tm="100000">
                                          <p:val>
                                            <p:fltVal val="1"/>
                                          </p:val>
                                        </p:tav>
                                      </p:tavLst>
                                    </p:anim>
                                    <p:anim calcmode="lin" valueType="num">
                                      <p:cBhvr>
                                        <p:cTn id="8" dur="5000" fill="hold"/>
                                        <p:tgtEl>
                                          <p:spTgt spid="13415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23" presetClass="entr" presetSubtype="16" fill="hold" nodeType="afterEffect">
                                  <p:stCondLst>
                                    <p:cond delay="0"/>
                                  </p:stCondLst>
                                  <p:childTnLst>
                                    <p:set>
                                      <p:cBhvr>
                                        <p:cTn id="11" dur="1" fill="hold">
                                          <p:stCondLst>
                                            <p:cond delay="0"/>
                                          </p:stCondLst>
                                        </p:cTn>
                                        <p:tgtEl>
                                          <p:spTgt spid="134158"/>
                                        </p:tgtEl>
                                        <p:attrNameLst>
                                          <p:attrName>style.visibility</p:attrName>
                                        </p:attrNameLst>
                                      </p:cBhvr>
                                      <p:to>
                                        <p:strVal val="visible"/>
                                      </p:to>
                                    </p:set>
                                    <p:anim calcmode="lin" valueType="num">
                                      <p:cBhvr>
                                        <p:cTn id="12" dur="500" fill="hold"/>
                                        <p:tgtEl>
                                          <p:spTgt spid="134158"/>
                                        </p:tgtEl>
                                        <p:attrNameLst>
                                          <p:attrName>ppt_w</p:attrName>
                                        </p:attrNameLst>
                                      </p:cBhvr>
                                      <p:tavLst>
                                        <p:tav tm="0">
                                          <p:val>
                                            <p:fltVal val="0"/>
                                          </p:val>
                                        </p:tav>
                                        <p:tav tm="100000">
                                          <p:val>
                                            <p:strVal val="#ppt_w"/>
                                          </p:val>
                                        </p:tav>
                                      </p:tavLst>
                                    </p:anim>
                                    <p:anim calcmode="lin" valueType="num">
                                      <p:cBhvr>
                                        <p:cTn id="13" dur="500" fill="hold"/>
                                        <p:tgtEl>
                                          <p:spTgt spid="13415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500"/>
                            </p:stCondLst>
                            <p:childTnLst>
                              <p:par>
                                <p:cTn id="15" presetID="37" presetClass="entr" presetSubtype="0" fill="hold" grpId="0" nodeType="afterEffect">
                                  <p:stCondLst>
                                    <p:cond delay="0"/>
                                  </p:stCondLst>
                                  <p:childTnLst>
                                    <p:set>
                                      <p:cBhvr>
                                        <p:cTn id="16" dur="1" fill="hold">
                                          <p:stCondLst>
                                            <p:cond delay="0"/>
                                          </p:stCondLst>
                                        </p:cTn>
                                        <p:tgtEl>
                                          <p:spTgt spid="134148"/>
                                        </p:tgtEl>
                                        <p:attrNameLst>
                                          <p:attrName>style.visibility</p:attrName>
                                        </p:attrNameLst>
                                      </p:cBhvr>
                                      <p:to>
                                        <p:strVal val="visible"/>
                                      </p:to>
                                    </p:set>
                                    <p:animEffect transition="in" filter="fade">
                                      <p:cBhvr>
                                        <p:cTn id="17" dur="1000"/>
                                        <p:tgtEl>
                                          <p:spTgt spid="134148"/>
                                        </p:tgtEl>
                                      </p:cBhvr>
                                    </p:animEffect>
                                    <p:anim calcmode="lin" valueType="num">
                                      <p:cBhvr>
                                        <p:cTn id="18" dur="1000" fill="hold"/>
                                        <p:tgtEl>
                                          <p:spTgt spid="134148"/>
                                        </p:tgtEl>
                                        <p:attrNameLst>
                                          <p:attrName>ppt_x</p:attrName>
                                        </p:attrNameLst>
                                      </p:cBhvr>
                                      <p:tavLst>
                                        <p:tav tm="0">
                                          <p:val>
                                            <p:strVal val="#ppt_x"/>
                                          </p:val>
                                        </p:tav>
                                        <p:tav tm="100000">
                                          <p:val>
                                            <p:strVal val="#ppt_x"/>
                                          </p:val>
                                        </p:tav>
                                      </p:tavLst>
                                    </p:anim>
                                    <p:anim calcmode="lin" valueType="num">
                                      <p:cBhvr>
                                        <p:cTn id="19" dur="900" decel="100000" fill="hold"/>
                                        <p:tgtEl>
                                          <p:spTgt spid="13414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34148"/>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6500"/>
                            </p:stCondLst>
                            <p:childTnLst>
                              <p:par>
                                <p:cTn id="22" presetID="37" presetClass="entr" presetSubtype="0" fill="hold" grpId="0" nodeType="afterEffect">
                                  <p:stCondLst>
                                    <p:cond delay="0"/>
                                  </p:stCondLst>
                                  <p:childTnLst>
                                    <p:set>
                                      <p:cBhvr>
                                        <p:cTn id="23" dur="1" fill="hold">
                                          <p:stCondLst>
                                            <p:cond delay="0"/>
                                          </p:stCondLst>
                                        </p:cTn>
                                        <p:tgtEl>
                                          <p:spTgt spid="134150"/>
                                        </p:tgtEl>
                                        <p:attrNameLst>
                                          <p:attrName>style.visibility</p:attrName>
                                        </p:attrNameLst>
                                      </p:cBhvr>
                                      <p:to>
                                        <p:strVal val="visible"/>
                                      </p:to>
                                    </p:set>
                                    <p:animEffect transition="in" filter="fade">
                                      <p:cBhvr>
                                        <p:cTn id="24" dur="1000"/>
                                        <p:tgtEl>
                                          <p:spTgt spid="134150"/>
                                        </p:tgtEl>
                                      </p:cBhvr>
                                    </p:animEffect>
                                    <p:anim calcmode="lin" valueType="num">
                                      <p:cBhvr>
                                        <p:cTn id="25" dur="1000" fill="hold"/>
                                        <p:tgtEl>
                                          <p:spTgt spid="134150"/>
                                        </p:tgtEl>
                                        <p:attrNameLst>
                                          <p:attrName>ppt_x</p:attrName>
                                        </p:attrNameLst>
                                      </p:cBhvr>
                                      <p:tavLst>
                                        <p:tav tm="0">
                                          <p:val>
                                            <p:strVal val="#ppt_x"/>
                                          </p:val>
                                        </p:tav>
                                        <p:tav tm="100000">
                                          <p:val>
                                            <p:strVal val="#ppt_x"/>
                                          </p:val>
                                        </p:tav>
                                      </p:tavLst>
                                    </p:anim>
                                    <p:anim calcmode="lin" valueType="num">
                                      <p:cBhvr>
                                        <p:cTn id="26" dur="900" decel="100000" fill="hold"/>
                                        <p:tgtEl>
                                          <p:spTgt spid="1341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4150"/>
                                        </p:tgtEl>
                                        <p:attrNameLst>
                                          <p:attrName>ppt_y</p:attrName>
                                        </p:attrNameLst>
                                      </p:cBhvr>
                                      <p:tavLst>
                                        <p:tav tm="0">
                                          <p:val>
                                            <p:strVal val="#ppt_y-.03"/>
                                          </p:val>
                                        </p:tav>
                                        <p:tav tm="100000">
                                          <p:val>
                                            <p:strVal val="#ppt_y"/>
                                          </p:val>
                                        </p:tav>
                                      </p:tavLst>
                                    </p:anim>
                                  </p:childTnLst>
                                </p:cTn>
                              </p:par>
                            </p:childTnLst>
                          </p:cTn>
                        </p:par>
                        <p:par>
                          <p:cTn id="28" fill="hold" nodeType="afterGroup">
                            <p:stCondLst>
                              <p:cond delay="7500"/>
                            </p:stCondLst>
                            <p:childTnLst>
                              <p:par>
                                <p:cTn id="29" presetID="37" presetClass="entr" presetSubtype="0" fill="hold" grpId="0" nodeType="afterEffect">
                                  <p:stCondLst>
                                    <p:cond delay="0"/>
                                  </p:stCondLst>
                                  <p:childTnLst>
                                    <p:set>
                                      <p:cBhvr>
                                        <p:cTn id="30" dur="1" fill="hold">
                                          <p:stCondLst>
                                            <p:cond delay="0"/>
                                          </p:stCondLst>
                                        </p:cTn>
                                        <p:tgtEl>
                                          <p:spTgt spid="134152"/>
                                        </p:tgtEl>
                                        <p:attrNameLst>
                                          <p:attrName>style.visibility</p:attrName>
                                        </p:attrNameLst>
                                      </p:cBhvr>
                                      <p:to>
                                        <p:strVal val="visible"/>
                                      </p:to>
                                    </p:set>
                                    <p:animEffect transition="in" filter="fade">
                                      <p:cBhvr>
                                        <p:cTn id="31" dur="1000"/>
                                        <p:tgtEl>
                                          <p:spTgt spid="134152"/>
                                        </p:tgtEl>
                                      </p:cBhvr>
                                    </p:animEffect>
                                    <p:anim calcmode="lin" valueType="num">
                                      <p:cBhvr>
                                        <p:cTn id="32" dur="1000" fill="hold"/>
                                        <p:tgtEl>
                                          <p:spTgt spid="134152"/>
                                        </p:tgtEl>
                                        <p:attrNameLst>
                                          <p:attrName>ppt_x</p:attrName>
                                        </p:attrNameLst>
                                      </p:cBhvr>
                                      <p:tavLst>
                                        <p:tav tm="0">
                                          <p:val>
                                            <p:strVal val="#ppt_x"/>
                                          </p:val>
                                        </p:tav>
                                        <p:tav tm="100000">
                                          <p:val>
                                            <p:strVal val="#ppt_x"/>
                                          </p:val>
                                        </p:tav>
                                      </p:tavLst>
                                    </p:anim>
                                    <p:anim calcmode="lin" valueType="num">
                                      <p:cBhvr>
                                        <p:cTn id="33" dur="900" decel="100000" fill="hold"/>
                                        <p:tgtEl>
                                          <p:spTgt spid="13415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41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134150" grpId="0" animBg="1"/>
      <p:bldP spid="134152" grpId="0" animBg="1"/>
      <p:bldP spid="1341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4" descr="bv3002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27838"/>
          </a:xfrm>
          <a:noFill/>
        </p:spPr>
      </p:pic>
      <p:sp>
        <p:nvSpPr>
          <p:cNvPr id="169991" name="WordArt 7"/>
          <p:cNvSpPr>
            <a:spLocks noChangeArrowheads="1" noChangeShapeType="1" noTextEdit="1"/>
          </p:cNvSpPr>
          <p:nvPr/>
        </p:nvSpPr>
        <p:spPr bwMode="auto">
          <a:xfrm>
            <a:off x="611188" y="1989138"/>
            <a:ext cx="7848600" cy="3048000"/>
          </a:xfrm>
          <a:prstGeom prst="rect">
            <a:avLst/>
          </a:prstGeom>
        </p:spPr>
        <p:txBody>
          <a:bodyPr wrap="none" fromWordArt="1">
            <a:prstTxWarp prst="textPlain">
              <a:avLst>
                <a:gd name="adj" fmla="val 50000"/>
              </a:avLst>
            </a:prstTxWarp>
          </a:bodyPr>
          <a:lstStyle/>
          <a:p>
            <a:pPr algn="ctr"/>
            <a:r>
              <a:rPr lang="en-US" sz="3600" kern="10" dirty="0" err="1"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Kính</a:t>
            </a:r>
            <a:r>
              <a:rPr lang="en-US" sz="3600" kern="10" dirty="0"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 </a:t>
            </a:r>
            <a:r>
              <a:rPr lang="en-US" sz="3600" kern="10" dirty="0" err="1"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sợ</a:t>
            </a:r>
            <a:r>
              <a:rPr lang="en-US" sz="3600" kern="10" dirty="0"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 </a:t>
            </a:r>
            <a:r>
              <a:rPr lang="en-US" sz="3600" kern="10" dirty="0" err="1"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Đức</a:t>
            </a:r>
            <a:r>
              <a:rPr lang="en-US" sz="3600" kern="10" dirty="0"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 </a:t>
            </a:r>
            <a:r>
              <a:rPr lang="en-US" sz="3600" kern="10" dirty="0" err="1"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Giê-hô-va</a:t>
            </a:r>
            <a:r>
              <a:rPr lang="en-US" sz="3600" kern="10" dirty="0"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 </a:t>
            </a:r>
            <a:r>
              <a:rPr lang="en-US" sz="3600" kern="10" dirty="0" err="1"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là</a:t>
            </a:r>
            <a:r>
              <a:rPr lang="en-US" sz="3600" kern="10" dirty="0"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 </a:t>
            </a:r>
            <a:r>
              <a:rPr lang="en-US" sz="3600" kern="10" dirty="0" err="1"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khởi</a:t>
            </a:r>
            <a:r>
              <a:rPr lang="en-US" sz="3600" kern="10" dirty="0"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 </a:t>
            </a:r>
            <a:r>
              <a:rPr lang="en-US" sz="3600" kern="10" dirty="0" err="1"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đầu</a:t>
            </a:r>
            <a:r>
              <a:rPr lang="en-US" sz="3600" kern="10" dirty="0"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 </a:t>
            </a:r>
            <a:r>
              <a:rPr lang="en-US" sz="3600" kern="10" dirty="0" err="1"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sự</a:t>
            </a:r>
            <a:r>
              <a:rPr lang="en-US" sz="3600" kern="10" dirty="0"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 </a:t>
            </a:r>
            <a:r>
              <a:rPr lang="en-US" sz="3600" kern="10" dirty="0" err="1"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khôn</a:t>
            </a:r>
            <a:r>
              <a:rPr lang="en-US" sz="3600" kern="10" dirty="0"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 </a:t>
            </a:r>
            <a:r>
              <a:rPr lang="en-US" sz="3600" kern="10" dirty="0" err="1"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ngoan</a:t>
            </a:r>
            <a:r>
              <a:rPr lang="en-US" sz="3600" kern="10" dirty="0"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 </a:t>
            </a:r>
          </a:p>
          <a:p>
            <a:pPr algn="ctr"/>
            <a:r>
              <a:rPr lang="en-US" sz="3600" kern="10" dirty="0" err="1"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Châm</a:t>
            </a:r>
            <a:r>
              <a:rPr lang="en-US" sz="3600" kern="10" dirty="0" smtClean="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 </a:t>
            </a:r>
            <a:r>
              <a:rPr lang="en-US" sz="3600" kern="10" dirty="0">
                <a:ln w="12700">
                  <a:solidFill>
                    <a:srgbClr val="3333CC"/>
                  </a:solidFill>
                  <a:round/>
                  <a:headEnd/>
                  <a:tailEnd/>
                </a:ln>
                <a:gradFill rotWithShape="1">
                  <a:gsLst>
                    <a:gs pos="0">
                      <a:srgbClr val="FF0000"/>
                    </a:gs>
                    <a:gs pos="100000">
                      <a:srgbClr val="FF0000"/>
                    </a:gs>
                  </a:gsLst>
                  <a:lin ang="5400000" scaled="1"/>
                </a:gradFill>
                <a:effectLst>
                  <a:outerShdw dist="45791" dir="2021404" algn="ctr" rotWithShape="0">
                    <a:srgbClr val="9999FF">
                      <a:alpha val="74997"/>
                    </a:srgbClr>
                  </a:outerShdw>
                </a:effectLst>
                <a:latin typeface="Times New Roman" panose="02020603050405020304" pitchFamily="18" charset="0"/>
                <a:cs typeface="Times New Roman" panose="02020603050405020304" pitchFamily="18" charset="0"/>
              </a:rPr>
              <a:t>9:10</a:t>
            </a:r>
          </a:p>
        </p:txBody>
      </p:sp>
      <p:sp>
        <p:nvSpPr>
          <p:cNvPr id="116739" name="Title 1"/>
          <p:cNvSpPr>
            <a:spLocks noGrp="1"/>
          </p:cNvSpPr>
          <p:nvPr>
            <p:ph type="title"/>
          </p:nvPr>
        </p:nvSpPr>
        <p:spPr/>
        <p:txBody>
          <a:bodyPr/>
          <a:lstStyle/>
          <a:p>
            <a:r>
              <a:rPr lang="en-US" altLang="en-US" b="1" dirty="0" err="1" smtClean="0">
                <a:solidFill>
                  <a:srgbClr val="FFFFFF"/>
                </a:solidFill>
              </a:rPr>
              <a:t>Tóm</a:t>
            </a:r>
            <a:r>
              <a:rPr lang="en-US" altLang="en-US" b="1" dirty="0" smtClean="0">
                <a:solidFill>
                  <a:srgbClr val="FFFFFF"/>
                </a:solidFill>
              </a:rPr>
              <a:t> </a:t>
            </a:r>
            <a:r>
              <a:rPr lang="en-US" altLang="en-US" b="1" dirty="0" err="1" smtClean="0">
                <a:solidFill>
                  <a:srgbClr val="FFFFFF"/>
                </a:solidFill>
              </a:rPr>
              <a:t>tắt</a:t>
            </a:r>
            <a:endParaRPr lang="en-US" altLang="en-US" b="1"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9991"/>
                                        </p:tgtEl>
                                        <p:attrNameLst>
                                          <p:attrName>style.visibility</p:attrName>
                                        </p:attrNameLst>
                                      </p:cBhvr>
                                      <p:to>
                                        <p:strVal val="visible"/>
                                      </p:to>
                                    </p:set>
                                    <p:anim calcmode="lin" valueType="num">
                                      <p:cBhvr>
                                        <p:cTn id="7" dur="1000" fill="hold"/>
                                        <p:tgtEl>
                                          <p:spTgt spid="169991"/>
                                        </p:tgtEl>
                                        <p:attrNameLst>
                                          <p:attrName>ppt_w</p:attrName>
                                        </p:attrNameLst>
                                      </p:cBhvr>
                                      <p:tavLst>
                                        <p:tav tm="0">
                                          <p:val>
                                            <p:fltVal val="0"/>
                                          </p:val>
                                        </p:tav>
                                        <p:tav tm="100000">
                                          <p:val>
                                            <p:strVal val="#ppt_w"/>
                                          </p:val>
                                        </p:tav>
                                      </p:tavLst>
                                    </p:anim>
                                    <p:anim calcmode="lin" valueType="num">
                                      <p:cBhvr>
                                        <p:cTn id="8" dur="1000" fill="hold"/>
                                        <p:tgtEl>
                                          <p:spTgt spid="1699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4" descr="bv3002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27838"/>
          </a:xfrm>
          <a:noFill/>
        </p:spPr>
      </p:pic>
      <p:sp>
        <p:nvSpPr>
          <p:cNvPr id="169990" name="WordArt 6"/>
          <p:cNvSpPr>
            <a:spLocks noChangeArrowheads="1" noChangeShapeType="1" noTextEdit="1"/>
          </p:cNvSpPr>
          <p:nvPr/>
        </p:nvSpPr>
        <p:spPr bwMode="auto">
          <a:xfrm>
            <a:off x="1547813" y="4868863"/>
            <a:ext cx="6172200" cy="1685925"/>
          </a:xfrm>
          <a:prstGeom prst="rect">
            <a:avLst/>
          </a:prstGeom>
        </p:spPr>
        <p:txBody>
          <a:bodyPr wrap="none" fromWordArt="1">
            <a:prstTxWarp prst="textPlain">
              <a:avLst>
                <a:gd name="adj" fmla="val 50000"/>
              </a:avLst>
            </a:prstTxWarp>
          </a:bodyPr>
          <a:lstStyle/>
          <a:p>
            <a:pPr algn="ctr"/>
            <a:r>
              <a:rPr lang="en-US" sz="9600" kern="10">
                <a:ln w="19050">
                  <a:solidFill>
                    <a:srgbClr val="99CCFF"/>
                  </a:solidFill>
                  <a:round/>
                  <a:headEnd/>
                  <a:tailEnd/>
                </a:ln>
                <a:solidFill>
                  <a:srgbClr val="0066CC"/>
                </a:solidFill>
                <a:effectLst>
                  <a:outerShdw dist="35921" dir="2700000" algn="ctr" rotWithShape="0">
                    <a:srgbClr val="990000">
                      <a:alpha val="74997"/>
                    </a:srgbClr>
                  </a:outerShdw>
                </a:effectLst>
                <a:latin typeface="Comic Sans MS" panose="030F0702030302020204" pitchFamily="66" charset="0"/>
              </a:rPr>
              <a:t>THE END</a:t>
            </a:r>
          </a:p>
        </p:txBody>
      </p:sp>
      <p:sp>
        <p:nvSpPr>
          <p:cNvPr id="118787" name="Title 1"/>
          <p:cNvSpPr>
            <a:spLocks noGrp="1"/>
          </p:cNvSpPr>
          <p:nvPr>
            <p:ph type="title"/>
          </p:nvPr>
        </p:nvSpPr>
        <p:spPr>
          <a:xfrm>
            <a:off x="457200" y="274638"/>
            <a:ext cx="8229600" cy="4667250"/>
          </a:xfrm>
        </p:spPr>
        <p:txBody>
          <a:bodyPr/>
          <a:lstStyle/>
          <a:p>
            <a:r>
              <a:rPr lang="en-US" altLang="en-US" b="1" smtClean="0">
                <a:solidFill>
                  <a:srgbClr val="FFFF00"/>
                </a:solidFill>
                <a:latin typeface="Arial Black" panose="020B0A04020102020204" pitchFamily="34" charset="0"/>
              </a:rPr>
              <a:t>CREDITS</a:t>
            </a:r>
            <a:r>
              <a:rPr lang="en-US" altLang="en-US" smtClean="0"/>
              <a:t/>
            </a:r>
            <a:br>
              <a:rPr lang="en-US" altLang="en-US" smtClean="0"/>
            </a:br>
            <a:r>
              <a:rPr lang="en-US" altLang="en-US" smtClean="0">
                <a:solidFill>
                  <a:schemeClr val="bg1"/>
                </a:solidFill>
              </a:rPr>
              <a:t>Ng Chet Wei</a:t>
            </a:r>
            <a:br>
              <a:rPr lang="en-US" altLang="en-US" smtClean="0">
                <a:solidFill>
                  <a:schemeClr val="bg1"/>
                </a:solidFill>
              </a:rPr>
            </a:br>
            <a:r>
              <a:rPr lang="en-US" altLang="en-US" smtClean="0">
                <a:solidFill>
                  <a:schemeClr val="bg1"/>
                </a:solidFill>
              </a:rPr>
              <a:t>Priskali Achum</a:t>
            </a:r>
            <a:br>
              <a:rPr lang="en-US" altLang="en-US" smtClean="0">
                <a:solidFill>
                  <a:schemeClr val="bg1"/>
                </a:solidFill>
              </a:rPr>
            </a:br>
            <a:r>
              <a:rPr lang="en-US" altLang="en-US" smtClean="0">
                <a:solidFill>
                  <a:schemeClr val="bg1"/>
                </a:solidFill>
              </a:rPr>
              <a:t>Ira Rebeca Tannos</a:t>
            </a:r>
            <a:br>
              <a:rPr lang="en-US" altLang="en-US" smtClean="0">
                <a:solidFill>
                  <a:schemeClr val="bg1"/>
                </a:solidFill>
              </a:rPr>
            </a:br>
            <a:r>
              <a:rPr lang="en-US" altLang="en-US" smtClean="0">
                <a:solidFill>
                  <a:schemeClr val="bg1"/>
                </a:solidFill>
              </a:rPr>
              <a:t>William Toh</a:t>
            </a:r>
            <a:br>
              <a:rPr lang="en-US" altLang="en-US" smtClean="0">
                <a:solidFill>
                  <a:schemeClr val="bg1"/>
                </a:solidFill>
              </a:rPr>
            </a:br>
            <a:r>
              <a:rPr lang="en-US" altLang="en-US" smtClean="0">
                <a:solidFill>
                  <a:schemeClr val="bg1"/>
                </a:solidFill>
              </a:rPr>
              <a:t>Sng Tien Leng</a:t>
            </a:r>
            <a:r>
              <a:rPr lang="en-US" altLang="en-US" smtClean="0"/>
              <a:t/>
            </a:r>
            <a:br>
              <a:rPr lang="en-US" altLang="en-US" smtClean="0"/>
            </a:b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9990"/>
                                        </p:tgtEl>
                                        <p:attrNameLst>
                                          <p:attrName>style.visibility</p:attrName>
                                        </p:attrNameLst>
                                      </p:cBhvr>
                                      <p:to>
                                        <p:strVal val="visible"/>
                                      </p:to>
                                    </p:set>
                                    <p:animEffect transition="in" filter="fade">
                                      <p:cBhvr>
                                        <p:cTn id="7" dur="2000"/>
                                        <p:tgtEl>
                                          <p:spTgt spid="169990"/>
                                        </p:tgtEl>
                                      </p:cBhvr>
                                    </p:animEffect>
                                  </p:childTnLst>
                                  <p:subTnLst>
                                    <p:set>
                                      <p:cBhvr override="childStyle">
                                        <p:cTn dur="1" fill="hold" display="0" masterRel="nextClick" afterEffect="1"/>
                                        <p:tgtEl>
                                          <p:spTgt spid="16999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r>
              <a:rPr lang="en-US" altLang="en-US" smtClean="0"/>
              <a:t>Black</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ea typeface="ＭＳ Ｐゴシック" charset="0"/>
              </a:rPr>
              <a:t>O</a:t>
            </a:r>
            <a:r>
              <a:rPr lang="en-US" sz="3200" b="1" dirty="0" smtClean="0">
                <a:solidFill>
                  <a:srgbClr val="FFFFFF"/>
                </a:solidFill>
                <a:ea typeface="ＭＳ Ｐゴシック" charset="0"/>
              </a:rPr>
              <a:t>T Survey link </a:t>
            </a:r>
            <a:r>
              <a:rPr lang="en-US" sz="3200" b="1" dirty="0">
                <a:solidFill>
                  <a:srgbClr val="FFFFFF"/>
                </a:solidFill>
                <a:ea typeface="ＭＳ Ｐゴシック" charset="0"/>
              </a:rPr>
              <a:t>at biblestudydownloads.com</a:t>
            </a:r>
            <a:endParaRPr lang="en-US" sz="1100" b="1" dirty="0">
              <a:solidFill>
                <a:srgbClr val="FFFFFF"/>
              </a:solidFill>
              <a:ea typeface="ＭＳ Ｐゴシック" charset="0"/>
            </a:endParaRPr>
          </a:p>
        </p:txBody>
      </p:sp>
      <p:pic>
        <p:nvPicPr>
          <p:cNvPr id="135170"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4000">
                <a:solidFill>
                  <a:srgbClr val="FFFFFF"/>
                </a:solidFill>
                <a:cs typeface="Arial" panose="020B0604020202020204" pitchFamily="34" charset="0"/>
              </a:rPr>
              <a:t>Get this presentation for free!</a:t>
            </a:r>
            <a:endParaRPr lang="en-US" altLang="en-US" sz="1400">
              <a:solidFill>
                <a:srgbClr val="FFFFFF"/>
              </a:solidFill>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blue_swirl_b010_maste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9144000" cy="6870700"/>
          </a:xfrm>
          <a:noFill/>
        </p:spPr>
      </p:pic>
      <p:sp>
        <p:nvSpPr>
          <p:cNvPr id="35842" name="Rectangle 3"/>
          <p:cNvSpPr>
            <a:spLocks noGrp="1" noChangeArrowheads="1"/>
          </p:cNvSpPr>
          <p:nvPr>
            <p:ph type="title"/>
          </p:nvPr>
        </p:nvSpPr>
        <p:spPr>
          <a:xfrm>
            <a:off x="228600" y="274638"/>
            <a:ext cx="8686800" cy="1782762"/>
          </a:xfrm>
          <a:solidFill>
            <a:schemeClr val="hlink">
              <a:alpha val="54901"/>
            </a:schemeClr>
          </a:solidFill>
        </p:spPr>
        <p:txBody>
          <a:bodyPr/>
          <a:lstStyle/>
          <a:p>
            <a:pPr eaLnBrk="1" hangingPunct="1"/>
            <a:r>
              <a:rPr lang="en-US" altLang="en-US" sz="4000" b="1" dirty="0" err="1" smtClean="0">
                <a:solidFill>
                  <a:srgbClr val="FFFF00"/>
                </a:solidFill>
              </a:rPr>
              <a:t>Những</a:t>
            </a:r>
            <a:r>
              <a:rPr lang="en-US" altLang="en-US" sz="4000" b="1" dirty="0" smtClean="0">
                <a:solidFill>
                  <a:srgbClr val="FFFF00"/>
                </a:solidFill>
              </a:rPr>
              <a:t> </a:t>
            </a:r>
            <a:r>
              <a:rPr lang="en-US" altLang="en-US" sz="4000" b="1" dirty="0" err="1" smtClean="0">
                <a:solidFill>
                  <a:srgbClr val="FFFF00"/>
                </a:solidFill>
              </a:rPr>
              <a:t>chữ</a:t>
            </a:r>
            <a:r>
              <a:rPr lang="en-US" altLang="en-US" sz="4000" b="1" dirty="0" smtClean="0">
                <a:solidFill>
                  <a:srgbClr val="FFFF00"/>
                </a:solidFill>
              </a:rPr>
              <a:t> </a:t>
            </a:r>
            <a:r>
              <a:rPr lang="en-US" altLang="en-US" sz="4000" b="1" dirty="0" err="1" smtClean="0">
                <a:solidFill>
                  <a:srgbClr val="FFFF00"/>
                </a:solidFill>
              </a:rPr>
              <a:t>cái</a:t>
            </a:r>
            <a:r>
              <a:rPr lang="en-US" altLang="en-US" sz="4000" b="1" dirty="0" smtClean="0">
                <a:solidFill>
                  <a:srgbClr val="FFFF00"/>
                </a:solidFill>
              </a:rPr>
              <a:t> </a:t>
            </a:r>
            <a:r>
              <a:rPr lang="en-US" altLang="en-US" sz="4000" b="1" dirty="0" err="1" smtClean="0">
                <a:solidFill>
                  <a:srgbClr val="FFFF00"/>
                </a:solidFill>
              </a:rPr>
              <a:t>sau</a:t>
            </a:r>
            <a:r>
              <a:rPr lang="en-US" altLang="en-US" sz="4000" b="1" dirty="0" smtClean="0">
                <a:solidFill>
                  <a:srgbClr val="FFFF00"/>
                </a:solidFill>
              </a:rPr>
              <a:t> </a:t>
            </a:r>
            <a:r>
              <a:rPr lang="en-US" altLang="en-US" sz="4000" b="1" dirty="0" err="1" smtClean="0">
                <a:solidFill>
                  <a:srgbClr val="FFFF00"/>
                </a:solidFill>
              </a:rPr>
              <a:t>đây</a:t>
            </a:r>
            <a:r>
              <a:rPr lang="en-US" altLang="en-US" sz="4000" b="1" dirty="0" smtClean="0">
                <a:solidFill>
                  <a:srgbClr val="FFFF00"/>
                </a:solidFill>
              </a:rPr>
              <a:t> </a:t>
            </a:r>
            <a:r>
              <a:rPr lang="en-US" altLang="en-US" sz="4000" b="1" dirty="0" err="1" smtClean="0">
                <a:solidFill>
                  <a:srgbClr val="FFFF00"/>
                </a:solidFill>
              </a:rPr>
              <a:t>tạo</a:t>
            </a:r>
            <a:r>
              <a:rPr lang="en-US" altLang="en-US" sz="4000" b="1" dirty="0" smtClean="0">
                <a:solidFill>
                  <a:srgbClr val="FFFF00"/>
                </a:solidFill>
              </a:rPr>
              <a:t> </a:t>
            </a:r>
            <a:r>
              <a:rPr lang="en-US" altLang="en-US" sz="4000" b="1" dirty="0" err="1" smtClean="0">
                <a:solidFill>
                  <a:srgbClr val="FFFF00"/>
                </a:solidFill>
              </a:rPr>
              <a:t>nên</a:t>
            </a:r>
            <a:r>
              <a:rPr lang="en-US" altLang="en-US" sz="4000" b="1" dirty="0" smtClean="0">
                <a:solidFill>
                  <a:srgbClr val="FFFF00"/>
                </a:solidFill>
              </a:rPr>
              <a:t> </a:t>
            </a:r>
            <a:r>
              <a:rPr lang="en-US" altLang="en-US" sz="4000" b="1" dirty="0" err="1" smtClean="0">
                <a:solidFill>
                  <a:srgbClr val="FFFF00"/>
                </a:solidFill>
              </a:rPr>
              <a:t>từ</a:t>
            </a:r>
            <a:r>
              <a:rPr lang="en-US" altLang="en-US" sz="4000" b="1" dirty="0" smtClean="0">
                <a:solidFill>
                  <a:srgbClr val="FFFF00"/>
                </a:solidFill>
              </a:rPr>
              <a:t> </a:t>
            </a:r>
            <a:r>
              <a:rPr lang="en-US" altLang="en-US" sz="4000" b="1" dirty="0" err="1" smtClean="0">
                <a:solidFill>
                  <a:srgbClr val="FFFF00"/>
                </a:solidFill>
              </a:rPr>
              <a:t>khóa</a:t>
            </a:r>
            <a:r>
              <a:rPr lang="en-US" altLang="en-US" sz="4000" b="1" dirty="0" smtClean="0">
                <a:solidFill>
                  <a:srgbClr val="FFFF00"/>
                </a:solidFill>
              </a:rPr>
              <a:t> </a:t>
            </a:r>
            <a:r>
              <a:rPr lang="en-US" altLang="en-US" sz="4000" b="1" dirty="0" err="1" smtClean="0">
                <a:solidFill>
                  <a:srgbClr val="FFFF00"/>
                </a:solidFill>
              </a:rPr>
              <a:t>cho</a:t>
            </a:r>
            <a:r>
              <a:rPr lang="en-US" altLang="en-US" sz="4000" b="1" dirty="0" smtClean="0">
                <a:solidFill>
                  <a:srgbClr val="FFFF00"/>
                </a:solidFill>
              </a:rPr>
              <a:t> </a:t>
            </a:r>
            <a:r>
              <a:rPr lang="en-US" altLang="en-US" sz="4000" b="1" dirty="0" err="1" smtClean="0">
                <a:solidFill>
                  <a:srgbClr val="FFFF00"/>
                </a:solidFill>
              </a:rPr>
              <a:t>sách</a:t>
            </a:r>
            <a:r>
              <a:rPr lang="en-US" altLang="en-US" sz="4000" b="1" dirty="0" smtClean="0">
                <a:solidFill>
                  <a:srgbClr val="FFFF00"/>
                </a:solidFill>
              </a:rPr>
              <a:t> </a:t>
            </a:r>
            <a:r>
              <a:rPr lang="en-US" altLang="en-US" sz="4000" b="1" dirty="0" err="1" smtClean="0">
                <a:solidFill>
                  <a:srgbClr val="FFFF00"/>
                </a:solidFill>
              </a:rPr>
              <a:t>Châm</a:t>
            </a:r>
            <a:r>
              <a:rPr lang="en-US" altLang="en-US" sz="4000" b="1" dirty="0" smtClean="0">
                <a:solidFill>
                  <a:srgbClr val="FFFF00"/>
                </a:solidFill>
              </a:rPr>
              <a:t> </a:t>
            </a:r>
            <a:r>
              <a:rPr lang="en-US" altLang="en-US" sz="4000" b="1" dirty="0" err="1" smtClean="0">
                <a:solidFill>
                  <a:srgbClr val="FFFF00"/>
                </a:solidFill>
              </a:rPr>
              <a:t>ngôn</a:t>
            </a:r>
            <a:r>
              <a:rPr lang="en-US" altLang="en-US" sz="4000" b="1" dirty="0" smtClean="0">
                <a:solidFill>
                  <a:srgbClr val="FFFF00"/>
                </a:solidFill>
              </a:rPr>
              <a:t>. </a:t>
            </a:r>
            <a:r>
              <a:rPr lang="en-US" altLang="en-US" sz="4000" b="1" dirty="0" err="1" smtClean="0">
                <a:solidFill>
                  <a:srgbClr val="FFFF00"/>
                </a:solidFill>
              </a:rPr>
              <a:t>Đó</a:t>
            </a:r>
            <a:r>
              <a:rPr lang="en-US" altLang="en-US" sz="4000" b="1" dirty="0" smtClean="0">
                <a:solidFill>
                  <a:srgbClr val="FFFF00"/>
                </a:solidFill>
              </a:rPr>
              <a:t> </a:t>
            </a:r>
            <a:r>
              <a:rPr lang="en-US" altLang="en-US" sz="4000" b="1" dirty="0" err="1" smtClean="0">
                <a:solidFill>
                  <a:srgbClr val="FFFF00"/>
                </a:solidFill>
              </a:rPr>
              <a:t>là</a:t>
            </a:r>
            <a:r>
              <a:rPr lang="en-US" altLang="en-US" sz="4000" b="1" dirty="0" smtClean="0">
                <a:solidFill>
                  <a:srgbClr val="FFFF00"/>
                </a:solidFill>
              </a:rPr>
              <a:t> </a:t>
            </a:r>
            <a:r>
              <a:rPr lang="en-US" altLang="en-US" sz="4000" b="1" dirty="0" err="1" smtClean="0">
                <a:solidFill>
                  <a:srgbClr val="FFFF00"/>
                </a:solidFill>
              </a:rPr>
              <a:t>từ</a:t>
            </a:r>
            <a:r>
              <a:rPr lang="en-US" altLang="en-US" sz="4000" b="1" dirty="0" smtClean="0">
                <a:solidFill>
                  <a:srgbClr val="FFFF00"/>
                </a:solidFill>
              </a:rPr>
              <a:t> </a:t>
            </a:r>
            <a:r>
              <a:rPr lang="en-US" altLang="en-US" sz="4000" b="1" dirty="0" err="1" smtClean="0">
                <a:solidFill>
                  <a:srgbClr val="FFFF00"/>
                </a:solidFill>
              </a:rPr>
              <a:t>gì</a:t>
            </a:r>
            <a:r>
              <a:rPr lang="en-US" altLang="en-US" sz="4000" b="1" dirty="0" smtClean="0">
                <a:solidFill>
                  <a:srgbClr val="FFFF00"/>
                </a:solidFill>
              </a:rPr>
              <a:t>?</a:t>
            </a:r>
          </a:p>
        </p:txBody>
      </p:sp>
      <p:sp>
        <p:nvSpPr>
          <p:cNvPr id="156676" name="Oval 4"/>
          <p:cNvSpPr>
            <a:spLocks noChangeArrowheads="1"/>
          </p:cNvSpPr>
          <p:nvPr/>
        </p:nvSpPr>
        <p:spPr bwMode="auto">
          <a:xfrm>
            <a:off x="1219200" y="2895600"/>
            <a:ext cx="7010400" cy="1600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6000" b="0">
                <a:solidFill>
                  <a:schemeClr val="tx1"/>
                </a:solidFill>
              </a:rPr>
              <a:t>D I M W O S</a:t>
            </a:r>
          </a:p>
        </p:txBody>
      </p:sp>
      <p:sp>
        <p:nvSpPr>
          <p:cNvPr id="156677" name="Oval 5"/>
          <p:cNvSpPr>
            <a:spLocks noChangeArrowheads="1"/>
          </p:cNvSpPr>
          <p:nvPr/>
        </p:nvSpPr>
        <p:spPr bwMode="auto">
          <a:xfrm>
            <a:off x="1219200" y="2895600"/>
            <a:ext cx="7010400" cy="16002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6000" b="0" dirty="0" smtClean="0">
                <a:solidFill>
                  <a:srgbClr val="FFFF00"/>
                </a:solidFill>
              </a:rPr>
              <a:t>K H O N </a:t>
            </a:r>
            <a:r>
              <a:rPr lang="en-US" altLang="en-US" sz="6000" b="0" dirty="0" err="1" smtClean="0">
                <a:solidFill>
                  <a:srgbClr val="FFFF00"/>
                </a:solidFill>
              </a:rPr>
              <a:t>N</a:t>
            </a:r>
            <a:r>
              <a:rPr lang="en-US" altLang="en-US" sz="6000" b="0" dirty="0" smtClean="0">
                <a:solidFill>
                  <a:srgbClr val="FFFF00"/>
                </a:solidFill>
              </a:rPr>
              <a:t> G O A N</a:t>
            </a:r>
            <a:endParaRPr lang="en-US" altLang="en-US" sz="6000" b="0" dirty="0">
              <a:solidFill>
                <a:srgbClr val="FFFF00"/>
              </a:solidFill>
            </a:endParaRPr>
          </a:p>
        </p:txBody>
      </p:sp>
      <p:pic>
        <p:nvPicPr>
          <p:cNvPr id="35845" name="Picture 6" descr="PMDTO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0" y="4495800"/>
            <a:ext cx="26416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56676"/>
                                        </p:tgtEl>
                                        <p:attrNameLst>
                                          <p:attrName>style.visibility</p:attrName>
                                        </p:attrNameLst>
                                      </p:cBhvr>
                                      <p:to>
                                        <p:strVal val="visible"/>
                                      </p:to>
                                    </p:set>
                                    <p:set>
                                      <p:cBhvr>
                                        <p:cTn id="7" dur="228" fill="hold">
                                          <p:stCondLst>
                                            <p:cond delay="0"/>
                                          </p:stCondLst>
                                        </p:cTn>
                                        <p:tgtEl>
                                          <p:spTgt spid="156676"/>
                                        </p:tgtEl>
                                        <p:attrNameLst>
                                          <p:attrName>style.rotation</p:attrName>
                                        </p:attrNameLst>
                                      </p:cBhvr>
                                      <p:to>
                                        <p:strVal val="-45.0"/>
                                      </p:to>
                                    </p:set>
                                    <p:anim calcmode="lin" valueType="num">
                                      <p:cBhvr>
                                        <p:cTn id="8" dur="228" fill="hold">
                                          <p:stCondLst>
                                            <p:cond delay="228"/>
                                          </p:stCondLst>
                                        </p:cTn>
                                        <p:tgtEl>
                                          <p:spTgt spid="156676"/>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56676"/>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56676"/>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5667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156677"/>
                                        </p:tgtEl>
                                        <p:attrNameLst>
                                          <p:attrName>style.visibility</p:attrName>
                                        </p:attrNameLst>
                                      </p:cBhvr>
                                      <p:to>
                                        <p:strVal val="visible"/>
                                      </p:to>
                                    </p:set>
                                    <p:anim calcmode="discrete" valueType="clr">
                                      <p:cBhvr override="childStyle">
                                        <p:cTn id="16" dur="500"/>
                                        <p:tgtEl>
                                          <p:spTgt spid="156677"/>
                                        </p:tgtEl>
                                        <p:attrNameLst>
                                          <p:attrName>style.color</p:attrName>
                                        </p:attrNameLst>
                                      </p:cBhvr>
                                      <p:tavLst>
                                        <p:tav tm="0">
                                          <p:val>
                                            <p:clrVal>
                                              <a:schemeClr val="accent2"/>
                                            </p:clrVal>
                                          </p:val>
                                        </p:tav>
                                        <p:tav tm="50000">
                                          <p:val>
                                            <p:clrVal>
                                              <a:schemeClr val="hlink"/>
                                            </p:clrVal>
                                          </p:val>
                                        </p:tav>
                                      </p:tavLst>
                                    </p:anim>
                                    <p:anim calcmode="discrete" valueType="clr">
                                      <p:cBhvr>
                                        <p:cTn id="17" dur="500"/>
                                        <p:tgtEl>
                                          <p:spTgt spid="156677"/>
                                        </p:tgtEl>
                                        <p:attrNameLst>
                                          <p:attrName>fillcolor</p:attrName>
                                        </p:attrNameLst>
                                      </p:cBhvr>
                                      <p:tavLst>
                                        <p:tav tm="0">
                                          <p:val>
                                            <p:clrVal>
                                              <a:schemeClr val="accent2"/>
                                            </p:clrVal>
                                          </p:val>
                                        </p:tav>
                                        <p:tav tm="50000">
                                          <p:val>
                                            <p:clrVal>
                                              <a:schemeClr val="hlink"/>
                                            </p:clrVal>
                                          </p:val>
                                        </p:tav>
                                      </p:tavLst>
                                    </p:anim>
                                    <p:set>
                                      <p:cBhvr>
                                        <p:cTn id="18" dur="500"/>
                                        <p:tgtEl>
                                          <p:spTgt spid="156677"/>
                                        </p:tgtEl>
                                        <p:attrNameLst>
                                          <p:attrName>fill.type</p:attrName>
                                        </p:attrNameLst>
                                      </p:cBhvr>
                                      <p:to>
                                        <p:strVal val="solid"/>
                                      </p:to>
                                    </p:se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animBg="1"/>
      <p:bldP spid="1566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ctrTitle"/>
          </p:nvPr>
        </p:nvSpPr>
        <p:spPr/>
        <p:txBody>
          <a:bodyPr/>
          <a:lstStyle/>
          <a:p>
            <a:pPr eaLnBrk="1" hangingPunct="1"/>
            <a:endParaRPr lang="en-US" altLang="en-US" smtClean="0"/>
          </a:p>
        </p:txBody>
      </p:sp>
      <p:sp>
        <p:nvSpPr>
          <p:cNvPr id="37890" name="Rectangle 3"/>
          <p:cNvSpPr>
            <a:spLocks noGrp="1" noChangeArrowheads="1"/>
          </p:cNvSpPr>
          <p:nvPr>
            <p:ph type="subTitle" idx="1"/>
          </p:nvPr>
        </p:nvSpPr>
        <p:spPr/>
        <p:txBody>
          <a:bodyPr/>
          <a:lstStyle/>
          <a:p>
            <a:pPr eaLnBrk="1" hangingPunct="1"/>
            <a:endParaRPr lang="en-US" altLang="en-US" smtClean="0"/>
          </a:p>
        </p:txBody>
      </p:sp>
      <p:pic>
        <p:nvPicPr>
          <p:cNvPr id="37891" name="Picture 4" descr="bluegreen_depths_d08_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5"/>
          <p:cNvSpPr>
            <a:spLocks noChangeArrowheads="1"/>
          </p:cNvSpPr>
          <p:nvPr/>
        </p:nvSpPr>
        <p:spPr bwMode="auto">
          <a:xfrm>
            <a:off x="457200" y="692150"/>
            <a:ext cx="82296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4800" dirty="0" err="1" smtClean="0">
                <a:solidFill>
                  <a:srgbClr val="663300"/>
                </a:solidFill>
                <a:latin typeface="Times New Roman" panose="02020603050405020304" pitchFamily="18" charset="0"/>
                <a:cs typeface="Times New Roman" panose="02020603050405020304" pitchFamily="18" charset="0"/>
              </a:rPr>
              <a:t>Có</a:t>
            </a:r>
            <a:r>
              <a:rPr lang="en-US" altLang="en-US" sz="4800" dirty="0" smtClean="0">
                <a:solidFill>
                  <a:srgbClr val="663300"/>
                </a:solidFill>
                <a:latin typeface="Times New Roman" panose="02020603050405020304" pitchFamily="18" charset="0"/>
                <a:cs typeface="Times New Roman" panose="02020603050405020304" pitchFamily="18" charset="0"/>
              </a:rPr>
              <a:t> </a:t>
            </a:r>
            <a:r>
              <a:rPr lang="en-US" altLang="en-US" sz="4800" dirty="0" err="1" smtClean="0">
                <a:solidFill>
                  <a:srgbClr val="663300"/>
                </a:solidFill>
                <a:latin typeface="Times New Roman" panose="02020603050405020304" pitchFamily="18" charset="0"/>
                <a:cs typeface="Times New Roman" panose="02020603050405020304" pitchFamily="18" charset="0"/>
              </a:rPr>
              <a:t>bao</a:t>
            </a:r>
            <a:r>
              <a:rPr lang="en-US" altLang="en-US" sz="4800" dirty="0" smtClean="0">
                <a:solidFill>
                  <a:srgbClr val="663300"/>
                </a:solidFill>
                <a:latin typeface="Times New Roman" panose="02020603050405020304" pitchFamily="18" charset="0"/>
                <a:cs typeface="Times New Roman" panose="02020603050405020304" pitchFamily="18" charset="0"/>
              </a:rPr>
              <a:t> </a:t>
            </a:r>
            <a:r>
              <a:rPr lang="en-US" altLang="en-US" sz="4800" dirty="0" err="1" smtClean="0">
                <a:solidFill>
                  <a:srgbClr val="663300"/>
                </a:solidFill>
                <a:latin typeface="Times New Roman" panose="02020603050405020304" pitchFamily="18" charset="0"/>
                <a:cs typeface="Times New Roman" panose="02020603050405020304" pitchFamily="18" charset="0"/>
              </a:rPr>
              <a:t>nhiêu</a:t>
            </a:r>
            <a:r>
              <a:rPr lang="en-US" altLang="en-US" sz="4800" dirty="0" smtClean="0">
                <a:solidFill>
                  <a:srgbClr val="663300"/>
                </a:solidFill>
                <a:latin typeface="Times New Roman" panose="02020603050405020304" pitchFamily="18" charset="0"/>
                <a:cs typeface="Times New Roman" panose="02020603050405020304" pitchFamily="18" charset="0"/>
              </a:rPr>
              <a:t> </a:t>
            </a:r>
            <a:r>
              <a:rPr lang="en-US" altLang="en-US" sz="4800" dirty="0" err="1" smtClean="0">
                <a:solidFill>
                  <a:srgbClr val="663300"/>
                </a:solidFill>
                <a:latin typeface="Times New Roman" panose="02020603050405020304" pitchFamily="18" charset="0"/>
                <a:cs typeface="Times New Roman" panose="02020603050405020304" pitchFamily="18" charset="0"/>
              </a:rPr>
              <a:t>sách</a:t>
            </a:r>
            <a:r>
              <a:rPr lang="en-US" altLang="en-US" sz="4800" dirty="0" smtClean="0">
                <a:solidFill>
                  <a:srgbClr val="663300"/>
                </a:solidFill>
                <a:latin typeface="Times New Roman" panose="02020603050405020304" pitchFamily="18" charset="0"/>
                <a:cs typeface="Times New Roman" panose="02020603050405020304" pitchFamily="18" charset="0"/>
              </a:rPr>
              <a:t> </a:t>
            </a:r>
            <a:r>
              <a:rPr lang="en-US" altLang="en-US" sz="4800" dirty="0" err="1" smtClean="0">
                <a:solidFill>
                  <a:srgbClr val="663300"/>
                </a:solidFill>
                <a:latin typeface="Times New Roman" panose="02020603050405020304" pitchFamily="18" charset="0"/>
                <a:cs typeface="Times New Roman" panose="02020603050405020304" pitchFamily="18" charset="0"/>
              </a:rPr>
              <a:t>Cựu</a:t>
            </a:r>
            <a:r>
              <a:rPr lang="en-US" altLang="en-US" sz="4800" dirty="0" smtClean="0">
                <a:solidFill>
                  <a:srgbClr val="663300"/>
                </a:solidFill>
                <a:latin typeface="Times New Roman" panose="02020603050405020304" pitchFamily="18" charset="0"/>
                <a:cs typeface="Times New Roman" panose="02020603050405020304" pitchFamily="18" charset="0"/>
              </a:rPr>
              <a:t> </a:t>
            </a:r>
            <a:r>
              <a:rPr lang="en-US" altLang="en-US" sz="4800" dirty="0" err="1" smtClean="0">
                <a:solidFill>
                  <a:srgbClr val="663300"/>
                </a:solidFill>
                <a:latin typeface="Times New Roman" panose="02020603050405020304" pitchFamily="18" charset="0"/>
                <a:cs typeface="Times New Roman" panose="02020603050405020304" pitchFamily="18" charset="0"/>
              </a:rPr>
              <a:t>Ước</a:t>
            </a:r>
            <a:r>
              <a:rPr lang="en-US" altLang="en-US" sz="4800" dirty="0" smtClean="0">
                <a:solidFill>
                  <a:srgbClr val="663300"/>
                </a:solidFill>
                <a:latin typeface="Times New Roman" panose="02020603050405020304" pitchFamily="18" charset="0"/>
                <a:cs typeface="Times New Roman" panose="02020603050405020304" pitchFamily="18" charset="0"/>
              </a:rPr>
              <a:t> </a:t>
            </a:r>
            <a:r>
              <a:rPr lang="en-US" altLang="en-US" sz="4800" dirty="0" err="1" smtClean="0">
                <a:solidFill>
                  <a:srgbClr val="663300"/>
                </a:solidFill>
                <a:latin typeface="Times New Roman" panose="02020603050405020304" pitchFamily="18" charset="0"/>
                <a:cs typeface="Times New Roman" panose="02020603050405020304" pitchFamily="18" charset="0"/>
              </a:rPr>
              <a:t>được</a:t>
            </a:r>
            <a:r>
              <a:rPr lang="en-US" altLang="en-US" sz="4800" dirty="0" smtClean="0">
                <a:solidFill>
                  <a:srgbClr val="663300"/>
                </a:solidFill>
                <a:latin typeface="Times New Roman" panose="02020603050405020304" pitchFamily="18" charset="0"/>
                <a:cs typeface="Times New Roman" panose="02020603050405020304" pitchFamily="18" charset="0"/>
              </a:rPr>
              <a:t> </a:t>
            </a:r>
            <a:r>
              <a:rPr lang="en-US" altLang="en-US" sz="4800" dirty="0" err="1" smtClean="0">
                <a:solidFill>
                  <a:srgbClr val="663300"/>
                </a:solidFill>
                <a:latin typeface="Times New Roman" panose="02020603050405020304" pitchFamily="18" charset="0"/>
                <a:cs typeface="Times New Roman" panose="02020603050405020304" pitchFamily="18" charset="0"/>
              </a:rPr>
              <a:t>xem</a:t>
            </a:r>
            <a:r>
              <a:rPr lang="en-US" altLang="en-US" sz="4800" dirty="0" smtClean="0">
                <a:solidFill>
                  <a:srgbClr val="663300"/>
                </a:solidFill>
                <a:latin typeface="Times New Roman" panose="02020603050405020304" pitchFamily="18" charset="0"/>
                <a:cs typeface="Times New Roman" panose="02020603050405020304" pitchFamily="18" charset="0"/>
              </a:rPr>
              <a:t> </a:t>
            </a:r>
            <a:r>
              <a:rPr lang="en-US" altLang="en-US" sz="4800" dirty="0" err="1" smtClean="0">
                <a:solidFill>
                  <a:srgbClr val="663300"/>
                </a:solidFill>
                <a:latin typeface="Times New Roman" panose="02020603050405020304" pitchFamily="18" charset="0"/>
                <a:cs typeface="Times New Roman" panose="02020603050405020304" pitchFamily="18" charset="0"/>
              </a:rPr>
              <a:t>là</a:t>
            </a:r>
            <a:r>
              <a:rPr lang="en-US" altLang="en-US" sz="4800" dirty="0" smtClean="0">
                <a:solidFill>
                  <a:srgbClr val="663300"/>
                </a:solidFill>
                <a:latin typeface="Times New Roman" panose="02020603050405020304" pitchFamily="18" charset="0"/>
                <a:cs typeface="Times New Roman" panose="02020603050405020304" pitchFamily="18" charset="0"/>
              </a:rPr>
              <a:t> </a:t>
            </a:r>
            <a:r>
              <a:rPr lang="en-US" altLang="en-US" sz="4800" dirty="0" err="1" smtClean="0">
                <a:solidFill>
                  <a:srgbClr val="663300"/>
                </a:solidFill>
                <a:latin typeface="Times New Roman" panose="02020603050405020304" pitchFamily="18" charset="0"/>
                <a:cs typeface="Times New Roman" panose="02020603050405020304" pitchFamily="18" charset="0"/>
              </a:rPr>
              <a:t>Sách</a:t>
            </a:r>
            <a:r>
              <a:rPr lang="en-US" altLang="en-US" sz="4800" dirty="0" smtClean="0">
                <a:solidFill>
                  <a:srgbClr val="663300"/>
                </a:solidFill>
                <a:latin typeface="Times New Roman" panose="02020603050405020304" pitchFamily="18" charset="0"/>
                <a:cs typeface="Times New Roman" panose="02020603050405020304" pitchFamily="18" charset="0"/>
              </a:rPr>
              <a:t> </a:t>
            </a:r>
            <a:r>
              <a:rPr lang="en-US" altLang="en-US" sz="4800" dirty="0" err="1" smtClean="0">
                <a:solidFill>
                  <a:srgbClr val="663300"/>
                </a:solidFill>
                <a:latin typeface="Times New Roman" panose="02020603050405020304" pitchFamily="18" charset="0"/>
                <a:cs typeface="Times New Roman" panose="02020603050405020304" pitchFamily="18" charset="0"/>
              </a:rPr>
              <a:t>Khôn</a:t>
            </a:r>
            <a:r>
              <a:rPr lang="en-US" altLang="en-US" sz="4800" dirty="0" smtClean="0">
                <a:solidFill>
                  <a:srgbClr val="663300"/>
                </a:solidFill>
                <a:latin typeface="Times New Roman" panose="02020603050405020304" pitchFamily="18" charset="0"/>
                <a:cs typeface="Times New Roman" panose="02020603050405020304" pitchFamily="18" charset="0"/>
              </a:rPr>
              <a:t> </a:t>
            </a:r>
            <a:r>
              <a:rPr lang="en-US" altLang="en-US" sz="4800" dirty="0" err="1" smtClean="0">
                <a:solidFill>
                  <a:srgbClr val="663300"/>
                </a:solidFill>
                <a:latin typeface="Times New Roman" panose="02020603050405020304" pitchFamily="18" charset="0"/>
                <a:cs typeface="Times New Roman" panose="02020603050405020304" pitchFamily="18" charset="0"/>
              </a:rPr>
              <a:t>Ngoan</a:t>
            </a:r>
            <a:r>
              <a:rPr lang="en-US" altLang="en-US" sz="4800" dirty="0" smtClean="0">
                <a:solidFill>
                  <a:srgbClr val="663300"/>
                </a:solidFill>
                <a:latin typeface="Times New Roman" panose="02020603050405020304" pitchFamily="18" charset="0"/>
                <a:cs typeface="Times New Roman" panose="02020603050405020304" pitchFamily="18" charset="0"/>
              </a:rPr>
              <a:t>?</a:t>
            </a:r>
            <a:endParaRPr lang="en-US" altLang="en-US" sz="4800" dirty="0">
              <a:solidFill>
                <a:srgbClr val="663300"/>
              </a:solidFill>
              <a:latin typeface="Times New Roman" panose="02020603050405020304" pitchFamily="18" charset="0"/>
              <a:cs typeface="Times New Roman" panose="02020603050405020304" pitchFamily="18" charset="0"/>
            </a:endParaRPr>
          </a:p>
        </p:txBody>
      </p:sp>
      <p:sp>
        <p:nvSpPr>
          <p:cNvPr id="157702" name="AutoShape 6"/>
          <p:cNvSpPr>
            <a:spLocks noChangeArrowheads="1"/>
          </p:cNvSpPr>
          <p:nvPr/>
        </p:nvSpPr>
        <p:spPr bwMode="auto">
          <a:xfrm>
            <a:off x="5334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a:solidFill>
                  <a:schemeClr val="tx1"/>
                </a:solidFill>
              </a:rPr>
              <a:t>A. 5</a:t>
            </a:r>
          </a:p>
        </p:txBody>
      </p:sp>
      <p:sp>
        <p:nvSpPr>
          <p:cNvPr id="157703" name="AutoShape 7"/>
          <p:cNvSpPr>
            <a:spLocks noChangeArrowheads="1"/>
          </p:cNvSpPr>
          <p:nvPr/>
        </p:nvSpPr>
        <p:spPr bwMode="auto">
          <a:xfrm>
            <a:off x="4572000" y="29718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a:solidFill>
                  <a:schemeClr val="tx1"/>
                </a:solidFill>
              </a:rPr>
              <a:t>B. 4</a:t>
            </a:r>
          </a:p>
        </p:txBody>
      </p:sp>
      <p:sp>
        <p:nvSpPr>
          <p:cNvPr id="157704" name="AutoShape 8"/>
          <p:cNvSpPr>
            <a:spLocks noChangeArrowheads="1"/>
          </p:cNvSpPr>
          <p:nvPr/>
        </p:nvSpPr>
        <p:spPr bwMode="auto">
          <a:xfrm>
            <a:off x="5334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a:solidFill>
                  <a:schemeClr val="tx1"/>
                </a:solidFill>
              </a:rPr>
              <a:t>C. 3</a:t>
            </a:r>
          </a:p>
        </p:txBody>
      </p:sp>
      <p:sp>
        <p:nvSpPr>
          <p:cNvPr id="157705" name="AutoShape 9"/>
          <p:cNvSpPr>
            <a:spLocks noChangeArrowheads="1"/>
          </p:cNvSpPr>
          <p:nvPr/>
        </p:nvSpPr>
        <p:spPr bwMode="auto">
          <a:xfrm>
            <a:off x="4572000" y="4191000"/>
            <a:ext cx="3581400" cy="76200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a:solidFill>
                  <a:schemeClr val="tx1"/>
                </a:solidFill>
              </a:rPr>
              <a:t>D. 6</a:t>
            </a:r>
          </a:p>
        </p:txBody>
      </p:sp>
      <p:sp>
        <p:nvSpPr>
          <p:cNvPr id="157706" name="AutoShape 10"/>
          <p:cNvSpPr>
            <a:spLocks noChangeArrowheads="1"/>
          </p:cNvSpPr>
          <p:nvPr/>
        </p:nvSpPr>
        <p:spPr bwMode="auto">
          <a:xfrm>
            <a:off x="533400" y="4191000"/>
            <a:ext cx="3581400" cy="762000"/>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a:solidFill>
                  <a:srgbClr val="FFFF00"/>
                </a:solidFill>
              </a:rPr>
              <a:t>C.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57702"/>
                                        </p:tgtEl>
                                        <p:attrNameLst>
                                          <p:attrName>style.visibility</p:attrName>
                                        </p:attrNameLst>
                                      </p:cBhvr>
                                      <p:to>
                                        <p:strVal val="visible"/>
                                      </p:to>
                                    </p:set>
                                    <p:anim calcmode="lin" valueType="num">
                                      <p:cBhvr>
                                        <p:cTn id="7" dur="1000" fill="hold"/>
                                        <p:tgtEl>
                                          <p:spTgt spid="157702"/>
                                        </p:tgtEl>
                                        <p:attrNameLst>
                                          <p:attrName>ppt_w</p:attrName>
                                        </p:attrNameLst>
                                      </p:cBhvr>
                                      <p:tavLst>
                                        <p:tav tm="0">
                                          <p:val>
                                            <p:fltVal val="0"/>
                                          </p:val>
                                        </p:tav>
                                        <p:tav tm="100000">
                                          <p:val>
                                            <p:strVal val="#ppt_w"/>
                                          </p:val>
                                        </p:tav>
                                      </p:tavLst>
                                    </p:anim>
                                    <p:anim calcmode="lin" valueType="num">
                                      <p:cBhvr>
                                        <p:cTn id="8" dur="1000" fill="hold"/>
                                        <p:tgtEl>
                                          <p:spTgt spid="157702"/>
                                        </p:tgtEl>
                                        <p:attrNameLst>
                                          <p:attrName>ppt_h</p:attrName>
                                        </p:attrNameLst>
                                      </p:cBhvr>
                                      <p:tavLst>
                                        <p:tav tm="0">
                                          <p:val>
                                            <p:fltVal val="0"/>
                                          </p:val>
                                        </p:tav>
                                        <p:tav tm="100000">
                                          <p:val>
                                            <p:strVal val="#ppt_h"/>
                                          </p:val>
                                        </p:tav>
                                      </p:tavLst>
                                    </p:anim>
                                    <p:anim calcmode="lin" valueType="num">
                                      <p:cBhvr>
                                        <p:cTn id="9" dur="1000" fill="hold"/>
                                        <p:tgtEl>
                                          <p:spTgt spid="157702"/>
                                        </p:tgtEl>
                                        <p:attrNameLst>
                                          <p:attrName>ppt_x</p:attrName>
                                        </p:attrNameLst>
                                      </p:cBhvr>
                                      <p:tavLst>
                                        <p:tav tm="0">
                                          <p:val>
                                            <p:fltVal val="0.5"/>
                                          </p:val>
                                        </p:tav>
                                        <p:tav tm="100000">
                                          <p:val>
                                            <p:strVal val="#ppt_x"/>
                                          </p:val>
                                        </p:tav>
                                      </p:tavLst>
                                    </p:anim>
                                    <p:anim calcmode="lin" valueType="num">
                                      <p:cBhvr>
                                        <p:cTn id="10" dur="1000" fill="hold"/>
                                        <p:tgtEl>
                                          <p:spTgt spid="15770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000"/>
                            </p:stCondLst>
                            <p:childTnLst>
                              <p:par>
                                <p:cTn id="12" presetID="23" presetClass="entr" presetSubtype="528" fill="hold" grpId="0" nodeType="afterEffect">
                                  <p:stCondLst>
                                    <p:cond delay="0"/>
                                  </p:stCondLst>
                                  <p:childTnLst>
                                    <p:set>
                                      <p:cBhvr>
                                        <p:cTn id="13" dur="1" fill="hold">
                                          <p:stCondLst>
                                            <p:cond delay="0"/>
                                          </p:stCondLst>
                                        </p:cTn>
                                        <p:tgtEl>
                                          <p:spTgt spid="157703"/>
                                        </p:tgtEl>
                                        <p:attrNameLst>
                                          <p:attrName>style.visibility</p:attrName>
                                        </p:attrNameLst>
                                      </p:cBhvr>
                                      <p:to>
                                        <p:strVal val="visible"/>
                                      </p:to>
                                    </p:set>
                                    <p:anim calcmode="lin" valueType="num">
                                      <p:cBhvr>
                                        <p:cTn id="14" dur="1000" fill="hold"/>
                                        <p:tgtEl>
                                          <p:spTgt spid="157703"/>
                                        </p:tgtEl>
                                        <p:attrNameLst>
                                          <p:attrName>ppt_w</p:attrName>
                                        </p:attrNameLst>
                                      </p:cBhvr>
                                      <p:tavLst>
                                        <p:tav tm="0">
                                          <p:val>
                                            <p:fltVal val="0"/>
                                          </p:val>
                                        </p:tav>
                                        <p:tav tm="100000">
                                          <p:val>
                                            <p:strVal val="#ppt_w"/>
                                          </p:val>
                                        </p:tav>
                                      </p:tavLst>
                                    </p:anim>
                                    <p:anim calcmode="lin" valueType="num">
                                      <p:cBhvr>
                                        <p:cTn id="15" dur="1000" fill="hold"/>
                                        <p:tgtEl>
                                          <p:spTgt spid="157703"/>
                                        </p:tgtEl>
                                        <p:attrNameLst>
                                          <p:attrName>ppt_h</p:attrName>
                                        </p:attrNameLst>
                                      </p:cBhvr>
                                      <p:tavLst>
                                        <p:tav tm="0">
                                          <p:val>
                                            <p:fltVal val="0"/>
                                          </p:val>
                                        </p:tav>
                                        <p:tav tm="100000">
                                          <p:val>
                                            <p:strVal val="#ppt_h"/>
                                          </p:val>
                                        </p:tav>
                                      </p:tavLst>
                                    </p:anim>
                                    <p:anim calcmode="lin" valueType="num">
                                      <p:cBhvr>
                                        <p:cTn id="16" dur="1000" fill="hold"/>
                                        <p:tgtEl>
                                          <p:spTgt spid="157703"/>
                                        </p:tgtEl>
                                        <p:attrNameLst>
                                          <p:attrName>ppt_x</p:attrName>
                                        </p:attrNameLst>
                                      </p:cBhvr>
                                      <p:tavLst>
                                        <p:tav tm="0">
                                          <p:val>
                                            <p:fltVal val="0.5"/>
                                          </p:val>
                                        </p:tav>
                                        <p:tav tm="100000">
                                          <p:val>
                                            <p:strVal val="#ppt_x"/>
                                          </p:val>
                                        </p:tav>
                                      </p:tavLst>
                                    </p:anim>
                                    <p:anim calcmode="lin" valueType="num">
                                      <p:cBhvr>
                                        <p:cTn id="17" dur="1000" fill="hold"/>
                                        <p:tgtEl>
                                          <p:spTgt spid="157703"/>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2000"/>
                            </p:stCondLst>
                            <p:childTnLst>
                              <p:par>
                                <p:cTn id="19" presetID="23" presetClass="entr" presetSubtype="528" fill="hold" grpId="0" nodeType="afterEffect">
                                  <p:stCondLst>
                                    <p:cond delay="0"/>
                                  </p:stCondLst>
                                  <p:childTnLst>
                                    <p:set>
                                      <p:cBhvr>
                                        <p:cTn id="20" dur="1" fill="hold">
                                          <p:stCondLst>
                                            <p:cond delay="0"/>
                                          </p:stCondLst>
                                        </p:cTn>
                                        <p:tgtEl>
                                          <p:spTgt spid="157704"/>
                                        </p:tgtEl>
                                        <p:attrNameLst>
                                          <p:attrName>style.visibility</p:attrName>
                                        </p:attrNameLst>
                                      </p:cBhvr>
                                      <p:to>
                                        <p:strVal val="visible"/>
                                      </p:to>
                                    </p:set>
                                    <p:anim calcmode="lin" valueType="num">
                                      <p:cBhvr>
                                        <p:cTn id="21" dur="1000" fill="hold"/>
                                        <p:tgtEl>
                                          <p:spTgt spid="157704"/>
                                        </p:tgtEl>
                                        <p:attrNameLst>
                                          <p:attrName>ppt_w</p:attrName>
                                        </p:attrNameLst>
                                      </p:cBhvr>
                                      <p:tavLst>
                                        <p:tav tm="0">
                                          <p:val>
                                            <p:fltVal val="0"/>
                                          </p:val>
                                        </p:tav>
                                        <p:tav tm="100000">
                                          <p:val>
                                            <p:strVal val="#ppt_w"/>
                                          </p:val>
                                        </p:tav>
                                      </p:tavLst>
                                    </p:anim>
                                    <p:anim calcmode="lin" valueType="num">
                                      <p:cBhvr>
                                        <p:cTn id="22" dur="1000" fill="hold"/>
                                        <p:tgtEl>
                                          <p:spTgt spid="157704"/>
                                        </p:tgtEl>
                                        <p:attrNameLst>
                                          <p:attrName>ppt_h</p:attrName>
                                        </p:attrNameLst>
                                      </p:cBhvr>
                                      <p:tavLst>
                                        <p:tav tm="0">
                                          <p:val>
                                            <p:fltVal val="0"/>
                                          </p:val>
                                        </p:tav>
                                        <p:tav tm="100000">
                                          <p:val>
                                            <p:strVal val="#ppt_h"/>
                                          </p:val>
                                        </p:tav>
                                      </p:tavLst>
                                    </p:anim>
                                    <p:anim calcmode="lin" valueType="num">
                                      <p:cBhvr>
                                        <p:cTn id="23" dur="1000" fill="hold"/>
                                        <p:tgtEl>
                                          <p:spTgt spid="157704"/>
                                        </p:tgtEl>
                                        <p:attrNameLst>
                                          <p:attrName>ppt_x</p:attrName>
                                        </p:attrNameLst>
                                      </p:cBhvr>
                                      <p:tavLst>
                                        <p:tav tm="0">
                                          <p:val>
                                            <p:fltVal val="0.5"/>
                                          </p:val>
                                        </p:tav>
                                        <p:tav tm="100000">
                                          <p:val>
                                            <p:strVal val="#ppt_x"/>
                                          </p:val>
                                        </p:tav>
                                      </p:tavLst>
                                    </p:anim>
                                    <p:anim calcmode="lin" valueType="num">
                                      <p:cBhvr>
                                        <p:cTn id="24" dur="1000" fill="hold"/>
                                        <p:tgtEl>
                                          <p:spTgt spid="157704"/>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3000"/>
                            </p:stCondLst>
                            <p:childTnLst>
                              <p:par>
                                <p:cTn id="26" presetID="23" presetClass="entr" presetSubtype="528" fill="hold" grpId="0" nodeType="afterEffect">
                                  <p:stCondLst>
                                    <p:cond delay="0"/>
                                  </p:stCondLst>
                                  <p:childTnLst>
                                    <p:set>
                                      <p:cBhvr>
                                        <p:cTn id="27" dur="1" fill="hold">
                                          <p:stCondLst>
                                            <p:cond delay="0"/>
                                          </p:stCondLst>
                                        </p:cTn>
                                        <p:tgtEl>
                                          <p:spTgt spid="157705"/>
                                        </p:tgtEl>
                                        <p:attrNameLst>
                                          <p:attrName>style.visibility</p:attrName>
                                        </p:attrNameLst>
                                      </p:cBhvr>
                                      <p:to>
                                        <p:strVal val="visible"/>
                                      </p:to>
                                    </p:set>
                                    <p:anim calcmode="lin" valueType="num">
                                      <p:cBhvr>
                                        <p:cTn id="28" dur="1000" fill="hold"/>
                                        <p:tgtEl>
                                          <p:spTgt spid="157705"/>
                                        </p:tgtEl>
                                        <p:attrNameLst>
                                          <p:attrName>ppt_w</p:attrName>
                                        </p:attrNameLst>
                                      </p:cBhvr>
                                      <p:tavLst>
                                        <p:tav tm="0">
                                          <p:val>
                                            <p:fltVal val="0"/>
                                          </p:val>
                                        </p:tav>
                                        <p:tav tm="100000">
                                          <p:val>
                                            <p:strVal val="#ppt_w"/>
                                          </p:val>
                                        </p:tav>
                                      </p:tavLst>
                                    </p:anim>
                                    <p:anim calcmode="lin" valueType="num">
                                      <p:cBhvr>
                                        <p:cTn id="29" dur="1000" fill="hold"/>
                                        <p:tgtEl>
                                          <p:spTgt spid="157705"/>
                                        </p:tgtEl>
                                        <p:attrNameLst>
                                          <p:attrName>ppt_h</p:attrName>
                                        </p:attrNameLst>
                                      </p:cBhvr>
                                      <p:tavLst>
                                        <p:tav tm="0">
                                          <p:val>
                                            <p:fltVal val="0"/>
                                          </p:val>
                                        </p:tav>
                                        <p:tav tm="100000">
                                          <p:val>
                                            <p:strVal val="#ppt_h"/>
                                          </p:val>
                                        </p:tav>
                                      </p:tavLst>
                                    </p:anim>
                                    <p:anim calcmode="lin" valueType="num">
                                      <p:cBhvr>
                                        <p:cTn id="30" dur="1000" fill="hold"/>
                                        <p:tgtEl>
                                          <p:spTgt spid="157705"/>
                                        </p:tgtEl>
                                        <p:attrNameLst>
                                          <p:attrName>ppt_x</p:attrName>
                                        </p:attrNameLst>
                                      </p:cBhvr>
                                      <p:tavLst>
                                        <p:tav tm="0">
                                          <p:val>
                                            <p:fltVal val="0.5"/>
                                          </p:val>
                                        </p:tav>
                                        <p:tav tm="100000">
                                          <p:val>
                                            <p:strVal val="#ppt_x"/>
                                          </p:val>
                                        </p:tav>
                                      </p:tavLst>
                                    </p:anim>
                                    <p:anim calcmode="lin" valueType="num">
                                      <p:cBhvr>
                                        <p:cTn id="31" dur="1000" fill="hold"/>
                                        <p:tgtEl>
                                          <p:spTgt spid="157705"/>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7706"/>
                                        </p:tgtEl>
                                        <p:attrNameLst>
                                          <p:attrName>style.visibility</p:attrName>
                                        </p:attrNameLst>
                                      </p:cBhvr>
                                      <p:to>
                                        <p:strVal val="visible"/>
                                      </p:to>
                                    </p:set>
                                    <p:animEffect transition="in" filter="randombar(horizontal)">
                                      <p:cBhvr>
                                        <p:cTn id="36" dur="500"/>
                                        <p:tgtEl>
                                          <p:spTgt spid="157706"/>
                                        </p:tgtEl>
                                      </p:cBhvr>
                                    </p:animEffect>
                                  </p:childTnLst>
                                  <p:subTnLst>
                                    <p:audio>
                                      <p:cMediaNode>
                                        <p:cTn display="0" masterRel="sameClick">
                                          <p:stCondLst>
                                            <p:cond evt="begin" delay="0">
                                              <p:tn val="34"/>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animBg="1"/>
      <p:bldP spid="157703" grpId="0" animBg="1"/>
      <p:bldP spid="157704" grpId="0" animBg="1"/>
      <p:bldP spid="157705" grpId="0" animBg="1"/>
      <p:bldP spid="1577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FF"/>
            </a:gs>
            <a:gs pos="100000">
              <a:srgbClr val="FFFF00"/>
            </a:gs>
          </a:gsLst>
          <a:lin ang="2700000" scaled="1"/>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457200" y="304800"/>
            <a:ext cx="8229600" cy="2209800"/>
          </a:xfrm>
          <a:solidFill>
            <a:srgbClr val="161645">
              <a:alpha val="70195"/>
            </a:srgbClr>
          </a:solidFill>
        </p:spPr>
        <p:txBody>
          <a:bodyPr/>
          <a:lstStyle/>
          <a:p>
            <a:pPr algn="l" eaLnBrk="1" hangingPunct="1"/>
            <a:r>
              <a:rPr lang="en-US" altLang="en-US" sz="4800" b="1" dirty="0" err="1" smtClean="0">
                <a:solidFill>
                  <a:srgbClr val="FFFFFF"/>
                </a:solidFill>
              </a:rPr>
              <a:t>Sách</a:t>
            </a:r>
            <a:r>
              <a:rPr lang="en-US" altLang="en-US" sz="4800" b="1" dirty="0" smtClean="0">
                <a:solidFill>
                  <a:srgbClr val="FFFFFF"/>
                </a:solidFill>
              </a:rPr>
              <a:t> </a:t>
            </a:r>
            <a:r>
              <a:rPr lang="en-US" altLang="en-US" sz="4800" b="1" dirty="0" err="1" smtClean="0">
                <a:solidFill>
                  <a:srgbClr val="FFFFFF"/>
                </a:solidFill>
              </a:rPr>
              <a:t>nào</a:t>
            </a:r>
            <a:r>
              <a:rPr lang="en-US" altLang="en-US" sz="4800" b="1" dirty="0" smtClean="0">
                <a:solidFill>
                  <a:srgbClr val="FFFFFF"/>
                </a:solidFill>
              </a:rPr>
              <a:t> </a:t>
            </a:r>
            <a:r>
              <a:rPr lang="en-US" altLang="en-US" sz="4800" b="1" dirty="0" err="1" smtClean="0">
                <a:solidFill>
                  <a:srgbClr val="FFFFFF"/>
                </a:solidFill>
              </a:rPr>
              <a:t>sau</a:t>
            </a:r>
            <a:r>
              <a:rPr lang="en-US" altLang="en-US" sz="4800" b="1" dirty="0" smtClean="0">
                <a:solidFill>
                  <a:srgbClr val="FFFFFF"/>
                </a:solidFill>
              </a:rPr>
              <a:t> </a:t>
            </a:r>
            <a:r>
              <a:rPr lang="en-US" altLang="en-US" sz="4800" b="1" dirty="0" err="1" smtClean="0">
                <a:solidFill>
                  <a:srgbClr val="FFFFFF"/>
                </a:solidFill>
              </a:rPr>
              <a:t>đây</a:t>
            </a:r>
            <a:r>
              <a:rPr lang="en-US" altLang="en-US" sz="4800" b="1" dirty="0" smtClean="0">
                <a:solidFill>
                  <a:srgbClr val="FFFFFF"/>
                </a:solidFill>
              </a:rPr>
              <a:t> </a:t>
            </a:r>
            <a:r>
              <a:rPr lang="en-US" altLang="en-US" sz="4800" b="1" dirty="0" err="1" smtClean="0">
                <a:solidFill>
                  <a:srgbClr val="FFFFFF"/>
                </a:solidFill>
              </a:rPr>
              <a:t>không</a:t>
            </a:r>
            <a:r>
              <a:rPr lang="en-US" altLang="en-US" sz="4800" b="1" dirty="0" smtClean="0">
                <a:solidFill>
                  <a:srgbClr val="FFFFFF"/>
                </a:solidFill>
              </a:rPr>
              <a:t> </a:t>
            </a:r>
            <a:r>
              <a:rPr lang="en-US" altLang="en-US" sz="4800" b="1" dirty="0" err="1" smtClean="0">
                <a:solidFill>
                  <a:srgbClr val="FFFFFF"/>
                </a:solidFill>
              </a:rPr>
              <a:t>thuộc</a:t>
            </a:r>
            <a:r>
              <a:rPr lang="en-US" altLang="en-US" sz="4800" b="1" dirty="0" smtClean="0">
                <a:solidFill>
                  <a:srgbClr val="FFFFFF"/>
                </a:solidFill>
              </a:rPr>
              <a:t> </a:t>
            </a:r>
            <a:r>
              <a:rPr lang="en-US" altLang="en-US" sz="4800" b="1" dirty="0" err="1" smtClean="0">
                <a:solidFill>
                  <a:srgbClr val="FFFFFF"/>
                </a:solidFill>
              </a:rPr>
              <a:t>cùng</a:t>
            </a:r>
            <a:r>
              <a:rPr lang="en-US" altLang="en-US" sz="4800" b="1" dirty="0" smtClean="0">
                <a:solidFill>
                  <a:srgbClr val="FFFFFF"/>
                </a:solidFill>
              </a:rPr>
              <a:t> </a:t>
            </a:r>
            <a:r>
              <a:rPr lang="en-US" altLang="en-US" sz="4800" b="1" dirty="0" err="1" smtClean="0">
                <a:solidFill>
                  <a:srgbClr val="FFFFFF"/>
                </a:solidFill>
              </a:rPr>
              <a:t>loại</a:t>
            </a:r>
            <a:r>
              <a:rPr lang="en-US" altLang="en-US" sz="4800" b="1" dirty="0" smtClean="0">
                <a:solidFill>
                  <a:srgbClr val="FFFFFF"/>
                </a:solidFill>
              </a:rPr>
              <a:t>?</a:t>
            </a:r>
          </a:p>
        </p:txBody>
      </p:sp>
      <p:sp>
        <p:nvSpPr>
          <p:cNvPr id="159747" name="AutoShape 3"/>
          <p:cNvSpPr>
            <a:spLocks noChangeArrowheads="1"/>
          </p:cNvSpPr>
          <p:nvPr/>
        </p:nvSpPr>
        <p:spPr bwMode="auto">
          <a:xfrm>
            <a:off x="5334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a:solidFill>
                  <a:schemeClr val="bg1"/>
                </a:solidFill>
              </a:rPr>
              <a:t>A. Song of Songs</a:t>
            </a:r>
          </a:p>
        </p:txBody>
      </p:sp>
      <p:sp>
        <p:nvSpPr>
          <p:cNvPr id="159748" name="AutoShape 4"/>
          <p:cNvSpPr>
            <a:spLocks noChangeArrowheads="1"/>
          </p:cNvSpPr>
          <p:nvPr/>
        </p:nvSpPr>
        <p:spPr bwMode="auto">
          <a:xfrm>
            <a:off x="4572000" y="29718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chemeClr val="bg1"/>
                </a:solidFill>
              </a:rPr>
              <a:t>B. </a:t>
            </a:r>
            <a:r>
              <a:rPr lang="en-US" altLang="en-US" sz="3200" b="0" dirty="0" err="1" smtClean="0">
                <a:solidFill>
                  <a:schemeClr val="bg1"/>
                </a:solidFill>
              </a:rPr>
              <a:t>Truyền</a:t>
            </a:r>
            <a:r>
              <a:rPr lang="en-US" altLang="en-US" sz="3200" b="0" dirty="0" smtClean="0">
                <a:solidFill>
                  <a:schemeClr val="bg1"/>
                </a:solidFill>
              </a:rPr>
              <a:t> </a:t>
            </a:r>
            <a:r>
              <a:rPr lang="en-US" altLang="en-US" sz="3200" b="0" dirty="0" err="1" smtClean="0">
                <a:solidFill>
                  <a:schemeClr val="bg1"/>
                </a:solidFill>
              </a:rPr>
              <a:t>đạo</a:t>
            </a:r>
            <a:endParaRPr lang="en-US" altLang="en-US" sz="3200" b="0" dirty="0">
              <a:solidFill>
                <a:schemeClr val="bg1"/>
              </a:solidFill>
            </a:endParaRPr>
          </a:p>
        </p:txBody>
      </p:sp>
      <p:sp>
        <p:nvSpPr>
          <p:cNvPr id="159749" name="AutoShape 5"/>
          <p:cNvSpPr>
            <a:spLocks noChangeArrowheads="1"/>
          </p:cNvSpPr>
          <p:nvPr/>
        </p:nvSpPr>
        <p:spPr bwMode="auto">
          <a:xfrm>
            <a:off x="5334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chemeClr val="bg1"/>
                </a:solidFill>
              </a:rPr>
              <a:t>C. </a:t>
            </a:r>
            <a:r>
              <a:rPr lang="en-US" altLang="en-US" sz="3200" b="0" dirty="0" err="1" smtClean="0">
                <a:solidFill>
                  <a:schemeClr val="bg1"/>
                </a:solidFill>
              </a:rPr>
              <a:t>Gióp</a:t>
            </a:r>
            <a:endParaRPr lang="en-US" altLang="en-US" sz="3200" b="0" dirty="0">
              <a:solidFill>
                <a:schemeClr val="bg1"/>
              </a:solidFill>
            </a:endParaRPr>
          </a:p>
        </p:txBody>
      </p:sp>
      <p:sp>
        <p:nvSpPr>
          <p:cNvPr id="159750" name="AutoShape 6"/>
          <p:cNvSpPr>
            <a:spLocks noChangeArrowheads="1"/>
          </p:cNvSpPr>
          <p:nvPr/>
        </p:nvSpPr>
        <p:spPr bwMode="auto">
          <a:xfrm>
            <a:off x="4572000" y="4191000"/>
            <a:ext cx="3581400" cy="762000"/>
          </a:xfrm>
          <a:prstGeom prst="roundRect">
            <a:avLst>
              <a:gd name="adj" fmla="val 16667"/>
            </a:avLst>
          </a:prstGeom>
          <a:solidFill>
            <a:schemeClr val="hlink"/>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chemeClr val="bg1"/>
                </a:solidFill>
              </a:rPr>
              <a:t>D. </a:t>
            </a:r>
            <a:r>
              <a:rPr lang="en-US" altLang="en-US" sz="3200" b="0" dirty="0" err="1" smtClean="0">
                <a:solidFill>
                  <a:schemeClr val="bg1"/>
                </a:solidFill>
              </a:rPr>
              <a:t>Châm</a:t>
            </a:r>
            <a:r>
              <a:rPr lang="en-US" altLang="en-US" sz="3200" b="0" dirty="0" smtClean="0">
                <a:solidFill>
                  <a:schemeClr val="bg1"/>
                </a:solidFill>
              </a:rPr>
              <a:t> </a:t>
            </a:r>
            <a:r>
              <a:rPr lang="en-US" altLang="en-US" sz="3200" b="0" dirty="0" err="1" smtClean="0">
                <a:solidFill>
                  <a:schemeClr val="bg1"/>
                </a:solidFill>
              </a:rPr>
              <a:t>ngôn</a:t>
            </a:r>
            <a:endParaRPr lang="en-US" altLang="en-US" sz="3200" b="0" dirty="0">
              <a:solidFill>
                <a:schemeClr val="bg1"/>
              </a:solidFill>
            </a:endParaRPr>
          </a:p>
        </p:txBody>
      </p:sp>
      <p:sp>
        <p:nvSpPr>
          <p:cNvPr id="159751" name="AutoShape 7"/>
          <p:cNvSpPr>
            <a:spLocks noChangeArrowheads="1"/>
          </p:cNvSpPr>
          <p:nvPr/>
        </p:nvSpPr>
        <p:spPr bwMode="auto">
          <a:xfrm>
            <a:off x="533400" y="2971800"/>
            <a:ext cx="3581400" cy="762000"/>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eaLnBrk="1" hangingPunct="1">
              <a:spcBef>
                <a:spcPct val="0"/>
              </a:spcBef>
            </a:pPr>
            <a:r>
              <a:rPr lang="en-US" altLang="en-US" sz="3200" b="0" dirty="0">
                <a:solidFill>
                  <a:srgbClr val="FFFF00"/>
                </a:solidFill>
              </a:rPr>
              <a:t>A. </a:t>
            </a:r>
            <a:r>
              <a:rPr lang="en-US" altLang="en-US" sz="3200" b="0" dirty="0" err="1" smtClean="0">
                <a:solidFill>
                  <a:srgbClr val="FFFF00"/>
                </a:solidFill>
              </a:rPr>
              <a:t>Nhã</a:t>
            </a:r>
            <a:r>
              <a:rPr lang="en-US" altLang="en-US" sz="3200" b="0" dirty="0" smtClean="0">
                <a:solidFill>
                  <a:srgbClr val="FFFF00"/>
                </a:solidFill>
              </a:rPr>
              <a:t> Ca</a:t>
            </a:r>
            <a:endParaRPr lang="en-US" altLang="en-US" sz="3200" b="0" dirty="0">
              <a:solidFill>
                <a:srgbClr val="FFFF00"/>
              </a:solidFill>
            </a:endParaRPr>
          </a:p>
        </p:txBody>
      </p:sp>
      <p:sp>
        <p:nvSpPr>
          <p:cNvPr id="159752" name="Text Box 8"/>
          <p:cNvSpPr txBox="1">
            <a:spLocks noChangeArrowheads="1"/>
          </p:cNvSpPr>
          <p:nvPr/>
        </p:nvSpPr>
        <p:spPr bwMode="auto">
          <a:xfrm rot="20046148">
            <a:off x="366942" y="2697162"/>
            <a:ext cx="8458200" cy="131127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99CCFF"/>
                </a:solidFill>
                <a:latin typeface="Arial" panose="020B0604020202020204" pitchFamily="34" charset="0"/>
                <a:ea typeface="MS PGothic" panose="020B0600070205080204" pitchFamily="34" charset="-128"/>
              </a:defRPr>
            </a:lvl1pPr>
            <a:lvl2pPr marL="742950" indent="-285750" eaLnBrk="0" hangingPunct="0">
              <a:defRPr sz="2800" b="1">
                <a:solidFill>
                  <a:srgbClr val="99CCFF"/>
                </a:solidFill>
                <a:latin typeface="Arial" panose="020B0604020202020204" pitchFamily="34" charset="0"/>
                <a:ea typeface="MS PGothic" panose="020B0600070205080204" pitchFamily="34" charset="-128"/>
              </a:defRPr>
            </a:lvl2pPr>
            <a:lvl3pPr marL="1143000" indent="-228600" eaLnBrk="0" hangingPunct="0">
              <a:defRPr sz="2800" b="1">
                <a:solidFill>
                  <a:srgbClr val="99CCFF"/>
                </a:solidFill>
                <a:latin typeface="Arial" panose="020B0604020202020204" pitchFamily="34" charset="0"/>
                <a:ea typeface="MS PGothic" panose="020B0600070205080204" pitchFamily="34" charset="-128"/>
              </a:defRPr>
            </a:lvl3pPr>
            <a:lvl4pPr marL="1600200" indent="-228600" eaLnBrk="0" hangingPunct="0">
              <a:defRPr sz="2800" b="1">
                <a:solidFill>
                  <a:srgbClr val="99CCFF"/>
                </a:solidFill>
                <a:latin typeface="Arial" panose="020B0604020202020204" pitchFamily="34" charset="0"/>
                <a:ea typeface="MS PGothic" panose="020B0600070205080204" pitchFamily="34" charset="-128"/>
              </a:defRPr>
            </a:lvl4pPr>
            <a:lvl5pPr marL="2057400" indent="-228600" eaLnBrk="0" hangingPunct="0">
              <a:defRPr sz="2800" b="1">
                <a:solidFill>
                  <a:srgbClr val="99CCF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800" b="1">
                <a:solidFill>
                  <a:srgbClr val="99CCFF"/>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4000" dirty="0" err="1" smtClean="0">
                <a:solidFill>
                  <a:srgbClr val="FFFF00"/>
                </a:solidFill>
              </a:rPr>
              <a:t>Nhã</a:t>
            </a:r>
            <a:r>
              <a:rPr lang="en-US" altLang="en-US" sz="4000" dirty="0" smtClean="0">
                <a:solidFill>
                  <a:srgbClr val="FFFF00"/>
                </a:solidFill>
              </a:rPr>
              <a:t> Ca</a:t>
            </a:r>
            <a:endParaRPr lang="en-US" altLang="en-US" sz="4000" b="0" dirty="0">
              <a:solidFill>
                <a:srgbClr val="FFFF00"/>
              </a:solidFill>
            </a:endParaRPr>
          </a:p>
          <a:p>
            <a:pPr algn="ctr" eaLnBrk="1" hangingPunct="1">
              <a:spcBef>
                <a:spcPct val="0"/>
              </a:spcBef>
            </a:pPr>
            <a:r>
              <a:rPr lang="en-US" altLang="en-US" sz="4000" b="0" dirty="0" err="1" smtClean="0">
                <a:solidFill>
                  <a:srgbClr val="FFFF00"/>
                </a:solidFill>
              </a:rPr>
              <a:t>Đây</a:t>
            </a:r>
            <a:r>
              <a:rPr lang="en-US" altLang="en-US" sz="4000" b="0" dirty="0" smtClean="0">
                <a:solidFill>
                  <a:srgbClr val="FFFF00"/>
                </a:solidFill>
              </a:rPr>
              <a:t> </a:t>
            </a:r>
            <a:r>
              <a:rPr lang="en-US" altLang="en-US" sz="4000" b="0" dirty="0" err="1" smtClean="0">
                <a:solidFill>
                  <a:srgbClr val="FFFF00"/>
                </a:solidFill>
              </a:rPr>
              <a:t>không</a:t>
            </a:r>
            <a:r>
              <a:rPr lang="en-US" altLang="en-US" sz="4000" b="0" dirty="0" smtClean="0">
                <a:solidFill>
                  <a:srgbClr val="FFFF00"/>
                </a:solidFill>
              </a:rPr>
              <a:t> </a:t>
            </a:r>
            <a:r>
              <a:rPr lang="en-US" altLang="en-US" sz="4000" b="0" dirty="0" err="1" smtClean="0">
                <a:solidFill>
                  <a:srgbClr val="FFFF00"/>
                </a:solidFill>
              </a:rPr>
              <a:t>phải</a:t>
            </a:r>
            <a:r>
              <a:rPr lang="en-US" altLang="en-US" sz="4000" b="0" dirty="0" smtClean="0">
                <a:solidFill>
                  <a:srgbClr val="FFFF00"/>
                </a:solidFill>
              </a:rPr>
              <a:t> </a:t>
            </a:r>
            <a:r>
              <a:rPr lang="en-US" altLang="en-US" sz="4000" b="0" dirty="0" err="1" smtClean="0">
                <a:solidFill>
                  <a:srgbClr val="FFFF00"/>
                </a:solidFill>
              </a:rPr>
              <a:t>là</a:t>
            </a:r>
            <a:r>
              <a:rPr lang="en-US" altLang="en-US" sz="4000" b="0" dirty="0" smtClean="0">
                <a:solidFill>
                  <a:srgbClr val="FFFF00"/>
                </a:solidFill>
              </a:rPr>
              <a:t> </a:t>
            </a:r>
            <a:r>
              <a:rPr lang="en-US" altLang="en-US" sz="4000" b="0" dirty="0" err="1" smtClean="0">
                <a:solidFill>
                  <a:srgbClr val="FFFF00"/>
                </a:solidFill>
              </a:rPr>
              <a:t>sách</a:t>
            </a:r>
            <a:r>
              <a:rPr lang="en-US" altLang="en-US" sz="4000" b="0" dirty="0" smtClean="0">
                <a:solidFill>
                  <a:srgbClr val="FFFF00"/>
                </a:solidFill>
              </a:rPr>
              <a:t> </a:t>
            </a:r>
            <a:r>
              <a:rPr lang="en-US" altLang="en-US" sz="4000" b="0" dirty="0" err="1" smtClean="0">
                <a:solidFill>
                  <a:srgbClr val="FFFF00"/>
                </a:solidFill>
              </a:rPr>
              <a:t>khôn</a:t>
            </a:r>
            <a:r>
              <a:rPr lang="en-US" altLang="en-US" sz="4000" b="0" dirty="0" smtClean="0">
                <a:solidFill>
                  <a:srgbClr val="FFFF00"/>
                </a:solidFill>
              </a:rPr>
              <a:t> </a:t>
            </a:r>
            <a:r>
              <a:rPr lang="en-US" altLang="en-US" sz="4000" b="0" dirty="0" err="1" smtClean="0">
                <a:solidFill>
                  <a:srgbClr val="FFFF00"/>
                </a:solidFill>
              </a:rPr>
              <a:t>ngoan</a:t>
            </a:r>
            <a:r>
              <a:rPr lang="en-US" altLang="en-US" sz="4000" b="0" dirty="0" smtClean="0">
                <a:solidFill>
                  <a:srgbClr val="FFFF00"/>
                </a:solidFill>
              </a:rPr>
              <a:t>. </a:t>
            </a:r>
            <a:endParaRPr lang="en-US" altLang="en-US" sz="4000" b="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9747"/>
                                        </p:tgtEl>
                                        <p:attrNameLst>
                                          <p:attrName>style.visibility</p:attrName>
                                        </p:attrNameLst>
                                      </p:cBhvr>
                                      <p:to>
                                        <p:strVal val="visible"/>
                                      </p:to>
                                    </p:set>
                                    <p:anim calcmode="lin" valueType="num">
                                      <p:cBhvr>
                                        <p:cTn id="7" dur="1000" fill="hold"/>
                                        <p:tgtEl>
                                          <p:spTgt spid="159747"/>
                                        </p:tgtEl>
                                        <p:attrNameLst>
                                          <p:attrName>ppt_w</p:attrName>
                                        </p:attrNameLst>
                                      </p:cBhvr>
                                      <p:tavLst>
                                        <p:tav tm="0">
                                          <p:val>
                                            <p:fltVal val="0"/>
                                          </p:val>
                                        </p:tav>
                                        <p:tav tm="100000">
                                          <p:val>
                                            <p:strVal val="#ppt_w"/>
                                          </p:val>
                                        </p:tav>
                                      </p:tavLst>
                                    </p:anim>
                                    <p:anim calcmode="lin" valueType="num">
                                      <p:cBhvr>
                                        <p:cTn id="8" dur="1000" fill="hold"/>
                                        <p:tgtEl>
                                          <p:spTgt spid="159747"/>
                                        </p:tgtEl>
                                        <p:attrNameLst>
                                          <p:attrName>ppt_h</p:attrName>
                                        </p:attrNameLst>
                                      </p:cBhvr>
                                      <p:tavLst>
                                        <p:tav tm="0">
                                          <p:val>
                                            <p:fltVal val="0"/>
                                          </p:val>
                                        </p:tav>
                                        <p:tav tm="100000">
                                          <p:val>
                                            <p:strVal val="#ppt_h"/>
                                          </p:val>
                                        </p:tav>
                                      </p:tavLst>
                                    </p:anim>
                                    <p:anim calcmode="lin" valueType="num">
                                      <p:cBhvr>
                                        <p:cTn id="9" dur="1000" fill="hold"/>
                                        <p:tgtEl>
                                          <p:spTgt spid="159747"/>
                                        </p:tgtEl>
                                        <p:attrNameLst>
                                          <p:attrName>style.rotation</p:attrName>
                                        </p:attrNameLst>
                                      </p:cBhvr>
                                      <p:tavLst>
                                        <p:tav tm="0">
                                          <p:val>
                                            <p:fltVal val="360"/>
                                          </p:val>
                                        </p:tav>
                                        <p:tav tm="100000">
                                          <p:val>
                                            <p:fltVal val="0"/>
                                          </p:val>
                                        </p:tav>
                                      </p:tavLst>
                                    </p:anim>
                                    <p:animEffect transition="in" filter="fade">
                                      <p:cBhvr>
                                        <p:cTn id="10" dur="1000"/>
                                        <p:tgtEl>
                                          <p:spTgt spid="159747"/>
                                        </p:tgtEl>
                                      </p:cBhvr>
                                    </p:animEffect>
                                  </p:childTnLst>
                                </p:cTn>
                              </p:par>
                            </p:childTnLst>
                          </p:cTn>
                        </p:par>
                        <p:par>
                          <p:cTn id="11" fill="hold" nodeType="afterGroup">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59748"/>
                                        </p:tgtEl>
                                        <p:attrNameLst>
                                          <p:attrName>style.visibility</p:attrName>
                                        </p:attrNameLst>
                                      </p:cBhvr>
                                      <p:to>
                                        <p:strVal val="visible"/>
                                      </p:to>
                                    </p:set>
                                    <p:anim calcmode="lin" valueType="num">
                                      <p:cBhvr>
                                        <p:cTn id="14" dur="1000" fill="hold"/>
                                        <p:tgtEl>
                                          <p:spTgt spid="159748"/>
                                        </p:tgtEl>
                                        <p:attrNameLst>
                                          <p:attrName>ppt_w</p:attrName>
                                        </p:attrNameLst>
                                      </p:cBhvr>
                                      <p:tavLst>
                                        <p:tav tm="0">
                                          <p:val>
                                            <p:fltVal val="0"/>
                                          </p:val>
                                        </p:tav>
                                        <p:tav tm="100000">
                                          <p:val>
                                            <p:strVal val="#ppt_w"/>
                                          </p:val>
                                        </p:tav>
                                      </p:tavLst>
                                    </p:anim>
                                    <p:anim calcmode="lin" valueType="num">
                                      <p:cBhvr>
                                        <p:cTn id="15" dur="1000" fill="hold"/>
                                        <p:tgtEl>
                                          <p:spTgt spid="159748"/>
                                        </p:tgtEl>
                                        <p:attrNameLst>
                                          <p:attrName>ppt_h</p:attrName>
                                        </p:attrNameLst>
                                      </p:cBhvr>
                                      <p:tavLst>
                                        <p:tav tm="0">
                                          <p:val>
                                            <p:fltVal val="0"/>
                                          </p:val>
                                        </p:tav>
                                        <p:tav tm="100000">
                                          <p:val>
                                            <p:strVal val="#ppt_h"/>
                                          </p:val>
                                        </p:tav>
                                      </p:tavLst>
                                    </p:anim>
                                    <p:anim calcmode="lin" valueType="num">
                                      <p:cBhvr>
                                        <p:cTn id="16" dur="1000" fill="hold"/>
                                        <p:tgtEl>
                                          <p:spTgt spid="159748"/>
                                        </p:tgtEl>
                                        <p:attrNameLst>
                                          <p:attrName>style.rotation</p:attrName>
                                        </p:attrNameLst>
                                      </p:cBhvr>
                                      <p:tavLst>
                                        <p:tav tm="0">
                                          <p:val>
                                            <p:fltVal val="360"/>
                                          </p:val>
                                        </p:tav>
                                        <p:tav tm="100000">
                                          <p:val>
                                            <p:fltVal val="0"/>
                                          </p:val>
                                        </p:tav>
                                      </p:tavLst>
                                    </p:anim>
                                    <p:animEffect transition="in" filter="fade">
                                      <p:cBhvr>
                                        <p:cTn id="17" dur="1000"/>
                                        <p:tgtEl>
                                          <p:spTgt spid="159748"/>
                                        </p:tgtEl>
                                      </p:cBhvr>
                                    </p:animEffect>
                                  </p:childTnLst>
                                </p:cTn>
                              </p:par>
                            </p:childTnLst>
                          </p:cTn>
                        </p:par>
                        <p:par>
                          <p:cTn id="18" fill="hold" nodeType="afterGroup">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159749"/>
                                        </p:tgtEl>
                                        <p:attrNameLst>
                                          <p:attrName>style.visibility</p:attrName>
                                        </p:attrNameLst>
                                      </p:cBhvr>
                                      <p:to>
                                        <p:strVal val="visible"/>
                                      </p:to>
                                    </p:set>
                                    <p:anim calcmode="lin" valueType="num">
                                      <p:cBhvr>
                                        <p:cTn id="21" dur="1000" fill="hold"/>
                                        <p:tgtEl>
                                          <p:spTgt spid="159749"/>
                                        </p:tgtEl>
                                        <p:attrNameLst>
                                          <p:attrName>ppt_w</p:attrName>
                                        </p:attrNameLst>
                                      </p:cBhvr>
                                      <p:tavLst>
                                        <p:tav tm="0">
                                          <p:val>
                                            <p:fltVal val="0"/>
                                          </p:val>
                                        </p:tav>
                                        <p:tav tm="100000">
                                          <p:val>
                                            <p:strVal val="#ppt_w"/>
                                          </p:val>
                                        </p:tav>
                                      </p:tavLst>
                                    </p:anim>
                                    <p:anim calcmode="lin" valueType="num">
                                      <p:cBhvr>
                                        <p:cTn id="22" dur="1000" fill="hold"/>
                                        <p:tgtEl>
                                          <p:spTgt spid="159749"/>
                                        </p:tgtEl>
                                        <p:attrNameLst>
                                          <p:attrName>ppt_h</p:attrName>
                                        </p:attrNameLst>
                                      </p:cBhvr>
                                      <p:tavLst>
                                        <p:tav tm="0">
                                          <p:val>
                                            <p:fltVal val="0"/>
                                          </p:val>
                                        </p:tav>
                                        <p:tav tm="100000">
                                          <p:val>
                                            <p:strVal val="#ppt_h"/>
                                          </p:val>
                                        </p:tav>
                                      </p:tavLst>
                                    </p:anim>
                                    <p:anim calcmode="lin" valueType="num">
                                      <p:cBhvr>
                                        <p:cTn id="23" dur="1000" fill="hold"/>
                                        <p:tgtEl>
                                          <p:spTgt spid="159749"/>
                                        </p:tgtEl>
                                        <p:attrNameLst>
                                          <p:attrName>style.rotation</p:attrName>
                                        </p:attrNameLst>
                                      </p:cBhvr>
                                      <p:tavLst>
                                        <p:tav tm="0">
                                          <p:val>
                                            <p:fltVal val="360"/>
                                          </p:val>
                                        </p:tav>
                                        <p:tav tm="100000">
                                          <p:val>
                                            <p:fltVal val="0"/>
                                          </p:val>
                                        </p:tav>
                                      </p:tavLst>
                                    </p:anim>
                                    <p:animEffect transition="in" filter="fade">
                                      <p:cBhvr>
                                        <p:cTn id="24" dur="1000"/>
                                        <p:tgtEl>
                                          <p:spTgt spid="159749"/>
                                        </p:tgtEl>
                                      </p:cBhvr>
                                    </p:animEffect>
                                  </p:childTnLst>
                                </p:cTn>
                              </p:par>
                            </p:childTnLst>
                          </p:cTn>
                        </p:par>
                        <p:par>
                          <p:cTn id="25" fill="hold" nodeType="afterGroup">
                            <p:stCondLst>
                              <p:cond delay="3000"/>
                            </p:stCondLst>
                            <p:childTnLst>
                              <p:par>
                                <p:cTn id="26" presetID="49" presetClass="entr" presetSubtype="0" decel="100000" fill="hold" grpId="0" nodeType="afterEffect">
                                  <p:stCondLst>
                                    <p:cond delay="0"/>
                                  </p:stCondLst>
                                  <p:childTnLst>
                                    <p:set>
                                      <p:cBhvr>
                                        <p:cTn id="27" dur="1" fill="hold">
                                          <p:stCondLst>
                                            <p:cond delay="0"/>
                                          </p:stCondLst>
                                        </p:cTn>
                                        <p:tgtEl>
                                          <p:spTgt spid="159750"/>
                                        </p:tgtEl>
                                        <p:attrNameLst>
                                          <p:attrName>style.visibility</p:attrName>
                                        </p:attrNameLst>
                                      </p:cBhvr>
                                      <p:to>
                                        <p:strVal val="visible"/>
                                      </p:to>
                                    </p:set>
                                    <p:anim calcmode="lin" valueType="num">
                                      <p:cBhvr>
                                        <p:cTn id="28" dur="1000" fill="hold"/>
                                        <p:tgtEl>
                                          <p:spTgt spid="159750"/>
                                        </p:tgtEl>
                                        <p:attrNameLst>
                                          <p:attrName>ppt_w</p:attrName>
                                        </p:attrNameLst>
                                      </p:cBhvr>
                                      <p:tavLst>
                                        <p:tav tm="0">
                                          <p:val>
                                            <p:fltVal val="0"/>
                                          </p:val>
                                        </p:tav>
                                        <p:tav tm="100000">
                                          <p:val>
                                            <p:strVal val="#ppt_w"/>
                                          </p:val>
                                        </p:tav>
                                      </p:tavLst>
                                    </p:anim>
                                    <p:anim calcmode="lin" valueType="num">
                                      <p:cBhvr>
                                        <p:cTn id="29" dur="1000" fill="hold"/>
                                        <p:tgtEl>
                                          <p:spTgt spid="159750"/>
                                        </p:tgtEl>
                                        <p:attrNameLst>
                                          <p:attrName>ppt_h</p:attrName>
                                        </p:attrNameLst>
                                      </p:cBhvr>
                                      <p:tavLst>
                                        <p:tav tm="0">
                                          <p:val>
                                            <p:fltVal val="0"/>
                                          </p:val>
                                        </p:tav>
                                        <p:tav tm="100000">
                                          <p:val>
                                            <p:strVal val="#ppt_h"/>
                                          </p:val>
                                        </p:tav>
                                      </p:tavLst>
                                    </p:anim>
                                    <p:anim calcmode="lin" valueType="num">
                                      <p:cBhvr>
                                        <p:cTn id="30" dur="1000" fill="hold"/>
                                        <p:tgtEl>
                                          <p:spTgt spid="159750"/>
                                        </p:tgtEl>
                                        <p:attrNameLst>
                                          <p:attrName>style.rotation</p:attrName>
                                        </p:attrNameLst>
                                      </p:cBhvr>
                                      <p:tavLst>
                                        <p:tav tm="0">
                                          <p:val>
                                            <p:fltVal val="360"/>
                                          </p:val>
                                        </p:tav>
                                        <p:tav tm="100000">
                                          <p:val>
                                            <p:fltVal val="0"/>
                                          </p:val>
                                        </p:tav>
                                      </p:tavLst>
                                    </p:anim>
                                    <p:animEffect transition="in" filter="fade">
                                      <p:cBhvr>
                                        <p:cTn id="31" dur="1000"/>
                                        <p:tgtEl>
                                          <p:spTgt spid="1597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9751"/>
                                        </p:tgtEl>
                                        <p:attrNameLst>
                                          <p:attrName>style.visibility</p:attrName>
                                        </p:attrNameLst>
                                      </p:cBhvr>
                                      <p:to>
                                        <p:strVal val="visible"/>
                                      </p:to>
                                    </p:set>
                                    <p:animEffect transition="in" filter="randombar(horizontal)">
                                      <p:cBhvr>
                                        <p:cTn id="36" dur="500"/>
                                        <p:tgtEl>
                                          <p:spTgt spid="159751"/>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59752"/>
                                        </p:tgtEl>
                                        <p:attrNameLst>
                                          <p:attrName>style.visibility</p:attrName>
                                        </p:attrNameLst>
                                      </p:cBhvr>
                                      <p:to>
                                        <p:strVal val="visible"/>
                                      </p:to>
                                    </p:set>
                                    <p:anim calcmode="lin" valueType="num">
                                      <p:cBhvr>
                                        <p:cTn id="41" dur="500" fill="hold"/>
                                        <p:tgtEl>
                                          <p:spTgt spid="159752"/>
                                        </p:tgtEl>
                                        <p:attrNameLst>
                                          <p:attrName>ppt_w</p:attrName>
                                        </p:attrNameLst>
                                      </p:cBhvr>
                                      <p:tavLst>
                                        <p:tav tm="0">
                                          <p:val>
                                            <p:fltVal val="0"/>
                                          </p:val>
                                        </p:tav>
                                        <p:tav tm="100000">
                                          <p:val>
                                            <p:strVal val="#ppt_w"/>
                                          </p:val>
                                        </p:tav>
                                      </p:tavLst>
                                    </p:anim>
                                    <p:anim calcmode="lin" valueType="num">
                                      <p:cBhvr>
                                        <p:cTn id="42" dur="500" fill="hold"/>
                                        <p:tgtEl>
                                          <p:spTgt spid="1597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8" grpId="0" animBg="1"/>
      <p:bldP spid="159749" grpId="0" animBg="1"/>
      <p:bldP spid="159750" grpId="0" animBg="1"/>
      <p:bldP spid="159751" grpId="0" animBg="1"/>
      <p:bldP spid="1597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9" descr="sanur_beac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1986" name="Rectangle 2"/>
          <p:cNvSpPr>
            <a:spLocks noGrp="1" noChangeArrowheads="1"/>
          </p:cNvSpPr>
          <p:nvPr>
            <p:ph type="title"/>
          </p:nvPr>
        </p:nvSpPr>
        <p:spPr>
          <a:xfrm>
            <a:off x="381000" y="533400"/>
            <a:ext cx="5991200" cy="1143000"/>
          </a:xfrm>
          <a:solidFill>
            <a:schemeClr val="accent6">
              <a:lumMod val="50000"/>
            </a:schemeClr>
          </a:solidFill>
        </p:spPr>
        <p:txBody>
          <a:bodyPr/>
          <a:lstStyle/>
          <a:p>
            <a:pPr algn="l" eaLnBrk="1" hangingPunct="1">
              <a:defRPr/>
            </a:pPr>
            <a:r>
              <a:rPr lang="en-US" b="1" dirty="0" err="1" smtClean="0">
                <a:solidFill>
                  <a:schemeClr val="bg1"/>
                </a:solidFill>
                <a:ea typeface="ＭＳ Ｐゴシック" charset="0"/>
              </a:rPr>
              <a:t>Thi</a:t>
            </a:r>
            <a:r>
              <a:rPr lang="en-US" b="1" dirty="0" smtClean="0">
                <a:solidFill>
                  <a:schemeClr val="bg1"/>
                </a:solidFill>
                <a:ea typeface="ＭＳ Ｐゴシック" charset="0"/>
              </a:rPr>
              <a:t> </a:t>
            </a:r>
            <a:r>
              <a:rPr lang="en-US" b="1" dirty="0" err="1" smtClean="0">
                <a:solidFill>
                  <a:schemeClr val="bg1"/>
                </a:solidFill>
                <a:ea typeface="ＭＳ Ｐゴシック" charset="0"/>
              </a:rPr>
              <a:t>Thiên</a:t>
            </a:r>
            <a:r>
              <a:rPr lang="en-US" b="1" dirty="0" smtClean="0">
                <a:solidFill>
                  <a:schemeClr val="bg1"/>
                </a:solidFill>
                <a:ea typeface="ＭＳ Ｐゴシック" charset="0"/>
              </a:rPr>
              <a:t> </a:t>
            </a:r>
            <a:r>
              <a:rPr lang="en-US" b="1" dirty="0">
                <a:solidFill>
                  <a:schemeClr val="bg1"/>
                </a:solidFill>
                <a:ea typeface="ＭＳ Ｐゴシック" charset="0"/>
              </a:rPr>
              <a:t>100:1-5</a:t>
            </a:r>
          </a:p>
        </p:txBody>
      </p:sp>
      <p:sp>
        <p:nvSpPr>
          <p:cNvPr id="166915" name="Rectangle 3"/>
          <p:cNvSpPr>
            <a:spLocks noGrp="1" noChangeArrowheads="1"/>
          </p:cNvSpPr>
          <p:nvPr>
            <p:ph type="body" sz="half" idx="1"/>
          </p:nvPr>
        </p:nvSpPr>
        <p:spPr>
          <a:xfrm>
            <a:off x="381000" y="1905000"/>
            <a:ext cx="8763000" cy="3180184"/>
          </a:xfrm>
          <a:solidFill>
            <a:schemeClr val="accent1">
              <a:alpha val="65881"/>
            </a:schemeClr>
          </a:solidFill>
        </p:spPr>
        <p:txBody>
          <a:bodyPr/>
          <a:lstStyle/>
          <a:p>
            <a:pPr marL="0" indent="0" eaLnBrk="1" hangingPunct="1">
              <a:buFontTx/>
              <a:buNone/>
            </a:pPr>
            <a:r>
              <a:rPr lang="vi-VN" altLang="en-US" sz="3000" b="1" dirty="0"/>
              <a:t>1 Hỡi cả thế giới,</a:t>
            </a:r>
          </a:p>
          <a:p>
            <a:pPr marL="0" indent="0" eaLnBrk="1" hangingPunct="1">
              <a:buFontTx/>
              <a:buNone/>
            </a:pPr>
            <a:r>
              <a:rPr lang="vi-VN" altLang="en-US" sz="3000" b="1" dirty="0"/>
              <a:t>Hãy lớn tiếng hoan ca tôn ngợi CHÚA.</a:t>
            </a:r>
          </a:p>
          <a:p>
            <a:pPr marL="0" indent="0" eaLnBrk="1" hangingPunct="1">
              <a:buFontTx/>
              <a:buNone/>
            </a:pPr>
            <a:r>
              <a:rPr lang="vi-VN" altLang="en-US" sz="3000" b="1" dirty="0"/>
              <a:t>2 Hãy thờ </a:t>
            </a:r>
            <a:r>
              <a:rPr lang="vi-VN" altLang="en-US" sz="3000" b="1" dirty="0" smtClean="0"/>
              <a:t>phượng CHÚA </a:t>
            </a:r>
            <a:r>
              <a:rPr lang="vi-VN" altLang="en-US" sz="3000" b="1" dirty="0"/>
              <a:t>cách vui vẻ;</a:t>
            </a:r>
          </a:p>
          <a:p>
            <a:pPr marL="0" indent="0" eaLnBrk="1" hangingPunct="1">
              <a:buFontTx/>
              <a:buNone/>
            </a:pPr>
            <a:r>
              <a:rPr lang="vi-VN" altLang="en-US" sz="3000" b="1" dirty="0"/>
              <a:t>Hãy đến trước thánh nhan Ngài với tiếng ca mừng.</a:t>
            </a:r>
            <a:endParaRPr lang="en-US" altLang="en-US" sz="3000" b="1" dirty="0" smtClean="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fade">
                                      <p:cBhvr>
                                        <p:cTn id="7" dur="1000"/>
                                        <p:tgtEl>
                                          <p:spTgt spid="166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8" descr="200304009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4034" name="Rectangle 2"/>
          <p:cNvSpPr>
            <a:spLocks noGrp="1" noChangeArrowheads="1"/>
          </p:cNvSpPr>
          <p:nvPr>
            <p:ph type="title"/>
          </p:nvPr>
        </p:nvSpPr>
        <p:spPr>
          <a:xfrm>
            <a:off x="457200" y="274638"/>
            <a:ext cx="5105400" cy="1143000"/>
          </a:xfrm>
        </p:spPr>
        <p:txBody>
          <a:bodyPr/>
          <a:lstStyle/>
          <a:p>
            <a:pPr eaLnBrk="1" hangingPunct="1"/>
            <a:r>
              <a:rPr lang="en-US" altLang="en-US" b="1" dirty="0" err="1" smtClean="0">
                <a:solidFill>
                  <a:srgbClr val="FFFF00"/>
                </a:solidFill>
              </a:rPr>
              <a:t>Thi</a:t>
            </a:r>
            <a:r>
              <a:rPr lang="en-US" altLang="en-US" b="1" dirty="0" smtClean="0">
                <a:solidFill>
                  <a:srgbClr val="FFFF00"/>
                </a:solidFill>
              </a:rPr>
              <a:t> </a:t>
            </a:r>
            <a:r>
              <a:rPr lang="en-US" altLang="en-US" b="1" dirty="0" err="1" smtClean="0">
                <a:solidFill>
                  <a:srgbClr val="FFFF00"/>
                </a:solidFill>
              </a:rPr>
              <a:t>Thiên</a:t>
            </a:r>
            <a:r>
              <a:rPr lang="en-US" altLang="en-US" b="1" dirty="0" smtClean="0">
                <a:solidFill>
                  <a:srgbClr val="FFFF00"/>
                </a:solidFill>
              </a:rPr>
              <a:t> 100:1-5</a:t>
            </a:r>
          </a:p>
        </p:txBody>
      </p:sp>
      <p:sp>
        <p:nvSpPr>
          <p:cNvPr id="175107" name="Rectangle 3"/>
          <p:cNvSpPr>
            <a:spLocks noGrp="1" noChangeArrowheads="1"/>
          </p:cNvSpPr>
          <p:nvPr>
            <p:ph type="body" sz="half" idx="1"/>
          </p:nvPr>
        </p:nvSpPr>
        <p:spPr>
          <a:xfrm>
            <a:off x="323528" y="1371600"/>
            <a:ext cx="8712968" cy="3281536"/>
          </a:xfrm>
        </p:spPr>
        <p:txBody>
          <a:bodyPr/>
          <a:lstStyle/>
          <a:p>
            <a:pPr eaLnBrk="1" hangingPunct="1">
              <a:buFontTx/>
              <a:buNone/>
            </a:pPr>
            <a:r>
              <a:rPr lang="en-US" altLang="en-US" sz="3000" b="1" dirty="0">
                <a:solidFill>
                  <a:schemeClr val="bg1"/>
                </a:solidFill>
              </a:rPr>
              <a:t>3 </a:t>
            </a:r>
            <a:r>
              <a:rPr lang="en-US" altLang="en-US" sz="3000" b="1" dirty="0" err="1">
                <a:solidFill>
                  <a:schemeClr val="bg1"/>
                </a:solidFill>
              </a:rPr>
              <a:t>Khá</a:t>
            </a:r>
            <a:r>
              <a:rPr lang="en-US" altLang="en-US" sz="3000" b="1" dirty="0">
                <a:solidFill>
                  <a:schemeClr val="bg1"/>
                </a:solidFill>
              </a:rPr>
              <a:t> </a:t>
            </a:r>
            <a:r>
              <a:rPr lang="en-US" altLang="en-US" sz="3000" b="1" dirty="0" err="1">
                <a:solidFill>
                  <a:schemeClr val="bg1"/>
                </a:solidFill>
              </a:rPr>
              <a:t>biết</a:t>
            </a:r>
            <a:r>
              <a:rPr lang="en-US" altLang="en-US" sz="3000" b="1" dirty="0">
                <a:solidFill>
                  <a:schemeClr val="bg1"/>
                </a:solidFill>
              </a:rPr>
              <a:t> </a:t>
            </a:r>
            <a:r>
              <a:rPr lang="en-US" altLang="en-US" sz="3000" b="1" dirty="0" err="1">
                <a:solidFill>
                  <a:schemeClr val="bg1"/>
                </a:solidFill>
              </a:rPr>
              <a:t>rằng</a:t>
            </a:r>
            <a:r>
              <a:rPr lang="en-US" altLang="en-US" sz="3000" b="1" dirty="0">
                <a:solidFill>
                  <a:schemeClr val="bg1"/>
                </a:solidFill>
              </a:rPr>
              <a:t> CHÚA </a:t>
            </a:r>
            <a:r>
              <a:rPr lang="en-US" altLang="en-US" sz="3000" b="1" dirty="0" err="1">
                <a:solidFill>
                  <a:schemeClr val="bg1"/>
                </a:solidFill>
              </a:rPr>
              <a:t>là</a:t>
            </a:r>
            <a:r>
              <a:rPr lang="en-US" altLang="en-US" sz="3000" b="1" dirty="0">
                <a:solidFill>
                  <a:schemeClr val="bg1"/>
                </a:solidFill>
              </a:rPr>
              <a:t> </a:t>
            </a:r>
            <a:r>
              <a:rPr lang="en-US" altLang="en-US" sz="3000" b="1" dirty="0" err="1">
                <a:solidFill>
                  <a:schemeClr val="bg1"/>
                </a:solidFill>
              </a:rPr>
              <a:t>Đức</a:t>
            </a:r>
            <a:r>
              <a:rPr lang="en-US" altLang="en-US" sz="3000" b="1" dirty="0">
                <a:solidFill>
                  <a:schemeClr val="bg1"/>
                </a:solidFill>
              </a:rPr>
              <a:t> </a:t>
            </a:r>
            <a:r>
              <a:rPr lang="en-US" altLang="en-US" sz="3000" b="1" dirty="0" err="1">
                <a:solidFill>
                  <a:schemeClr val="bg1"/>
                </a:solidFill>
              </a:rPr>
              <a:t>Chúa</a:t>
            </a:r>
            <a:r>
              <a:rPr lang="en-US" altLang="en-US" sz="3000" b="1" dirty="0">
                <a:solidFill>
                  <a:schemeClr val="bg1"/>
                </a:solidFill>
              </a:rPr>
              <a:t> </a:t>
            </a:r>
            <a:r>
              <a:rPr lang="en-US" altLang="en-US" sz="3000" b="1" dirty="0" err="1">
                <a:solidFill>
                  <a:schemeClr val="bg1"/>
                </a:solidFill>
              </a:rPr>
              <a:t>Trời</a:t>
            </a:r>
            <a:r>
              <a:rPr lang="en-US" altLang="en-US" sz="3000" b="1" dirty="0">
                <a:solidFill>
                  <a:schemeClr val="bg1"/>
                </a:solidFill>
              </a:rPr>
              <a:t>.</a:t>
            </a:r>
          </a:p>
          <a:p>
            <a:pPr eaLnBrk="1" hangingPunct="1">
              <a:buFontTx/>
              <a:buNone/>
            </a:pPr>
            <a:r>
              <a:rPr lang="en-US" altLang="en-US" sz="3000" b="1" dirty="0" err="1">
                <a:solidFill>
                  <a:schemeClr val="bg1"/>
                </a:solidFill>
              </a:rPr>
              <a:t>Chính</a:t>
            </a:r>
            <a:r>
              <a:rPr lang="en-US" altLang="en-US" sz="3000" b="1" dirty="0">
                <a:solidFill>
                  <a:schemeClr val="bg1"/>
                </a:solidFill>
              </a:rPr>
              <a:t> </a:t>
            </a:r>
            <a:r>
              <a:rPr lang="en-US" altLang="en-US" sz="3000" b="1" dirty="0" err="1">
                <a:solidFill>
                  <a:schemeClr val="bg1"/>
                </a:solidFill>
              </a:rPr>
              <a:t>Ngài</a:t>
            </a:r>
            <a:r>
              <a:rPr lang="en-US" altLang="en-US" sz="3000" b="1" dirty="0">
                <a:solidFill>
                  <a:schemeClr val="bg1"/>
                </a:solidFill>
              </a:rPr>
              <a:t> </a:t>
            </a:r>
            <a:r>
              <a:rPr lang="en-US" altLang="en-US" sz="3000" b="1" dirty="0" err="1">
                <a:solidFill>
                  <a:schemeClr val="bg1"/>
                </a:solidFill>
              </a:rPr>
              <a:t>đã</a:t>
            </a:r>
            <a:r>
              <a:rPr lang="en-US" altLang="en-US" sz="3000" b="1" dirty="0">
                <a:solidFill>
                  <a:schemeClr val="bg1"/>
                </a:solidFill>
              </a:rPr>
              <a:t> </a:t>
            </a:r>
            <a:r>
              <a:rPr lang="en-US" altLang="en-US" sz="3000" b="1" dirty="0" err="1">
                <a:solidFill>
                  <a:schemeClr val="bg1"/>
                </a:solidFill>
              </a:rPr>
              <a:t>dựng</a:t>
            </a:r>
            <a:r>
              <a:rPr lang="en-US" altLang="en-US" sz="3000" b="1" dirty="0">
                <a:solidFill>
                  <a:schemeClr val="bg1"/>
                </a:solidFill>
              </a:rPr>
              <a:t> </a:t>
            </a:r>
            <a:r>
              <a:rPr lang="en-US" altLang="en-US" sz="3000" b="1" dirty="0" err="1">
                <a:solidFill>
                  <a:schemeClr val="bg1"/>
                </a:solidFill>
              </a:rPr>
              <a:t>nên</a:t>
            </a:r>
            <a:r>
              <a:rPr lang="en-US" altLang="en-US" sz="3000" b="1" dirty="0">
                <a:solidFill>
                  <a:schemeClr val="bg1"/>
                </a:solidFill>
              </a:rPr>
              <a:t> </a:t>
            </a:r>
            <a:r>
              <a:rPr lang="en-US" altLang="en-US" sz="3000" b="1" dirty="0" err="1">
                <a:solidFill>
                  <a:schemeClr val="bg1"/>
                </a:solidFill>
              </a:rPr>
              <a:t>chúng</a:t>
            </a:r>
            <a:r>
              <a:rPr lang="en-US" altLang="en-US" sz="3000" b="1" dirty="0">
                <a:solidFill>
                  <a:schemeClr val="bg1"/>
                </a:solidFill>
              </a:rPr>
              <a:t> ta;</a:t>
            </a:r>
          </a:p>
          <a:p>
            <a:pPr eaLnBrk="1" hangingPunct="1">
              <a:buFontTx/>
              <a:buNone/>
            </a:pPr>
            <a:r>
              <a:rPr lang="en-US" altLang="en-US" sz="3000" b="1" dirty="0" err="1">
                <a:solidFill>
                  <a:schemeClr val="bg1"/>
                </a:solidFill>
              </a:rPr>
              <a:t>Chúng</a:t>
            </a:r>
            <a:r>
              <a:rPr lang="en-US" altLang="en-US" sz="3000" b="1" dirty="0">
                <a:solidFill>
                  <a:schemeClr val="bg1"/>
                </a:solidFill>
              </a:rPr>
              <a:t> ta </a:t>
            </a:r>
            <a:r>
              <a:rPr lang="en-US" altLang="en-US" sz="3000" b="1" dirty="0" err="1">
                <a:solidFill>
                  <a:schemeClr val="bg1"/>
                </a:solidFill>
              </a:rPr>
              <a:t>thuộc</a:t>
            </a:r>
            <a:r>
              <a:rPr lang="en-US" altLang="en-US" sz="3000" b="1" dirty="0">
                <a:solidFill>
                  <a:schemeClr val="bg1"/>
                </a:solidFill>
              </a:rPr>
              <a:t> </a:t>
            </a:r>
            <a:r>
              <a:rPr lang="en-US" altLang="en-US" sz="3000" b="1" dirty="0" err="1">
                <a:solidFill>
                  <a:schemeClr val="bg1"/>
                </a:solidFill>
              </a:rPr>
              <a:t>về</a:t>
            </a:r>
            <a:r>
              <a:rPr lang="en-US" altLang="en-US" sz="3000" b="1" dirty="0">
                <a:solidFill>
                  <a:schemeClr val="bg1"/>
                </a:solidFill>
              </a:rPr>
              <a:t> </a:t>
            </a:r>
            <a:r>
              <a:rPr lang="en-US" altLang="en-US" sz="3000" b="1" dirty="0" err="1">
                <a:solidFill>
                  <a:schemeClr val="bg1"/>
                </a:solidFill>
              </a:rPr>
              <a:t>Ngài</a:t>
            </a:r>
            <a:r>
              <a:rPr lang="en-US" altLang="en-US" sz="3000" b="1" dirty="0">
                <a:solidFill>
                  <a:schemeClr val="bg1"/>
                </a:solidFill>
              </a:rPr>
              <a:t>;</a:t>
            </a:r>
          </a:p>
          <a:p>
            <a:pPr eaLnBrk="1" hangingPunct="1">
              <a:buFontTx/>
              <a:buNone/>
            </a:pPr>
            <a:r>
              <a:rPr lang="en-US" altLang="en-US" sz="3000" b="1" dirty="0" err="1">
                <a:solidFill>
                  <a:schemeClr val="bg1"/>
                </a:solidFill>
              </a:rPr>
              <a:t>Chúng</a:t>
            </a:r>
            <a:r>
              <a:rPr lang="en-US" altLang="en-US" sz="3000" b="1" dirty="0">
                <a:solidFill>
                  <a:schemeClr val="bg1"/>
                </a:solidFill>
              </a:rPr>
              <a:t> ta </a:t>
            </a:r>
            <a:r>
              <a:rPr lang="en-US" altLang="en-US" sz="3000" b="1" dirty="0" err="1">
                <a:solidFill>
                  <a:schemeClr val="bg1"/>
                </a:solidFill>
              </a:rPr>
              <a:t>là</a:t>
            </a:r>
            <a:r>
              <a:rPr lang="en-US" altLang="en-US" sz="3000" b="1" dirty="0">
                <a:solidFill>
                  <a:schemeClr val="bg1"/>
                </a:solidFill>
              </a:rPr>
              <a:t> con </a:t>
            </a:r>
            <a:r>
              <a:rPr lang="en-US" altLang="en-US" sz="3000" b="1" dirty="0" err="1">
                <a:solidFill>
                  <a:schemeClr val="bg1"/>
                </a:solidFill>
              </a:rPr>
              <a:t>dân</a:t>
            </a:r>
            <a:r>
              <a:rPr lang="en-US" altLang="en-US" sz="3000" b="1" dirty="0">
                <a:solidFill>
                  <a:schemeClr val="bg1"/>
                </a:solidFill>
              </a:rPr>
              <a:t> </a:t>
            </a:r>
            <a:r>
              <a:rPr lang="en-US" altLang="en-US" sz="3000" b="1" dirty="0" err="1">
                <a:solidFill>
                  <a:schemeClr val="bg1"/>
                </a:solidFill>
              </a:rPr>
              <a:t>Ngài</a:t>
            </a:r>
            <a:r>
              <a:rPr lang="en-US" altLang="en-US" sz="3000" b="1" dirty="0">
                <a:solidFill>
                  <a:schemeClr val="bg1"/>
                </a:solidFill>
              </a:rPr>
              <a:t> </a:t>
            </a:r>
            <a:r>
              <a:rPr lang="en-US" altLang="en-US" sz="3000" b="1" dirty="0" err="1">
                <a:solidFill>
                  <a:schemeClr val="bg1"/>
                </a:solidFill>
              </a:rPr>
              <a:t>và</a:t>
            </a:r>
            <a:r>
              <a:rPr lang="en-US" altLang="en-US" sz="3000" b="1" dirty="0">
                <a:solidFill>
                  <a:schemeClr val="bg1"/>
                </a:solidFill>
              </a:rPr>
              <a:t> </a:t>
            </a:r>
            <a:r>
              <a:rPr lang="en-US" altLang="en-US" sz="3000" b="1" dirty="0" err="1">
                <a:solidFill>
                  <a:schemeClr val="bg1"/>
                </a:solidFill>
              </a:rPr>
              <a:t>bầy</a:t>
            </a:r>
            <a:r>
              <a:rPr lang="en-US" altLang="en-US" sz="3000" b="1" dirty="0">
                <a:solidFill>
                  <a:schemeClr val="bg1"/>
                </a:solidFill>
              </a:rPr>
              <a:t> </a:t>
            </a:r>
            <a:r>
              <a:rPr lang="en-US" altLang="en-US" sz="3000" b="1" dirty="0" err="1">
                <a:solidFill>
                  <a:schemeClr val="bg1"/>
                </a:solidFill>
              </a:rPr>
              <a:t>chiên</a:t>
            </a:r>
            <a:r>
              <a:rPr lang="en-US" altLang="en-US" sz="3000" b="1" dirty="0">
                <a:solidFill>
                  <a:schemeClr val="bg1"/>
                </a:solidFill>
              </a:rPr>
              <a:t> </a:t>
            </a:r>
            <a:r>
              <a:rPr lang="en-US" altLang="en-US" sz="3000" b="1" dirty="0" err="1">
                <a:solidFill>
                  <a:schemeClr val="bg1"/>
                </a:solidFill>
              </a:rPr>
              <a:t>của</a:t>
            </a:r>
            <a:r>
              <a:rPr lang="en-US" altLang="en-US" sz="3000" b="1" dirty="0">
                <a:solidFill>
                  <a:schemeClr val="bg1"/>
                </a:solidFill>
              </a:rPr>
              <a:t> </a:t>
            </a:r>
            <a:r>
              <a:rPr lang="en-US" altLang="en-US" sz="3000" b="1" dirty="0" err="1">
                <a:solidFill>
                  <a:schemeClr val="bg1"/>
                </a:solidFill>
              </a:rPr>
              <a:t>đồng</a:t>
            </a:r>
            <a:r>
              <a:rPr lang="en-US" altLang="en-US" sz="3000" b="1" dirty="0">
                <a:solidFill>
                  <a:schemeClr val="bg1"/>
                </a:solidFill>
              </a:rPr>
              <a:t> </a:t>
            </a:r>
            <a:r>
              <a:rPr lang="en-US" altLang="en-US" sz="3000" b="1" dirty="0" err="1">
                <a:solidFill>
                  <a:schemeClr val="bg1"/>
                </a:solidFill>
              </a:rPr>
              <a:t>cỏ</a:t>
            </a:r>
            <a:r>
              <a:rPr lang="en-US" altLang="en-US" sz="3000" b="1" dirty="0">
                <a:solidFill>
                  <a:schemeClr val="bg1"/>
                </a:solidFill>
              </a:rPr>
              <a:t> </a:t>
            </a:r>
            <a:r>
              <a:rPr lang="en-US" altLang="en-US" sz="3000" b="1" dirty="0" err="1">
                <a:solidFill>
                  <a:schemeClr val="bg1"/>
                </a:solidFill>
              </a:rPr>
              <a:t>Ngài</a:t>
            </a:r>
            <a:r>
              <a:rPr lang="en-US" altLang="en-US" sz="3000" b="1" dirty="0">
                <a:solidFill>
                  <a:schemeClr val="bg1"/>
                </a:solidFill>
              </a:rPr>
              <a:t>.</a:t>
            </a:r>
            <a:endParaRPr lang="en-US" altLang="en-US" sz="30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fade">
                                      <p:cBhvr>
                                        <p:cTn id="7" dur="1000"/>
                                        <p:tgtEl>
                                          <p:spTgt spid="175107">
                                            <p:txEl>
                                              <p:pRg st="0" end="0"/>
                                            </p:txEl>
                                          </p:spTgt>
                                        </p:tgtEl>
                                      </p:cBhvr>
                                    </p:animEffect>
                                    <p:anim calcmode="lin" valueType="num">
                                      <p:cBhvr>
                                        <p:cTn id="8" dur="10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510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75107">
                                            <p:txEl>
                                              <p:pRg st="1" end="1"/>
                                            </p:txEl>
                                          </p:spTgt>
                                        </p:tgtEl>
                                        <p:attrNameLst>
                                          <p:attrName>style.visibility</p:attrName>
                                        </p:attrNameLst>
                                      </p:cBhvr>
                                      <p:to>
                                        <p:strVal val="visible"/>
                                      </p:to>
                                    </p:set>
                                    <p:animEffect transition="in" filter="fade">
                                      <p:cBhvr>
                                        <p:cTn id="13" dur="1000"/>
                                        <p:tgtEl>
                                          <p:spTgt spid="175107">
                                            <p:txEl>
                                              <p:pRg st="1" end="1"/>
                                            </p:txEl>
                                          </p:spTgt>
                                        </p:tgtEl>
                                      </p:cBhvr>
                                    </p:animEffect>
                                    <p:anim calcmode="lin" valueType="num">
                                      <p:cBhvr>
                                        <p:cTn id="14" dur="10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7510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75107">
                                            <p:txEl>
                                              <p:pRg st="2" end="2"/>
                                            </p:txEl>
                                          </p:spTgt>
                                        </p:tgtEl>
                                        <p:attrNameLst>
                                          <p:attrName>style.visibility</p:attrName>
                                        </p:attrNameLst>
                                      </p:cBhvr>
                                      <p:to>
                                        <p:strVal val="visible"/>
                                      </p:to>
                                    </p:set>
                                    <p:animEffect transition="in" filter="fade">
                                      <p:cBhvr>
                                        <p:cTn id="19" dur="1000"/>
                                        <p:tgtEl>
                                          <p:spTgt spid="175107">
                                            <p:txEl>
                                              <p:pRg st="2" end="2"/>
                                            </p:txEl>
                                          </p:spTgt>
                                        </p:tgtEl>
                                      </p:cBhvr>
                                    </p:animEffect>
                                    <p:anim calcmode="lin" valueType="num">
                                      <p:cBhvr>
                                        <p:cTn id="20" dur="1000" fill="hold"/>
                                        <p:tgtEl>
                                          <p:spTgt spid="17510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5107">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75107">
                                            <p:txEl>
                                              <p:pRg st="3" end="3"/>
                                            </p:txEl>
                                          </p:spTgt>
                                        </p:tgtEl>
                                        <p:attrNameLst>
                                          <p:attrName>style.visibility</p:attrName>
                                        </p:attrNameLst>
                                      </p:cBhvr>
                                      <p:to>
                                        <p:strVal val="visible"/>
                                      </p:to>
                                    </p:set>
                                    <p:animEffect transition="in" filter="fade">
                                      <p:cBhvr>
                                        <p:cTn id="25" dur="1000"/>
                                        <p:tgtEl>
                                          <p:spTgt spid="175107">
                                            <p:txEl>
                                              <p:pRg st="3" end="3"/>
                                            </p:txEl>
                                          </p:spTgt>
                                        </p:tgtEl>
                                      </p:cBhvr>
                                    </p:animEffect>
                                    <p:anim calcmode="lin" valueType="num">
                                      <p:cBhvr>
                                        <p:cTn id="26" dur="1000" fill="hold"/>
                                        <p:tgtEl>
                                          <p:spTgt spid="17510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751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1474</TotalTime>
  <Words>1487</Words>
  <Application>Microsoft Office PowerPoint</Application>
  <PresentationFormat>On-screen Show (4:3)</PresentationFormat>
  <Paragraphs>275</Paragraphs>
  <Slides>48</Slides>
  <Notes>45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48</vt:i4>
      </vt:variant>
    </vt:vector>
  </HeadingPairs>
  <TitlesOfParts>
    <vt:vector size="65" baseType="lpstr">
      <vt:lpstr>SimSun</vt:lpstr>
      <vt:lpstr>Arial</vt:lpstr>
      <vt:lpstr>Arial Black</vt:lpstr>
      <vt:lpstr>Comic Sans MS</vt:lpstr>
      <vt:lpstr>Garamond</vt:lpstr>
      <vt:lpstr>Geneva</vt:lpstr>
      <vt:lpstr>Impact</vt:lpstr>
      <vt:lpstr>Monotype Corsiva</vt:lpstr>
      <vt:lpstr>ＭＳ Ｐゴシック</vt:lpstr>
      <vt:lpstr>ＭＳ Ｐゴシック</vt:lpstr>
      <vt:lpstr>Symbol</vt:lpstr>
      <vt:lpstr>Times New Roman</vt:lpstr>
      <vt:lpstr>Verdana</vt:lpstr>
      <vt:lpstr>Wingdings</vt:lpstr>
      <vt:lpstr>Default Design</vt:lpstr>
      <vt:lpstr>Gesture</vt:lpstr>
      <vt:lpstr>Orbit</vt:lpstr>
      <vt:lpstr>Giới thiệu thơ ca</vt:lpstr>
      <vt:lpstr>PowerPoint Presentation</vt:lpstr>
      <vt:lpstr>Ai trong số những người sau đây không phải là bạn của ông Gióp?</vt:lpstr>
      <vt:lpstr>Từ chìa khóa trong sách Truyền đạo là gì?</vt:lpstr>
      <vt:lpstr>Những chữ cái sau đây tạo nên từ khóa cho sách Châm ngôn. Đó là từ gì?</vt:lpstr>
      <vt:lpstr>PowerPoint Presentation</vt:lpstr>
      <vt:lpstr>Sách nào sau đây không thuộc cùng loại?</vt:lpstr>
      <vt:lpstr>Thi Thiên 100:1-5</vt:lpstr>
      <vt:lpstr>Thi Thiên 100:1-5</vt:lpstr>
      <vt:lpstr>Thi thiên 100:1-5</vt:lpstr>
      <vt:lpstr>Thi Thiên 100:1-5</vt:lpstr>
      <vt:lpstr>PowerPoint Presentation</vt:lpstr>
      <vt:lpstr>WISDOM  BOOKS</vt:lpstr>
      <vt:lpstr>Purpose of the Prophetic Books</vt:lpstr>
      <vt:lpstr>PowerPoint Presentation</vt:lpstr>
      <vt:lpstr>NHỮNG KHÁC BIỆT</vt:lpstr>
      <vt:lpstr>PowerPoint Presentation</vt:lpstr>
      <vt:lpstr>Ancient Near Eastern  Wisdom Literature</vt:lpstr>
      <vt:lpstr>PowerPoint Presentation</vt:lpstr>
      <vt:lpstr>PowerPoint Presentation</vt:lpstr>
      <vt:lpstr>PowerPoint Presentation</vt:lpstr>
      <vt:lpstr>PowerPoint Presentation</vt:lpstr>
      <vt:lpstr>PowerPoint Presentation</vt:lpstr>
      <vt:lpstr>TỪ KHÓA</vt:lpstr>
      <vt:lpstr>Câu chìa khóa</vt:lpstr>
      <vt:lpstr>TÁC GIẢ</vt:lpstr>
      <vt:lpstr>PowerPoint Presentation</vt:lpstr>
      <vt:lpstr>Những chủ đề thần học</vt:lpstr>
      <vt:lpstr>PowerPoint Presentation</vt:lpstr>
      <vt:lpstr>PowerPoint Presentation</vt:lpstr>
      <vt:lpstr>PowerPoint Presentation</vt:lpstr>
      <vt:lpstr>Tác giả</vt:lpstr>
      <vt:lpstr>PowerPoint Presentation</vt:lpstr>
      <vt:lpstr>PowerPoint Presentation</vt:lpstr>
      <vt:lpstr>PowerPoint Presentation</vt:lpstr>
      <vt:lpstr>PowerPoint Presentation</vt:lpstr>
      <vt:lpstr>PowerPoint Presentation</vt:lpstr>
      <vt:lpstr>Tác giả</vt:lpstr>
      <vt:lpstr>VÔ NGHĨA</vt:lpstr>
      <vt:lpstr>PowerPoint Presentation</vt:lpstr>
      <vt:lpstr>PowerPoint Presentation</vt:lpstr>
      <vt:lpstr>PowerPoint Presentation</vt:lpstr>
      <vt:lpstr>PowerPoint Presentation</vt:lpstr>
      <vt:lpstr>PowerPoint Presentation</vt:lpstr>
      <vt:lpstr>Tóm tắt</vt:lpstr>
      <vt:lpstr>CREDITS Ng Chet Wei Priskali Achum Ira Rebeca Tannos William Toh Sng Tien Leng </vt:lpstr>
      <vt:lpstr>Black</vt:lpstr>
      <vt:lpstr>OT Survey link at biblestudydownloads.com</vt:lpstr>
    </vt:vector>
  </TitlesOfParts>
  <Company>SKy Can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POETIC/WISDOM  BOOKS</dc:title>
  <dc:creator>Tim Sng</dc:creator>
  <cp:lastModifiedBy>Ngoc</cp:lastModifiedBy>
  <cp:revision>227</cp:revision>
  <dcterms:created xsi:type="dcterms:W3CDTF">2004-08-31T15:42:48Z</dcterms:created>
  <dcterms:modified xsi:type="dcterms:W3CDTF">2015-09-10T07:06:24Z</dcterms:modified>
</cp:coreProperties>
</file>