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8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9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0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21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.bin" ContentType="audio/unknown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55" r:id="rId2"/>
    <p:sldMasterId id="2147483657" r:id="rId3"/>
    <p:sldMasterId id="2147483662" r:id="rId4"/>
    <p:sldMasterId id="2147483666" r:id="rId5"/>
    <p:sldMasterId id="2147483848" r:id="rId6"/>
    <p:sldMasterId id="2147483853" r:id="rId7"/>
    <p:sldMasterId id="2147483931" r:id="rId8"/>
    <p:sldMasterId id="2147484237" r:id="rId9"/>
    <p:sldMasterId id="2147485569" r:id="rId10"/>
    <p:sldMasterId id="2147485583" r:id="rId11"/>
    <p:sldMasterId id="2147485595" r:id="rId12"/>
    <p:sldMasterId id="2147485608" r:id="rId13"/>
    <p:sldMasterId id="2147485620" r:id="rId14"/>
    <p:sldMasterId id="2147485632" r:id="rId15"/>
    <p:sldMasterId id="2147485635" r:id="rId16"/>
    <p:sldMasterId id="2147485647" r:id="rId17"/>
    <p:sldMasterId id="2147485659" r:id="rId18"/>
    <p:sldMasterId id="2147485671" r:id="rId19"/>
    <p:sldMasterId id="2147485683" r:id="rId20"/>
    <p:sldMasterId id="2147485695" r:id="rId21"/>
    <p:sldMasterId id="2147485707" r:id="rId22"/>
  </p:sldMasterIdLst>
  <p:notesMasterIdLst>
    <p:notesMasterId r:id="rId133"/>
  </p:notesMasterIdLst>
  <p:sldIdLst>
    <p:sldId id="344" r:id="rId23"/>
    <p:sldId id="345" r:id="rId24"/>
    <p:sldId id="322" r:id="rId25"/>
    <p:sldId id="324" r:id="rId26"/>
    <p:sldId id="331" r:id="rId27"/>
    <p:sldId id="332" r:id="rId28"/>
    <p:sldId id="300" r:id="rId29"/>
    <p:sldId id="298" r:id="rId30"/>
    <p:sldId id="339" r:id="rId31"/>
    <p:sldId id="340" r:id="rId32"/>
    <p:sldId id="341" r:id="rId33"/>
    <p:sldId id="342" r:id="rId34"/>
    <p:sldId id="263" r:id="rId35"/>
    <p:sldId id="264" r:id="rId36"/>
    <p:sldId id="265" r:id="rId37"/>
    <p:sldId id="266" r:id="rId38"/>
    <p:sldId id="267" r:id="rId39"/>
    <p:sldId id="346" r:id="rId40"/>
    <p:sldId id="330" r:id="rId41"/>
    <p:sldId id="347" r:id="rId42"/>
    <p:sldId id="268" r:id="rId43"/>
    <p:sldId id="269" r:id="rId44"/>
    <p:sldId id="337" r:id="rId45"/>
    <p:sldId id="316" r:id="rId46"/>
    <p:sldId id="319" r:id="rId47"/>
    <p:sldId id="317" r:id="rId48"/>
    <p:sldId id="334" r:id="rId49"/>
    <p:sldId id="335" r:id="rId50"/>
    <p:sldId id="336" r:id="rId51"/>
    <p:sldId id="318" r:id="rId52"/>
    <p:sldId id="285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286" r:id="rId62"/>
    <p:sldId id="284" r:id="rId63"/>
    <p:sldId id="314" r:id="rId64"/>
    <p:sldId id="287" r:id="rId65"/>
    <p:sldId id="257" r:id="rId66"/>
    <p:sldId id="260" r:id="rId67"/>
    <p:sldId id="259" r:id="rId68"/>
    <p:sldId id="270" r:id="rId69"/>
    <p:sldId id="271" r:id="rId70"/>
    <p:sldId id="261" r:id="rId71"/>
    <p:sldId id="288" r:id="rId72"/>
    <p:sldId id="310" r:id="rId73"/>
    <p:sldId id="309" r:id="rId74"/>
    <p:sldId id="299" r:id="rId75"/>
    <p:sldId id="274" r:id="rId76"/>
    <p:sldId id="276" r:id="rId77"/>
    <p:sldId id="277" r:id="rId78"/>
    <p:sldId id="278" r:id="rId79"/>
    <p:sldId id="279" r:id="rId80"/>
    <p:sldId id="315" r:id="rId81"/>
    <p:sldId id="275" r:id="rId82"/>
    <p:sldId id="281" r:id="rId83"/>
    <p:sldId id="289" r:id="rId84"/>
    <p:sldId id="351" r:id="rId85"/>
    <p:sldId id="348" r:id="rId86"/>
    <p:sldId id="349" r:id="rId87"/>
    <p:sldId id="350" r:id="rId88"/>
    <p:sldId id="290" r:id="rId89"/>
    <p:sldId id="292" r:id="rId90"/>
    <p:sldId id="291" r:id="rId91"/>
    <p:sldId id="352" r:id="rId92"/>
    <p:sldId id="353" r:id="rId93"/>
    <p:sldId id="354" r:id="rId94"/>
    <p:sldId id="382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12" r:id="rId104"/>
    <p:sldId id="364" r:id="rId105"/>
    <p:sldId id="320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294" r:id="rId118"/>
    <p:sldId id="295" r:id="rId119"/>
    <p:sldId id="376" r:id="rId120"/>
    <p:sldId id="296" r:id="rId121"/>
    <p:sldId id="381" r:id="rId122"/>
    <p:sldId id="377" r:id="rId123"/>
    <p:sldId id="378" r:id="rId124"/>
    <p:sldId id="379" r:id="rId125"/>
    <p:sldId id="380" r:id="rId126"/>
    <p:sldId id="326" r:id="rId127"/>
    <p:sldId id="327" r:id="rId128"/>
    <p:sldId id="328" r:id="rId129"/>
    <p:sldId id="329" r:id="rId130"/>
    <p:sldId id="333" r:id="rId131"/>
    <p:sldId id="343" r:id="rId1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Arial Narrow" panose="020B0606020202030204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4B00"/>
    <a:srgbClr val="660033"/>
    <a:srgbClr val="EAEAEA"/>
    <a:srgbClr val="DDDDDD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8" autoAdjust="0"/>
    <p:restoredTop sz="94660"/>
  </p:normalViewPr>
  <p:slideViewPr>
    <p:cSldViewPr>
      <p:cViewPr varScale="1">
        <p:scale>
          <a:sx n="89" d="100"/>
          <a:sy n="89" d="100"/>
        </p:scale>
        <p:origin x="-8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120" Type="http://schemas.openxmlformats.org/officeDocument/2006/relationships/slide" Target="slides/slide98.xml"/><Relationship Id="rId121" Type="http://schemas.openxmlformats.org/officeDocument/2006/relationships/slide" Target="slides/slide99.xml"/><Relationship Id="rId122" Type="http://schemas.openxmlformats.org/officeDocument/2006/relationships/slide" Target="slides/slide100.xml"/><Relationship Id="rId123" Type="http://schemas.openxmlformats.org/officeDocument/2006/relationships/slide" Target="slides/slide101.xml"/><Relationship Id="rId124" Type="http://schemas.openxmlformats.org/officeDocument/2006/relationships/slide" Target="slides/slide102.xml"/><Relationship Id="rId125" Type="http://schemas.openxmlformats.org/officeDocument/2006/relationships/slide" Target="slides/slide103.xml"/><Relationship Id="rId126" Type="http://schemas.openxmlformats.org/officeDocument/2006/relationships/slide" Target="slides/slide104.xml"/><Relationship Id="rId127" Type="http://schemas.openxmlformats.org/officeDocument/2006/relationships/slide" Target="slides/slide105.xml"/><Relationship Id="rId128" Type="http://schemas.openxmlformats.org/officeDocument/2006/relationships/slide" Target="slides/slide106.xml"/><Relationship Id="rId129" Type="http://schemas.openxmlformats.org/officeDocument/2006/relationships/slide" Target="slides/slide10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90" Type="http://schemas.openxmlformats.org/officeDocument/2006/relationships/slide" Target="slides/slide68.xml"/><Relationship Id="rId91" Type="http://schemas.openxmlformats.org/officeDocument/2006/relationships/slide" Target="slides/slide69.xml"/><Relationship Id="rId92" Type="http://schemas.openxmlformats.org/officeDocument/2006/relationships/slide" Target="slides/slide70.xml"/><Relationship Id="rId93" Type="http://schemas.openxmlformats.org/officeDocument/2006/relationships/slide" Target="slides/slide71.xml"/><Relationship Id="rId94" Type="http://schemas.openxmlformats.org/officeDocument/2006/relationships/slide" Target="slides/slide72.xml"/><Relationship Id="rId95" Type="http://schemas.openxmlformats.org/officeDocument/2006/relationships/slide" Target="slides/slide73.xml"/><Relationship Id="rId96" Type="http://schemas.openxmlformats.org/officeDocument/2006/relationships/slide" Target="slides/slide74.xml"/><Relationship Id="rId101" Type="http://schemas.openxmlformats.org/officeDocument/2006/relationships/slide" Target="slides/slide79.xml"/><Relationship Id="rId102" Type="http://schemas.openxmlformats.org/officeDocument/2006/relationships/slide" Target="slides/slide80.xml"/><Relationship Id="rId103" Type="http://schemas.openxmlformats.org/officeDocument/2006/relationships/slide" Target="slides/slide81.xml"/><Relationship Id="rId104" Type="http://schemas.openxmlformats.org/officeDocument/2006/relationships/slide" Target="slides/slide82.xml"/><Relationship Id="rId105" Type="http://schemas.openxmlformats.org/officeDocument/2006/relationships/slide" Target="slides/slide83.xml"/><Relationship Id="rId106" Type="http://schemas.openxmlformats.org/officeDocument/2006/relationships/slide" Target="slides/slide84.xml"/><Relationship Id="rId107" Type="http://schemas.openxmlformats.org/officeDocument/2006/relationships/slide" Target="slides/slide85.xml"/><Relationship Id="rId108" Type="http://schemas.openxmlformats.org/officeDocument/2006/relationships/slide" Target="slides/slide86.xml"/><Relationship Id="rId109" Type="http://schemas.openxmlformats.org/officeDocument/2006/relationships/slide" Target="slides/slide87.xml"/><Relationship Id="rId97" Type="http://schemas.openxmlformats.org/officeDocument/2006/relationships/slide" Target="slides/slide75.xml"/><Relationship Id="rId98" Type="http://schemas.openxmlformats.org/officeDocument/2006/relationships/slide" Target="slides/slide76.xml"/><Relationship Id="rId99" Type="http://schemas.openxmlformats.org/officeDocument/2006/relationships/slide" Target="slides/slide77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00" Type="http://schemas.openxmlformats.org/officeDocument/2006/relationships/slide" Target="slides/slide7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slide" Target="slides/slide54.xml"/><Relationship Id="rId77" Type="http://schemas.openxmlformats.org/officeDocument/2006/relationships/slide" Target="slides/slide55.xml"/><Relationship Id="rId78" Type="http://schemas.openxmlformats.org/officeDocument/2006/relationships/slide" Target="slides/slide56.xml"/><Relationship Id="rId79" Type="http://schemas.openxmlformats.org/officeDocument/2006/relationships/slide" Target="slides/slide57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130" Type="http://schemas.openxmlformats.org/officeDocument/2006/relationships/slide" Target="slides/slide108.xml"/><Relationship Id="rId131" Type="http://schemas.openxmlformats.org/officeDocument/2006/relationships/slide" Target="slides/slide109.xml"/><Relationship Id="rId13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34" Type="http://schemas.openxmlformats.org/officeDocument/2006/relationships/printerSettings" Target="printerSettings/printerSettings1.bin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110" Type="http://schemas.openxmlformats.org/officeDocument/2006/relationships/slide" Target="slides/slide88.xml"/><Relationship Id="rId111" Type="http://schemas.openxmlformats.org/officeDocument/2006/relationships/slide" Target="slides/slide89.xml"/><Relationship Id="rId112" Type="http://schemas.openxmlformats.org/officeDocument/2006/relationships/slide" Target="slides/slide90.xml"/><Relationship Id="rId113" Type="http://schemas.openxmlformats.org/officeDocument/2006/relationships/slide" Target="slides/slide91.xml"/><Relationship Id="rId114" Type="http://schemas.openxmlformats.org/officeDocument/2006/relationships/slide" Target="slides/slide92.xml"/><Relationship Id="rId115" Type="http://schemas.openxmlformats.org/officeDocument/2006/relationships/slide" Target="slides/slide93.xml"/><Relationship Id="rId116" Type="http://schemas.openxmlformats.org/officeDocument/2006/relationships/slide" Target="slides/slide94.xml"/><Relationship Id="rId117" Type="http://schemas.openxmlformats.org/officeDocument/2006/relationships/slide" Target="slides/slide95.xml"/><Relationship Id="rId118" Type="http://schemas.openxmlformats.org/officeDocument/2006/relationships/slide" Target="slides/slide96.xml"/><Relationship Id="rId119" Type="http://schemas.openxmlformats.org/officeDocument/2006/relationships/slide" Target="slides/slide97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80" Type="http://schemas.openxmlformats.org/officeDocument/2006/relationships/slide" Target="slides/slide58.xml"/><Relationship Id="rId81" Type="http://schemas.openxmlformats.org/officeDocument/2006/relationships/slide" Target="slides/slide59.xml"/><Relationship Id="rId82" Type="http://schemas.openxmlformats.org/officeDocument/2006/relationships/slide" Target="slides/slide60.xml"/><Relationship Id="rId83" Type="http://schemas.openxmlformats.org/officeDocument/2006/relationships/slide" Target="slides/slide61.xml"/><Relationship Id="rId84" Type="http://schemas.openxmlformats.org/officeDocument/2006/relationships/slide" Target="slides/slide62.xml"/><Relationship Id="rId85" Type="http://schemas.openxmlformats.org/officeDocument/2006/relationships/slide" Target="slides/slide63.xml"/><Relationship Id="rId86" Type="http://schemas.openxmlformats.org/officeDocument/2006/relationships/slide" Target="slides/slide64.xml"/><Relationship Id="rId87" Type="http://schemas.openxmlformats.org/officeDocument/2006/relationships/slide" Target="slides/slide65.xml"/><Relationship Id="rId88" Type="http://schemas.openxmlformats.org/officeDocument/2006/relationships/slide" Target="slides/slide66.xml"/><Relationship Id="rId89" Type="http://schemas.openxmlformats.org/officeDocument/2006/relationships/slide" Target="slides/slide6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defRPr sz="1200">
                <a:latin typeface="Arial Narrow" pitchFamily="-105" charset="0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defRPr sz="1200">
                <a:latin typeface="Arial Narrow" pitchFamily="-105" charset="0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defRPr sz="1200">
                <a:latin typeface="Arial Narrow" pitchFamily="-105" charset="0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defRPr sz="120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4DA7A0E-E8C5-4C84-AFCE-09A78540F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806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MS PGothic" pitchFamily="34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D80FD0-ABE6-42C1-8F09-1070728BE8D9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The 5 poetic books show where the people of the historical books obey or disobey the exhortations of the prophetical books.</a:t>
            </a:r>
          </a:p>
          <a:p>
            <a:r>
              <a:rPr lang="en-US" altLang="en-US" smtClean="0">
                <a:latin typeface="Times New Roman" panose="02020603050405020304" pitchFamily="18" charset="0"/>
              </a:rPr>
              <a:t>In English, the 5 books progressively have longer names.</a:t>
            </a:r>
          </a:p>
        </p:txBody>
      </p:sp>
    </p:spTree>
    <p:extLst>
      <p:ext uri="{BB962C8B-B14F-4D97-AF65-F5344CB8AC3E}">
        <p14:creationId xmlns:p14="http://schemas.microsoft.com/office/powerpoint/2010/main" val="1862107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Job by Bonnat from Wikipedia</a:t>
            </a: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FFD1D3E-D1BB-4945-9E11-4E3F82BB63D9}" type="slidenum">
              <a:rPr lang="en-US" sz="1200">
                <a:cs typeface="Times New Roman" charset="0"/>
              </a:rPr>
              <a:pPr eaLnBrk="1" hangingPunct="1"/>
              <a:t>20</a:t>
            </a:fld>
            <a:endParaRPr lang="en-US" sz="1200"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Job by Bonnat from Wikipedia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65E03B-13C4-4CD3-B842-79082A04A9D1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0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8DE457-787A-42FE-9444-722EFF296CBB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38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ABAA4C-7041-4C12-9A14-9284F9706516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32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1BF3C4-6F3D-4F6D-B3DD-67293F5F4323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42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7A7BE9-80FA-48BB-825C-701D3894F3C2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51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07E4C4-6397-44D3-9AB8-06173233D19B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83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94BC93-E2F7-4E15-8F01-8BA5B0A7901A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91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1339A7-CADA-405E-BA84-85EBDE658C16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6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1BAE77-2DBA-4885-A349-6E40BC28E3B7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5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EA8CA7-C6ED-4FC8-B86D-8BA54BA930AD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13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D46AEE-F399-4D8B-843C-2525F8227039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93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33CC21-7790-4550-8C85-ADB168ABC919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59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DA9F4A-DB1E-48CE-83DE-AC525332DC0A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47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64E2C7-B5ED-407B-911F-64983D14140F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38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A30EA6-20EE-4F2A-80DA-71C9AFD5BF69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87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61AF07-90ED-4F04-B039-714F77C85F7E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6461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Job probably thought God was giving him a FINAL EXAM—but he didn</a:t>
            </a:r>
            <a:r>
              <a:rPr lang="fr-FR" altLang="ja-JP" smtClean="0">
                <a:latin typeface="Times New Roman" panose="02020603050405020304" pitchFamily="18" charset="0"/>
              </a:rPr>
              <a:t>'</a:t>
            </a:r>
            <a:r>
              <a:rPr lang="en-US" altLang="ja-JP" smtClean="0">
                <a:latin typeface="Times New Roman" panose="02020603050405020304" pitchFamily="18" charset="0"/>
              </a:rPr>
              <a:t>t know that, even though he miserably failed this exam, he would live 140 years after it (42:16).</a:t>
            </a: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8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3CD38B-1D9C-4E78-8711-F5D2A76EAD4F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63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61AF07-90ED-4F04-B039-714F77C85F7E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6461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Job probably thought God was giving him a FINAL EXAM—but he didn</a:t>
            </a:r>
            <a:r>
              <a:rPr lang="fr-FR" altLang="ja-JP" smtClean="0">
                <a:latin typeface="Times New Roman" panose="02020603050405020304" pitchFamily="18" charset="0"/>
              </a:rPr>
              <a:t>'</a:t>
            </a:r>
            <a:r>
              <a:rPr lang="en-US" altLang="ja-JP" smtClean="0">
                <a:latin typeface="Times New Roman" panose="02020603050405020304" pitchFamily="18" charset="0"/>
              </a:rPr>
              <a:t>t know that, even though he miserably failed this exam, he would live 140 years after it (42:16).</a:t>
            </a: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Rabbi Kushner was a Jewish rabbi who cared for his congregation. His people had the same kinds of issues we all face––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2D6A4D-D79C-47B9-BA69-44703B1B7A75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2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70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71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72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75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76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80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81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28432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—natural disasters, sickness, divorce, death, problems with children, etc.  In 1981 this led him to write the book </a:t>
            </a:r>
            <a:r>
              <a:rPr lang="en-US" altLang="en-US" i="1" smtClean="0">
                <a:latin typeface="Times New Roman" panose="02020603050405020304" pitchFamily="18" charset="0"/>
              </a:rPr>
              <a:t>When Bad Things Happen to Good People</a:t>
            </a:r>
            <a:r>
              <a:rPr lang="en-US" altLang="en-US" smtClean="0">
                <a:latin typeface="Times New Roman" panose="02020603050405020304" pitchFamily="18" charset="0"/>
              </a:rPr>
              <a:t>.  </a:t>
            </a:r>
          </a:p>
          <a:p>
            <a:r>
              <a:rPr lang="en-US" altLang="en-US" smtClean="0">
                <a:latin typeface="Times New Roman" panose="02020603050405020304" pitchFamily="18" charset="0"/>
              </a:rPr>
              <a:t>Random House says of this book, "When Harold Kushner</a:t>
            </a:r>
            <a:r>
              <a:rPr lang="fr-FR" altLang="en-US" smtClean="0">
                <a:latin typeface="Times New Roman" panose="02020603050405020304" pitchFamily="18" charset="0"/>
              </a:rPr>
              <a:t>'</a:t>
            </a:r>
            <a:r>
              <a:rPr lang="en-US" altLang="en-US" smtClean="0">
                <a:latin typeface="Times New Roman" panose="02020603050405020304" pitchFamily="18" charset="0"/>
              </a:rPr>
              <a:t>s three-year-old son was diagnosed with a degenerative disease and that he would only live until his early teens, he was faced with one of life</a:t>
            </a:r>
            <a:r>
              <a:rPr lang="fr-FR" altLang="en-US" smtClean="0">
                <a:latin typeface="Times New Roman" panose="02020603050405020304" pitchFamily="18" charset="0"/>
              </a:rPr>
              <a:t>'</a:t>
            </a:r>
            <a:r>
              <a:rPr lang="en-US" altLang="en-US" smtClean="0">
                <a:latin typeface="Times New Roman" panose="02020603050405020304" pitchFamily="18" charset="0"/>
              </a:rPr>
              <a:t>s most difficult questions: Why, God? Years later, Rabbi Kushner wrote this straightforward, elegant contemplation of the doubts and fears that arise when tragedy strikes. Kushner shares his wisdom as a rabbi, a parent, a reader, and a human being. Often imitated but never superseded, </a:t>
            </a:r>
            <a:r>
              <a:rPr lang="en-US" altLang="en-US" b="1" smtClean="0">
                <a:latin typeface="Times New Roman" panose="02020603050405020304" pitchFamily="18" charset="0"/>
              </a:rPr>
              <a:t>When Bad Things Happen to Good People</a:t>
            </a:r>
            <a:r>
              <a:rPr lang="en-US" altLang="en-US" smtClean="0">
                <a:latin typeface="Times New Roman" panose="02020603050405020304" pitchFamily="18" charset="0"/>
              </a:rPr>
              <a:t> is a classic that offers clear thinking and consolation in times of sorrow." </a:t>
            </a:r>
          </a:p>
          <a:p>
            <a:r>
              <a:rPr lang="en-US" altLang="en-US" smtClean="0">
                <a:latin typeface="Times New Roman" panose="02020603050405020304" pitchFamily="18" charset="0"/>
              </a:rPr>
              <a:t>So what is his "clear thinking"?  His thesis is that God is doing all He can to help people, but he can only do so much!  Try to understand that God </a:t>
            </a:r>
            <a:r>
              <a:rPr lang="en-US" altLang="en-US" i="1" smtClean="0">
                <a:latin typeface="Times New Roman" panose="02020603050405020304" pitchFamily="18" charset="0"/>
              </a:rPr>
              <a:t>could</a:t>
            </a:r>
            <a:r>
              <a:rPr lang="en-US" altLang="en-US" smtClean="0">
                <a:latin typeface="Times New Roman" panose="02020603050405020304" pitchFamily="18" charset="0"/>
              </a:rPr>
              <a:t> solve your problem if he was only </a:t>
            </a:r>
            <a:r>
              <a:rPr lang="en-US" altLang="en-US" i="1" smtClean="0">
                <a:latin typeface="Times New Roman" panose="02020603050405020304" pitchFamily="18" charset="0"/>
              </a:rPr>
              <a:t>able</a:t>
            </a:r>
            <a:r>
              <a:rPr lang="en-US" altLang="en-US" smtClean="0">
                <a:latin typeface="Times New Roman" panose="02020603050405020304" pitchFamily="18" charset="0"/>
              </a:rPr>
              <a:t> to do it.</a:t>
            </a:r>
          </a:p>
          <a:p>
            <a:r>
              <a:rPr lang="en-US" altLang="en-US" smtClean="0">
                <a:latin typeface="Times New Roman" panose="02020603050405020304" pitchFamily="18" charset="0"/>
              </a:rPr>
              <a:t>Let</a:t>
            </a:r>
            <a:r>
              <a:rPr lang="fr-FR" altLang="en-US" smtClean="0">
                <a:latin typeface="Times New Roman" panose="02020603050405020304" pitchFamily="18" charset="0"/>
              </a:rPr>
              <a:t>'</a:t>
            </a:r>
            <a:r>
              <a:rPr lang="en-US" altLang="en-US" smtClean="0">
                <a:latin typeface="Times New Roman" panose="02020603050405020304" pitchFamily="18" charset="0"/>
              </a:rPr>
              <a:t>s not get duped into thinking that He is just not able to help you!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D73606-F61C-4D0F-A64B-E9A7C3B4CD2E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848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5BA119-EC01-4DEF-9EF1-96BC6F0562A2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94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B9DF5B-35D3-468A-A0C3-E5F6233698E8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964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98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101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Tyrannosaurus Rex may have been the fiercest animal which ever lived.  His head was nearly 4 feet long with sharp and serrated teeth.  He stood from 18 to 20 feet at 50 feet long; his weight may have been 8 tons.  His massive hind feet were able to carry this tremendous weight, &amp; the long tail served to balance him.  No predator of today, including the lion &amp; tiger, is so large, so powerful, so fierce.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99CA4D-0026-EF49-907A-B62B0D7B95E3}" type="slidenum">
              <a:rPr lang="en-US" sz="1200"/>
              <a:pPr eaLnBrk="1" hangingPunct="1"/>
              <a:t>104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Bill Cooper, After the Flood (Chicester, England: New Wine, 1995), 131.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F9055F9-1D10-4F89-9F0C-F46BD4403AA2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105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Bill Cooper, After the Flood (Chicester, England: New Wine, 1995), 131.</a:t>
            </a:r>
          </a:p>
        </p:txBody>
      </p:sp>
    </p:spTree>
    <p:extLst>
      <p:ext uri="{BB962C8B-B14F-4D97-AF65-F5344CB8AC3E}">
        <p14:creationId xmlns:p14="http://schemas.microsoft.com/office/powerpoint/2010/main" val="2504354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CD5B6C-F02F-473F-9FC4-E532111FA292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106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64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D4C0B6-9EEF-4CDB-AA23-76A85F29C699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107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Duane T. Gish, Dinosaurs by Design, 4730 Barnes Road, Colorado Springs, CO: Master Books and Creation-Life Publishers, 1992, 86</a:t>
            </a:r>
          </a:p>
        </p:txBody>
      </p:sp>
    </p:spTree>
    <p:extLst>
      <p:ext uri="{BB962C8B-B14F-4D97-AF65-F5344CB8AC3E}">
        <p14:creationId xmlns:p14="http://schemas.microsoft.com/office/powerpoint/2010/main" val="1763322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8BBA7B-FD93-418F-9669-9415E946FF08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108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145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1324B6-FDDF-1C4A-836C-81FE79EAEFB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110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OT Survey </a:t>
            </a:r>
            <a:r>
              <a:rPr lang="en-US" baseline="0" smtClean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E1CCC6-4A2A-4EF2-BF13-732BB436E372}" type="slidenum">
              <a:rPr lang="en-US" altLang="en-US">
                <a:solidFill>
                  <a:srgbClr val="0000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8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Job by Bonnat from Wikipedia</a:t>
            </a: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FFD1D3E-D1BB-4945-9E11-4E3F82BB63D9}" type="slidenum">
              <a:rPr lang="en-US" sz="1200">
                <a:cs typeface="Times New Roman" charset="0"/>
              </a:rPr>
              <a:pPr eaLnBrk="1" hangingPunct="1"/>
              <a:t>18</a:t>
            </a:fld>
            <a:endParaRPr lang="en-US" sz="1200">
              <a:cs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.jpe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.jpe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.jpe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05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A2B380D3-B176-41B7-B478-57345F7B7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49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140B9-A185-443A-A6BC-FC2D87204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6425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9557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086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2677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3569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654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63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2756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700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9730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876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CC3D-8F23-4302-B505-BAE8658D01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439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1520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938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1103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654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8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DRESSING</a:t>
            </a:r>
          </a:p>
          <a:p>
            <a:pPr eaLnBrk="1" hangingPunct="1">
              <a:defRPr/>
            </a:pPr>
            <a:r>
              <a:rPr lang="en-US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     THE                                    </a:t>
            </a:r>
          </a:p>
          <a:p>
            <a:pPr eaLnBrk="1" hangingPunct="1">
              <a:defRPr/>
            </a:pPr>
            <a:r>
              <a:rPr lang="en-US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253987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542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4799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635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1526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endParaRPr lang="vi-VN" alt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BE52F-C183-4918-A1F8-EC11B5D00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20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9087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6590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8808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398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021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327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292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6F1EBF83-8695-5B40-AA4E-5D62C40A56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836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F70B039D-71CA-9543-9CCB-63787137E4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380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39FBF8-2F47-554A-99BD-BA2145DA7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5FB73-0CAB-47F4-B1C0-72BE147B8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4036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ADB86F-6988-D64C-9F44-DA7ECC787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1982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4592E06-693D-354C-9E9B-8D2A8AF519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8896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5BF79EE-DC8B-7E4C-9185-321E57EE1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060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A79BC501-3085-7F44-94DF-DBB008ACD2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7101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024B3F7-C895-C440-BE42-0678737DF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516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8FB6D4D-8CB3-0149-BF1F-25C621D4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1158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23AB5B7C-1C24-9E49-8FDF-5FFC1F9AA9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695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FC89911-E213-BB44-A434-FC70478E6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8899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218626 h 3264"/>
                <a:gd name="T2" fmla="*/ 0 w 1699"/>
                <a:gd name="T3" fmla="*/ 72775 h 3264"/>
                <a:gd name="T4" fmla="*/ 0 w 1699"/>
                <a:gd name="T5" fmla="*/ 13377 h 3264"/>
                <a:gd name="T6" fmla="*/ 0 w 1699"/>
                <a:gd name="T7" fmla="*/ 13377 h 3264"/>
                <a:gd name="T8" fmla="*/ 0 w 1699"/>
                <a:gd name="T9" fmla="*/ 4246 h 3264"/>
                <a:gd name="T10" fmla="*/ 0 w 1699"/>
                <a:gd name="T11" fmla="*/ 10314 h 3264"/>
                <a:gd name="T12" fmla="*/ 0 w 1699"/>
                <a:gd name="T13" fmla="*/ 66399 h 3264"/>
                <a:gd name="T14" fmla="*/ 0 w 1699"/>
                <a:gd name="T15" fmla="*/ 168805 h 3264"/>
                <a:gd name="T16" fmla="*/ 0 w 1699"/>
                <a:gd name="T17" fmla="*/ 306237 h 3264"/>
                <a:gd name="T18" fmla="*/ 0 w 1699"/>
                <a:gd name="T19" fmla="*/ 489297 h 3264"/>
                <a:gd name="T20" fmla="*/ 0 w 1699"/>
                <a:gd name="T21" fmla="*/ 657380 h 3264"/>
                <a:gd name="T22" fmla="*/ 0 w 1699"/>
                <a:gd name="T23" fmla="*/ 928024 h 3264"/>
                <a:gd name="T24" fmla="*/ 0 w 1699"/>
                <a:gd name="T25" fmla="*/ 1176793 h 3264"/>
                <a:gd name="T26" fmla="*/ 0 w 1699"/>
                <a:gd name="T27" fmla="*/ 1270465 h 3264"/>
                <a:gd name="T28" fmla="*/ 0 w 1699"/>
                <a:gd name="T29" fmla="*/ 1344672 h 3264"/>
                <a:gd name="T30" fmla="*/ 0 w 1699"/>
                <a:gd name="T31" fmla="*/ 1344672 h 3264"/>
                <a:gd name="T32" fmla="*/ 0 w 1699"/>
                <a:gd name="T33" fmla="*/ 1332337 h 3264"/>
                <a:gd name="T34" fmla="*/ 0 w 1699"/>
                <a:gd name="T35" fmla="*/ 1350917 h 3264"/>
                <a:gd name="T36" fmla="*/ 0 w 1699"/>
                <a:gd name="T37" fmla="*/ 1316906 h 3264"/>
                <a:gd name="T38" fmla="*/ 0 w 1699"/>
                <a:gd name="T39" fmla="*/ 1226610 h 3264"/>
                <a:gd name="T40" fmla="*/ 0 w 1699"/>
                <a:gd name="T41" fmla="*/ 1102378 h 3264"/>
                <a:gd name="T42" fmla="*/ 0 w 1699"/>
                <a:gd name="T43" fmla="*/ 928024 h 3264"/>
                <a:gd name="T44" fmla="*/ 0 w 1699"/>
                <a:gd name="T45" fmla="*/ 753969 h 3264"/>
                <a:gd name="T46" fmla="*/ 0 w 1699"/>
                <a:gd name="T47" fmla="*/ 523571 h 3264"/>
                <a:gd name="T48" fmla="*/ 0 w 1699"/>
                <a:gd name="T49" fmla="*/ 380384 h 3264"/>
                <a:gd name="T50" fmla="*/ 0 w 1699"/>
                <a:gd name="T51" fmla="*/ 218626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8 h 457"/>
                    <a:gd name="T4" fmla="*/ 187 w 2161"/>
                    <a:gd name="T5" fmla="*/ 345 h 457"/>
                    <a:gd name="T6" fmla="*/ 351 w 2161"/>
                    <a:gd name="T7" fmla="*/ 315 h 457"/>
                    <a:gd name="T8" fmla="*/ 561 w 2161"/>
                    <a:gd name="T9" fmla="*/ 293 h 457"/>
                    <a:gd name="T10" fmla="*/ 852 w 2161"/>
                    <a:gd name="T11" fmla="*/ 271 h 457"/>
                    <a:gd name="T12" fmla="*/ 1155 w 2161"/>
                    <a:gd name="T13" fmla="*/ 271 h 457"/>
                    <a:gd name="T14" fmla="*/ 1529 w 2161"/>
                    <a:gd name="T15" fmla="*/ 330 h 457"/>
                    <a:gd name="T16" fmla="*/ 1746 w 2161"/>
                    <a:gd name="T17" fmla="*/ 413 h 457"/>
                    <a:gd name="T18" fmla="*/ 1895 w 2161"/>
                    <a:gd name="T19" fmla="*/ 465 h 457"/>
                    <a:gd name="T20" fmla="*/ 2037 w 2161"/>
                    <a:gd name="T21" fmla="*/ 435 h 457"/>
                    <a:gd name="T22" fmla="*/ 2097 w 2161"/>
                    <a:gd name="T23" fmla="*/ 360 h 457"/>
                    <a:gd name="T24" fmla="*/ 2097 w 2161"/>
                    <a:gd name="T25" fmla="*/ 263 h 457"/>
                    <a:gd name="T26" fmla="*/ 1992 w 2161"/>
                    <a:gd name="T27" fmla="*/ 154 h 457"/>
                    <a:gd name="T28" fmla="*/ 1155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53 h 585"/>
                    <a:gd name="T2" fmla="*/ 274 w 2341"/>
                    <a:gd name="T3" fmla="*/ 527 h 585"/>
                    <a:gd name="T4" fmla="*/ 72 w 2341"/>
                    <a:gd name="T5" fmla="*/ 498 h 585"/>
                    <a:gd name="T6" fmla="*/ 5 w 2341"/>
                    <a:gd name="T7" fmla="*/ 385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55 w 2341"/>
                    <a:gd name="T19" fmla="*/ 7 h 585"/>
                    <a:gd name="T20" fmla="*/ 1766 w 2341"/>
                    <a:gd name="T21" fmla="*/ 7 h 585"/>
                    <a:gd name="T22" fmla="*/ 2192 w 2341"/>
                    <a:gd name="T23" fmla="*/ 52 h 585"/>
                    <a:gd name="T24" fmla="*/ 2275 w 2341"/>
                    <a:gd name="T25" fmla="*/ 111 h 585"/>
                    <a:gd name="T26" fmla="*/ 2320 w 2341"/>
                    <a:gd name="T27" fmla="*/ 246 h 585"/>
                    <a:gd name="T28" fmla="*/ 2327 w 2341"/>
                    <a:gd name="T29" fmla="*/ 385 h 585"/>
                    <a:gd name="T30" fmla="*/ 2312 w 2341"/>
                    <a:gd name="T31" fmla="*/ 468 h 585"/>
                    <a:gd name="T32" fmla="*/ 2327 w 2341"/>
                    <a:gd name="T33" fmla="*/ 550 h 585"/>
                    <a:gd name="T34" fmla="*/ 2297 w 2341"/>
                    <a:gd name="T35" fmla="*/ 595 h 585"/>
                    <a:gd name="T36" fmla="*/ 2222 w 2341"/>
                    <a:gd name="T37" fmla="*/ 565 h 585"/>
                    <a:gd name="T38" fmla="*/ 2050 w 2341"/>
                    <a:gd name="T39" fmla="*/ 498 h 585"/>
                    <a:gd name="T40" fmla="*/ 1766 w 2341"/>
                    <a:gd name="T41" fmla="*/ 460 h 585"/>
                    <a:gd name="T42" fmla="*/ 1601 w 2341"/>
                    <a:gd name="T43" fmla="*/ 460 h 585"/>
                    <a:gd name="T44" fmla="*/ 1317 w 2341"/>
                    <a:gd name="T45" fmla="*/ 430 h 585"/>
                    <a:gd name="T46" fmla="*/ 1183 w 2341"/>
                    <a:gd name="T47" fmla="*/ 423 h 585"/>
                    <a:gd name="T48" fmla="*/ 895 w 2341"/>
                    <a:gd name="T49" fmla="*/ 438 h 585"/>
                    <a:gd name="T50" fmla="*/ 671 w 2341"/>
                    <a:gd name="T51" fmla="*/ 423 h 585"/>
                    <a:gd name="T52" fmla="*/ 506 w 2341"/>
                    <a:gd name="T53" fmla="*/ 453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78 w 157"/>
                  <a:gd name="T1" fmla="*/ 8 h 337"/>
                  <a:gd name="T2" fmla="*/ 145 w 157"/>
                  <a:gd name="T3" fmla="*/ 207 h 337"/>
                  <a:gd name="T4" fmla="*/ 130 w 157"/>
                  <a:gd name="T5" fmla="*/ 349 h 337"/>
                  <a:gd name="T6" fmla="*/ 0 w 157"/>
                  <a:gd name="T7" fmla="*/ 0 h 337"/>
                  <a:gd name="T8" fmla="*/ 78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8 h 396"/>
                  <a:gd name="T2" fmla="*/ 105 w 808"/>
                  <a:gd name="T3" fmla="*/ 378 h 396"/>
                  <a:gd name="T4" fmla="*/ 255 w 808"/>
                  <a:gd name="T5" fmla="*/ 318 h 396"/>
                  <a:gd name="T6" fmla="*/ 483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6 w 808"/>
                  <a:gd name="T15" fmla="*/ 74 h 396"/>
                  <a:gd name="T16" fmla="*/ 633 w 808"/>
                  <a:gd name="T17" fmla="*/ 0 h 396"/>
                  <a:gd name="T18" fmla="*/ 693 w 808"/>
                  <a:gd name="T19" fmla="*/ 0 h 396"/>
                  <a:gd name="T20" fmla="*/ 588 w 808"/>
                  <a:gd name="T21" fmla="*/ 82 h 396"/>
                  <a:gd name="T22" fmla="*/ 813 w 808"/>
                  <a:gd name="T23" fmla="*/ 134 h 396"/>
                  <a:gd name="T24" fmla="*/ 820 w 808"/>
                  <a:gd name="T25" fmla="*/ 221 h 396"/>
                  <a:gd name="T26" fmla="*/ 528 w 808"/>
                  <a:gd name="T27" fmla="*/ 134 h 396"/>
                  <a:gd name="T28" fmla="*/ 344 w 808"/>
                  <a:gd name="T29" fmla="*/ 303 h 396"/>
                  <a:gd name="T30" fmla="*/ 277 w 808"/>
                  <a:gd name="T31" fmla="*/ 356 h 396"/>
                  <a:gd name="T32" fmla="*/ 157 w 808"/>
                  <a:gd name="T33" fmla="*/ 408 h 396"/>
                  <a:gd name="T34" fmla="*/ 0 w 808"/>
                  <a:gd name="T35" fmla="*/ 378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24986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986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33681EC-5B23-4044-83AD-9DC84F060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67336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0802297-C3E3-455A-8077-DB4387075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11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D7F7C-C2B0-4756-B3D4-599B9328B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3595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6F1EBF83-8695-5B40-AA4E-5D62C40A56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1347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F70B039D-71CA-9543-9CCB-63787137E4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801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39FBF8-2F47-554A-99BD-BA2145DA7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308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ADB86F-6988-D64C-9F44-DA7ECC787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4436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4592E06-693D-354C-9E9B-8D2A8AF519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962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5BF79EE-DC8B-7E4C-9185-321E57EE1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888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A79BC501-3085-7F44-94DF-DBB008ACD2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269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024B3F7-C895-C440-BE42-0678737DF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703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8FB6D4D-8CB3-0149-BF1F-25C621D4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1315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23AB5B7C-1C24-9E49-8FDF-5FFC1F9AA9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7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A0AC-4F1D-4C27-922C-1D33520CF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1439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FC89911-E213-BB44-A434-FC70478E6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598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6F1EBF83-8695-5B40-AA4E-5D62C40A56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8797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F70B039D-71CA-9543-9CCB-63787137E4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8612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39FBF8-2F47-554A-99BD-BA2145DA7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358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BADB86F-6988-D64C-9F44-DA7ECC787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861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4592E06-693D-354C-9E9B-8D2A8AF519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418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5BF79EE-DC8B-7E4C-9185-321E57EE1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189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A79BC501-3085-7F44-94DF-DBB008ACD2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121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0024B3F7-C895-C440-BE42-0678737DF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035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8FB6D4D-8CB3-0149-BF1F-25C621D4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26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BDD85-D3A8-4330-A02C-7F960EDE2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962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23AB5B7C-1C24-9E49-8FDF-5FFC1F9AA9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5889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lnSpc>
                <a:spcPct val="80000"/>
              </a:lnSpc>
              <a:defRPr/>
            </a:lvl1pPr>
          </a:lstStyle>
          <a:p>
            <a:pPr>
              <a:defRPr/>
            </a:pPr>
            <a:fld id="{3FC89911-E213-BB44-A434-FC70478E6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146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F92AEA-6380-40F3-8215-4DBD12C068D2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44598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09A14-A992-4665-9BCE-36C8D15A53FA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18796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3389-7AD3-4E84-AC36-FE02D5E6820A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46867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3C28-7D41-4316-B9BE-73623B9581F2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56118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17C9-6589-4B90-92B1-B6420FFE5E7E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83431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E65DA-920E-4CF3-B19F-E137AAAD4585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51122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B852-252B-43D3-AEA0-D2F3EA3E77F2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69222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C1F3-970B-429E-A2F3-4288B5FF8823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987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78671-93E6-408D-AEB2-DF5219F0D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141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CF73-06D8-4335-9BB8-B82F36C5023A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52357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C4C8F-8E94-4732-92FA-770888277A42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39969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F1C4-4519-4753-AE7F-02612E5C17D7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30779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DBA6768D-C85A-D445-A1B4-A966C2222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6793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110BDDA5-0B64-1747-8173-AAADDA6BB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336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B93CC857-AC25-BE4C-89B9-D49B9078E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136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DD027834-019F-DF4B-BD97-FC1AAC2C3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372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F961E3C1-96B3-E046-8766-3A35E26A8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702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CD9D411B-C74A-B74E-ADBA-3ED14C629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389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5813EF07-8C9B-B244-AB82-53D30A3B4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765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0AE6-6672-40A3-AE4E-434075805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1197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43E99590-B5DB-2747-B9E4-0884FB707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994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4EB8E958-9931-714A-8817-F52AC538B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1647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86C4D050-01DF-564E-A3B9-A517545E9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6685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fld id="{588DC61B-E2F0-2845-94EC-9EF922EE0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206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05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480055CD-42C0-7D4D-A43C-D97790628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62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8D071-97C9-AB48-B701-04AC06808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59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C827E-E226-7642-A048-B29BD149C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651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27C6F-3170-0C49-A194-9550125EE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28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6DC36-AE42-8748-868D-22C3399C4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20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587-9A59-0147-BFE7-D776A9D0F2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40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6929D-0C99-49A1-8FF2-B706292DB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635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0296-E577-1448-AEB2-6FE25E34F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260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32C70-BDA2-0943-B2A3-884F26461A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667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4E8-D8BA-2E4D-B471-78868625F1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71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15635-10CC-814C-8915-2A2C8E84D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517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D16A-A8FE-E348-8093-1100209D3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404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05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480055CD-42C0-7D4D-A43C-D97790628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54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8D071-97C9-AB48-B701-04AC06808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303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C827E-E226-7642-A048-B29BD149C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617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27C6F-3170-0C49-A194-9550125EE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40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6DC36-AE42-8748-868D-22C3399C4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1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7B7A-4330-49C1-93F0-55DAD8101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085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3E557-A02A-41FC-9199-F033D872A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8669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587-9A59-0147-BFE7-D776A9D0F2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457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0296-E577-1448-AEB2-6FE25E34F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996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32C70-BDA2-0943-B2A3-884F26461A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044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4E8-D8BA-2E4D-B471-78868625F1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688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15635-10CC-814C-8915-2A2C8E84D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562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D16A-A8FE-E348-8093-1100209D3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303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05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480055CD-42C0-7D4D-A43C-D97790628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084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8D071-97C9-AB48-B701-04AC06808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2391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C827E-E226-7642-A048-B29BD149C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878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27C6F-3170-0C49-A194-9550125EE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15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8D11-9DCE-4598-8255-704D328D6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9847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6DC36-AE42-8748-868D-22C3399C4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679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587-9A59-0147-BFE7-D776A9D0F2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487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0296-E577-1448-AEB2-6FE25E34F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446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32C70-BDA2-0943-B2A3-884F26461A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656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4E8-D8BA-2E4D-B471-78868625F1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535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15635-10CC-814C-8915-2A2C8E84D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0912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D16A-A8FE-E348-8093-1100209D3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28155-3B14-4BF3-BF2E-6C90D2E64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25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211A87-AF90-4F67-BED2-EE85DCFB8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22252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02609A-D4EC-4286-8BAA-D96ED30C5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297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EF099D-8F60-4169-8187-A3FBB6BAF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41639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230E8F-34AD-4BB5-939F-86167FAAD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9854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102550-E7B1-4FA5-9A96-E105788EB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45711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3EECAA-E772-4FBF-9F4A-39C67A8D5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6316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83DB18-37A3-42EA-B2EB-B319B8C189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3029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6AF63-DD14-4EA4-8767-18F8E2875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103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6B94C-9CE6-4B56-8E86-B31768A05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43159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4DA43F-5893-4A00-9D37-B5A6A815C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3051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15BD83-C2C9-4E4D-B59C-8C2B1DD53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20787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6EBAA2-1984-4C35-8BFB-2B8895EB2A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30168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6 w 95"/>
              <a:gd name="T1" fmla="*/ 2147483646 h 3052"/>
              <a:gd name="T2" fmla="*/ 2147483646 w 95"/>
              <a:gd name="T3" fmla="*/ 2147483646 h 3052"/>
              <a:gd name="T4" fmla="*/ 2147483646 w 95"/>
              <a:gd name="T5" fmla="*/ 2147483646 h 3052"/>
              <a:gd name="T6" fmla="*/ 2147483646 w 95"/>
              <a:gd name="T7" fmla="*/ 2147483646 h 3052"/>
              <a:gd name="T8" fmla="*/ 2147483646 w 95"/>
              <a:gd name="T9" fmla="*/ 2147483646 h 3052"/>
              <a:gd name="T10" fmla="*/ 2147483646 w 95"/>
              <a:gd name="T11" fmla="*/ 2147483646 h 3052"/>
              <a:gd name="T12" fmla="*/ 2147483646 w 95"/>
              <a:gd name="T13" fmla="*/ 2147483646 h 3052"/>
              <a:gd name="T14" fmla="*/ 2147483646 w 95"/>
              <a:gd name="T15" fmla="*/ 2147483646 h 3052"/>
              <a:gd name="T16" fmla="*/ 2147483646 w 95"/>
              <a:gd name="T17" fmla="*/ 2147483646 h 3052"/>
              <a:gd name="T18" fmla="*/ 2147483646 w 95"/>
              <a:gd name="T19" fmla="*/ 2147483646 h 3052"/>
              <a:gd name="T20" fmla="*/ 2147483646 w 95"/>
              <a:gd name="T21" fmla="*/ 2147483646 h 3052"/>
              <a:gd name="T22" fmla="*/ 2147483646 w 95"/>
              <a:gd name="T23" fmla="*/ 2147483646 h 3052"/>
              <a:gd name="T24" fmla="*/ 2147483646 w 95"/>
              <a:gd name="T25" fmla="*/ 2147483646 h 3052"/>
              <a:gd name="T26" fmla="*/ 2147483646 w 95"/>
              <a:gd name="T27" fmla="*/ 2147483646 h 3052"/>
              <a:gd name="T28" fmla="*/ 2147483646 w 95"/>
              <a:gd name="T29" fmla="*/ 2147483646 h 3052"/>
              <a:gd name="T30" fmla="*/ 2147483646 w 95"/>
              <a:gd name="T31" fmla="*/ 2147483646 h 3052"/>
              <a:gd name="T32" fmla="*/ 2147483646 w 95"/>
              <a:gd name="T33" fmla="*/ 2147483646 h 3052"/>
              <a:gd name="T34" fmla="*/ 2147483646 w 95"/>
              <a:gd name="T35" fmla="*/ 2147483646 h 3052"/>
              <a:gd name="T36" fmla="*/ 2147483646 w 95"/>
              <a:gd name="T37" fmla="*/ 2147483646 h 3052"/>
              <a:gd name="T38" fmla="*/ 2147483646 w 95"/>
              <a:gd name="T39" fmla="*/ 2147483646 h 3052"/>
              <a:gd name="T40" fmla="*/ 2147483646 w 95"/>
              <a:gd name="T41" fmla="*/ 2147483646 h 3052"/>
              <a:gd name="T42" fmla="*/ 2147483646 w 95"/>
              <a:gd name="T43" fmla="*/ 2147483646 h 3052"/>
              <a:gd name="T44" fmla="*/ 2147483646 w 95"/>
              <a:gd name="T45" fmla="*/ 2147483646 h 3052"/>
              <a:gd name="T46" fmla="*/ 2147483646 w 95"/>
              <a:gd name="T47" fmla="*/ 2147483646 h 3052"/>
              <a:gd name="T48" fmla="*/ 2147483646 w 95"/>
              <a:gd name="T49" fmla="*/ 2147483646 h 3052"/>
              <a:gd name="T50" fmla="*/ 2147483646 w 95"/>
              <a:gd name="T51" fmla="*/ 2147483646 h 3052"/>
              <a:gd name="T52" fmla="*/ 2147483646 w 95"/>
              <a:gd name="T53" fmla="*/ 2147483646 h 3052"/>
              <a:gd name="T54" fmla="*/ 2147483646 w 95"/>
              <a:gd name="T55" fmla="*/ 2147483646 h 3052"/>
              <a:gd name="T56" fmla="*/ 2147483646 w 95"/>
              <a:gd name="T57" fmla="*/ 2147483646 h 3052"/>
              <a:gd name="T58" fmla="*/ 2147483646 w 95"/>
              <a:gd name="T59" fmla="*/ 2147483646 h 3052"/>
              <a:gd name="T60" fmla="*/ 2147483646 w 95"/>
              <a:gd name="T61" fmla="*/ 2147483646 h 3052"/>
              <a:gd name="T62" fmla="*/ 2147483646 w 95"/>
              <a:gd name="T63" fmla="*/ 2147483646 h 3052"/>
              <a:gd name="T64" fmla="*/ 2147483646 w 95"/>
              <a:gd name="T65" fmla="*/ 2147483646 h 3052"/>
              <a:gd name="T66" fmla="*/ 2147483646 w 95"/>
              <a:gd name="T67" fmla="*/ 2147483646 h 3052"/>
              <a:gd name="T68" fmla="*/ 2147483646 w 95"/>
              <a:gd name="T69" fmla="*/ 0 h 3052"/>
              <a:gd name="T70" fmla="*/ 2147483646 w 95"/>
              <a:gd name="T71" fmla="*/ 2147483646 h 3052"/>
              <a:gd name="T72" fmla="*/ 2147483646 w 95"/>
              <a:gd name="T73" fmla="*/ 2147483646 h 3052"/>
              <a:gd name="T74" fmla="*/ 2147483646 w 95"/>
              <a:gd name="T75" fmla="*/ 2147483646 h 3052"/>
              <a:gd name="T76" fmla="*/ 2147483646 w 95"/>
              <a:gd name="T77" fmla="*/ 2147483646 h 3052"/>
              <a:gd name="T78" fmla="*/ 0 w 95"/>
              <a:gd name="T79" fmla="*/ 2147483646 h 3052"/>
              <a:gd name="T80" fmla="*/ 2147483646 w 95"/>
              <a:gd name="T81" fmla="*/ 2147483646 h 3052"/>
              <a:gd name="T82" fmla="*/ 2147483646 w 95"/>
              <a:gd name="T83" fmla="*/ 2147483646 h 3052"/>
              <a:gd name="T84" fmla="*/ 2147483646 w 95"/>
              <a:gd name="T85" fmla="*/ 2147483646 h 3052"/>
              <a:gd name="T86" fmla="*/ 2147483646 w 95"/>
              <a:gd name="T87" fmla="*/ 2147483646 h 3052"/>
              <a:gd name="T88" fmla="*/ 2147483646 w 95"/>
              <a:gd name="T89" fmla="*/ 2147483646 h 3052"/>
              <a:gd name="T90" fmla="*/ 2147483646 w 95"/>
              <a:gd name="T91" fmla="*/ 2147483646 h 3052"/>
              <a:gd name="T92" fmla="*/ 2147483646 w 95"/>
              <a:gd name="T93" fmla="*/ 2147483646 h 3052"/>
              <a:gd name="T94" fmla="*/ 2147483646 w 95"/>
              <a:gd name="T95" fmla="*/ 2147483646 h 3052"/>
              <a:gd name="T96" fmla="*/ 2147483646 w 95"/>
              <a:gd name="T97" fmla="*/ 2147483646 h 3052"/>
              <a:gd name="T98" fmla="*/ 2147483646 w 95"/>
              <a:gd name="T99" fmla="*/ 2147483646 h 3052"/>
              <a:gd name="T100" fmla="*/ 2147483646 w 95"/>
              <a:gd name="T101" fmla="*/ 2147483646 h 3052"/>
              <a:gd name="T102" fmla="*/ 2147483646 w 95"/>
              <a:gd name="T103" fmla="*/ 2147483646 h 3052"/>
              <a:gd name="T104" fmla="*/ 2147483646 w 95"/>
              <a:gd name="T105" fmla="*/ 2147483646 h 3052"/>
              <a:gd name="T106" fmla="*/ 2147483646 w 95"/>
              <a:gd name="T107" fmla="*/ 2147483646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5716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5571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05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0536B209-11ED-463D-BBB3-D63BA0A418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855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F3D6D-A5C6-449B-9322-9AFB4D0479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7462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2264-1300-4A78-A8A7-5637BBBC90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5805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1415-9C81-4BBF-8F7B-3A3F94902F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6058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05B6-C778-4846-BBB1-E3318E7618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963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6175-8252-4D9A-BB3E-03CFB10ADC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190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C52CA-6E0C-4B08-8200-30D758D45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118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356B0-1D5F-4695-9FA6-CADB5A521A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8092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51F3B-2AC9-4FCD-8494-260D81581A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5449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CC6FE-1B20-47EB-BC83-C4D400B332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9739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3381-E677-43C6-B9F4-2AA8E028B1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1376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E4E0A-AFE5-46AF-BE2B-1571F072EC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5821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F92AEA-6380-40F3-8215-4DBD12C06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492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09A14-A992-4665-9BCE-36C8D15A53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02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3389-7AD3-4E84-AC36-FE02D5E68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900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3C28-7D41-4316-B9BE-73623B958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463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17C9-6589-4B90-92B1-B6420FFE5E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93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63B1-D8F1-4A80-8952-38917360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895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E65DA-920E-4CF3-B19F-E137AAAD4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150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B852-252B-43D3-AEA0-D2F3EA3E77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80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C1F3-970B-429E-A2F3-4288B5FF8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421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CF73-06D8-4335-9BB8-B82F36C50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958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C4C8F-8E94-4732-92FA-770888277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9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F1C4-4519-4753-AE7F-02612E5C1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021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lnSpc>
                <a:spcPct val="80000"/>
              </a:lnSpc>
              <a:defRPr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0802297-C3E3-455A-8077-DB4387075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62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latin typeface="Arial Narrow" pitchFamily="-105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latin typeface="Arial Narrow" pitchFamily="-105" charset="0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C7BDE5E-7E36-485F-887F-EDC51C82D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74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2FF9028-09AE-4E94-9936-94E68CCB0C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8101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B525596-0512-40B0-910E-0CB92EB74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2559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807E-A5C1-4701-8CD9-7A3CDD3A91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056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37E3EEE-C33D-4B5B-A727-26B4EEB207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61853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6B38EB0-FDA0-4B9A-B581-B1408EFA0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1530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4627687-3D5D-49DE-82D9-95AE22B642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4964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DD0D4C5-244D-4EA4-BC2E-721BAD930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85947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3617B6E-275E-496B-AE96-493D382CD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5142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C600FA1-BAD2-4BBA-BA18-EAB8572A8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475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0878852-D557-4A8B-9391-BE893984A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36709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7583B7C-971D-4869-BCBB-670D651B16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45313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0000"/>
              </a:lnSpc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0000"/>
              </a:lnSpc>
              <a:defRPr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0C065D0-C794-4690-B839-8D6B97095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34439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1908EDD7-6A3E-4FB8-B0FD-F6164FAB2D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70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2FD40-B959-4D9B-9DBE-406F705A6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487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36F6B0FE-B808-470D-972F-E64EB00760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937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B986BD01-DA93-4CB3-A5AF-7664EF9110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3754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6AF5D9D6-5D48-4D72-B65D-C1F40D5BAC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8028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B29D37B3-172B-4A4A-A73D-0E909303C1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2103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C6340F9F-99FF-4F88-AB90-C21912CA4F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29090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7476D748-DFFC-4B2E-8670-F605E8F6DA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9896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F58805C4-0A73-476B-93F6-CF198A6367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4305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F1441763-46FE-4E15-A4E8-91516FCAE1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9484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A4FFD163-40F4-4E8C-9E39-BAC767C2EE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901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lnSpc>
                <a:spcPct val="80000"/>
              </a:lnSpc>
              <a:defRPr smtClean="0"/>
            </a:lvl1pPr>
          </a:lstStyle>
          <a:p>
            <a:pPr>
              <a:defRPr/>
            </a:pPr>
            <a:fld id="{70CD5A3A-62D1-4158-AC9A-390C5166A8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264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890D-13C0-415E-9EA7-4674F9635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772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5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044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816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8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1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15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89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1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43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7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7078F-3512-4ED0-9D6B-457A35A9C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182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58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96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441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535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199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792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6004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2871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5608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12/9/15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80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5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theme" Target="../theme/theme1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theme" Target="../theme/theme2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theme" Target="../theme/theme2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theme" Target="../theme/theme2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e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D1E9D3E-9D2F-4605-B2BE-4292C6EFA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9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w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7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0" r:id="rId1"/>
    <p:sldLayoutId id="2147485571" r:id="rId2"/>
    <p:sldLayoutId id="2147485572" r:id="rId3"/>
    <p:sldLayoutId id="2147485573" r:id="rId4"/>
    <p:sldLayoutId id="2147485574" r:id="rId5"/>
    <p:sldLayoutId id="2147485575" r:id="rId6"/>
    <p:sldLayoutId id="2147485576" r:id="rId7"/>
    <p:sldLayoutId id="2147485577" r:id="rId8"/>
    <p:sldLayoutId id="2147485578" r:id="rId9"/>
    <p:sldLayoutId id="2147485579" r:id="rId10"/>
    <p:sldLayoutId id="2147485580" r:id="rId11"/>
    <p:sldLayoutId id="2147485581" r:id="rId12"/>
    <p:sldLayoutId id="214748558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eaLnBrk="1" hangingPunct="1">
              <a:defRPr/>
            </a:pPr>
            <a:fld id="{C16A198B-9034-4749-8A8D-B90A5F5B90A3}" type="datetimeFigureOut">
              <a:rPr lang="en-US">
                <a:latin typeface="Calibri" charset="0"/>
                <a:ea typeface="ＭＳ Ｐゴシック" charset="0"/>
              </a:rPr>
              <a:pPr eaLnBrk="1" hangingPunct="1">
                <a:defRPr/>
              </a:pPr>
              <a:t>12/9/15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eaLnBrk="1" hangingPunct="1">
              <a:defRPr/>
            </a:pPr>
            <a:fld id="{FA356419-7718-C74B-9C0F-E2D2C7D5AD85}" type="slidenum">
              <a:rPr lang="en-US">
                <a:latin typeface="Calibri" charset="0"/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3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4" r:id="rId1"/>
    <p:sldLayoutId id="2147485585" r:id="rId2"/>
    <p:sldLayoutId id="2147485586" r:id="rId3"/>
    <p:sldLayoutId id="2147485587" r:id="rId4"/>
    <p:sldLayoutId id="2147485588" r:id="rId5"/>
    <p:sldLayoutId id="2147485589" r:id="rId6"/>
    <p:sldLayoutId id="2147485590" r:id="rId7"/>
    <p:sldLayoutId id="2147485591" r:id="rId8"/>
    <p:sldLayoutId id="2147485592" r:id="rId9"/>
    <p:sldLayoutId id="2147485593" r:id="rId10"/>
    <p:sldLayoutId id="2147485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003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00038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4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5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6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7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8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9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0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1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2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5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6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7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8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59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0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1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2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3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4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65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00039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00040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1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004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5921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96" r:id="rId1"/>
    <p:sldLayoutId id="2147485597" r:id="rId2"/>
    <p:sldLayoutId id="2147485598" r:id="rId3"/>
    <p:sldLayoutId id="2147485599" r:id="rId4"/>
    <p:sldLayoutId id="2147485600" r:id="rId5"/>
    <p:sldLayoutId id="2147485601" r:id="rId6"/>
    <p:sldLayoutId id="2147485602" r:id="rId7"/>
    <p:sldLayoutId id="2147485603" r:id="rId8"/>
    <p:sldLayoutId id="2147485604" r:id="rId9"/>
    <p:sldLayoutId id="2147485605" r:id="rId10"/>
    <p:sldLayoutId id="2147485606" r:id="rId11"/>
    <p:sldLayoutId id="2147485607" r:id="rId12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5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9" r:id="rId1"/>
    <p:sldLayoutId id="2147485610" r:id="rId2"/>
    <p:sldLayoutId id="2147485611" r:id="rId3"/>
    <p:sldLayoutId id="2147485612" r:id="rId4"/>
    <p:sldLayoutId id="2147485613" r:id="rId5"/>
    <p:sldLayoutId id="2147485614" r:id="rId6"/>
    <p:sldLayoutId id="2147485615" r:id="rId7"/>
    <p:sldLayoutId id="2147485616" r:id="rId8"/>
    <p:sldLayoutId id="2147485617" r:id="rId9"/>
    <p:sldLayoutId id="2147485618" r:id="rId10"/>
    <p:sldLayoutId id="214748561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9924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209925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8330111D-546B-D041-B048-E41F918F2345}" type="slidenum">
              <a:rPr lang="en-GB">
                <a:ea typeface="ＭＳ Ｐゴシック" charset="0"/>
                <a:cs typeface="ＭＳ Ｐゴシック" charset="0"/>
              </a:rPr>
              <a:pPr eaLnBrk="1" hangingPunct="1"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0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6 w 4346"/>
              <a:gd name="T1" fmla="*/ 2147483646 h 108"/>
              <a:gd name="T2" fmla="*/ 2147483646 w 4346"/>
              <a:gd name="T3" fmla="*/ 2147483646 h 108"/>
              <a:gd name="T4" fmla="*/ 2147483646 w 4346"/>
              <a:gd name="T5" fmla="*/ 2147483646 h 108"/>
              <a:gd name="T6" fmla="*/ 2147483646 w 4346"/>
              <a:gd name="T7" fmla="*/ 2147483646 h 108"/>
              <a:gd name="T8" fmla="*/ 2147483646 w 4346"/>
              <a:gd name="T9" fmla="*/ 2147483646 h 108"/>
              <a:gd name="T10" fmla="*/ 2147483646 w 4346"/>
              <a:gd name="T11" fmla="*/ 2147483646 h 108"/>
              <a:gd name="T12" fmla="*/ 2147483646 w 4346"/>
              <a:gd name="T13" fmla="*/ 2147483646 h 108"/>
              <a:gd name="T14" fmla="*/ 2147483646 w 4346"/>
              <a:gd name="T15" fmla="*/ 2147483646 h 108"/>
              <a:gd name="T16" fmla="*/ 2147483646 w 4346"/>
              <a:gd name="T17" fmla="*/ 2147483646 h 108"/>
              <a:gd name="T18" fmla="*/ 2147483646 w 4346"/>
              <a:gd name="T19" fmla="*/ 2147483646 h 108"/>
              <a:gd name="T20" fmla="*/ 2147483646 w 4346"/>
              <a:gd name="T21" fmla="*/ 2147483646 h 108"/>
              <a:gd name="T22" fmla="*/ 2147483646 w 4346"/>
              <a:gd name="T23" fmla="*/ 2147483646 h 108"/>
              <a:gd name="T24" fmla="*/ 2147483646 w 4346"/>
              <a:gd name="T25" fmla="*/ 2147483646 h 108"/>
              <a:gd name="T26" fmla="*/ 0 w 4346"/>
              <a:gd name="T27" fmla="*/ 2147483646 h 108"/>
              <a:gd name="T28" fmla="*/ 2147483646 w 4346"/>
              <a:gd name="T29" fmla="*/ 2147483646 h 108"/>
              <a:gd name="T30" fmla="*/ 2147483646 w 4346"/>
              <a:gd name="T31" fmla="*/ 2147483646 h 108"/>
              <a:gd name="T32" fmla="*/ 2147483646 w 4346"/>
              <a:gd name="T33" fmla="*/ 2147483646 h 108"/>
              <a:gd name="T34" fmla="*/ 2147483646 w 4346"/>
              <a:gd name="T35" fmla="*/ 2147483646 h 108"/>
              <a:gd name="T36" fmla="*/ 2147483646 w 4346"/>
              <a:gd name="T37" fmla="*/ 2147483646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6 w 883"/>
              <a:gd name="T1" fmla="*/ 2147483646 h 4115"/>
              <a:gd name="T2" fmla="*/ 2147483646 w 883"/>
              <a:gd name="T3" fmla="*/ 2147483646 h 4115"/>
              <a:gd name="T4" fmla="*/ 2147483646 w 883"/>
              <a:gd name="T5" fmla="*/ 2147483646 h 4115"/>
              <a:gd name="T6" fmla="*/ 2147483646 w 883"/>
              <a:gd name="T7" fmla="*/ 2147483646 h 4115"/>
              <a:gd name="T8" fmla="*/ 2147483646 w 883"/>
              <a:gd name="T9" fmla="*/ 2147483646 h 4115"/>
              <a:gd name="T10" fmla="*/ 2147483646 w 883"/>
              <a:gd name="T11" fmla="*/ 2147483646 h 4115"/>
              <a:gd name="T12" fmla="*/ 2147483646 w 883"/>
              <a:gd name="T13" fmla="*/ 2147483646 h 4115"/>
              <a:gd name="T14" fmla="*/ 2147483646 w 883"/>
              <a:gd name="T15" fmla="*/ 2147483646 h 4115"/>
              <a:gd name="T16" fmla="*/ 2147483646 w 883"/>
              <a:gd name="T17" fmla="*/ 2147483646 h 4115"/>
              <a:gd name="T18" fmla="*/ 2147483646 w 883"/>
              <a:gd name="T19" fmla="*/ 2147483646 h 4115"/>
              <a:gd name="T20" fmla="*/ 2147483646 w 883"/>
              <a:gd name="T21" fmla="*/ 2147483646 h 4115"/>
              <a:gd name="T22" fmla="*/ 2147483646 w 883"/>
              <a:gd name="T23" fmla="*/ 2147483646 h 4115"/>
              <a:gd name="T24" fmla="*/ 2147483646 w 883"/>
              <a:gd name="T25" fmla="*/ 2147483646 h 4115"/>
              <a:gd name="T26" fmla="*/ 2147483646 w 883"/>
              <a:gd name="T27" fmla="*/ 2147483646 h 4115"/>
              <a:gd name="T28" fmla="*/ 2147483646 w 883"/>
              <a:gd name="T29" fmla="*/ 2147483646 h 4115"/>
              <a:gd name="T30" fmla="*/ 2147483646 w 883"/>
              <a:gd name="T31" fmla="*/ 2147483646 h 4115"/>
              <a:gd name="T32" fmla="*/ 2147483646 w 883"/>
              <a:gd name="T33" fmla="*/ 2147483646 h 4115"/>
              <a:gd name="T34" fmla="*/ 2147483646 w 883"/>
              <a:gd name="T35" fmla="*/ 2147483646 h 4115"/>
              <a:gd name="T36" fmla="*/ 2147483646 w 883"/>
              <a:gd name="T37" fmla="*/ 2147483646 h 4115"/>
              <a:gd name="T38" fmla="*/ 2147483646 w 883"/>
              <a:gd name="T39" fmla="*/ 2147483646 h 4115"/>
              <a:gd name="T40" fmla="*/ 2147483646 w 883"/>
              <a:gd name="T41" fmla="*/ 2147483646 h 4115"/>
              <a:gd name="T42" fmla="*/ 2147483646 w 883"/>
              <a:gd name="T43" fmla="*/ 2147483646 h 4115"/>
              <a:gd name="T44" fmla="*/ 2147483646 w 883"/>
              <a:gd name="T45" fmla="*/ 2147483646 h 4115"/>
              <a:gd name="T46" fmla="*/ 2147483646 w 883"/>
              <a:gd name="T47" fmla="*/ 2147483646 h 4115"/>
              <a:gd name="T48" fmla="*/ 2147483646 w 883"/>
              <a:gd name="T49" fmla="*/ 2147483646 h 4115"/>
              <a:gd name="T50" fmla="*/ 2147483646 w 883"/>
              <a:gd name="T51" fmla="*/ 2147483646 h 4115"/>
              <a:gd name="T52" fmla="*/ 2147483646 w 883"/>
              <a:gd name="T53" fmla="*/ 2147483646 h 4115"/>
              <a:gd name="T54" fmla="*/ 2147483646 w 883"/>
              <a:gd name="T55" fmla="*/ 2147483646 h 4115"/>
              <a:gd name="T56" fmla="*/ 2147483646 w 883"/>
              <a:gd name="T57" fmla="*/ 2147483646 h 4115"/>
              <a:gd name="T58" fmla="*/ 2147483646 w 883"/>
              <a:gd name="T59" fmla="*/ 2147483646 h 4115"/>
              <a:gd name="T60" fmla="*/ 2147483646 w 883"/>
              <a:gd name="T61" fmla="*/ 2147483646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8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6 w 110"/>
              <a:gd name="T1" fmla="*/ 0 h 842"/>
              <a:gd name="T2" fmla="*/ 2147483646 w 110"/>
              <a:gd name="T3" fmla="*/ 2147483646 h 842"/>
              <a:gd name="T4" fmla="*/ 2147483646 w 110"/>
              <a:gd name="T5" fmla="*/ 2147483646 h 842"/>
              <a:gd name="T6" fmla="*/ 2147483646 w 110"/>
              <a:gd name="T7" fmla="*/ 2147483646 h 842"/>
              <a:gd name="T8" fmla="*/ 2147483646 w 110"/>
              <a:gd name="T9" fmla="*/ 2147483646 h 842"/>
              <a:gd name="T10" fmla="*/ 2147483646 w 110"/>
              <a:gd name="T11" fmla="*/ 2147483646 h 842"/>
              <a:gd name="T12" fmla="*/ 2147483646 w 110"/>
              <a:gd name="T13" fmla="*/ 2147483646 h 842"/>
              <a:gd name="T14" fmla="*/ 2147483646 w 110"/>
              <a:gd name="T15" fmla="*/ 2147483646 h 842"/>
              <a:gd name="T16" fmla="*/ 2147483646 w 110"/>
              <a:gd name="T17" fmla="*/ 2147483646 h 842"/>
              <a:gd name="T18" fmla="*/ 0 w 110"/>
              <a:gd name="T19" fmla="*/ 2147483646 h 842"/>
              <a:gd name="T20" fmla="*/ 2147483646 w 110"/>
              <a:gd name="T21" fmla="*/ 2147483646 h 842"/>
              <a:gd name="T22" fmla="*/ 2147483646 w 110"/>
              <a:gd name="T23" fmla="*/ 2147483646 h 842"/>
              <a:gd name="T24" fmla="*/ 2147483646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2488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Comic Sans MS"/>
            </a:endParaRPr>
          </a:p>
        </p:txBody>
      </p:sp>
      <p:sp>
        <p:nvSpPr>
          <p:cNvPr id="2488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9698F-FF6B-466E-99C5-CABBC6BEB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5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3" r:id="rId1"/>
    <p:sldLayoutId id="2147485634" r:id="rId2"/>
  </p:sldLayoutIdLst>
  <p:transition xmlns:p14="http://schemas.microsoft.com/office/powerpoint/2010/main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7"/>
        </a:buBlip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9924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209925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8330111D-546B-D041-B048-E41F918F2345}" type="slidenum">
              <a:rPr lang="en-GB">
                <a:ea typeface="ＭＳ Ｐゴシック" charset="0"/>
                <a:cs typeface="ＭＳ Ｐゴシック" charset="0"/>
              </a:rPr>
              <a:pPr eaLnBrk="1" hangingPunct="1"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7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9924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209925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8330111D-546B-D041-B048-E41F918F2345}" type="slidenum">
              <a:rPr lang="en-GB">
                <a:ea typeface="ＭＳ Ｐゴシック" charset="0"/>
                <a:cs typeface="ＭＳ Ｐゴシック" charset="0"/>
              </a:rPr>
              <a:pPr eaLnBrk="1" hangingPunct="1"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3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Geneva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9208FB-D9B2-47FE-93EC-F6CE405FABAD}" type="slidenum">
              <a:rPr lang="en-US" altLang="en-US">
                <a:solidFill>
                  <a:srgbClr val="000000"/>
                </a:solidFill>
                <a:cs typeface="ＭＳ Ｐゴシック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04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>
                <a:latin typeface="Times New Roman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>
                <a:latin typeface="Times New Roman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>
                <a:latin typeface="Times New Roman"/>
              </a:defRPr>
            </a:lvl1pPr>
          </a:lstStyle>
          <a:p>
            <a:pPr>
              <a:defRPr/>
            </a:pPr>
            <a:fld id="{DC2CD713-CE88-5745-A855-7ED6B9DF8B8C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  <p:sldLayoutId id="2147485682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>
                <a:solidFill>
                  <a:schemeClr val="bg2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>
                <a:solidFill>
                  <a:schemeClr val="bg2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solidFill>
                  <a:schemeClr val="bg2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99AB1C4-63BA-44F3-BF14-1C79A42247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2068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69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endParaRPr lang="vi-VN" alt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6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2066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67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7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2064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65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8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2062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63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2060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2061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30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pitchFamily="34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  <a:ea typeface="MS PGothic" pitchFamily="34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  <a:ea typeface="MS PGothic" pitchFamily="34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  <a:ea typeface="MS PGothic" pitchFamily="34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  <a:ea typeface="MS PGothic" pitchFamily="34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-105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eaLnBrk="1" hangingPunct="1">
              <a:defRPr/>
            </a:pPr>
            <a:fld id="{ED5D3B32-718B-294A-9E81-DE69523BC44A}" type="slidenum">
              <a:rPr lang="en-US">
                <a:solidFill>
                  <a:srgbClr val="000000"/>
                </a:solidFill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64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eaLnBrk="1" hangingPunct="1">
              <a:defRPr/>
            </a:pPr>
            <a:fld id="{ED5D3B32-718B-294A-9E81-DE69523BC44A}" type="slidenum">
              <a:rPr lang="en-US">
                <a:solidFill>
                  <a:srgbClr val="000000"/>
                </a:solidFill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9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6" r:id="rId1"/>
    <p:sldLayoutId id="2147485697" r:id="rId2"/>
    <p:sldLayoutId id="2147485698" r:id="rId3"/>
    <p:sldLayoutId id="2147485699" r:id="rId4"/>
    <p:sldLayoutId id="2147485700" r:id="rId5"/>
    <p:sldLayoutId id="2147485701" r:id="rId6"/>
    <p:sldLayoutId id="2147485702" r:id="rId7"/>
    <p:sldLayoutId id="2147485703" r:id="rId8"/>
    <p:sldLayoutId id="2147485704" r:id="rId9"/>
    <p:sldLayoutId id="2147485705" r:id="rId10"/>
    <p:sldLayoutId id="2147485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50000"/>
              </a:spcBef>
              <a:defRPr sz="14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eaLnBrk="1" hangingPunct="1">
              <a:defRPr/>
            </a:pPr>
            <a:fld id="{ED5D3B32-718B-294A-9E81-DE69523BC44A}" type="slidenum">
              <a:rPr lang="en-US">
                <a:solidFill>
                  <a:srgbClr val="000000"/>
                </a:solidFill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9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Times New Roman" pitchFamily="-105" charset="0"/>
                <a:cs typeface="Times New Roman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948AA93-AFBE-41CB-8DB0-42A8506E1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MS PGothic" pitchFamily="34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410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0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0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0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0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  <p:sp>
          <p:nvSpPr>
            <p:cNvPr id="41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0000"/>
                </a:lnSpc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 Narrow" panose="020B0606020202030204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vi-VN" altLang="vi-VN">
                <a:cs typeface="Times New Roman" panose="02020603050405020304" pitchFamily="18" charset="0"/>
              </a:endParaRPr>
            </a:p>
          </p:txBody>
        </p:sp>
      </p:grpSp>
      <p:sp>
        <p:nvSpPr>
          <p:cNvPr id="4099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4100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546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46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46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kumimoji="1" sz="1400" smtClean="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</a:lstStyle>
          <a:p>
            <a:pPr>
              <a:defRPr/>
            </a:pPr>
            <a:fld id="{A2694134-94BA-478D-B562-B9C835725D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4104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42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anose="05000000000000000000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9208FB-D9B2-47FE-93EC-F6CE405FA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3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MS PGothic" pitchFamily="34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6 w 4346"/>
              <a:gd name="T1" fmla="*/ 2147483646 h 108"/>
              <a:gd name="T2" fmla="*/ 2147483646 w 4346"/>
              <a:gd name="T3" fmla="*/ 2147483646 h 108"/>
              <a:gd name="T4" fmla="*/ 2147483646 w 4346"/>
              <a:gd name="T5" fmla="*/ 2147483646 h 108"/>
              <a:gd name="T6" fmla="*/ 2147483646 w 4346"/>
              <a:gd name="T7" fmla="*/ 2147483646 h 108"/>
              <a:gd name="T8" fmla="*/ 2147483646 w 4346"/>
              <a:gd name="T9" fmla="*/ 2147483646 h 108"/>
              <a:gd name="T10" fmla="*/ 2147483646 w 4346"/>
              <a:gd name="T11" fmla="*/ 2147483646 h 108"/>
              <a:gd name="T12" fmla="*/ 2147483646 w 4346"/>
              <a:gd name="T13" fmla="*/ 2147483646 h 108"/>
              <a:gd name="T14" fmla="*/ 2147483646 w 4346"/>
              <a:gd name="T15" fmla="*/ 2147483646 h 108"/>
              <a:gd name="T16" fmla="*/ 2147483646 w 4346"/>
              <a:gd name="T17" fmla="*/ 2147483646 h 108"/>
              <a:gd name="T18" fmla="*/ 2147483646 w 4346"/>
              <a:gd name="T19" fmla="*/ 2147483646 h 108"/>
              <a:gd name="T20" fmla="*/ 2147483646 w 4346"/>
              <a:gd name="T21" fmla="*/ 2147483646 h 108"/>
              <a:gd name="T22" fmla="*/ 2147483646 w 4346"/>
              <a:gd name="T23" fmla="*/ 2147483646 h 108"/>
              <a:gd name="T24" fmla="*/ 2147483646 w 4346"/>
              <a:gd name="T25" fmla="*/ 2147483646 h 108"/>
              <a:gd name="T26" fmla="*/ 0 w 4346"/>
              <a:gd name="T27" fmla="*/ 2147483646 h 108"/>
              <a:gd name="T28" fmla="*/ 2147483646 w 4346"/>
              <a:gd name="T29" fmla="*/ 2147483646 h 108"/>
              <a:gd name="T30" fmla="*/ 2147483646 w 4346"/>
              <a:gd name="T31" fmla="*/ 2147483646 h 108"/>
              <a:gd name="T32" fmla="*/ 2147483646 w 4346"/>
              <a:gd name="T33" fmla="*/ 2147483646 h 108"/>
              <a:gd name="T34" fmla="*/ 2147483646 w 4346"/>
              <a:gd name="T35" fmla="*/ 2147483646 h 108"/>
              <a:gd name="T36" fmla="*/ 2147483646 w 4346"/>
              <a:gd name="T37" fmla="*/ 2147483646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6 w 883"/>
              <a:gd name="T1" fmla="*/ 2147483646 h 4115"/>
              <a:gd name="T2" fmla="*/ 2147483646 w 883"/>
              <a:gd name="T3" fmla="*/ 2147483646 h 4115"/>
              <a:gd name="T4" fmla="*/ 2147483646 w 883"/>
              <a:gd name="T5" fmla="*/ 2147483646 h 4115"/>
              <a:gd name="T6" fmla="*/ 2147483646 w 883"/>
              <a:gd name="T7" fmla="*/ 2147483646 h 4115"/>
              <a:gd name="T8" fmla="*/ 2147483646 w 883"/>
              <a:gd name="T9" fmla="*/ 2147483646 h 4115"/>
              <a:gd name="T10" fmla="*/ 2147483646 w 883"/>
              <a:gd name="T11" fmla="*/ 2147483646 h 4115"/>
              <a:gd name="T12" fmla="*/ 2147483646 w 883"/>
              <a:gd name="T13" fmla="*/ 2147483646 h 4115"/>
              <a:gd name="T14" fmla="*/ 2147483646 w 883"/>
              <a:gd name="T15" fmla="*/ 2147483646 h 4115"/>
              <a:gd name="T16" fmla="*/ 2147483646 w 883"/>
              <a:gd name="T17" fmla="*/ 2147483646 h 4115"/>
              <a:gd name="T18" fmla="*/ 2147483646 w 883"/>
              <a:gd name="T19" fmla="*/ 2147483646 h 4115"/>
              <a:gd name="T20" fmla="*/ 2147483646 w 883"/>
              <a:gd name="T21" fmla="*/ 2147483646 h 4115"/>
              <a:gd name="T22" fmla="*/ 2147483646 w 883"/>
              <a:gd name="T23" fmla="*/ 2147483646 h 4115"/>
              <a:gd name="T24" fmla="*/ 2147483646 w 883"/>
              <a:gd name="T25" fmla="*/ 2147483646 h 4115"/>
              <a:gd name="T26" fmla="*/ 2147483646 w 883"/>
              <a:gd name="T27" fmla="*/ 2147483646 h 4115"/>
              <a:gd name="T28" fmla="*/ 2147483646 w 883"/>
              <a:gd name="T29" fmla="*/ 2147483646 h 4115"/>
              <a:gd name="T30" fmla="*/ 2147483646 w 883"/>
              <a:gd name="T31" fmla="*/ 2147483646 h 4115"/>
              <a:gd name="T32" fmla="*/ 2147483646 w 883"/>
              <a:gd name="T33" fmla="*/ 2147483646 h 4115"/>
              <a:gd name="T34" fmla="*/ 2147483646 w 883"/>
              <a:gd name="T35" fmla="*/ 2147483646 h 4115"/>
              <a:gd name="T36" fmla="*/ 2147483646 w 883"/>
              <a:gd name="T37" fmla="*/ 2147483646 h 4115"/>
              <a:gd name="T38" fmla="*/ 2147483646 w 883"/>
              <a:gd name="T39" fmla="*/ 2147483646 h 4115"/>
              <a:gd name="T40" fmla="*/ 2147483646 w 883"/>
              <a:gd name="T41" fmla="*/ 2147483646 h 4115"/>
              <a:gd name="T42" fmla="*/ 2147483646 w 883"/>
              <a:gd name="T43" fmla="*/ 2147483646 h 4115"/>
              <a:gd name="T44" fmla="*/ 2147483646 w 883"/>
              <a:gd name="T45" fmla="*/ 2147483646 h 4115"/>
              <a:gd name="T46" fmla="*/ 2147483646 w 883"/>
              <a:gd name="T47" fmla="*/ 2147483646 h 4115"/>
              <a:gd name="T48" fmla="*/ 2147483646 w 883"/>
              <a:gd name="T49" fmla="*/ 2147483646 h 4115"/>
              <a:gd name="T50" fmla="*/ 2147483646 w 883"/>
              <a:gd name="T51" fmla="*/ 2147483646 h 4115"/>
              <a:gd name="T52" fmla="*/ 2147483646 w 883"/>
              <a:gd name="T53" fmla="*/ 2147483646 h 4115"/>
              <a:gd name="T54" fmla="*/ 2147483646 w 883"/>
              <a:gd name="T55" fmla="*/ 2147483646 h 4115"/>
              <a:gd name="T56" fmla="*/ 2147483646 w 883"/>
              <a:gd name="T57" fmla="*/ 2147483646 h 4115"/>
              <a:gd name="T58" fmla="*/ 2147483646 w 883"/>
              <a:gd name="T59" fmla="*/ 2147483646 h 4115"/>
              <a:gd name="T60" fmla="*/ 2147483646 w 883"/>
              <a:gd name="T61" fmla="*/ 2147483646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8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6 w 110"/>
              <a:gd name="T1" fmla="*/ 0 h 842"/>
              <a:gd name="T2" fmla="*/ 2147483646 w 110"/>
              <a:gd name="T3" fmla="*/ 2147483646 h 842"/>
              <a:gd name="T4" fmla="*/ 2147483646 w 110"/>
              <a:gd name="T5" fmla="*/ 2147483646 h 842"/>
              <a:gd name="T6" fmla="*/ 2147483646 w 110"/>
              <a:gd name="T7" fmla="*/ 2147483646 h 842"/>
              <a:gd name="T8" fmla="*/ 2147483646 w 110"/>
              <a:gd name="T9" fmla="*/ 2147483646 h 842"/>
              <a:gd name="T10" fmla="*/ 2147483646 w 110"/>
              <a:gd name="T11" fmla="*/ 2147483646 h 842"/>
              <a:gd name="T12" fmla="*/ 2147483646 w 110"/>
              <a:gd name="T13" fmla="*/ 2147483646 h 842"/>
              <a:gd name="T14" fmla="*/ 2147483646 w 110"/>
              <a:gd name="T15" fmla="*/ 2147483646 h 842"/>
              <a:gd name="T16" fmla="*/ 2147483646 w 110"/>
              <a:gd name="T17" fmla="*/ 2147483646 h 842"/>
              <a:gd name="T18" fmla="*/ 0 w 110"/>
              <a:gd name="T19" fmla="*/ 2147483646 h 842"/>
              <a:gd name="T20" fmla="*/ 2147483646 w 110"/>
              <a:gd name="T21" fmla="*/ 2147483646 h 842"/>
              <a:gd name="T22" fmla="*/ 2147483646 w 110"/>
              <a:gd name="T23" fmla="*/ 2147483646 h 842"/>
              <a:gd name="T24" fmla="*/ 2147483646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9698F-FF6B-466E-99C5-CABBC6BEB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</p:sldLayoutIdLst>
  <p:transition xmlns:p14="http://schemas.microsoft.com/office/powerpoint/2010/main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A62941-A340-452B-B15C-2672A2915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>
                <a:latin typeface="Times New Roman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>
                <a:latin typeface="Times New Roman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B37A66-ACE9-4470-BA5A-EA075D5FD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7" r:id="rId1"/>
    <p:sldLayoutId id="2147485548" r:id="rId2"/>
    <p:sldLayoutId id="2147485549" r:id="rId3"/>
    <p:sldLayoutId id="2147485550" r:id="rId4"/>
    <p:sldLayoutId id="2147485551" r:id="rId5"/>
    <p:sldLayoutId id="2147485552" r:id="rId6"/>
    <p:sldLayoutId id="2147485553" r:id="rId7"/>
    <p:sldLayoutId id="2147485554" r:id="rId8"/>
    <p:sldLayoutId id="2147485555" r:id="rId9"/>
    <p:sldLayoutId id="2147485556" r:id="rId10"/>
    <p:sldLayoutId id="2147485557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09924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209925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cs typeface="Geneva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772436C-B41A-4D5E-92C6-8DD8031ED0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560" r:id="rId3"/>
    <p:sldLayoutId id="2147485561" r:id="rId4"/>
    <p:sldLayoutId id="2147485562" r:id="rId5"/>
    <p:sldLayoutId id="2147485563" r:id="rId6"/>
    <p:sldLayoutId id="2147485564" r:id="rId7"/>
    <p:sldLayoutId id="2147485565" r:id="rId8"/>
    <p:sldLayoutId id="2147485566" r:id="rId9"/>
    <p:sldLayoutId id="2147485567" r:id="rId10"/>
    <p:sldLayoutId id="2147485568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/>
          <a:ea typeface="MS PGothic" pitchFamily="34" charset="-128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S PGothic" pitchFamily="34" charset="-128"/>
          <a:cs typeface="Arial" panose="020B0604020202020204" pitchFamily="34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S PGothic" pitchFamily="34" charset="-128"/>
          <a:cs typeface="Arial" panose="020B0604020202020204" pitchFamily="34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S PGothic" pitchFamily="34" charset="-128"/>
          <a:cs typeface="Arial" panose="020B0604020202020204" pitchFamily="34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S PGothic" pitchFamily="34" charset="-128"/>
          <a:cs typeface="Arial" panose="020B0604020202020204" pitchFamily="34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Geneva" charset="0"/>
          <a:cs typeface="Geneva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FFFFFF"/>
          </a:solidFill>
          <a:latin typeface="Arial"/>
          <a:ea typeface="MS PGothic" pitchFamily="34" charset="-128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8.xml"/><Relationship Id="rId3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Relationship Id="rId2" Type="http://schemas.openxmlformats.org/officeDocument/2006/relationships/image" Target="../media/image7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28.emf"/><Relationship Id="rId5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bin"/><Relationship Id="rId3" Type="http://schemas.openxmlformats.org/officeDocument/2006/relationships/image" Target="../media/image4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Relationship Id="rId2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64.png"/><Relationship Id="rId3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6" descr="jobonline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/>
          <p:cNvSpPr>
            <a:spLocks noGrp="1" noChangeArrowheads="1"/>
          </p:cNvSpPr>
          <p:nvPr>
            <p:ph type="title"/>
          </p:nvPr>
        </p:nvSpPr>
        <p:spPr>
          <a:xfrm>
            <a:off x="2699792" y="3861048"/>
            <a:ext cx="6228184" cy="1224136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chemeClr val="bg1"/>
                </a:solidFill>
              </a:rPr>
              <a:t>Tại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người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vô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tội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lại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chịu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khổ</a:t>
            </a:r>
            <a:r>
              <a:rPr lang="en-US" sz="3600" b="1" dirty="0" smtClean="0">
                <a:solidFill>
                  <a:schemeClr val="bg1"/>
                </a:solidFill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316416" y="91479"/>
            <a:ext cx="762000" cy="457201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Times New Roman" pitchFamily="-105" charset="0"/>
                <a:cs typeface="Arial"/>
              </a:rPr>
              <a:t>356</a:t>
            </a:r>
          </a:p>
        </p:txBody>
      </p:sp>
      <p:sp>
        <p:nvSpPr>
          <p:cNvPr id="105476" name="Rectangle 3"/>
          <p:cNvSpPr txBox="1">
            <a:spLocks noChangeArrowheads="1"/>
          </p:cNvSpPr>
          <p:nvPr/>
        </p:nvSpPr>
        <p:spPr bwMode="auto">
          <a:xfrm>
            <a:off x="5499100" y="2420938"/>
            <a:ext cx="3394075" cy="1439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8800" b="1" dirty="0" err="1">
                <a:solidFill>
                  <a:srgbClr val="FFFFFF"/>
                </a:solidFill>
                <a:latin typeface="Arial Black" charset="0"/>
                <a:ea typeface="宋体" charset="0"/>
                <a:cs typeface="宋体" charset="0"/>
              </a:rPr>
              <a:t>Gióp</a:t>
            </a:r>
            <a:endParaRPr lang="en-US" sz="8800" dirty="0">
              <a:solidFill>
                <a:srgbClr val="FFFFFF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www.biblestudydownloads.com</a:t>
            </a:r>
            <a:endParaRPr lang="en-US" sz="20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70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Câu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Chìa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Khoá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602007"/>
            <a:ext cx="9144000" cy="365278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Elihu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speaking)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"The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Almighty is beyond our reach and exalted in power; in his justice and great righteousness, he does not oppress.  Therefore, men revere him, for does he not have regard for all the wise in heart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?"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(Job 37:23-24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 defTabSz="457200"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Gióp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472410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356</a:t>
            </a:r>
            <a:endParaRPr lang="en-US" altLang="zh-CN" b="1" dirty="0" smtClean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96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1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41315" name="Group 73"/>
          <p:cNvGrpSpPr>
            <a:grpSpLocks/>
          </p:cNvGrpSpPr>
          <p:nvPr/>
        </p:nvGrpSpPr>
        <p:grpSpPr bwMode="auto">
          <a:xfrm>
            <a:off x="-76200" y="1219200"/>
            <a:ext cx="9220200" cy="5638800"/>
            <a:chOff x="-48" y="768"/>
            <a:chExt cx="5808" cy="3552"/>
          </a:xfrm>
        </p:grpSpPr>
        <p:grpSp>
          <p:nvGrpSpPr>
            <p:cNvPr id="141319" name="Group 53"/>
            <p:cNvGrpSpPr>
              <a:grpSpLocks/>
            </p:cNvGrpSpPr>
            <p:nvPr/>
          </p:nvGrpSpPr>
          <p:grpSpPr bwMode="auto">
            <a:xfrm>
              <a:off x="6" y="773"/>
              <a:ext cx="762" cy="235"/>
              <a:chOff x="0" y="0"/>
              <a:chExt cx="846" cy="451"/>
            </a:xfrm>
          </p:grpSpPr>
          <p:sp>
            <p:nvSpPr>
              <p:cNvPr id="141340" name="Rectangle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4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41341" name="Group 51"/>
              <p:cNvGrpSpPr>
                <a:grpSpLocks/>
              </p:cNvGrpSpPr>
              <p:nvPr/>
            </p:nvGrpSpPr>
            <p:grpSpPr bwMode="auto">
              <a:xfrm>
                <a:off x="0" y="0"/>
                <a:ext cx="846" cy="451"/>
                <a:chOff x="0" y="0"/>
                <a:chExt cx="846" cy="451"/>
              </a:xfrm>
            </p:grpSpPr>
            <p:sp>
              <p:nvSpPr>
                <p:cNvPr id="141342" name="Rectangle 45"/>
                <p:cNvSpPr>
                  <a:spLocks noChangeArrowheads="1"/>
                </p:cNvSpPr>
                <p:nvPr/>
              </p:nvSpPr>
              <p:spPr bwMode="auto">
                <a:xfrm>
                  <a:off x="32" y="0"/>
                  <a:ext cx="78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200" b="1">
                      <a:latin typeface="Arial Narrow" panose="020B0606020202030204" pitchFamily="34" charset="0"/>
                    </a:rPr>
                    <a:t> </a:t>
                  </a:r>
                </a:p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2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41343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41320" name="Group 72"/>
            <p:cNvGrpSpPr>
              <a:grpSpLocks/>
            </p:cNvGrpSpPr>
            <p:nvPr/>
          </p:nvGrpSpPr>
          <p:grpSpPr bwMode="auto">
            <a:xfrm>
              <a:off x="768" y="773"/>
              <a:ext cx="4986" cy="235"/>
              <a:chOff x="1208" y="773"/>
              <a:chExt cx="4546" cy="235"/>
            </a:xfrm>
          </p:grpSpPr>
          <p:grpSp>
            <p:nvGrpSpPr>
              <p:cNvPr id="141330" name="Group 57"/>
              <p:cNvGrpSpPr>
                <a:grpSpLocks/>
              </p:cNvGrpSpPr>
              <p:nvPr/>
            </p:nvGrpSpPr>
            <p:grpSpPr bwMode="auto">
              <a:xfrm>
                <a:off x="1208" y="773"/>
                <a:ext cx="2050" cy="235"/>
                <a:chOff x="846" y="0"/>
                <a:chExt cx="1442" cy="451"/>
              </a:xfrm>
            </p:grpSpPr>
            <p:sp>
              <p:nvSpPr>
                <p:cNvPr id="141336" name="Rectangle 56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41337" name="Group 55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4133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Strengths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1339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41331" name="Group 61"/>
              <p:cNvGrpSpPr>
                <a:grpSpLocks/>
              </p:cNvGrpSpPr>
              <p:nvPr/>
            </p:nvGrpSpPr>
            <p:grpSpPr bwMode="auto">
              <a:xfrm>
                <a:off x="3258" y="773"/>
                <a:ext cx="2496" cy="235"/>
                <a:chOff x="2288" y="0"/>
                <a:chExt cx="1756" cy="451"/>
              </a:xfrm>
            </p:grpSpPr>
            <p:sp>
              <p:nvSpPr>
                <p:cNvPr id="141332" name="Rectangle 60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41333" name="Group 59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4133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Weaknesses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133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41321" name="Group 65"/>
            <p:cNvGrpSpPr>
              <a:grpSpLocks/>
            </p:cNvGrpSpPr>
            <p:nvPr/>
          </p:nvGrpSpPr>
          <p:grpSpPr bwMode="auto">
            <a:xfrm>
              <a:off x="-48" y="1008"/>
              <a:ext cx="816" cy="3307"/>
              <a:chOff x="-60" y="451"/>
              <a:chExt cx="906" cy="2524"/>
            </a:xfrm>
          </p:grpSpPr>
          <p:sp>
            <p:nvSpPr>
              <p:cNvPr id="141326" name="Rectangle 64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2524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41327" name="Group 63"/>
              <p:cNvGrpSpPr>
                <a:grpSpLocks/>
              </p:cNvGrpSpPr>
              <p:nvPr/>
            </p:nvGrpSpPr>
            <p:grpSpPr bwMode="auto">
              <a:xfrm>
                <a:off x="-60" y="451"/>
                <a:ext cx="906" cy="2524"/>
                <a:chOff x="-60" y="451"/>
                <a:chExt cx="906" cy="2524"/>
              </a:xfrm>
            </p:grpSpPr>
            <p:sp>
              <p:nvSpPr>
                <p:cNvPr id="141328" name="Rectangle 48"/>
                <p:cNvSpPr>
                  <a:spLocks noChangeArrowheads="1"/>
                </p:cNvSpPr>
                <p:nvPr/>
              </p:nvSpPr>
              <p:spPr bwMode="auto">
                <a:xfrm>
                  <a:off x="-60" y="451"/>
                  <a:ext cx="906" cy="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Marine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Dinosaur</a:t>
                  </a:r>
                </a:p>
              </p:txBody>
            </p:sp>
            <p:sp>
              <p:nvSpPr>
                <p:cNvPr id="141329" name="Rectangle 62"/>
                <p:cNvSpPr>
                  <a:spLocks noChangeArrowheads="1"/>
                </p:cNvSpPr>
                <p:nvPr/>
              </p:nvSpPr>
              <p:spPr bwMode="auto">
                <a:xfrm>
                  <a:off x="0" y="451"/>
                  <a:ext cx="846" cy="252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41322" name="Group 67"/>
            <p:cNvGrpSpPr>
              <a:grpSpLocks/>
            </p:cNvGrpSpPr>
            <p:nvPr/>
          </p:nvGrpSpPr>
          <p:grpSpPr bwMode="auto">
            <a:xfrm>
              <a:off x="768" y="1008"/>
              <a:ext cx="4986" cy="3307"/>
              <a:chOff x="846" y="451"/>
              <a:chExt cx="3198" cy="2524"/>
            </a:xfrm>
          </p:grpSpPr>
          <p:sp>
            <p:nvSpPr>
              <p:cNvPr id="141324" name="Rectangle 49"/>
              <p:cNvSpPr>
                <a:spLocks noChangeArrowheads="1"/>
              </p:cNvSpPr>
              <p:nvPr/>
            </p:nvSpPr>
            <p:spPr bwMode="auto">
              <a:xfrm>
                <a:off x="878" y="451"/>
                <a:ext cx="3134" cy="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 smtClean="0">
                    <a:latin typeface="Arial Narrow" panose="020B0606020202030204" pitchFamily="34" charset="0"/>
                  </a:rPr>
                  <a:t>His </a:t>
                </a:r>
                <a:r>
                  <a:rPr lang="en-US" altLang="en-US" sz="2800" b="1" dirty="0">
                    <a:latin typeface="Arial Narrow" panose="020B0606020202030204" pitchFamily="34" charset="0"/>
                  </a:rPr>
                  <a:t>huge size </a:t>
                </a:r>
                <a:r>
                  <a:rPr lang="en-US" altLang="ja-JP" sz="2800" b="1" dirty="0">
                    <a:latin typeface="Arial Narrow" panose="020B0606020202030204" pitchFamily="34" charset="0"/>
                  </a:rPr>
                  <a:t>"looks down on the haughty; he is king over all that are proud" (41:33-34); a crocodile is no king of beasts compared to Tyrannosaurus Rex.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>
                    <a:latin typeface="Arial Narrow" panose="020B0606020202030204" pitchFamily="34" charset="0"/>
                  </a:rPr>
                  <a:t>Tyrannosaurus Rex may have been the fiercest animal which ever lived.  His head was nearly 4 feet long with sharp and serrated teeth.  He stood from 18 to 20 feet at 50 feet long; his weight may have been 8 tons.  His massive hind feet were able to carry this tremendous weight, &amp; the long tail served to balance him.  No predator of today, including the lion &amp; tiger, is so large, so powerful, so fierce.</a:t>
                </a:r>
              </a:p>
            </p:txBody>
          </p:sp>
          <p:sp>
            <p:nvSpPr>
              <p:cNvPr id="141325" name="Rectangle 66"/>
              <p:cNvSpPr>
                <a:spLocks noChangeArrowheads="1"/>
              </p:cNvSpPr>
              <p:nvPr/>
            </p:nvSpPr>
            <p:spPr bwMode="auto">
              <a:xfrm>
                <a:off x="846" y="451"/>
                <a:ext cx="3198" cy="252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41323" name="Rectangle 69"/>
            <p:cNvSpPr>
              <a:spLocks noChangeArrowheads="1"/>
            </p:cNvSpPr>
            <p:nvPr/>
          </p:nvSpPr>
          <p:spPr bwMode="auto">
            <a:xfrm>
              <a:off x="0" y="768"/>
              <a:ext cx="5760" cy="3552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876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Leviathan (Job 41:1-34)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7" name="Picture 32" descr="Tyrannosaurus Rex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192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69158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68" y="156"/>
            <a:ext cx="9299762" cy="6857843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288032"/>
            <a:ext cx="4355976" cy="1124744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Tyrannosaurus Rex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29447378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175"/>
            <a:ext cx="9144000" cy="6225953"/>
          </a:xfrm>
          <a:prstGeom prst="rect">
            <a:avLst/>
          </a:prstGeom>
        </p:spPr>
      </p:pic>
      <p:sp>
        <p:nvSpPr>
          <p:cNvPr id="19661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196622" name="Rectangle 28"/>
          <p:cNvSpPr>
            <a:spLocks noChangeArrowheads="1"/>
          </p:cNvSpPr>
          <p:nvPr/>
        </p:nvSpPr>
        <p:spPr bwMode="auto">
          <a:xfrm>
            <a:off x="14869" y="1124744"/>
            <a:ext cx="354901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228600" indent="-228600">
              <a:buFont typeface="Wingdings" charset="0"/>
              <a:buChar char="Ø"/>
            </a:pP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Breathing fire &amp; smoke (41:18-21) has often been deemed figurative, yet may be literal.  We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can</a:t>
            </a:r>
            <a:r>
              <a:rPr lang="fr-FR" altLang="ja-JP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 </a:t>
            </a:r>
            <a:r>
              <a:rPr lang="en-US" altLang="ja-JP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tell from dinosaur bones if they could breathe like this.  Some beetles &amp; fish do it, so it is possible that some dinosaurs may have issued forth smoke &amp; fire</a:t>
            </a:r>
            <a:r>
              <a:rPr lang="en-US" altLang="ja-JP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4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876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FFFFFF"/>
                </a:solidFill>
                <a:latin typeface="Arial" charset="0"/>
                <a:cs typeface="Arial" charset="0"/>
              </a:rPr>
              <a:t>Leviathan (Job 41:1-34)</a:t>
            </a:r>
            <a:endParaRPr lang="en-US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6615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93588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68" y="3403600"/>
            <a:ext cx="7988300" cy="3454400"/>
          </a:xfrm>
          <a:prstGeom prst="rect">
            <a:avLst/>
          </a:prstGeom>
        </p:spPr>
      </p:pic>
      <p:sp>
        <p:nvSpPr>
          <p:cNvPr id="19661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196622" name="Rectangle 28"/>
          <p:cNvSpPr>
            <a:spLocks noChangeArrowheads="1"/>
          </p:cNvSpPr>
          <p:nvPr/>
        </p:nvSpPr>
        <p:spPr bwMode="auto">
          <a:xfrm>
            <a:off x="0" y="692696"/>
            <a:ext cx="9055272" cy="24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1"/>
          <a:lstStyle/>
          <a:p>
            <a:pPr marL="228600" indent="-228600">
              <a:buFont typeface="Wingdings" charset="0"/>
              <a:buChar char="Ø"/>
            </a:pPr>
            <a:r>
              <a:rPr lang="en-US" sz="2800" b="1" dirty="0" smtClean="0">
                <a:latin typeface="Arial Narrow" charset="0"/>
                <a:ea typeface="ＭＳ Ｐゴシック" charset="0"/>
                <a:cs typeface="ＭＳ Ｐゴシック" charset="0"/>
              </a:rPr>
              <a:t>The 9 </a:t>
            </a:r>
            <a:r>
              <a:rPr lang="en-US" sz="2800" b="1" dirty="0">
                <a:latin typeface="Arial Narrow" charset="0"/>
                <a:ea typeface="ＭＳ Ｐゴシック" charset="0"/>
                <a:cs typeface="ＭＳ Ｐゴシック" charset="0"/>
              </a:rPr>
              <a:t>foot Indonesian Komodo dragons eat dead carcasses of other animals (e.g., goats).  The technique of an adult Komodo lizard at mealtime is like that of a power shovel… With its saw-edged teeth set in massive jaws it rips loose whole sections of carcasses &amp; bolts them down—bones, hair, maggots &amp; all (</a:t>
            </a:r>
            <a:r>
              <a:rPr lang="en-US" sz="2800" b="1" i="1" dirty="0">
                <a:latin typeface="Arial Narrow" charset="0"/>
                <a:ea typeface="ＭＳ Ｐゴシック" charset="0"/>
                <a:cs typeface="ＭＳ Ｐゴシック" charset="0"/>
              </a:rPr>
              <a:t>National Geographic</a:t>
            </a:r>
            <a:r>
              <a:rPr lang="en-US" sz="2800" b="1" dirty="0">
                <a:latin typeface="Arial Narrow" charset="0"/>
                <a:ea typeface="ＭＳ Ｐゴシック" charset="0"/>
                <a:cs typeface="ＭＳ Ｐゴシック" charset="0"/>
              </a:rPr>
              <a:t>, Dec. </a:t>
            </a:r>
            <a:r>
              <a:rPr lang="fr-FR" altLang="ja-JP" sz="2800" b="1" dirty="0" smtClean="0">
                <a:latin typeface="Arial Narrow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2800" b="1" dirty="0" smtClean="0">
                <a:latin typeface="Arial Narrow" charset="0"/>
                <a:ea typeface="ＭＳ Ｐゴシック" charset="0"/>
                <a:cs typeface="ＭＳ Ｐゴシック" charset="0"/>
              </a:rPr>
              <a:t>68</a:t>
            </a:r>
            <a:r>
              <a:rPr lang="en-US" altLang="ja-JP" sz="2800" b="1" dirty="0">
                <a:latin typeface="Arial Narrow" charset="0"/>
                <a:ea typeface="ＭＳ Ｐゴシック" charset="0"/>
                <a:cs typeface="ＭＳ Ｐゴシック" charset="0"/>
              </a:rPr>
              <a:t>, 976-77)</a:t>
            </a:r>
            <a:r>
              <a:rPr lang="en-US" altLang="ja-JP" sz="2800" b="1" dirty="0" smtClean="0"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endParaRPr lang="en-US" altLang="ja-JP" sz="2800" b="1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5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  <a:cs typeface="Arial" charset="0"/>
              </a:rPr>
              <a:t>379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73016"/>
            <a:ext cx="3810000" cy="254000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87504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3053953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032"/>
            <a:ext cx="2699792" cy="2060848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Time to Redefine "Dinosaur"?</a:t>
            </a:r>
          </a:p>
        </p:txBody>
      </p:sp>
      <p:sp>
        <p:nvSpPr>
          <p:cNvPr id="197635" name="Rectangle 10"/>
          <p:cNvSpPr>
            <a:spLocks noChangeArrowheads="1"/>
          </p:cNvSpPr>
          <p:nvPr/>
        </p:nvSpPr>
        <p:spPr bwMode="auto">
          <a:xfrm>
            <a:off x="179512" y="3068960"/>
            <a:ext cx="8856984" cy="36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"Although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they are now 99% extinct and seldom exceed 12 feet in length, the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American alligator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… attains lengths of nearly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20 feet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as recently as the turn of the century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National Geographic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[Jan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fr-FR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67],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137).  Only about 500 years ago the </a:t>
            </a:r>
            <a:r>
              <a:rPr lang="en-US" sz="2800" b="1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aepyornis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, a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dinosaur bird over 10 feet tall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and weighing half a ton, still lived on the island of Madagascar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National Geographic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[Oct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fr-FR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67], 493)"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—John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Whitcomb, </a:t>
            </a:r>
            <a:r>
              <a:rPr lang="en-US" sz="24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 World That Perished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28 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895780177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7164388" cy="990600"/>
          </a:xfrm>
          <a:solidFill>
            <a:srgbClr val="800080"/>
          </a:solidFill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Khủng</a:t>
            </a:r>
            <a:r>
              <a:rPr lang="en-US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long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sống</a:t>
            </a:r>
            <a:r>
              <a:rPr lang="en-US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gần</a:t>
            </a:r>
            <a:r>
              <a:rPr lang="en-US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đây</a:t>
            </a:r>
            <a:endParaRPr lang="en-US" b="1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0"/>
            <a:ext cx="21177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10"/>
          <p:cNvSpPr>
            <a:spLocks noChangeArrowheads="1"/>
          </p:cNvSpPr>
          <p:nvPr/>
        </p:nvSpPr>
        <p:spPr bwMode="auto">
          <a:xfrm>
            <a:off x="304800" y="1981200"/>
            <a:ext cx="8534400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4013" indent="-3540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– con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40:15-24)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con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tợn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Morvidus</a:t>
            </a: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quái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nuốt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nuốt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altLang="ja-JP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336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altLang="ja-JP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quái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1693 ở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Bedd-yr-Afanc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altLang="en-US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quái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sw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3334" r="2966" b="6345"/>
          <a:stretch>
            <a:fillRect/>
          </a:stretch>
        </p:blipFill>
        <p:spPr bwMode="auto">
          <a:xfrm>
            <a:off x="5943600" y="152400"/>
            <a:ext cx="3200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1" name="Picture 3" descr="swe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1814" r="60175" b="77269"/>
          <a:stretch>
            <a:fillRect/>
          </a:stretch>
        </p:blipFill>
        <p:spPr bwMode="auto">
          <a:xfrm>
            <a:off x="0" y="0"/>
            <a:ext cx="2057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2" name="Rectangle 4"/>
          <p:cNvSpPr>
            <a:spLocks noGrp="1" noChangeArrowheads="1"/>
          </p:cNvSpPr>
          <p:nvPr>
            <p:ph type="title"/>
          </p:nvPr>
        </p:nvSpPr>
        <p:spPr>
          <a:xfrm>
            <a:off x="-6350" y="533400"/>
            <a:ext cx="9150350" cy="8382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Beowulf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&amp;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những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sinh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vật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của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Denmark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5497513" y="4343400"/>
            <a:ext cx="120015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vi-VN" sz="1600">
                <a:solidFill>
                  <a:srgbClr val="FFFFFF"/>
                </a:solidFill>
                <a:latin typeface="Helvetica" panose="020B0604020202020204" pitchFamily="34" charset="0"/>
              </a:rPr>
              <a:t>DENMARK</a:t>
            </a:r>
          </a:p>
        </p:txBody>
      </p:sp>
      <p:sp>
        <p:nvSpPr>
          <p:cNvPr id="447494" name="Oval 6"/>
          <p:cNvSpPr>
            <a:spLocks noChangeArrowheads="1"/>
          </p:cNvSpPr>
          <p:nvPr/>
        </p:nvSpPr>
        <p:spPr bwMode="auto">
          <a:xfrm rot="-1362437">
            <a:off x="6630988" y="3789363"/>
            <a:ext cx="223837" cy="1143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474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219200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324" y="2000250"/>
            <a:ext cx="6248400" cy="4227711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ca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Đan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Mạch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ca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ngợi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Beowulf (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AD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495-583)–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vua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50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năm</a:t>
            </a:r>
            <a:endParaRPr lang="en-US" sz="2400" b="1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Quái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vật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Grendel (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“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máy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nghiền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kẻ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phá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hủy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”)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đã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giày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vò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Danes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trong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12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năm</a:t>
            </a:r>
            <a:r>
              <a:rPr lang="en-US" altLang="ja-JP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AD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503-515)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Anh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hung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này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loại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bỏ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con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quái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vật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khỏi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đường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giữa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Đan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Mạch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Thụy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Điển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kéo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cánh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tay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nhỏ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Grendel,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trốn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hang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chảy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máu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chết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7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47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447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447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447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4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6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28600"/>
            <a:ext cx="819785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Con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quái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chết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ngư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phủ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Nhật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Báo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The Times </a:t>
            </a:r>
            <a:r>
              <a:rPr lang="en-US" sz="2800" b="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21/07/1977)</a:t>
            </a:r>
            <a:endParaRPr lang="en-US" sz="4000" b="1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5867400" cy="51054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Nặng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2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tấn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&amp;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dài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10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mét</a:t>
            </a:r>
            <a:endParaRPr lang="en-US" sz="2400" b="1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Bắt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độ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330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mét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dưới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dương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gần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Christchurch.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Thằn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lằn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rắn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: to,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loài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bò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sát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nhỏ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cổ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dài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bốn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vây</a:t>
            </a:r>
            <a:endParaRPr lang="en-US" sz="2400" b="1" dirty="0" smtClean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chụp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phác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họa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bởi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vật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Michihiko Yano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Thuyền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trưởng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lệnh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xém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xuống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sợ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hư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cá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Chẳng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bao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lâu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, BBC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báo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 con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cá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mập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(30/07/1977)!</a:t>
            </a:r>
          </a:p>
        </p:txBody>
      </p:sp>
      <p:pic>
        <p:nvPicPr>
          <p:cNvPr id="449540" name="Picture 4" descr="JapaneseSeaD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9091" r="51962" b="50000"/>
          <a:stretch>
            <a:fillRect/>
          </a:stretch>
        </p:blipFill>
        <p:spPr bwMode="auto">
          <a:xfrm>
            <a:off x="6019800" y="1752600"/>
            <a:ext cx="3124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 descr="JapaneseSeaD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0"/>
            <a:ext cx="1766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41275" y="6437313"/>
            <a:ext cx="9105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Duane T. Gish, </a:t>
            </a:r>
            <a:r>
              <a:rPr lang="en-US" alt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Dinosaurs by Design</a:t>
            </a:r>
            <a:r>
              <a:rPr lang="en-US" alt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(4730 Barnes Road, Colorado Springs, CO: Master Books and Creation-Life Publishers, 1992), 86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1676400" y="7543800"/>
            <a:ext cx="287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Enlarge and read this!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9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9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9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9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49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9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Đây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phải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là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cá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mập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?!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275" y="6453188"/>
            <a:ext cx="4835525" cy="381000"/>
          </a:xfrm>
          <a:extLst/>
        </p:spPr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Bill Cooper, </a:t>
            </a:r>
            <a:r>
              <a:rPr lang="en-US" sz="2000" b="1" i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After the Flood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, 140</a:t>
            </a:r>
          </a:p>
        </p:txBody>
      </p:sp>
      <p:pic>
        <p:nvPicPr>
          <p:cNvPr id="149508" name="Picture 4" descr="JapanDino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54742" r="9424" b="4742"/>
          <a:stretch>
            <a:fillRect/>
          </a:stretch>
        </p:blipFill>
        <p:spPr bwMode="auto">
          <a:xfrm>
            <a:off x="381000" y="914400"/>
            <a:ext cx="83058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268413"/>
            <a:ext cx="3741737" cy="1235075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Black</a:t>
            </a:r>
            <a:endParaRPr lang="en-US" dirty="0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79"/>
            <a:ext cx="8236820" cy="1331147"/>
          </a:xfrm>
          <a:solidFill>
            <a:schemeClr val="tx1"/>
          </a:solidFill>
        </p:spPr>
        <p:txBody>
          <a:bodyPr/>
          <a:lstStyle/>
          <a:p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Phát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biểu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về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Vương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quốc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trong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Gióp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2896" y="1954981"/>
            <a:ext cx="8944290" cy="387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God must have sovereign rule over man because He is </a:t>
            </a:r>
            <a:r>
              <a:rPr lang="en-US" b="1" dirty="0"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incomprehensible</a:t>
            </a:r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 to man in regard to the cause for suffering and other aspects of creation (38–42). 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  <a:endParaRPr lang="en-US" altLang="zh-CN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96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2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 smtClean="0"/>
              <a:t>Cựu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Khảo</a:t>
            </a:r>
            <a:r>
              <a:rPr lang="en-US" sz="2800" b="1" dirty="0" smtClean="0"/>
              <a:t>—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biblestudydownloads.com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8258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1043608" y="1099685"/>
            <a:ext cx="6711974" cy="513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Tải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Về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Tài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Liệu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eaLnBrk="1" hangingPunct="1"/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Nghiên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Cứu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Kinh</a:t>
            </a: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Arial" charset="0"/>
              </a:rPr>
              <a:t>Thánh</a:t>
            </a:r>
            <a:endParaRPr lang="en-US" sz="40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75027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</a:t>
            </a:r>
            <a:r>
              <a:rPr lang="fr-FR" sz="3200" b="1" kern="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200" b="1" kern="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suffering, dialogue with others and God, and restoration reveal that the reason for suffering should not be asked because of the </a:t>
            </a: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incomprehensibility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sovereignty of </a:t>
            </a:r>
            <a:r>
              <a:rPr lang="en-US" sz="3200" b="1" kern="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God.</a:t>
            </a:r>
            <a:endParaRPr lang="en-US" sz="32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en-US" sz="3600" b="1" dirty="0" err="1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Gióp</a:t>
            </a:r>
            <a:r>
              <a:rPr lang="en-US" sz="3600" b="1" dirty="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Câu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Tóm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Tắt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b="1" kern="0" dirty="0">
                <a:solidFill>
                  <a:srgbClr val="000000"/>
                </a:solidFill>
                <a:cs typeface="MS PGothic" charset="0"/>
              </a:rPr>
              <a:t>356</a:t>
            </a:r>
            <a:endParaRPr lang="en-US" altLang="zh-CN" b="1" kern="0" dirty="0" smtClean="0">
              <a:solidFill>
                <a:srgbClr val="000000"/>
              </a:solidFill>
              <a:cs typeface="MS PGothic" charset="0"/>
            </a:endParaRPr>
          </a:p>
          <a:p>
            <a:pPr algn="ctr" eaLnBrk="1" hangingPunct="1">
              <a:defRPr/>
            </a:pPr>
            <a:r>
              <a:rPr lang="en-US" altLang="zh-CN" b="1" kern="0" dirty="0" smtClean="0">
                <a:solidFill>
                  <a:srgbClr val="000000"/>
                </a:solidFill>
                <a:cs typeface="MS PGothic" charset="0"/>
              </a:rPr>
              <a:t>346</a:t>
            </a:r>
            <a:endParaRPr lang="en-US" altLang="zh-CN" b="1" kern="0" dirty="0">
              <a:solidFill>
                <a:srgbClr val="000000"/>
              </a:solidFill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152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jobpa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382000" y="0"/>
            <a:ext cx="7620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357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title"/>
          </p:nvPr>
        </p:nvSpPr>
        <p:spPr>
          <a:xfrm>
            <a:off x="4038600" y="76200"/>
            <a:ext cx="2819400" cy="762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Tựa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724400" y="5791200"/>
            <a:ext cx="4191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zh-CN" sz="2400" b="1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W. F. Albright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zh-CN" sz="2400" b="1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The Amarna Letters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zh-CN" sz="2400" b="1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Egyptian Execration texts</a:t>
            </a:r>
            <a:endParaRPr lang="en-US" altLang="en-US" sz="2400" b="1">
              <a:solidFill>
                <a:srgbClr val="FFFFFF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886200"/>
            <a:ext cx="4427538" cy="2971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5400" dirty="0" err="1">
                <a:solidFill>
                  <a:srgbClr val="FFFFFF"/>
                </a:solidFill>
                <a:latin typeface="Bwhebb" charset="0"/>
                <a:cs typeface="Arial" panose="020B0604020202020204" pitchFamily="34" charset="0"/>
              </a:rPr>
              <a:t>bAYai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zh-CN" sz="4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4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“Cha (</a:t>
            </a: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8316913" y="-26988"/>
            <a:ext cx="8636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5638800" cy="762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Quyền tác giả</a:t>
            </a:r>
            <a:endParaRPr lang="en-US" altLang="en-US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990600"/>
            <a:ext cx="48006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altLang="zh-CN" sz="2400" b="1" u="sng" dirty="0" err="1">
                <a:latin typeface="+mj-lt"/>
                <a:ea typeface="SimSun" pitchFamily="2" charset="-122"/>
              </a:rPr>
              <a:t>Bằng</a:t>
            </a:r>
            <a:r>
              <a:rPr lang="en-US" altLang="zh-CN" sz="24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u="sng" dirty="0" err="1">
                <a:latin typeface="+mj-lt"/>
                <a:ea typeface="SimSun" pitchFamily="2" charset="-122"/>
              </a:rPr>
              <a:t>Chứng</a:t>
            </a:r>
            <a:r>
              <a:rPr lang="en-US" altLang="zh-CN" sz="24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u="sng" dirty="0" err="1">
                <a:latin typeface="+mj-lt"/>
                <a:ea typeface="SimSun" pitchFamily="2" charset="-122"/>
              </a:rPr>
              <a:t>Bên</a:t>
            </a:r>
            <a:r>
              <a:rPr lang="en-US" altLang="zh-CN" sz="24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u="sng" dirty="0" err="1">
                <a:latin typeface="+mj-lt"/>
                <a:ea typeface="SimSun" pitchFamily="2" charset="-122"/>
              </a:rPr>
              <a:t>Ngoài</a:t>
            </a:r>
            <a:endParaRPr lang="en-US" altLang="zh-CN" sz="2400" b="1" dirty="0">
              <a:latin typeface="+mj-lt"/>
              <a:ea typeface="SimSun" pitchFamily="2" charset="-122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Kinh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Thánh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Syri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đặt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sách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này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giữa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sách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Ngũ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Kinh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Giô-suê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vì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tin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rằng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Môi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-se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nhưng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vẫn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biết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sự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Việc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nhân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điều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rõ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ràng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ở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sách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Ê-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xê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-chi-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ên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14:14, 20 &amp;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Gia-cơ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5:11.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4800600" y="990600"/>
            <a:ext cx="4343400" cy="5715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altLang="zh-CN" sz="3200" b="1" u="sng" dirty="0" err="1">
                <a:latin typeface="+mj-lt"/>
                <a:ea typeface="SimSun" pitchFamily="2" charset="-122"/>
              </a:rPr>
              <a:t>Bằng</a:t>
            </a:r>
            <a:r>
              <a:rPr lang="en-US" altLang="zh-CN" sz="32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3200" b="1" u="sng" dirty="0" err="1">
                <a:latin typeface="+mj-lt"/>
                <a:ea typeface="SimSun" pitchFamily="2" charset="-122"/>
              </a:rPr>
              <a:t>Chứng</a:t>
            </a:r>
            <a:r>
              <a:rPr lang="en-US" altLang="zh-CN" sz="32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3200" b="1" u="sng" dirty="0" err="1">
                <a:latin typeface="+mj-lt"/>
                <a:ea typeface="SimSun" pitchFamily="2" charset="-122"/>
              </a:rPr>
              <a:t>Bên</a:t>
            </a:r>
            <a:r>
              <a:rPr lang="en-US" altLang="zh-CN" sz="3200" b="1" u="sng" dirty="0">
                <a:latin typeface="+mj-lt"/>
                <a:ea typeface="SimSun" pitchFamily="2" charset="-122"/>
              </a:rPr>
              <a:t> </a:t>
            </a:r>
            <a:r>
              <a:rPr lang="en-US" altLang="zh-CN" sz="3200" b="1" u="sng" dirty="0" err="1">
                <a:latin typeface="+mj-lt"/>
                <a:ea typeface="SimSun" pitchFamily="2" charset="-122"/>
              </a:rPr>
              <a:t>Trong</a:t>
            </a:r>
            <a:endParaRPr lang="en-US" altLang="zh-CN" sz="3200" b="1" dirty="0">
              <a:latin typeface="+mj-lt"/>
              <a:ea typeface="SimSun" pitchFamily="2" charset="-122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Bởi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vì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tính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thấu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cảm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thực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trong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sách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này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thể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chính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trải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nghiệm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điều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gì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về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đau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khổ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của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Rõ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ràng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cũng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người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Hê-bơ-rơ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hiểu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biết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về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quyền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tể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trị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thiên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thượng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những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kỹ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xảo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&amp;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truyền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thống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khôn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ngoan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cho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thấy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ở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chủ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đề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loại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văn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chương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sử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dụng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Chính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thể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mặc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dù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điều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này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chắc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chắn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 </a:t>
            </a:r>
            <a:endParaRPr lang="en-US" sz="2400" b="1" dirty="0">
              <a:latin typeface="+mj-lt"/>
              <a:ea typeface="SimSun" pitchFamily="2" charset="-122"/>
            </a:endParaRPr>
          </a:p>
        </p:txBody>
      </p:sp>
      <p:pic>
        <p:nvPicPr>
          <p:cNvPr id="65542" name="Picture 6" descr="jobSuperStock_999-3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257675"/>
            <a:ext cx="27495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 autoUpdateAnimBg="0"/>
      <p:bldP spid="23563" grpId="0" animBg="1" autoUpdateAnimBg="0" rev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357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4724400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Niên đại</a:t>
            </a:r>
            <a:endParaRPr lang="en-US" altLang="en-US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447800" y="990600"/>
            <a:ext cx="7620000" cy="5867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Không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sự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thống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nhất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giữa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rabi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cổ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xưa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các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học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hiện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đại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nhưng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nhiều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người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ủng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hộ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về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một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bối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cảnh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rất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sớm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ở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tộc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trưởng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đặc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biệt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trong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đọan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mở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đầu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(1:1-2:13) &amp;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phần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kết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(42:7-17)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bằng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văn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xuôi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Không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bình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luận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nào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về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sách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Luật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Pháp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hay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việc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xuất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Ai-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cập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&amp;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trong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vai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trò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tế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lễ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(1:5). 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Của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cải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của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được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đo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lường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bằng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súc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chứ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không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phải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sống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cả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cuộc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trong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chế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độ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tộc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trưởng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sống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140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năm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sau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khi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phục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hồi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),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chết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lẽ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lúc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180-210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tuổi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w"/>
              <a:defRPr/>
            </a:pPr>
            <a:r>
              <a:rPr lang="en-US" altLang="zh-CN" sz="2400" b="1" dirty="0" err="1">
                <a:latin typeface="+mj-lt"/>
                <a:ea typeface="SimSun" pitchFamily="2" charset="-122"/>
              </a:rPr>
              <a:t>Gióp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cũng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sử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dụng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những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tên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trước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thời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kỳ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Luật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Pháp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dành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cho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Đức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Chúa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Trời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: </a:t>
            </a:r>
            <a:r>
              <a:rPr lang="en-US" altLang="zh-CN" sz="2400" b="1" i="1" dirty="0" err="1">
                <a:latin typeface="+mj-lt"/>
                <a:ea typeface="SimSun" pitchFamily="2" charset="-122"/>
              </a:rPr>
              <a:t>Shaddai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(“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Đấng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Toàn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Năng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"; 5:17), </a:t>
            </a:r>
            <a:r>
              <a:rPr lang="en-US" altLang="zh-CN" sz="2400" b="1" dirty="0" err="1">
                <a:latin typeface="+mj-lt"/>
                <a:ea typeface="SimSun" pitchFamily="2" charset="-122"/>
              </a:rPr>
              <a:t>và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</a:t>
            </a:r>
            <a:r>
              <a:rPr lang="en-US" altLang="zh-CN" sz="2400" b="1" i="1" dirty="0">
                <a:latin typeface="+mj-lt"/>
                <a:ea typeface="SimSun" pitchFamily="2" charset="-122"/>
              </a:rPr>
              <a:t>Yahweh</a:t>
            </a:r>
            <a:r>
              <a:rPr lang="en-US" altLang="zh-CN" sz="2400" b="1" dirty="0">
                <a:latin typeface="+mj-lt"/>
                <a:ea typeface="SimSun" pitchFamily="2" charset="-122"/>
              </a:rPr>
              <a:t> (“CHÚA"; 1:21).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8382000" y="0"/>
            <a:ext cx="76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</a:t>
            </a:r>
          </a:p>
        </p:txBody>
      </p:sp>
      <p:pic>
        <p:nvPicPr>
          <p:cNvPr id="68611" name="Picture 6" descr="mJob0120Dore_JobHearingOfHisRuin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8288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3"/>
          <p:cNvSpPr>
            <a:spLocks noGrp="1" noChangeArrowheads="1"/>
          </p:cNvSpPr>
          <p:nvPr>
            <p:ph type="title"/>
          </p:nvPr>
        </p:nvSpPr>
        <p:spPr>
          <a:xfrm>
            <a:off x="5379368" y="703418"/>
            <a:ext cx="3795712" cy="9144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nhận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379368" y="1909924"/>
            <a:ext cx="3795712" cy="306132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Do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Thái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cụ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mà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bản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nguyên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gốc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cho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mang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suy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đoán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. 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4724400" cy="9144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Lý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do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547664" y="1412776"/>
            <a:ext cx="7467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đày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đày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Y-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ra-ên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7" name="Picture 6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7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12192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8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7713"/>
            <a:ext cx="12192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9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088"/>
            <a:ext cx="12192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7089" name="Title 1"/>
          <p:cNvSpPr>
            <a:spLocks noGrp="1"/>
          </p:cNvSpPr>
          <p:nvPr>
            <p:ph type="title"/>
          </p:nvPr>
        </p:nvSpPr>
        <p:spPr>
          <a:xfrm>
            <a:off x="-13830" y="-2475"/>
            <a:ext cx="9157829" cy="76718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err="1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Lời</a:t>
            </a:r>
            <a:r>
              <a:rPr lang="en-US" sz="4000" b="1" dirty="0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 </a:t>
            </a:r>
            <a:r>
              <a:rPr lang="en-US" sz="4000" b="1" dirty="0" err="1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Mô</a:t>
            </a:r>
            <a:r>
              <a:rPr lang="en-US" sz="4000" b="1" dirty="0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 </a:t>
            </a:r>
            <a:r>
              <a:rPr lang="en-US" sz="4000" b="1" dirty="0" err="1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tả</a:t>
            </a:r>
            <a:r>
              <a:rPr lang="en-US" sz="4000" b="1" dirty="0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 </a:t>
            </a:r>
            <a:r>
              <a:rPr lang="en-US" sz="4000" b="1" dirty="0" err="1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về</a:t>
            </a:r>
            <a:r>
              <a:rPr lang="en-US" sz="4000" b="1" dirty="0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 </a:t>
            </a:r>
            <a:r>
              <a:rPr lang="en-US" sz="4000" b="1" dirty="0" err="1" smtClean="0">
                <a:effectLst>
                  <a:glow rad="228600">
                    <a:schemeClr val="tx1"/>
                  </a:glow>
                </a:effectLst>
                <a:latin typeface="Arial" charset="0"/>
                <a:ea typeface="+mj-ea"/>
                <a:cs typeface="+mj-cs"/>
              </a:rPr>
              <a:t>Gióp</a:t>
            </a:r>
            <a:endParaRPr lang="en-US" sz="4000" b="1" dirty="0" smtClean="0">
              <a:effectLst>
                <a:glow rad="228600">
                  <a:schemeClr val="tx1"/>
                </a:glow>
              </a:effectLst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0449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228600"/>
            <a:ext cx="7056438" cy="9144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Phạt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altLang="en-US" sz="32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331913" y="1628775"/>
            <a:ext cx="7632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vi-VN" altLang="zh-C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kẻ gian ác sẽ bị phá hủy,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vi-VN" altLang="zh-C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trại người ngay thẳng sẽ được hưng </a:t>
            </a:r>
            <a:r>
              <a:rPr lang="vi-VN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(Ch. 14:11)</a:t>
            </a: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kính sợ CHÚA được thành lũy an toàn bảo vệ, Con cái người ấy có một chỗ để an </a:t>
            </a:r>
            <a:r>
              <a:rPr lang="vi-VN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14:26)</a:t>
            </a: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0" name="Picture 6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12192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7713"/>
            <a:ext cx="12192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9" descr="Why_me_(Job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088"/>
            <a:ext cx="12192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0652499">
            <a:off x="1764471" y="5013176"/>
            <a:ext cx="352839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Thật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sự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?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652499">
            <a:off x="4918180" y="5103660"/>
            <a:ext cx="4283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Luôn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luôn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?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5475"/>
            <a:ext cx="7772400" cy="2216150"/>
          </a:xfrm>
        </p:spPr>
        <p:txBody>
          <a:bodyPr/>
          <a:lstStyle/>
          <a:p>
            <a:pPr eaLnBrk="1" hangingPunct="1"/>
            <a:r>
              <a:rPr lang="en-US" altLang="en-US" sz="6900" smtClean="0">
                <a:latin typeface="Arrus-Black-u" panose="02020500000000000000" pitchFamily="18" charset="0"/>
                <a:cs typeface="Arrus-Black-u" panose="02020500000000000000" pitchFamily="18" charset="0"/>
              </a:rPr>
              <a:t>Giới thiệu các sách thơ ca</a:t>
            </a:r>
            <a:endParaRPr lang="en-US" altLang="en-US" smtClean="0">
              <a:latin typeface="Arrus-Black-u" panose="02020500000000000000" pitchFamily="18" charset="0"/>
              <a:cs typeface="Arrus-Black-u" panose="02020500000000000000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892D5B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892D5B"/>
                  </a:outerShdw>
                </a:effectLst>
                <a:latin typeface="Arial" pitchFamily="34" charset="0"/>
                <a:cs typeface="Arial" pitchFamily="34" charset="0"/>
              </a:rPr>
              <a:t>www.biblestudydownloads.com</a:t>
            </a: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0800"/>
            <a:ext cx="28098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731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754"/>
            <a:ext cx="7688064" cy="6823157"/>
          </a:xfrm>
          <a:prstGeom prst="rect">
            <a:avLst/>
          </a:prstGeom>
        </p:spPr>
      </p:pic>
      <p:sp>
        <p:nvSpPr>
          <p:cNvPr id="217089" name="Title 1"/>
          <p:cNvSpPr>
            <a:spLocks noGrp="1"/>
          </p:cNvSpPr>
          <p:nvPr>
            <p:ph type="title"/>
          </p:nvPr>
        </p:nvSpPr>
        <p:spPr>
          <a:xfrm>
            <a:off x="-13830" y="-2475"/>
            <a:ext cx="9157829" cy="76718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err="1">
                <a:effectLst>
                  <a:glow rad="228600">
                    <a:schemeClr val="tx1"/>
                  </a:glow>
                </a:effectLst>
                <a:latin typeface="Arial" charset="0"/>
              </a:rPr>
              <a:t>Lời</a:t>
            </a:r>
            <a:r>
              <a:rPr lang="en-US" sz="4000" b="1" dirty="0">
                <a:effectLst>
                  <a:glow rad="228600">
                    <a:schemeClr val="tx1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effectLst>
                  <a:glow rad="228600">
                    <a:schemeClr val="tx1"/>
                  </a:glow>
                </a:effectLst>
                <a:latin typeface="Arial" charset="0"/>
              </a:rPr>
              <a:t>Mô</a:t>
            </a:r>
            <a:r>
              <a:rPr lang="en-US" sz="4000" b="1" dirty="0">
                <a:effectLst>
                  <a:glow rad="228600">
                    <a:schemeClr val="tx1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effectLst>
                  <a:glow rad="228600">
                    <a:schemeClr val="tx1"/>
                  </a:glow>
                </a:effectLst>
                <a:latin typeface="Arial" charset="0"/>
              </a:rPr>
              <a:t>tả</a:t>
            </a:r>
            <a:r>
              <a:rPr lang="en-US" sz="4000" b="1" dirty="0">
                <a:effectLst>
                  <a:glow rad="228600">
                    <a:schemeClr val="tx1"/>
                  </a:glow>
                </a:effectLst>
                <a:latin typeface="Arial" charset="0"/>
              </a:rPr>
              <a:t> </a:t>
            </a:r>
            <a:r>
              <a:rPr lang="en-US" sz="4000" b="1" dirty="0" err="1">
                <a:effectLst>
                  <a:glow rad="228600">
                    <a:schemeClr val="tx1"/>
                  </a:glow>
                </a:effectLst>
                <a:latin typeface="Arial" charset="0"/>
              </a:rPr>
              <a:t>về</a:t>
            </a:r>
            <a:r>
              <a:rPr lang="en-US" sz="4000" b="1" dirty="0">
                <a:effectLst>
                  <a:glow rad="228600">
                    <a:schemeClr val="tx1"/>
                  </a:glow>
                </a:effectLst>
                <a:latin typeface="Arial" charset="0"/>
              </a:rPr>
              <a:t> </a:t>
            </a:r>
            <a:r>
              <a:rPr lang="en-US" sz="4000" b="1" dirty="0" smtClean="0">
                <a:effectLst>
                  <a:glow rad="228600">
                    <a:schemeClr val="tx1"/>
                  </a:glow>
                </a:effectLst>
                <a:latin typeface="Arial" charset="0"/>
              </a:rPr>
              <a:t>Satan</a:t>
            </a:r>
            <a:endParaRPr lang="en-US" sz="4000" b="1" dirty="0" smtClean="0">
              <a:effectLst>
                <a:glow rad="228600">
                  <a:schemeClr val="tx1"/>
                </a:glow>
              </a:effectLst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442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7737475" y="19050"/>
            <a:ext cx="1371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357-358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562600" cy="1143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Đặc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điểm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-10222" y="2667000"/>
            <a:ext cx="9154221" cy="4191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200" u="sng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u="sng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endParaRPr lang="en-US" altLang="en-US" sz="22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1–2)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2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en-US" sz="2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2200" b="1" dirty="0" smtClean="0">
                <a:solidFill>
                  <a:srgbClr val="CC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4–28)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</a:t>
            </a:r>
            <a:r>
              <a:rPr lang="en-US" altLang="en-US" sz="22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2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en-US" sz="22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29–31)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</a:t>
            </a:r>
            <a:r>
              <a:rPr lang="en-US" altLang="en-US" sz="22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32–37)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</a:t>
            </a:r>
            <a:r>
              <a:rPr lang="en-US" altLang="en-US" sz="22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(38:1–42:6)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2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42:7-17)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Zuck</a:t>
            </a:r>
            <a:r>
              <a:rPr lang="en-US" alt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2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Knowledge Commentary</a:t>
            </a:r>
            <a:endParaRPr lang="en-US" alt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-1" y="1524000"/>
            <a:ext cx="9109075" cy="914400"/>
          </a:xfrm>
          <a:prstGeom prst="rect">
            <a:avLst/>
          </a:prstGeom>
          <a:solidFill>
            <a:schemeClr val="hlink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	A.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Sách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viết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chuyển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từ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văn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kể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chuyện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(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1–2)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đến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thơ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ca 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(3:1–42:6) 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&amp;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rồi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quay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lại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văn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kể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chuyện</a:t>
            </a:r>
            <a:r>
              <a: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(42:7-17).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808913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357-358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562600" cy="1143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Đặc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điểm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331640" y="1324372"/>
            <a:ext cx="7812360" cy="541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463550" indent="-4635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B.	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dường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thính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nay. </a:t>
            </a:r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C.	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Job by Bonnat from Wikiped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89" name="Title 1"/>
          <p:cNvSpPr>
            <a:spLocks noGrp="1"/>
          </p:cNvSpPr>
          <p:nvPr>
            <p:ph type="title"/>
          </p:nvPr>
        </p:nvSpPr>
        <p:spPr>
          <a:xfrm>
            <a:off x="4643438" y="609600"/>
            <a:ext cx="4500562" cy="12350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Đức</a:t>
            </a:r>
            <a:r>
              <a:rPr lang="en-US" sz="4800" b="1" dirty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Chúa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Trời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có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trả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lời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Gióp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không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43438" y="2708275"/>
            <a:ext cx="4500562" cy="1235075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 anchor="ctr"/>
          <a:lstStyle>
            <a:lvl1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6pPr>
            <a:lvl7pPr marL="9144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7pPr>
            <a:lvl8pPr marL="13716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8pPr>
            <a:lvl9pPr marL="18288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Như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thế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sz="4800" b="1" dirty="0" err="1" smtClean="0">
                <a:latin typeface="Arial" charset="0"/>
                <a:ea typeface="+mj-ea"/>
                <a:cs typeface="+mj-cs"/>
              </a:rPr>
              <a:t>nào</a:t>
            </a:r>
            <a:r>
              <a:rPr lang="en-US" sz="4800" b="1" dirty="0" smtClean="0">
                <a:latin typeface="Arial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3124200" cy="609600"/>
          </a:xfrm>
          <a:solidFill>
            <a:srgbClr val="800000"/>
          </a:solidFill>
        </p:spPr>
        <p:txBody>
          <a:bodyPr lIns="0" tIns="0" rIns="0" bIns="0" anchorCtr="1"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Tổng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quan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243888" y="190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</a:t>
            </a:r>
          </a:p>
        </p:txBody>
      </p:sp>
      <p:graphicFrame>
        <p:nvGraphicFramePr>
          <p:cNvPr id="7578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795790"/>
              </p:ext>
            </p:extLst>
          </p:nvPr>
        </p:nvGraphicFramePr>
        <p:xfrm>
          <a:off x="41275" y="914400"/>
          <a:ext cx="9088438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40" name="Document" r:id="rId3" imgW="6295151" imgH="2782115" progId="Word.Document.8">
                  <p:embed/>
                </p:oleObj>
              </mc:Choice>
              <mc:Fallback>
                <p:oleObj name="Document" r:id="rId3" imgW="6295151" imgH="278211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914400"/>
                        <a:ext cx="9088438" cy="402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1" name="Picture 93" descr="ques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8305800" y="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</a:p>
        </p:txBody>
      </p:sp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3657600" y="6400800"/>
            <a:ext cx="54816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Irving L. Jensen, </a:t>
            </a:r>
            <a:r>
              <a:rPr lang="en-US" altLang="zh-CN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Job: A Self-Study Guide</a:t>
            </a:r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05200" y="3048000"/>
            <a:ext cx="1600200" cy="1219200"/>
            <a:chOff x="3505200" y="3048000"/>
            <a:chExt cx="1600200" cy="1219200"/>
          </a:xfrm>
        </p:grpSpPr>
        <p:sp>
          <p:nvSpPr>
            <p:cNvPr id="7" name="Heart 6"/>
            <p:cNvSpPr/>
            <p:nvPr/>
          </p:nvSpPr>
          <p:spPr bwMode="auto">
            <a:xfrm>
              <a:off x="3505200" y="3048000"/>
              <a:ext cx="1600200" cy="1219200"/>
            </a:xfrm>
            <a:prstGeom prst="heart">
              <a:avLst/>
            </a:prstGeom>
            <a:noFill/>
            <a:ln w="38100" cap="sq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76812" name="TextBox 7"/>
            <p:cNvSpPr txBox="1">
              <a:spLocks noChangeArrowheads="1"/>
            </p:cNvSpPr>
            <p:nvPr/>
          </p:nvSpPr>
          <p:spPr bwMode="auto">
            <a:xfrm>
              <a:off x="3962400" y="3505200"/>
              <a:ext cx="756938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800000"/>
                  </a:solidFill>
                  <a:latin typeface="Arial Narrow" panose="020B0606020202030204" pitchFamily="34" charset="0"/>
                </a:rPr>
                <a:t>UZ?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895600" y="4572000"/>
            <a:ext cx="1600200" cy="1219200"/>
            <a:chOff x="3505200" y="3048000"/>
            <a:chExt cx="1600200" cy="1219200"/>
          </a:xfrm>
        </p:grpSpPr>
        <p:sp>
          <p:nvSpPr>
            <p:cNvPr id="13" name="Heart 12"/>
            <p:cNvSpPr/>
            <p:nvPr/>
          </p:nvSpPr>
          <p:spPr bwMode="auto">
            <a:xfrm>
              <a:off x="3505200" y="3048000"/>
              <a:ext cx="1600200" cy="1219200"/>
            </a:xfrm>
            <a:prstGeom prst="heart">
              <a:avLst/>
            </a:prstGeom>
            <a:noFill/>
            <a:ln w="38100" cap="sq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76810" name="TextBox 13"/>
            <p:cNvSpPr txBox="1">
              <a:spLocks noChangeArrowheads="1"/>
            </p:cNvSpPr>
            <p:nvPr/>
          </p:nvSpPr>
          <p:spPr bwMode="auto">
            <a:xfrm>
              <a:off x="3962400" y="3505200"/>
              <a:ext cx="756938" cy="45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 b="1">
                  <a:solidFill>
                    <a:srgbClr val="800000"/>
                  </a:solidFill>
                  <a:latin typeface="Arial Narrow" panose="020B0606020202030204" pitchFamily="34" charset="0"/>
                </a:rPr>
                <a:t>UZ?</a:t>
              </a:r>
            </a:p>
          </p:txBody>
        </p:sp>
      </p:grpSp>
      <p:sp>
        <p:nvSpPr>
          <p:cNvPr id="76808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457200"/>
            <a:ext cx="5029200" cy="990600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U-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xơ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altLang="en-US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đâu</a:t>
            </a: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3" descr="good_vs_ev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>
            <a:fillRect/>
          </a:stretch>
        </p:blipFill>
        <p:spPr bwMode="auto">
          <a:xfrm>
            <a:off x="-71438" y="0"/>
            <a:ext cx="9251951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2987675" y="0"/>
            <a:ext cx="3097213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Cờ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8851" name="Picture 33" descr="good_vs_ev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>
            <a:fillRect/>
          </a:stretch>
        </p:blipFill>
        <p:spPr bwMode="auto">
          <a:xfrm>
            <a:off x="4572000" y="0"/>
            <a:ext cx="4267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8305800" y="0"/>
            <a:ext cx="838200" cy="838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359-370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587375"/>
            <a:ext cx="4572000" cy="2308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I. (Chs. 1–2) Job, unaware of Satanic intervention, innocently suffers the loss of possessions, children and health as the setting for a long dialogue on God</a:t>
            </a:r>
            <a:r>
              <a:rPr lang="fr-FR" altLang="zh-CN" sz="2400" b="1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'</a:t>
            </a:r>
            <a:r>
              <a:rPr lang="en-US" altLang="zh-CN" sz="2400" b="1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 sovereignty over righteous suffering.</a:t>
            </a:r>
          </a:p>
        </p:txBody>
      </p:sp>
      <p:grpSp>
        <p:nvGrpSpPr>
          <p:cNvPr id="78854" name="Group 42"/>
          <p:cNvGrpSpPr>
            <a:grpSpLocks/>
          </p:cNvGrpSpPr>
          <p:nvPr/>
        </p:nvGrpSpPr>
        <p:grpSpPr bwMode="auto">
          <a:xfrm>
            <a:off x="76200" y="2921000"/>
            <a:ext cx="8991600" cy="3860800"/>
            <a:chOff x="48" y="1680"/>
            <a:chExt cx="5664" cy="2432"/>
          </a:xfrm>
        </p:grpSpPr>
        <p:grpSp>
          <p:nvGrpSpPr>
            <p:cNvPr id="78856" name="Group 39"/>
            <p:cNvGrpSpPr>
              <a:grpSpLocks/>
            </p:cNvGrpSpPr>
            <p:nvPr/>
          </p:nvGrpSpPr>
          <p:grpSpPr bwMode="auto">
            <a:xfrm>
              <a:off x="48" y="1680"/>
              <a:ext cx="5533" cy="2304"/>
              <a:chOff x="48" y="1680"/>
              <a:chExt cx="5533" cy="2039"/>
            </a:xfrm>
          </p:grpSpPr>
          <p:grpSp>
            <p:nvGrpSpPr>
              <p:cNvPr id="78858" name="Group 22"/>
              <p:cNvGrpSpPr>
                <a:grpSpLocks/>
              </p:cNvGrpSpPr>
              <p:nvPr/>
            </p:nvGrpSpPr>
            <p:grpSpPr bwMode="auto">
              <a:xfrm>
                <a:off x="192" y="1970"/>
                <a:ext cx="2695" cy="332"/>
                <a:chOff x="0" y="403"/>
                <a:chExt cx="3592" cy="461"/>
              </a:xfrm>
            </p:grpSpPr>
            <p:sp>
              <p:nvSpPr>
                <p:cNvPr id="7888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3592" cy="461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Chapter 1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82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3592" cy="461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59" name="Group 24"/>
              <p:cNvGrpSpPr>
                <a:grpSpLocks/>
              </p:cNvGrpSpPr>
              <p:nvPr/>
            </p:nvGrpSpPr>
            <p:grpSpPr bwMode="auto">
              <a:xfrm>
                <a:off x="2886" y="1970"/>
                <a:ext cx="2695" cy="332"/>
                <a:chOff x="3592" y="403"/>
                <a:chExt cx="1796" cy="461"/>
              </a:xfrm>
            </p:grpSpPr>
            <p:sp>
              <p:nvSpPr>
                <p:cNvPr id="78879" name="Rectangle 10"/>
                <p:cNvSpPr>
                  <a:spLocks noChangeArrowheads="1"/>
                </p:cNvSpPr>
                <p:nvPr/>
              </p:nvSpPr>
              <p:spPr bwMode="auto">
                <a:xfrm>
                  <a:off x="3592" y="403"/>
                  <a:ext cx="1796" cy="461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Chapter 2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80" name="Rectangle 23"/>
                <p:cNvSpPr>
                  <a:spLocks noChangeArrowheads="1"/>
                </p:cNvSpPr>
                <p:nvPr/>
              </p:nvSpPr>
              <p:spPr bwMode="auto">
                <a:xfrm>
                  <a:off x="3592" y="403"/>
                  <a:ext cx="1796" cy="461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0" name="Group 26"/>
              <p:cNvGrpSpPr>
                <a:grpSpLocks/>
              </p:cNvGrpSpPr>
              <p:nvPr/>
            </p:nvGrpSpPr>
            <p:grpSpPr bwMode="auto">
              <a:xfrm>
                <a:off x="192" y="2302"/>
                <a:ext cx="2695" cy="332"/>
                <a:chOff x="0" y="864"/>
                <a:chExt cx="3592" cy="461"/>
              </a:xfrm>
            </p:grpSpPr>
            <p:sp>
              <p:nvSpPr>
                <p:cNvPr id="78877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592" cy="461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FIRST TRIALS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78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592" cy="461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1" name="Group 28"/>
              <p:cNvGrpSpPr>
                <a:grpSpLocks/>
              </p:cNvGrpSpPr>
              <p:nvPr/>
            </p:nvGrpSpPr>
            <p:grpSpPr bwMode="auto">
              <a:xfrm>
                <a:off x="2886" y="2302"/>
                <a:ext cx="2695" cy="332"/>
                <a:chOff x="3592" y="864"/>
                <a:chExt cx="1796" cy="461"/>
              </a:xfrm>
            </p:grpSpPr>
            <p:sp>
              <p:nvSpPr>
                <p:cNvPr id="7887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92" y="864"/>
                  <a:ext cx="1796" cy="461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tabLst>
                      <a:tab pos="2851150" algn="l"/>
                    </a:tabLs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tabLst>
                      <a:tab pos="2851150" algn="l"/>
                    </a:tabLs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FURTHER TRIALS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76" name="Rectangle 27"/>
                <p:cNvSpPr>
                  <a:spLocks noChangeArrowheads="1"/>
                </p:cNvSpPr>
                <p:nvPr/>
              </p:nvSpPr>
              <p:spPr bwMode="auto">
                <a:xfrm>
                  <a:off x="3592" y="864"/>
                  <a:ext cx="1796" cy="461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2" name="Group 30"/>
              <p:cNvGrpSpPr>
                <a:grpSpLocks/>
              </p:cNvGrpSpPr>
              <p:nvPr/>
            </p:nvGrpSpPr>
            <p:grpSpPr bwMode="auto">
              <a:xfrm>
                <a:off x="192" y="2634"/>
                <a:ext cx="2695" cy="455"/>
                <a:chOff x="0" y="1325"/>
                <a:chExt cx="3592" cy="634"/>
              </a:xfrm>
            </p:grpSpPr>
            <p:sp>
              <p:nvSpPr>
                <p:cNvPr id="78873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1325"/>
                  <a:ext cx="3592" cy="634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BANKRUPTCY &amp; BEREAVEMENT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74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1325"/>
                  <a:ext cx="3592" cy="634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3" name="Group 32"/>
              <p:cNvGrpSpPr>
                <a:grpSpLocks/>
              </p:cNvGrpSpPr>
              <p:nvPr/>
            </p:nvGrpSpPr>
            <p:grpSpPr bwMode="auto">
              <a:xfrm>
                <a:off x="2886" y="2634"/>
                <a:ext cx="2695" cy="455"/>
                <a:chOff x="3592" y="1325"/>
                <a:chExt cx="1796" cy="634"/>
              </a:xfrm>
            </p:grpSpPr>
            <p:sp>
              <p:nvSpPr>
                <p:cNvPr id="78871" name="Rectangle 14"/>
                <p:cNvSpPr>
                  <a:spLocks noChangeArrowheads="1"/>
                </p:cNvSpPr>
                <p:nvPr/>
              </p:nvSpPr>
              <p:spPr bwMode="auto">
                <a:xfrm>
                  <a:off x="3592" y="1325"/>
                  <a:ext cx="1796" cy="634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tabLst>
                      <a:tab pos="2851150" algn="l"/>
                    </a:tabLs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tabLst>
                      <a:tab pos="2851150" algn="l"/>
                    </a:tabLs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PHYSICAL PAIN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72" name="Rectangle 31"/>
                <p:cNvSpPr>
                  <a:spLocks noChangeArrowheads="1"/>
                </p:cNvSpPr>
                <p:nvPr/>
              </p:nvSpPr>
              <p:spPr bwMode="auto">
                <a:xfrm>
                  <a:off x="3592" y="1325"/>
                  <a:ext cx="1796" cy="634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4" name="Group 34"/>
              <p:cNvGrpSpPr>
                <a:grpSpLocks/>
              </p:cNvGrpSpPr>
              <p:nvPr/>
            </p:nvGrpSpPr>
            <p:grpSpPr bwMode="auto">
              <a:xfrm>
                <a:off x="192" y="3088"/>
                <a:ext cx="2695" cy="631"/>
                <a:chOff x="0" y="1959"/>
                <a:chExt cx="3592" cy="878"/>
              </a:xfrm>
            </p:grpSpPr>
            <p:sp>
              <p:nvSpPr>
                <p:cNvPr id="78869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1960"/>
                  <a:ext cx="3592" cy="877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TOUCH </a:t>
                  </a:r>
                  <a:r>
                    <a:rPr lang="en-US" altLang="en-US" sz="2400" b="1" i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HIS</a:t>
                  </a: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...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ja-JP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"all that he has" (1:12)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POSSESSIONS OF JOB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70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1959"/>
                  <a:ext cx="3592" cy="876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78865" name="Group 36"/>
              <p:cNvGrpSpPr>
                <a:grpSpLocks/>
              </p:cNvGrpSpPr>
              <p:nvPr/>
            </p:nvGrpSpPr>
            <p:grpSpPr bwMode="auto">
              <a:xfrm>
                <a:off x="2886" y="3089"/>
                <a:ext cx="2695" cy="630"/>
                <a:chOff x="3592" y="1959"/>
                <a:chExt cx="1796" cy="876"/>
              </a:xfrm>
            </p:grpSpPr>
            <p:sp>
              <p:nvSpPr>
                <p:cNvPr id="78867" name="Rectangle 16"/>
                <p:cNvSpPr>
                  <a:spLocks noChangeArrowheads="1"/>
                </p:cNvSpPr>
                <p:nvPr/>
              </p:nvSpPr>
              <p:spPr bwMode="auto">
                <a:xfrm>
                  <a:off x="3592" y="1959"/>
                  <a:ext cx="1796" cy="876"/>
                </a:xfrm>
                <a:prstGeom prst="rect">
                  <a:avLst/>
                </a:prstGeom>
                <a:noFill/>
                <a:ln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tabLst>
                      <a:tab pos="2851150" algn="l"/>
                    </a:tabLs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tabLst>
                      <a:tab pos="2851150" algn="l"/>
                    </a:tabLs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285115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TOUCH </a:t>
                  </a:r>
                  <a:r>
                    <a:rPr lang="en-US" altLang="en-US" sz="2400" b="1" i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HIM</a:t>
                  </a:r>
                  <a:endParaRPr lang="en-US" altLang="en-US" sz="2400" b="1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ja-JP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"his bone &amp; "flesh" (2:5)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PERSON OF JOB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8868" name="Rectangle 35"/>
                <p:cNvSpPr>
                  <a:spLocks noChangeArrowheads="1"/>
                </p:cNvSpPr>
                <p:nvPr/>
              </p:nvSpPr>
              <p:spPr bwMode="auto">
                <a:xfrm>
                  <a:off x="3592" y="1959"/>
                  <a:ext cx="1796" cy="876"/>
                </a:xfrm>
                <a:prstGeom prst="rect">
                  <a:avLst/>
                </a:prstGeom>
                <a:noFill/>
                <a:ln w="7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8866" name="Rectangle 7"/>
              <p:cNvSpPr>
                <a:spLocks noChangeArrowheads="1"/>
              </p:cNvSpPr>
              <p:nvPr/>
            </p:nvSpPr>
            <p:spPr bwMode="auto">
              <a:xfrm>
                <a:off x="48" y="1680"/>
                <a:ext cx="2784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COMPARING JOB</a:t>
                </a:r>
                <a:r>
                  <a:rPr lang="fr-FR" altLang="en-US" sz="24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'</a:t>
                </a:r>
                <a:r>
                  <a:rPr lang="en-US" altLang="en-US" sz="24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S TWO TRIALS</a:t>
                </a:r>
                <a:endParaRPr lang="en-US" altLang="en-US" sz="2400" b="1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8857" name="Text Box 40"/>
            <p:cNvSpPr txBox="1">
              <a:spLocks noChangeArrowheads="1"/>
            </p:cNvSpPr>
            <p:nvPr/>
          </p:nvSpPr>
          <p:spPr bwMode="auto">
            <a:xfrm>
              <a:off x="3116" y="3976"/>
              <a:ext cx="259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Adapted from Irving L. Jensen, Job: A </a:t>
              </a:r>
              <a:r>
                <a:rPr lang="en-US" altLang="en-US" sz="1400" b="1" i="1">
                  <a:solidFill>
                    <a:srgbClr val="000000"/>
                  </a:solidFill>
                  <a:latin typeface="Arial Narrow" panose="020B0606020202030204" pitchFamily="34" charset="0"/>
                </a:rPr>
                <a:t>Self-Study Guide, 28</a:t>
              </a:r>
              <a:endParaRPr lang="en-US" altLang="en-US" sz="1400"/>
            </a:p>
          </p:txBody>
        </p:sp>
      </p:grpSp>
      <p:sp>
        <p:nvSpPr>
          <p:cNvPr id="788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482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Outline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t="5904" r="4526" b="7385"/>
          <a:stretch>
            <a:fillRect/>
          </a:stretch>
        </p:blipFill>
        <p:spPr bwMode="auto">
          <a:xfrm>
            <a:off x="-85725" y="-26988"/>
            <a:ext cx="948055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5148263" y="4365625"/>
            <a:ext cx="3168650" cy="2087563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kịch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8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4437112"/>
            <a:ext cx="3624783" cy="2087563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Vợ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Gióp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“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nguyền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rủa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Đức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Chúa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chết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lang="en-US" altLang="en-US" sz="3600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bv3004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7838"/>
          </a:xfrm>
          <a:noFill/>
        </p:spPr>
      </p:pic>
      <p:pic>
        <p:nvPicPr>
          <p:cNvPr id="136209" name="Picture 17" descr="j01995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02050"/>
            <a:ext cx="26955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0" y="0"/>
            <a:ext cx="762000" cy="4048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892D5B"/>
                  </a:outerShdw>
                </a:effectLst>
                <a:latin typeface="Arial" pitchFamily="34" charset="0"/>
                <a:cs typeface="Arial" pitchFamily="34" charset="0"/>
              </a:rPr>
              <a:t>340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81000" y="349250"/>
            <a:ext cx="2405063" cy="6248400"/>
            <a:chOff x="192" y="96"/>
            <a:chExt cx="1515" cy="3936"/>
          </a:xfrm>
        </p:grpSpPr>
        <p:sp>
          <p:nvSpPr>
            <p:cNvPr id="94218" name="Rectangle 2"/>
            <p:cNvSpPr>
              <a:spLocks noChangeArrowheads="1"/>
            </p:cNvSpPr>
            <p:nvPr/>
          </p:nvSpPr>
          <p:spPr bwMode="auto">
            <a:xfrm>
              <a:off x="192" y="1488"/>
              <a:ext cx="1488" cy="2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Giô-suê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Các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quan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xét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Ru-tơ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1 Sa-mu-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ên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2 Sa-mu-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ên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1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Các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Vua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2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Các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Vua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1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Sử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Ký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2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Sử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 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Ký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E-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xơ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ra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Nê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hê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-mi</a:t>
              </a:r>
            </a:p>
            <a:p>
              <a:pPr algn="ctr" eaLnBrk="1" hangingPunct="1">
                <a:defRPr/>
              </a:pP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Ê-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xơ</a:t>
              </a:r>
              <a:r>
                <a:rPr lang="en-US" sz="2200" dirty="0">
                  <a:latin typeface="Arial" charset="0"/>
                  <a:ea typeface="ＭＳ Ｐゴシック" charset="0"/>
                  <a:cs typeface="Arial" charset="0"/>
                </a:rPr>
                <a:t>-</a:t>
              </a:r>
              <a:r>
                <a:rPr lang="en-US" sz="2200" dirty="0" err="1">
                  <a:latin typeface="Arial" charset="0"/>
                  <a:ea typeface="ＭＳ Ｐゴシック" charset="0"/>
                  <a:cs typeface="Arial" charset="0"/>
                </a:rPr>
                <a:t>tê</a:t>
              </a:r>
              <a:endParaRPr lang="en-US" sz="2200" dirty="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3260" name="Rectangle 5"/>
            <p:cNvSpPr>
              <a:spLocks noChangeArrowheads="1"/>
            </p:cNvSpPr>
            <p:nvPr/>
          </p:nvSpPr>
          <p:spPr bwMode="auto">
            <a:xfrm>
              <a:off x="192" y="336"/>
              <a:ext cx="1488" cy="115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 thế 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 Ê-díp-tô ký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Lê-vi ký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ký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Deuteronomy</a:t>
              </a:r>
            </a:p>
          </p:txBody>
        </p:sp>
        <p:sp>
          <p:nvSpPr>
            <p:cNvPr id="53261" name="Rectangle 9"/>
            <p:cNvSpPr>
              <a:spLocks noChangeArrowheads="1"/>
            </p:cNvSpPr>
            <p:nvPr/>
          </p:nvSpPr>
          <p:spPr bwMode="auto">
            <a:xfrm>
              <a:off x="222" y="96"/>
              <a:ext cx="1485" cy="288"/>
            </a:xfrm>
            <a:prstGeom prst="rect">
              <a:avLst/>
            </a:prstGeom>
            <a:solidFill>
              <a:srgbClr val="0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  <a:cs typeface="Arial" panose="020B0604020202020204" pitchFamily="34" charset="0"/>
                </a:rPr>
                <a:t>Sách Lịch Sử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349250"/>
            <a:ext cx="2376488" cy="6248400"/>
            <a:chOff x="4128" y="96"/>
            <a:chExt cx="1497" cy="3936"/>
          </a:xfrm>
        </p:grpSpPr>
        <p:sp>
          <p:nvSpPr>
            <p:cNvPr id="53256" name="Rectangle 6"/>
            <p:cNvSpPr>
              <a:spLocks noChangeArrowheads="1"/>
            </p:cNvSpPr>
            <p:nvPr/>
          </p:nvSpPr>
          <p:spPr bwMode="auto">
            <a:xfrm>
              <a:off x="4128" y="336"/>
              <a:ext cx="1488" cy="115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Ê-sai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Giê-rê-mi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 Thương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Ê-xê-chi-ên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Đa-ni-ên</a:t>
              </a:r>
            </a:p>
          </p:txBody>
        </p:sp>
        <p:sp>
          <p:nvSpPr>
            <p:cNvPr id="53257" name="Rectangle 3"/>
            <p:cNvSpPr>
              <a:spLocks noChangeArrowheads="1"/>
            </p:cNvSpPr>
            <p:nvPr/>
          </p:nvSpPr>
          <p:spPr bwMode="auto">
            <a:xfrm>
              <a:off x="4128" y="1488"/>
              <a:ext cx="1488" cy="2544"/>
            </a:xfrm>
            <a:prstGeom prst="rect">
              <a:avLst/>
            </a:prstGeom>
            <a:solidFill>
              <a:srgbClr val="FBEE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Ô-sê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Giô-ên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A-mốt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Áp-đia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Giô-na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Mi-chê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Nahum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Ha-ba-cúc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Sô-phô-ni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A-ghê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Xa-cha-ri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Malachi</a:t>
              </a:r>
            </a:p>
          </p:txBody>
        </p:sp>
        <p:sp>
          <p:nvSpPr>
            <p:cNvPr id="53258" name="Rectangle 10"/>
            <p:cNvSpPr>
              <a:spLocks noChangeArrowheads="1"/>
            </p:cNvSpPr>
            <p:nvPr/>
          </p:nvSpPr>
          <p:spPr bwMode="auto">
            <a:xfrm>
              <a:off x="4140" y="96"/>
              <a:ext cx="1485" cy="288"/>
            </a:xfrm>
            <a:prstGeom prst="rect">
              <a:avLst/>
            </a:prstGeom>
            <a:solidFill>
              <a:srgbClr val="0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80000"/>
                <a:buBlip>
                  <a:blip r:embed="rId6"/>
                </a:buBlip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SzPct val="80000"/>
                <a:buBlip>
                  <a:blip r:embed="rId7"/>
                </a:buBlip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  <a:cs typeface="Arial" panose="020B0604020202020204" pitchFamily="34" charset="0"/>
                </a:rPr>
                <a:t>Sách Tiên Tri</a:t>
              </a:r>
            </a:p>
          </p:txBody>
        </p:sp>
      </p:grp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2895600" y="404813"/>
            <a:ext cx="3505200" cy="3276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6"/>
              </a:buBlip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SzPct val="80000"/>
              <a:buBlip>
                <a:blip r:embed="rId7"/>
              </a:buBlip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VĂN THƠ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Thiên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 Ngôn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đạo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 Ca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23" name="Picture 69" descr="jobSuperStock_999-3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28650"/>
            <a:ext cx="35052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572000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Outline</a:t>
            </a:r>
            <a:endParaRPr lang="en-US" altLang="en-US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81925" name="Text Box 2"/>
          <p:cNvSpPr txBox="1">
            <a:spLocks noChangeArrowheads="1"/>
          </p:cNvSpPr>
          <p:nvPr/>
        </p:nvSpPr>
        <p:spPr bwMode="auto">
          <a:xfrm>
            <a:off x="8172450" y="-100013"/>
            <a:ext cx="971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b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-370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0" y="0"/>
            <a:ext cx="5638800" cy="1938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II. (Chs. 3–41) Job &amp; 4 friends unsuccessfully dialogue regarding the reason for his suffering, but God declares that this question should not be asked because of His incomprehensibility &amp; sovereignty.</a:t>
            </a: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-252413" y="1981200"/>
            <a:ext cx="9393238" cy="4975225"/>
            <a:chOff x="-159" y="1248"/>
            <a:chExt cx="5917" cy="3134"/>
          </a:xfrm>
        </p:grpSpPr>
        <p:grpSp>
          <p:nvGrpSpPr>
            <p:cNvPr id="81928" name="Group 79"/>
            <p:cNvGrpSpPr>
              <a:grpSpLocks/>
            </p:cNvGrpSpPr>
            <p:nvPr/>
          </p:nvGrpSpPr>
          <p:grpSpPr bwMode="auto">
            <a:xfrm>
              <a:off x="-159" y="1248"/>
              <a:ext cx="5917" cy="3134"/>
              <a:chOff x="-159" y="1679"/>
              <a:chExt cx="5917" cy="2659"/>
            </a:xfrm>
          </p:grpSpPr>
          <p:grpSp>
            <p:nvGrpSpPr>
              <p:cNvPr id="81930" name="Group 76"/>
              <p:cNvGrpSpPr>
                <a:grpSpLocks/>
              </p:cNvGrpSpPr>
              <p:nvPr/>
            </p:nvGrpSpPr>
            <p:grpSpPr bwMode="auto">
              <a:xfrm>
                <a:off x="0" y="1679"/>
                <a:ext cx="5758" cy="2449"/>
                <a:chOff x="0" y="1535"/>
                <a:chExt cx="5758" cy="2449"/>
              </a:xfrm>
            </p:grpSpPr>
            <p:sp>
              <p:nvSpPr>
                <p:cNvPr id="81932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1535"/>
                  <a:ext cx="3408" cy="5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4:1–31:40 has 3 cycles of controversy. (Eliphaz begins each series &amp; Zophar  does not speak in the last series.)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1933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2123"/>
                  <a:ext cx="230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1934" name="Rectangle 16"/>
                <p:cNvSpPr>
                  <a:spLocks noChangeArrowheads="1"/>
                </p:cNvSpPr>
                <p:nvPr/>
              </p:nvSpPr>
              <p:spPr bwMode="auto">
                <a:xfrm>
                  <a:off x="2303" y="2123"/>
                  <a:ext cx="115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First Cycle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1935" name="Rectangle 17"/>
                <p:cNvSpPr>
                  <a:spLocks noChangeArrowheads="1"/>
                </p:cNvSpPr>
                <p:nvPr/>
              </p:nvSpPr>
              <p:spPr bwMode="auto">
                <a:xfrm>
                  <a:off x="3455" y="2123"/>
                  <a:ext cx="230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81936" name="Group 67"/>
                <p:cNvGrpSpPr>
                  <a:grpSpLocks/>
                </p:cNvGrpSpPr>
                <p:nvPr/>
              </p:nvGrpSpPr>
              <p:grpSpPr bwMode="auto">
                <a:xfrm>
                  <a:off x="0" y="2286"/>
                  <a:ext cx="5758" cy="173"/>
                  <a:chOff x="0" y="2302"/>
                  <a:chExt cx="5758" cy="173"/>
                </a:xfrm>
              </p:grpSpPr>
              <p:sp>
                <p:nvSpPr>
                  <p:cNvPr id="81987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302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Eliphaz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302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4–5</a:t>
                    </a:r>
                    <a:endParaRPr lang="en-US" altLang="en-US" sz="2400" b="1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2302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</a:p>
                </p:txBody>
              </p:sp>
              <p:sp>
                <p:nvSpPr>
                  <p:cNvPr id="81990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2302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 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91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2302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6–7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37" name="Group 68"/>
                <p:cNvGrpSpPr>
                  <a:grpSpLocks/>
                </p:cNvGrpSpPr>
                <p:nvPr/>
              </p:nvGrpSpPr>
              <p:grpSpPr bwMode="auto">
                <a:xfrm>
                  <a:off x="0" y="2458"/>
                  <a:ext cx="5758" cy="173"/>
                  <a:chOff x="0" y="2481"/>
                  <a:chExt cx="5758" cy="173"/>
                </a:xfrm>
              </p:grpSpPr>
              <p:sp>
                <p:nvSpPr>
                  <p:cNvPr id="81982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4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Bildad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3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81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8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24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</a:p>
                </p:txBody>
              </p:sp>
              <p:sp>
                <p:nvSpPr>
                  <p:cNvPr id="81985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24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6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2481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9–10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38" name="Group 69"/>
                <p:cNvGrpSpPr>
                  <a:grpSpLocks/>
                </p:cNvGrpSpPr>
                <p:nvPr/>
              </p:nvGrpSpPr>
              <p:grpSpPr bwMode="auto">
                <a:xfrm>
                  <a:off x="0" y="2631"/>
                  <a:ext cx="5758" cy="173"/>
                  <a:chOff x="0" y="2660"/>
                  <a:chExt cx="5758" cy="173"/>
                </a:xfrm>
              </p:grpSpPr>
              <p:sp>
                <p:nvSpPr>
                  <p:cNvPr id="81977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6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Zophar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8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66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11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9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26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 dirty="0">
                        <a:latin typeface="Wingdings" panose="05000000000000000000" pitchFamily="2" charset="2"/>
                      </a:rPr>
                      <a:t>è</a:t>
                    </a:r>
                  </a:p>
                </p:txBody>
              </p:sp>
              <p:sp>
                <p:nvSpPr>
                  <p:cNvPr id="81980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26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81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266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12–14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39" name="Group 66"/>
                <p:cNvGrpSpPr>
                  <a:grpSpLocks/>
                </p:cNvGrpSpPr>
                <p:nvPr/>
              </p:nvGrpSpPr>
              <p:grpSpPr bwMode="auto">
                <a:xfrm>
                  <a:off x="0" y="2803"/>
                  <a:ext cx="5758" cy="173"/>
                  <a:chOff x="0" y="2840"/>
                  <a:chExt cx="5758" cy="241"/>
                </a:xfrm>
              </p:grpSpPr>
              <p:sp>
                <p:nvSpPr>
                  <p:cNvPr id="8197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840"/>
                    <a:ext cx="2303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2840"/>
                    <a:ext cx="1152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Second Circle 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2840"/>
                    <a:ext cx="2303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0" name="Group 70"/>
                <p:cNvGrpSpPr>
                  <a:grpSpLocks/>
                </p:cNvGrpSpPr>
                <p:nvPr/>
              </p:nvGrpSpPr>
              <p:grpSpPr bwMode="auto">
                <a:xfrm>
                  <a:off x="0" y="2976"/>
                  <a:ext cx="5758" cy="173"/>
                  <a:chOff x="0" y="3081"/>
                  <a:chExt cx="5758" cy="173"/>
                </a:xfrm>
              </p:grpSpPr>
              <p:sp>
                <p:nvSpPr>
                  <p:cNvPr id="81969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0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Eliphaz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0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081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1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0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2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081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7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3081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16–17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1" name="Group 71"/>
                <p:cNvGrpSpPr>
                  <a:grpSpLocks/>
                </p:cNvGrpSpPr>
                <p:nvPr/>
              </p:nvGrpSpPr>
              <p:grpSpPr bwMode="auto">
                <a:xfrm>
                  <a:off x="0" y="3139"/>
                  <a:ext cx="5758" cy="173"/>
                  <a:chOff x="0" y="3260"/>
                  <a:chExt cx="5758" cy="173"/>
                </a:xfrm>
              </p:grpSpPr>
              <p:sp>
                <p:nvSpPr>
                  <p:cNvPr id="8196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2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Bildad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26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6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2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7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26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8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326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2" name="Group 72"/>
                <p:cNvGrpSpPr>
                  <a:grpSpLocks/>
                </p:cNvGrpSpPr>
                <p:nvPr/>
              </p:nvGrpSpPr>
              <p:grpSpPr bwMode="auto">
                <a:xfrm>
                  <a:off x="0" y="3312"/>
                  <a:ext cx="5758" cy="173"/>
                  <a:chOff x="0" y="3440"/>
                  <a:chExt cx="5758" cy="173"/>
                </a:xfrm>
              </p:grpSpPr>
              <p:sp>
                <p:nvSpPr>
                  <p:cNvPr id="81959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44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Zophar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0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44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1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44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2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440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63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3440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3" name="Group 73"/>
                <p:cNvGrpSpPr>
                  <a:grpSpLocks/>
                </p:cNvGrpSpPr>
                <p:nvPr/>
              </p:nvGrpSpPr>
              <p:grpSpPr bwMode="auto">
                <a:xfrm>
                  <a:off x="0" y="3475"/>
                  <a:ext cx="5758" cy="173"/>
                  <a:chOff x="0" y="3619"/>
                  <a:chExt cx="5758" cy="173"/>
                </a:xfrm>
              </p:grpSpPr>
              <p:sp>
                <p:nvSpPr>
                  <p:cNvPr id="81956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619"/>
                    <a:ext cx="2303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7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619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Third Cycle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8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619"/>
                    <a:ext cx="2303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4" name="Group 74"/>
                <p:cNvGrpSpPr>
                  <a:grpSpLocks/>
                </p:cNvGrpSpPr>
                <p:nvPr/>
              </p:nvGrpSpPr>
              <p:grpSpPr bwMode="auto">
                <a:xfrm>
                  <a:off x="0" y="3648"/>
                  <a:ext cx="5758" cy="173"/>
                  <a:chOff x="0" y="3798"/>
                  <a:chExt cx="5758" cy="173"/>
                </a:xfrm>
              </p:grpSpPr>
              <p:sp>
                <p:nvSpPr>
                  <p:cNvPr id="81951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798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Eliphaz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2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798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3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798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4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798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3798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23–24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81945" name="Group 75"/>
                <p:cNvGrpSpPr>
                  <a:grpSpLocks/>
                </p:cNvGrpSpPr>
                <p:nvPr/>
              </p:nvGrpSpPr>
              <p:grpSpPr bwMode="auto">
                <a:xfrm>
                  <a:off x="0" y="3811"/>
                  <a:ext cx="5758" cy="173"/>
                  <a:chOff x="0" y="3977"/>
                  <a:chExt cx="5758" cy="173"/>
                </a:xfrm>
              </p:grpSpPr>
              <p:sp>
                <p:nvSpPr>
                  <p:cNvPr id="81946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977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Bildad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47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977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48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303" y="3977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latin typeface="Wingdings" panose="05000000000000000000" pitchFamily="2" charset="2"/>
                      </a:rPr>
                      <a:t>è</a:t>
                    </a:r>
                  </a:p>
                </p:txBody>
              </p:sp>
              <p:sp>
                <p:nvSpPr>
                  <p:cNvPr id="81949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3977"/>
                    <a:ext cx="115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Job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81950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4607" y="3977"/>
                    <a:ext cx="115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lIns="0" tIns="0" r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26–31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81931" name="Text Box 77"/>
              <p:cNvSpPr txBox="1">
                <a:spLocks noChangeArrowheads="1"/>
              </p:cNvSpPr>
              <p:nvPr/>
            </p:nvSpPr>
            <p:spPr bwMode="auto">
              <a:xfrm>
                <a:off x="-159" y="4099"/>
                <a:ext cx="5758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Irving L. Jensen, Job: A </a:t>
                </a:r>
                <a:r>
                  <a:rPr lang="en-US" altLang="en-US" sz="1800" b="1" i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Self-Study Guide, 28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81929" name="Rectangle 80"/>
            <p:cNvSpPr>
              <a:spLocks noChangeArrowheads="1"/>
            </p:cNvSpPr>
            <p:nvPr/>
          </p:nvSpPr>
          <p:spPr bwMode="auto">
            <a:xfrm>
              <a:off x="144" y="1940"/>
              <a:ext cx="5472" cy="218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848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vòng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tranh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luận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endParaRPr lang="en-US" altLang="en-US" sz="28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82948" name="Picture 9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5513"/>
            <a:ext cx="7391400" cy="5781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1st Cycle Eliphaz</a:t>
            </a:r>
          </a:p>
        </p:txBody>
      </p:sp>
      <p:grpSp>
        <p:nvGrpSpPr>
          <p:cNvPr id="83971" name="Group 2"/>
          <p:cNvGrpSpPr>
            <a:grpSpLocks/>
          </p:cNvGrpSpPr>
          <p:nvPr/>
        </p:nvGrpSpPr>
        <p:grpSpPr bwMode="auto">
          <a:xfrm>
            <a:off x="71438" y="71438"/>
            <a:ext cx="8893175" cy="6670675"/>
            <a:chOff x="0" y="0"/>
            <a:chExt cx="5952" cy="4343"/>
          </a:xfrm>
        </p:grpSpPr>
        <p:pic>
          <p:nvPicPr>
            <p:cNvPr id="83980" name="Picture 3" descr="W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3334" r="28999" b="23334"/>
            <a:stretch>
              <a:fillRect/>
            </a:stretch>
          </p:blipFill>
          <p:spPr bwMode="auto">
            <a:xfrm>
              <a:off x="1392" y="0"/>
              <a:ext cx="4560" cy="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3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83972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743200" y="533400"/>
            <a:ext cx="518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3–4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76200" y="1981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173909" y="1738581"/>
            <a:ext cx="609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Chỉ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gian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ác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mới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chịu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khổ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83976" name="Group 8"/>
          <p:cNvGrpSpPr>
            <a:grpSpLocks/>
          </p:cNvGrpSpPr>
          <p:nvPr/>
        </p:nvGrpSpPr>
        <p:grpSpPr bwMode="auto">
          <a:xfrm>
            <a:off x="685800" y="1524000"/>
            <a:ext cx="8458200" cy="4724400"/>
            <a:chOff x="432" y="960"/>
            <a:chExt cx="5328" cy="2976"/>
          </a:xfrm>
        </p:grpSpPr>
        <p:sp>
          <p:nvSpPr>
            <p:cNvPr id="85001" name="Line 9"/>
            <p:cNvSpPr>
              <a:spLocks noChangeShapeType="1"/>
            </p:cNvSpPr>
            <p:nvPr/>
          </p:nvSpPr>
          <p:spPr bwMode="auto">
            <a:xfrm>
              <a:off x="1920" y="960"/>
              <a:ext cx="0" cy="29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5002" name="Line 10"/>
            <p:cNvSpPr>
              <a:spLocks noChangeShapeType="1"/>
            </p:cNvSpPr>
            <p:nvPr/>
          </p:nvSpPr>
          <p:spPr bwMode="auto">
            <a:xfrm>
              <a:off x="432" y="1920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5003" name="Line 11"/>
            <p:cNvSpPr>
              <a:spLocks noChangeShapeType="1"/>
            </p:cNvSpPr>
            <p:nvPr/>
          </p:nvSpPr>
          <p:spPr bwMode="auto">
            <a:xfrm>
              <a:off x="432" y="2928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1st Cycle Bildad</a:t>
            </a:r>
          </a:p>
        </p:txBody>
      </p:sp>
      <p:grpSp>
        <p:nvGrpSpPr>
          <p:cNvPr id="86019" name="Group 2"/>
          <p:cNvGrpSpPr>
            <a:grpSpLocks/>
          </p:cNvGrpSpPr>
          <p:nvPr/>
        </p:nvGrpSpPr>
        <p:grpSpPr bwMode="auto">
          <a:xfrm>
            <a:off x="71438" y="71438"/>
            <a:ext cx="8893175" cy="6670675"/>
            <a:chOff x="0" y="0"/>
            <a:chExt cx="5952" cy="4343"/>
          </a:xfrm>
        </p:grpSpPr>
        <p:pic>
          <p:nvPicPr>
            <p:cNvPr id="86030" name="Picture 3" descr="W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3334" r="28999" b="23334"/>
            <a:stretch>
              <a:fillRect/>
            </a:stretch>
          </p:blipFill>
          <p:spPr bwMode="auto">
            <a:xfrm>
              <a:off x="1392" y="0"/>
              <a:ext cx="4560" cy="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3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86020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743200" y="533400"/>
            <a:ext cx="518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3–4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76200" y="1981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207197" y="1800135"/>
            <a:ext cx="609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Chỉ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gian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ác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mới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chịu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khổ</a:t>
            </a:r>
            <a:endParaRPr lang="en-US" sz="36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150773" y="3575188"/>
            <a:ext cx="22672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Binh-đát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76600" y="31623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ĐCT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không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phạt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công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bình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86026" name="Group 10"/>
          <p:cNvGrpSpPr>
            <a:grpSpLocks/>
          </p:cNvGrpSpPr>
          <p:nvPr/>
        </p:nvGrpSpPr>
        <p:grpSpPr bwMode="auto">
          <a:xfrm>
            <a:off x="685800" y="1524000"/>
            <a:ext cx="8458200" cy="4724400"/>
            <a:chOff x="432" y="960"/>
            <a:chExt cx="5328" cy="2976"/>
          </a:xfrm>
        </p:grpSpPr>
        <p:sp>
          <p:nvSpPr>
            <p:cNvPr id="86027" name="Line 11"/>
            <p:cNvSpPr>
              <a:spLocks noChangeShapeType="1"/>
            </p:cNvSpPr>
            <p:nvPr/>
          </p:nvSpPr>
          <p:spPr bwMode="auto">
            <a:xfrm>
              <a:off x="1920" y="960"/>
              <a:ext cx="0" cy="29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6028" name="Line 12"/>
            <p:cNvSpPr>
              <a:spLocks noChangeShapeType="1"/>
            </p:cNvSpPr>
            <p:nvPr/>
          </p:nvSpPr>
          <p:spPr bwMode="auto">
            <a:xfrm>
              <a:off x="432" y="1920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6029" name="Line 13"/>
            <p:cNvSpPr>
              <a:spLocks noChangeShapeType="1"/>
            </p:cNvSpPr>
            <p:nvPr/>
          </p:nvSpPr>
          <p:spPr bwMode="auto">
            <a:xfrm>
              <a:off x="432" y="2928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1st Cycle Zophar</a:t>
            </a:r>
          </a:p>
        </p:txBody>
      </p:sp>
      <p:grpSp>
        <p:nvGrpSpPr>
          <p:cNvPr id="88067" name="Group 2"/>
          <p:cNvGrpSpPr>
            <a:grpSpLocks/>
          </p:cNvGrpSpPr>
          <p:nvPr/>
        </p:nvGrpSpPr>
        <p:grpSpPr bwMode="auto">
          <a:xfrm>
            <a:off x="71438" y="71438"/>
            <a:ext cx="8893175" cy="6670675"/>
            <a:chOff x="0" y="0"/>
            <a:chExt cx="5952" cy="4343"/>
          </a:xfrm>
        </p:grpSpPr>
        <p:pic>
          <p:nvPicPr>
            <p:cNvPr id="88080" name="Picture 3" descr="W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3334" r="28999" b="23334"/>
            <a:stretch>
              <a:fillRect/>
            </a:stretch>
          </p:blipFill>
          <p:spPr bwMode="auto">
            <a:xfrm>
              <a:off x="1392" y="0"/>
              <a:ext cx="4560" cy="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3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88068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743200" y="533400"/>
            <a:ext cx="518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3–4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6200" y="1981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245362" y="1738581"/>
            <a:ext cx="609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gian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ác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mới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chịu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khổ</a:t>
            </a:r>
            <a:endParaRPr 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163860" y="3433972"/>
            <a:ext cx="2339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Binh-đát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87620" y="4952999"/>
            <a:ext cx="219526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Xô-pha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3276600" y="3162300"/>
            <a:ext cx="5791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ĐCT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phạt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bình</a:t>
            </a:r>
            <a:endParaRPr 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3276600" y="4953000"/>
            <a:ext cx="335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Ông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nói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dối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88076" name="Group 12"/>
          <p:cNvGrpSpPr>
            <a:grpSpLocks/>
          </p:cNvGrpSpPr>
          <p:nvPr/>
        </p:nvGrpSpPr>
        <p:grpSpPr bwMode="auto">
          <a:xfrm>
            <a:off x="685800" y="1524000"/>
            <a:ext cx="8458200" cy="4724400"/>
            <a:chOff x="432" y="960"/>
            <a:chExt cx="5328" cy="2976"/>
          </a:xfrm>
        </p:grpSpPr>
        <p:sp>
          <p:nvSpPr>
            <p:cNvPr id="87053" name="Line 13"/>
            <p:cNvSpPr>
              <a:spLocks noChangeShapeType="1"/>
            </p:cNvSpPr>
            <p:nvPr/>
          </p:nvSpPr>
          <p:spPr bwMode="auto">
            <a:xfrm>
              <a:off x="1920" y="960"/>
              <a:ext cx="0" cy="29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7054" name="Line 14"/>
            <p:cNvSpPr>
              <a:spLocks noChangeShapeType="1"/>
            </p:cNvSpPr>
            <p:nvPr/>
          </p:nvSpPr>
          <p:spPr bwMode="auto">
            <a:xfrm>
              <a:off x="432" y="1920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7055" name="Line 15"/>
            <p:cNvSpPr>
              <a:spLocks noChangeShapeType="1"/>
            </p:cNvSpPr>
            <p:nvPr/>
          </p:nvSpPr>
          <p:spPr bwMode="auto">
            <a:xfrm>
              <a:off x="432" y="2928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2d Cycle Eliphaz</a:t>
            </a:r>
          </a:p>
        </p:txBody>
      </p:sp>
      <p:grpSp>
        <p:nvGrpSpPr>
          <p:cNvPr id="90115" name="Group 2"/>
          <p:cNvGrpSpPr>
            <a:grpSpLocks/>
          </p:cNvGrpSpPr>
          <p:nvPr/>
        </p:nvGrpSpPr>
        <p:grpSpPr bwMode="auto">
          <a:xfrm>
            <a:off x="71438" y="71438"/>
            <a:ext cx="8893175" cy="6670675"/>
            <a:chOff x="0" y="0"/>
            <a:chExt cx="5952" cy="4343"/>
          </a:xfrm>
        </p:grpSpPr>
        <p:pic>
          <p:nvPicPr>
            <p:cNvPr id="90128" name="Picture 3" descr="W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3334" r="28999" b="23334"/>
            <a:stretch>
              <a:fillRect/>
            </a:stretch>
          </p:blipFill>
          <p:spPr bwMode="auto">
            <a:xfrm>
              <a:off x="1392" y="0"/>
              <a:ext cx="4560" cy="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3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90116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743200" y="533400"/>
            <a:ext cx="518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hai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15–21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6200" y="1981200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205162" y="1664236"/>
            <a:ext cx="609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Chỉ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gian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ác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mới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chịu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khổ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90662" y="3467100"/>
            <a:ext cx="2339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Binh-đát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76200" y="4953000"/>
            <a:ext cx="219154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Xô-pha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276600" y="31623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gian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ác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sẽ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bị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đoán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xét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3276600" y="4953000"/>
            <a:ext cx="586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Ông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là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kẻ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giả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hình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90124" name="Group 12"/>
          <p:cNvGrpSpPr>
            <a:grpSpLocks/>
          </p:cNvGrpSpPr>
          <p:nvPr/>
        </p:nvGrpSpPr>
        <p:grpSpPr bwMode="auto">
          <a:xfrm>
            <a:off x="685800" y="1524000"/>
            <a:ext cx="8458200" cy="4724400"/>
            <a:chOff x="432" y="960"/>
            <a:chExt cx="5328" cy="2976"/>
          </a:xfrm>
        </p:grpSpPr>
        <p:sp>
          <p:nvSpPr>
            <p:cNvPr id="88077" name="Line 13"/>
            <p:cNvSpPr>
              <a:spLocks noChangeShapeType="1"/>
            </p:cNvSpPr>
            <p:nvPr/>
          </p:nvSpPr>
          <p:spPr bwMode="auto">
            <a:xfrm>
              <a:off x="1920" y="960"/>
              <a:ext cx="0" cy="29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8078" name="Line 14"/>
            <p:cNvSpPr>
              <a:spLocks noChangeShapeType="1"/>
            </p:cNvSpPr>
            <p:nvPr/>
          </p:nvSpPr>
          <p:spPr bwMode="auto">
            <a:xfrm>
              <a:off x="432" y="1920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8079" name="Line 15"/>
            <p:cNvSpPr>
              <a:spLocks noChangeShapeType="1"/>
            </p:cNvSpPr>
            <p:nvPr/>
          </p:nvSpPr>
          <p:spPr bwMode="auto">
            <a:xfrm>
              <a:off x="432" y="2928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2d Cycle Bildad</a:t>
            </a:r>
          </a:p>
        </p:txBody>
      </p:sp>
      <p:grpSp>
        <p:nvGrpSpPr>
          <p:cNvPr id="92163" name="Group 2"/>
          <p:cNvGrpSpPr>
            <a:grpSpLocks/>
          </p:cNvGrpSpPr>
          <p:nvPr/>
        </p:nvGrpSpPr>
        <p:grpSpPr bwMode="auto">
          <a:xfrm>
            <a:off x="71438" y="71438"/>
            <a:ext cx="8893175" cy="6670675"/>
            <a:chOff x="0" y="0"/>
            <a:chExt cx="5952" cy="4343"/>
          </a:xfrm>
        </p:grpSpPr>
        <p:pic>
          <p:nvPicPr>
            <p:cNvPr id="92175" name="Picture 3" descr="Wom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3334" r="28999" b="23334"/>
            <a:stretch>
              <a:fillRect/>
            </a:stretch>
          </p:blipFill>
          <p:spPr bwMode="auto">
            <a:xfrm>
              <a:off x="1392" y="0"/>
              <a:ext cx="4560" cy="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53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2743200" y="533400"/>
            <a:ext cx="518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22–31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6200" y="1981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3173413" y="2109570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Hãy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ăn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năn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tội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ông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</a:rPr>
              <a:t>đi</a:t>
            </a:r>
            <a:endParaRPr lang="en-US" sz="36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89877" y="3433972"/>
            <a:ext cx="2339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Binh-đát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6200" y="4953000"/>
            <a:ext cx="207509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Xô-pha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3276600" y="31623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Làm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gì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ai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xứng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đáng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với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ĐCT?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92170" name="Group 11"/>
          <p:cNvGrpSpPr>
            <a:grpSpLocks/>
          </p:cNvGrpSpPr>
          <p:nvPr/>
        </p:nvGrpSpPr>
        <p:grpSpPr bwMode="auto">
          <a:xfrm>
            <a:off x="685800" y="1524000"/>
            <a:ext cx="8458200" cy="4724400"/>
            <a:chOff x="432" y="960"/>
            <a:chExt cx="5328" cy="2976"/>
          </a:xfrm>
        </p:grpSpPr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>
              <a:off x="1920" y="960"/>
              <a:ext cx="0" cy="29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9101" name="Line 13"/>
            <p:cNvSpPr>
              <a:spLocks noChangeShapeType="1"/>
            </p:cNvSpPr>
            <p:nvPr/>
          </p:nvSpPr>
          <p:spPr bwMode="auto">
            <a:xfrm>
              <a:off x="432" y="1920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sp>
          <p:nvSpPr>
            <p:cNvPr id="89102" name="Line 14"/>
            <p:cNvSpPr>
              <a:spLocks noChangeShapeType="1"/>
            </p:cNvSpPr>
            <p:nvPr/>
          </p:nvSpPr>
          <p:spPr bwMode="auto">
            <a:xfrm>
              <a:off x="432" y="2928"/>
              <a:ext cx="532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</p:grpSp>
      <p:sp>
        <p:nvSpPr>
          <p:cNvPr id="92171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76200" y="-44500"/>
            <a:ext cx="9144000" cy="6858000"/>
            <a:chOff x="0" y="0"/>
            <a:chExt cx="5760" cy="4320"/>
          </a:xfrm>
        </p:grpSpPr>
        <p:sp>
          <p:nvSpPr>
            <p:cNvPr id="901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1"/>
                </a:gs>
                <a:gs pos="100000">
                  <a:schemeClr val="bg2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pic>
          <p:nvPicPr>
            <p:cNvPr id="94220" name="Picture 4" descr="ANGRYFA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76200" y="838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276600" y="2651125"/>
            <a:ext cx="609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lãnh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đáng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lãnh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251520" y="2324100"/>
            <a:ext cx="2339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charset="0"/>
              </a:rPr>
              <a:t>Binh-đát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4000" b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76200" y="3810000"/>
            <a:ext cx="226355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Xô-pha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3048000" y="1355725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SỰ TRỪNG PHẠT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4216" name="AutoShape 10"/>
          <p:cNvSpPr>
            <a:spLocks/>
          </p:cNvSpPr>
          <p:nvPr/>
        </p:nvSpPr>
        <p:spPr bwMode="auto">
          <a:xfrm>
            <a:off x="2971800" y="990600"/>
            <a:ext cx="533400" cy="3505200"/>
          </a:xfrm>
          <a:prstGeom prst="rightBrace">
            <a:avLst>
              <a:gd name="adj1" fmla="val 54762"/>
              <a:gd name="adj2" fmla="val 50000"/>
            </a:avLst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421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486400"/>
            <a:ext cx="7772400" cy="1143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80814" y="-26988"/>
            <a:ext cx="9144000" cy="6858000"/>
            <a:chOff x="0" y="0"/>
            <a:chExt cx="5760" cy="4320"/>
          </a:xfrm>
        </p:grpSpPr>
        <p:sp>
          <p:nvSpPr>
            <p:cNvPr id="911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1"/>
                </a:gs>
                <a:gs pos="100000">
                  <a:schemeClr val="bg2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lnSpc>
                  <a:spcPct val="80000"/>
                </a:lnSpc>
                <a:defRPr/>
              </a:pPr>
              <a:endParaRPr lang="en-US">
                <a:latin typeface="Arial Narrow" pitchFamily="-105" charset="0"/>
                <a:ea typeface="Times New Roman" pitchFamily="-105" charset="0"/>
                <a:cs typeface="Times New Roman" pitchFamily="-105" charset="0"/>
              </a:endParaRPr>
            </a:p>
          </p:txBody>
        </p:sp>
        <p:pic>
          <p:nvPicPr>
            <p:cNvPr id="96264" name="Picture 4" descr="ANGRYFA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07950" y="2925763"/>
            <a:ext cx="44259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Tôi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không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đáng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với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điều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tôi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charset="0"/>
              </a:rPr>
              <a:t>lãnh</a:t>
            </a:r>
            <a:r>
              <a:rPr lang="en-US" sz="4000" b="1" i="1" dirty="0" smtClean="0">
                <a:solidFill>
                  <a:schemeClr val="bg1"/>
                </a:solidFill>
                <a:latin typeface="Arial" charset="0"/>
              </a:rPr>
              <a:t>!</a:t>
            </a:r>
            <a:endParaRPr lang="en-US" sz="4000" b="1" i="1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028700" y="10668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Gióp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7388" y="5454650"/>
            <a:ext cx="7772400" cy="1143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endParaRPr lang="en-US" alt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2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vi-VN" sz="2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opti illusion vanity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625"/>
            <a:ext cx="9144000" cy="911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914400" y="2162175"/>
            <a:ext cx="274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Satan: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708400" y="2162175"/>
            <a:ext cx="474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Xứng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đáng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914400" y="328930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3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: 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914400" y="4418013"/>
            <a:ext cx="274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Ê-li-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hu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: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2411413" y="5546725"/>
            <a:ext cx="67325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Sự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không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thể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hiểu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được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914400" y="5546725"/>
            <a:ext cx="274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ĐCT: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3635375" y="3289300"/>
            <a:ext cx="482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Sự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trừng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phạt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3492500" y="4418013"/>
            <a:ext cx="4965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Sự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kỷ</a:t>
            </a:r>
            <a:r>
              <a:rPr lang="en-US" sz="4000" b="1" dirty="0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luật</a:t>
            </a:r>
            <a:endParaRPr lang="en-US" sz="4000" b="1" dirty="0">
              <a:solidFill>
                <a:schemeClr val="bg1"/>
              </a:solidFill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98315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396652" y="51009"/>
            <a:ext cx="8350696" cy="707886"/>
          </a:xfrm>
          <a:effectLst>
            <a:outerShdw dist="38099" dir="2700000" algn="ctr" rotWithShape="0">
              <a:schemeClr val="tx1">
                <a:alpha val="74997"/>
              </a:schemeClr>
            </a:outerShdw>
          </a:effectLst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tội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chịu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4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70" grpId="0" autoUpdateAnimBg="0"/>
      <p:bldP spid="9217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5" descr="bv30149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2028" r="1439" b="1656"/>
          <a:stretch>
            <a:fillRect/>
          </a:stretch>
        </p:blipFill>
        <p:spPr>
          <a:xfrm>
            <a:off x="-180975" y="-26988"/>
            <a:ext cx="9505950" cy="6897688"/>
          </a:xfrm>
          <a:noFill/>
        </p:spPr>
      </p:pic>
      <p:sp>
        <p:nvSpPr>
          <p:cNvPr id="161807" name="Text Box 15"/>
          <p:cNvSpPr txBox="1">
            <a:spLocks noChangeArrowheads="1"/>
          </p:cNvSpPr>
          <p:nvPr/>
        </p:nvSpPr>
        <p:spPr bwMode="auto">
          <a:xfrm>
            <a:off x="323850" y="1660525"/>
            <a:ext cx="381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FFFFFF"/>
                </a:solidFill>
              </a:rPr>
              <a:t>Nội dung tác phẩm	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4800600" y="1690688"/>
            <a:ext cx="36179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i="1">
                <a:solidFill>
                  <a:srgbClr val="FFFF00"/>
                </a:solidFill>
              </a:rPr>
              <a:t>Phong cách viết</a:t>
            </a:r>
          </a:p>
        </p:txBody>
      </p:sp>
      <p:sp>
        <p:nvSpPr>
          <p:cNvPr id="55301" name="Text Box 20"/>
          <p:cNvSpPr txBox="1">
            <a:spLocks noChangeArrowheads="1"/>
          </p:cNvSpPr>
          <p:nvPr/>
        </p:nvSpPr>
        <p:spPr bwMode="auto">
          <a:xfrm>
            <a:off x="8001000" y="258763"/>
            <a:ext cx="762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FFFF"/>
                </a:solidFill>
              </a:rPr>
              <a:t>351</a:t>
            </a:r>
          </a:p>
        </p:txBody>
      </p:sp>
      <p:sp>
        <p:nvSpPr>
          <p:cNvPr id="161821" name="WordArt 29"/>
          <p:cNvSpPr>
            <a:spLocks noChangeArrowheads="1" noChangeShapeType="1" noTextEdit="1"/>
          </p:cNvSpPr>
          <p:nvPr/>
        </p:nvSpPr>
        <p:spPr bwMode="auto">
          <a:xfrm>
            <a:off x="785786" y="785794"/>
            <a:ext cx="6629400" cy="962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Văn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chương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khôn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ngoan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ea typeface="Arial Black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 Black"/>
              </a:rPr>
              <a:t>vs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 Black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 Black"/>
              </a:rPr>
              <a:t>Thơ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ea typeface="Arial Black"/>
              </a:rPr>
              <a:t> ca</a:t>
            </a:r>
          </a:p>
        </p:txBody>
      </p:sp>
      <p:sp>
        <p:nvSpPr>
          <p:cNvPr id="161823" name="AutoShape 31"/>
          <p:cNvSpPr>
            <a:spLocks noChangeArrowheads="1"/>
          </p:cNvSpPr>
          <p:nvPr/>
        </p:nvSpPr>
        <p:spPr bwMode="auto">
          <a:xfrm>
            <a:off x="4114800" y="19050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  <p:sp>
        <p:nvSpPr>
          <p:cNvPr id="161824" name="Text Box 32"/>
          <p:cNvSpPr txBox="1">
            <a:spLocks noChangeArrowheads="1"/>
          </p:cNvSpPr>
          <p:nvPr/>
        </p:nvSpPr>
        <p:spPr bwMode="auto">
          <a:xfrm>
            <a:off x="323850" y="2468563"/>
            <a:ext cx="381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FFFFFF"/>
                </a:solidFill>
              </a:rPr>
              <a:t>Nguyên tắc sống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4800600" y="2498725"/>
            <a:ext cx="44592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i="1" dirty="0" err="1" smtClean="0">
                <a:solidFill>
                  <a:srgbClr val="FFFF00"/>
                </a:solidFill>
              </a:rPr>
              <a:t>Lặp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lại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các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tư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tưởng</a:t>
            </a:r>
            <a:endParaRPr lang="en-US" altLang="en-US" sz="3000" b="1" i="1" dirty="0">
              <a:solidFill>
                <a:srgbClr val="FFFF00"/>
              </a:solidFill>
            </a:endParaRPr>
          </a:p>
        </p:txBody>
      </p:sp>
      <p:sp>
        <p:nvSpPr>
          <p:cNvPr id="161826" name="AutoShape 34"/>
          <p:cNvSpPr>
            <a:spLocks noChangeArrowheads="1"/>
          </p:cNvSpPr>
          <p:nvPr/>
        </p:nvSpPr>
        <p:spPr bwMode="auto">
          <a:xfrm>
            <a:off x="4114800" y="271303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323850" y="3154363"/>
            <a:ext cx="381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FFFFFF"/>
                </a:solidFill>
              </a:rPr>
              <a:t>L</a:t>
            </a:r>
            <a:r>
              <a:rPr lang="en-US" altLang="en-US" sz="3000" b="1" dirty="0" err="1" smtClean="0">
                <a:solidFill>
                  <a:srgbClr val="FFFFFF"/>
                </a:solidFill>
              </a:rPr>
              <a:t>ô-</a:t>
            </a:r>
            <a:r>
              <a:rPr lang="en-US" altLang="en-US" sz="3000" b="1" dirty="0" err="1" smtClean="0">
                <a:solidFill>
                  <a:srgbClr val="FFFFFF"/>
                </a:solidFill>
              </a:rPr>
              <a:t>gic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161828" name="Text Box 36"/>
          <p:cNvSpPr txBox="1">
            <a:spLocks noChangeArrowheads="1"/>
          </p:cNvSpPr>
          <p:nvPr/>
        </p:nvSpPr>
        <p:spPr bwMode="auto">
          <a:xfrm>
            <a:off x="4800600" y="3184525"/>
            <a:ext cx="4038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i="1" dirty="0" err="1" smtClean="0">
                <a:solidFill>
                  <a:srgbClr val="FFFF00"/>
                </a:solidFill>
              </a:rPr>
              <a:t>Toàn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bộ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con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người</a:t>
            </a:r>
            <a:endParaRPr lang="en-US" altLang="en-US" sz="3000" b="1" i="1" dirty="0">
              <a:solidFill>
                <a:srgbClr val="FFFF00"/>
              </a:solidFill>
            </a:endParaRPr>
          </a:p>
        </p:txBody>
      </p:sp>
      <p:sp>
        <p:nvSpPr>
          <p:cNvPr id="161829" name="AutoShape 37"/>
          <p:cNvSpPr>
            <a:spLocks noChangeArrowheads="1"/>
          </p:cNvSpPr>
          <p:nvPr/>
        </p:nvSpPr>
        <p:spPr bwMode="auto">
          <a:xfrm>
            <a:off x="4114800" y="339883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  <p:sp>
        <p:nvSpPr>
          <p:cNvPr id="161830" name="Text Box 38"/>
          <p:cNvSpPr txBox="1">
            <a:spLocks noChangeArrowheads="1"/>
          </p:cNvSpPr>
          <p:nvPr/>
        </p:nvSpPr>
        <p:spPr bwMode="auto">
          <a:xfrm>
            <a:off x="323850" y="3840163"/>
            <a:ext cx="381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FFFFFF"/>
                </a:solidFill>
              </a:rPr>
              <a:t>Gióp, Châm ngôn, Truyền đạo</a:t>
            </a:r>
          </a:p>
        </p:txBody>
      </p:sp>
      <p:sp>
        <p:nvSpPr>
          <p:cNvPr id="161831" name="Text Box 39"/>
          <p:cNvSpPr txBox="1">
            <a:spLocks noChangeArrowheads="1"/>
          </p:cNvSpPr>
          <p:nvPr/>
        </p:nvSpPr>
        <p:spPr bwMode="auto">
          <a:xfrm>
            <a:off x="4800600" y="3870325"/>
            <a:ext cx="4235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i="1">
                <a:solidFill>
                  <a:srgbClr val="FFFF00"/>
                </a:solidFill>
              </a:rPr>
              <a:t>Gióp, Châm ngôn, Truyền đạo, Thi Thiên, Nhã Ca, Ca Thương</a:t>
            </a:r>
          </a:p>
        </p:txBody>
      </p:sp>
      <p:sp>
        <p:nvSpPr>
          <p:cNvPr id="161832" name="AutoShape 40"/>
          <p:cNvSpPr>
            <a:spLocks noChangeArrowheads="1"/>
          </p:cNvSpPr>
          <p:nvPr/>
        </p:nvSpPr>
        <p:spPr bwMode="auto">
          <a:xfrm>
            <a:off x="4114800" y="408463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  <p:sp>
        <p:nvSpPr>
          <p:cNvPr id="161833" name="Text Box 41"/>
          <p:cNvSpPr txBox="1">
            <a:spLocks noChangeArrowheads="1"/>
          </p:cNvSpPr>
          <p:nvPr/>
        </p:nvSpPr>
        <p:spPr bwMode="auto">
          <a:xfrm>
            <a:off x="323850" y="5334000"/>
            <a:ext cx="381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FFFFFF"/>
                </a:solidFill>
              </a:rPr>
              <a:t>Phạm</a:t>
            </a:r>
            <a:r>
              <a:rPr lang="en-US" altLang="en-US" sz="30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FFFF"/>
                </a:solidFill>
              </a:rPr>
              <a:t>trù</a:t>
            </a:r>
            <a:r>
              <a:rPr lang="en-US" altLang="en-US" sz="30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FFFF"/>
                </a:solidFill>
              </a:rPr>
              <a:t>nhỏ</a:t>
            </a:r>
            <a:r>
              <a:rPr lang="en-US" altLang="en-US" sz="30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FFFF"/>
                </a:solidFill>
              </a:rPr>
              <a:t>hơn</a:t>
            </a:r>
            <a:endParaRPr lang="en-US" altLang="en-US" sz="3000" b="1" dirty="0">
              <a:solidFill>
                <a:srgbClr val="FFFFFF"/>
              </a:solidFill>
            </a:endParaRPr>
          </a:p>
        </p:txBody>
      </p:sp>
      <p:sp>
        <p:nvSpPr>
          <p:cNvPr id="161834" name="Text Box 42"/>
          <p:cNvSpPr txBox="1">
            <a:spLocks noChangeArrowheads="1"/>
          </p:cNvSpPr>
          <p:nvPr/>
        </p:nvSpPr>
        <p:spPr bwMode="auto">
          <a:xfrm>
            <a:off x="4800600" y="5364163"/>
            <a:ext cx="4038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i="1" dirty="0" err="1" smtClean="0">
                <a:solidFill>
                  <a:srgbClr val="FFFF00"/>
                </a:solidFill>
              </a:rPr>
              <a:t>Phạm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trù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lớn</a:t>
            </a:r>
            <a:r>
              <a:rPr lang="en-US" alt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3000" b="1" i="1" dirty="0" err="1" smtClean="0">
                <a:solidFill>
                  <a:srgbClr val="FFFF00"/>
                </a:solidFill>
              </a:rPr>
              <a:t>hơn</a:t>
            </a:r>
            <a:endParaRPr lang="en-US" altLang="en-US" sz="3000" b="1" i="1" dirty="0">
              <a:solidFill>
                <a:srgbClr val="FFFF00"/>
              </a:solidFill>
            </a:endParaRPr>
          </a:p>
        </p:txBody>
      </p:sp>
      <p:sp>
        <p:nvSpPr>
          <p:cNvPr id="161835" name="AutoShape 43"/>
          <p:cNvSpPr>
            <a:spLocks noChangeArrowheads="1"/>
          </p:cNvSpPr>
          <p:nvPr/>
        </p:nvSpPr>
        <p:spPr bwMode="auto">
          <a:xfrm>
            <a:off x="4114800" y="55784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  <p:sp>
        <p:nvSpPr>
          <p:cNvPr id="55316" name="Rectangle 47"/>
          <p:cNvSpPr>
            <a:spLocks noChangeArrowheads="1"/>
          </p:cNvSpPr>
          <p:nvPr/>
        </p:nvSpPr>
        <p:spPr bwMode="auto">
          <a:xfrm>
            <a:off x="9336088" y="8366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b="1">
              <a:solidFill>
                <a:srgbClr val="99CC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6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6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7" grpId="0"/>
      <p:bldP spid="161808" grpId="0"/>
      <p:bldP spid="161823" grpId="0" animBg="1"/>
      <p:bldP spid="161824" grpId="0"/>
      <p:bldP spid="161825" grpId="0"/>
      <p:bldP spid="161826" grpId="0" animBg="1"/>
      <p:bldP spid="161827" grpId="0"/>
      <p:bldP spid="161828" grpId="0"/>
      <p:bldP spid="161829" grpId="0" animBg="1"/>
      <p:bldP spid="161830" grpId="0"/>
      <p:bldP spid="161831" grpId="0"/>
      <p:bldP spid="161832" grpId="0" animBg="1"/>
      <p:bldP spid="161833" grpId="0"/>
      <p:bldP spid="161834" grpId="0"/>
      <p:bldP spid="1618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8388350" y="-26988"/>
            <a:ext cx="7508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-26988"/>
            <a:ext cx="6019800" cy="609601"/>
          </a:xfrm>
          <a:solidFill>
            <a:srgbClr val="0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Perspectives of Job</a:t>
            </a:r>
            <a:r>
              <a:rPr lang="fr-FR" altLang="zh-CN" sz="2800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'</a:t>
            </a:r>
            <a:r>
              <a:rPr lang="en-US" altLang="zh-CN" sz="2800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 Friends</a:t>
            </a:r>
            <a:endParaRPr lang="en-US" altLang="en-US" sz="2800" b="1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00356" name="Group 369"/>
          <p:cNvGrpSpPr>
            <a:grpSpLocks/>
          </p:cNvGrpSpPr>
          <p:nvPr/>
        </p:nvGrpSpPr>
        <p:grpSpPr bwMode="auto">
          <a:xfrm>
            <a:off x="176213" y="927100"/>
            <a:ext cx="8791575" cy="5778500"/>
            <a:chOff x="-4" y="-4"/>
            <a:chExt cx="5538" cy="4880"/>
          </a:xfrm>
        </p:grpSpPr>
        <p:grpSp>
          <p:nvGrpSpPr>
            <p:cNvPr id="100359" name="Group 367"/>
            <p:cNvGrpSpPr>
              <a:grpSpLocks/>
            </p:cNvGrpSpPr>
            <p:nvPr/>
          </p:nvGrpSpPr>
          <p:grpSpPr bwMode="auto">
            <a:xfrm>
              <a:off x="0" y="0"/>
              <a:ext cx="5530" cy="4872"/>
              <a:chOff x="0" y="0"/>
              <a:chExt cx="5530" cy="4872"/>
            </a:xfrm>
          </p:grpSpPr>
          <p:grpSp>
            <p:nvGrpSpPr>
              <p:cNvPr id="100361" name="Group 278"/>
              <p:cNvGrpSpPr>
                <a:grpSpLocks/>
              </p:cNvGrpSpPr>
              <p:nvPr/>
            </p:nvGrpSpPr>
            <p:grpSpPr bwMode="auto">
              <a:xfrm>
                <a:off x="0" y="0"/>
                <a:ext cx="1106" cy="480"/>
                <a:chOff x="0" y="0"/>
                <a:chExt cx="1106" cy="480"/>
              </a:xfrm>
            </p:grpSpPr>
            <p:sp>
              <p:nvSpPr>
                <p:cNvPr id="100494" name="Rectangle 23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06" cy="480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95" name="Rectangle 27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06" cy="48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2" name="Group 280"/>
              <p:cNvGrpSpPr>
                <a:grpSpLocks/>
              </p:cNvGrpSpPr>
              <p:nvPr/>
            </p:nvGrpSpPr>
            <p:grpSpPr bwMode="auto">
              <a:xfrm>
                <a:off x="1106" y="0"/>
                <a:ext cx="1106" cy="480"/>
                <a:chOff x="1106" y="0"/>
                <a:chExt cx="1106" cy="480"/>
              </a:xfrm>
            </p:grpSpPr>
            <p:sp>
              <p:nvSpPr>
                <p:cNvPr id="52457" name="Rectangle 233"/>
                <p:cNvSpPr>
                  <a:spLocks noChangeArrowheads="1"/>
                </p:cNvSpPr>
                <p:nvPr/>
              </p:nvSpPr>
              <p:spPr bwMode="auto">
                <a:xfrm>
                  <a:off x="1106" y="0"/>
                  <a:ext cx="1106" cy="48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Eliphaz</a:t>
                  </a:r>
                  <a:endParaRPr lang="en-US" sz="1800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93" name="Rectangle 279"/>
                <p:cNvSpPr>
                  <a:spLocks noChangeArrowheads="1"/>
                </p:cNvSpPr>
                <p:nvPr/>
              </p:nvSpPr>
              <p:spPr bwMode="auto">
                <a:xfrm>
                  <a:off x="1106" y="0"/>
                  <a:ext cx="1106" cy="48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3" name="Group 282"/>
              <p:cNvGrpSpPr>
                <a:grpSpLocks/>
              </p:cNvGrpSpPr>
              <p:nvPr/>
            </p:nvGrpSpPr>
            <p:grpSpPr bwMode="auto">
              <a:xfrm>
                <a:off x="2212" y="0"/>
                <a:ext cx="1106" cy="480"/>
                <a:chOff x="2212" y="0"/>
                <a:chExt cx="1106" cy="480"/>
              </a:xfrm>
            </p:grpSpPr>
            <p:sp>
              <p:nvSpPr>
                <p:cNvPr id="5245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212" y="0"/>
                  <a:ext cx="1106" cy="48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Bildad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91" name="Rectangle 281"/>
                <p:cNvSpPr>
                  <a:spLocks noChangeArrowheads="1"/>
                </p:cNvSpPr>
                <p:nvPr/>
              </p:nvSpPr>
              <p:spPr bwMode="auto">
                <a:xfrm>
                  <a:off x="2212" y="0"/>
                  <a:ext cx="1106" cy="48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4" name="Group 284"/>
              <p:cNvGrpSpPr>
                <a:grpSpLocks/>
              </p:cNvGrpSpPr>
              <p:nvPr/>
            </p:nvGrpSpPr>
            <p:grpSpPr bwMode="auto">
              <a:xfrm>
                <a:off x="3318" y="0"/>
                <a:ext cx="1106" cy="480"/>
                <a:chOff x="3318" y="0"/>
                <a:chExt cx="1106" cy="480"/>
              </a:xfrm>
            </p:grpSpPr>
            <p:sp>
              <p:nvSpPr>
                <p:cNvPr id="52459" name="Rectangle 235"/>
                <p:cNvSpPr>
                  <a:spLocks noChangeArrowheads="1"/>
                </p:cNvSpPr>
                <p:nvPr/>
              </p:nvSpPr>
              <p:spPr bwMode="auto">
                <a:xfrm>
                  <a:off x="3318" y="0"/>
                  <a:ext cx="1106" cy="48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Zophar</a:t>
                  </a:r>
                  <a:endParaRPr lang="en-US" sz="1800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89" name="Rectangle 283"/>
                <p:cNvSpPr>
                  <a:spLocks noChangeArrowheads="1"/>
                </p:cNvSpPr>
                <p:nvPr/>
              </p:nvSpPr>
              <p:spPr bwMode="auto">
                <a:xfrm>
                  <a:off x="3318" y="0"/>
                  <a:ext cx="1106" cy="48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5" name="Group 286"/>
              <p:cNvGrpSpPr>
                <a:grpSpLocks/>
              </p:cNvGrpSpPr>
              <p:nvPr/>
            </p:nvGrpSpPr>
            <p:grpSpPr bwMode="auto">
              <a:xfrm>
                <a:off x="4424" y="0"/>
                <a:ext cx="1106" cy="480"/>
                <a:chOff x="4424" y="0"/>
                <a:chExt cx="1106" cy="480"/>
              </a:xfrm>
            </p:grpSpPr>
            <p:sp>
              <p:nvSpPr>
                <p:cNvPr id="52460" name="Rectangle 236"/>
                <p:cNvSpPr>
                  <a:spLocks noChangeArrowheads="1"/>
                </p:cNvSpPr>
                <p:nvPr/>
              </p:nvSpPr>
              <p:spPr bwMode="auto">
                <a:xfrm>
                  <a:off x="4424" y="0"/>
                  <a:ext cx="1106" cy="48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Elihu</a:t>
                  </a:r>
                  <a:endParaRPr lang="en-US" sz="1800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87" name="Rectangle 285"/>
                <p:cNvSpPr>
                  <a:spLocks noChangeArrowheads="1"/>
                </p:cNvSpPr>
                <p:nvPr/>
              </p:nvSpPr>
              <p:spPr bwMode="auto">
                <a:xfrm>
                  <a:off x="4424" y="0"/>
                  <a:ext cx="1106" cy="48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6" name="Group 288"/>
              <p:cNvGrpSpPr>
                <a:grpSpLocks/>
              </p:cNvGrpSpPr>
              <p:nvPr/>
            </p:nvGrpSpPr>
            <p:grpSpPr bwMode="auto">
              <a:xfrm>
                <a:off x="0" y="480"/>
                <a:ext cx="1106" cy="556"/>
                <a:chOff x="0" y="480"/>
                <a:chExt cx="1106" cy="556"/>
              </a:xfrm>
            </p:grpSpPr>
            <p:sp>
              <p:nvSpPr>
                <p:cNvPr id="52461" name="Rectangle 237"/>
                <p:cNvSpPr>
                  <a:spLocks noChangeArrowheads="1"/>
                </p:cNvSpPr>
                <p:nvPr/>
              </p:nvSpPr>
              <p:spPr bwMode="auto">
                <a:xfrm>
                  <a:off x="0" y="480"/>
                  <a:ext cx="1106" cy="55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Characteristic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85" name="Rectangle 287"/>
                <p:cNvSpPr>
                  <a:spLocks noChangeArrowheads="1"/>
                </p:cNvSpPr>
                <p:nvPr/>
              </p:nvSpPr>
              <p:spPr bwMode="auto">
                <a:xfrm>
                  <a:off x="0" y="480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7" name="Group 290"/>
              <p:cNvGrpSpPr>
                <a:grpSpLocks/>
              </p:cNvGrpSpPr>
              <p:nvPr/>
            </p:nvGrpSpPr>
            <p:grpSpPr bwMode="auto">
              <a:xfrm>
                <a:off x="1106" y="480"/>
                <a:ext cx="1106" cy="556"/>
                <a:chOff x="1106" y="480"/>
                <a:chExt cx="1106" cy="556"/>
              </a:xfrm>
            </p:grpSpPr>
            <p:sp>
              <p:nvSpPr>
                <p:cNvPr id="10048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106" y="480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Theologian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83" name="Rectangle 289"/>
                <p:cNvSpPr>
                  <a:spLocks noChangeArrowheads="1"/>
                </p:cNvSpPr>
                <p:nvPr/>
              </p:nvSpPr>
              <p:spPr bwMode="auto">
                <a:xfrm>
                  <a:off x="1106" y="480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8" name="Group 292"/>
              <p:cNvGrpSpPr>
                <a:grpSpLocks/>
              </p:cNvGrpSpPr>
              <p:nvPr/>
            </p:nvGrpSpPr>
            <p:grpSpPr bwMode="auto">
              <a:xfrm>
                <a:off x="2212" y="480"/>
                <a:ext cx="1106" cy="556"/>
                <a:chOff x="2212" y="480"/>
                <a:chExt cx="1106" cy="556"/>
              </a:xfrm>
            </p:grpSpPr>
            <p:sp>
              <p:nvSpPr>
                <p:cNvPr id="100480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12" y="480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Historian, legalist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81" name="Rectangle 291"/>
                <p:cNvSpPr>
                  <a:spLocks noChangeArrowheads="1"/>
                </p:cNvSpPr>
                <p:nvPr/>
              </p:nvSpPr>
              <p:spPr bwMode="auto">
                <a:xfrm>
                  <a:off x="2212" y="480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69" name="Group 294"/>
              <p:cNvGrpSpPr>
                <a:grpSpLocks/>
              </p:cNvGrpSpPr>
              <p:nvPr/>
            </p:nvGrpSpPr>
            <p:grpSpPr bwMode="auto">
              <a:xfrm>
                <a:off x="3318" y="480"/>
                <a:ext cx="1106" cy="556"/>
                <a:chOff x="3318" y="480"/>
                <a:chExt cx="1106" cy="556"/>
              </a:xfrm>
            </p:grpSpPr>
            <p:sp>
              <p:nvSpPr>
                <p:cNvPr id="100478" name="Rectangle 240"/>
                <p:cNvSpPr>
                  <a:spLocks noChangeArrowheads="1"/>
                </p:cNvSpPr>
                <p:nvPr/>
              </p:nvSpPr>
              <p:spPr bwMode="auto">
                <a:xfrm>
                  <a:off x="3318" y="480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Moralist, dogmatist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79" name="Rectangle 293"/>
                <p:cNvSpPr>
                  <a:spLocks noChangeArrowheads="1"/>
                </p:cNvSpPr>
                <p:nvPr/>
              </p:nvSpPr>
              <p:spPr bwMode="auto">
                <a:xfrm>
                  <a:off x="3318" y="480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0" name="Group 296"/>
              <p:cNvGrpSpPr>
                <a:grpSpLocks/>
              </p:cNvGrpSpPr>
              <p:nvPr/>
            </p:nvGrpSpPr>
            <p:grpSpPr bwMode="auto">
              <a:xfrm>
                <a:off x="4424" y="480"/>
                <a:ext cx="1106" cy="556"/>
                <a:chOff x="4424" y="480"/>
                <a:chExt cx="1106" cy="556"/>
              </a:xfrm>
            </p:grpSpPr>
            <p:sp>
              <p:nvSpPr>
                <p:cNvPr id="100476" name="Rectangle 241"/>
                <p:cNvSpPr>
                  <a:spLocks noChangeArrowheads="1"/>
                </p:cNvSpPr>
                <p:nvPr/>
              </p:nvSpPr>
              <p:spPr bwMode="auto">
                <a:xfrm>
                  <a:off x="4424" y="480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Young theologian, intellectual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77" name="Rectangle 295"/>
                <p:cNvSpPr>
                  <a:spLocks noChangeArrowheads="1"/>
                </p:cNvSpPr>
                <p:nvPr/>
              </p:nvSpPr>
              <p:spPr bwMode="auto">
                <a:xfrm>
                  <a:off x="4424" y="480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1" name="Group 298"/>
              <p:cNvGrpSpPr>
                <a:grpSpLocks/>
              </p:cNvGrpSpPr>
              <p:nvPr/>
            </p:nvGrpSpPr>
            <p:grpSpPr bwMode="auto">
              <a:xfrm>
                <a:off x="0" y="1036"/>
                <a:ext cx="1106" cy="556"/>
                <a:chOff x="0" y="1036"/>
                <a:chExt cx="1106" cy="556"/>
              </a:xfrm>
            </p:grpSpPr>
            <p:sp>
              <p:nvSpPr>
                <p:cNvPr id="52466" name="Rectangle 242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1106" cy="55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Relies on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2" name="Group 300"/>
              <p:cNvGrpSpPr>
                <a:grpSpLocks/>
              </p:cNvGrpSpPr>
              <p:nvPr/>
            </p:nvGrpSpPr>
            <p:grpSpPr bwMode="auto">
              <a:xfrm>
                <a:off x="1106" y="1036"/>
                <a:ext cx="1106" cy="556"/>
                <a:chOff x="1106" y="1036"/>
                <a:chExt cx="1106" cy="556"/>
              </a:xfrm>
            </p:grpSpPr>
            <p:sp>
              <p:nvSpPr>
                <p:cNvPr id="100472" name="Rectangle 243"/>
                <p:cNvSpPr>
                  <a:spLocks noChangeArrowheads="1"/>
                </p:cNvSpPr>
                <p:nvPr/>
              </p:nvSpPr>
              <p:spPr bwMode="auto">
                <a:xfrm>
                  <a:off x="1106" y="1036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Observation, Experience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73" name="Rectangle 299"/>
                <p:cNvSpPr>
                  <a:spLocks noChangeArrowheads="1"/>
                </p:cNvSpPr>
                <p:nvPr/>
              </p:nvSpPr>
              <p:spPr bwMode="auto">
                <a:xfrm>
                  <a:off x="1106" y="1036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3" name="Group 302"/>
              <p:cNvGrpSpPr>
                <a:grpSpLocks/>
              </p:cNvGrpSpPr>
              <p:nvPr/>
            </p:nvGrpSpPr>
            <p:grpSpPr bwMode="auto">
              <a:xfrm>
                <a:off x="2212" y="1036"/>
                <a:ext cx="1106" cy="556"/>
                <a:chOff x="2212" y="1036"/>
                <a:chExt cx="1106" cy="556"/>
              </a:xfrm>
            </p:grpSpPr>
            <p:sp>
              <p:nvSpPr>
                <p:cNvPr id="100470" name="Rectangle 244"/>
                <p:cNvSpPr>
                  <a:spLocks noChangeArrowheads="1"/>
                </p:cNvSpPr>
                <p:nvPr/>
              </p:nvSpPr>
              <p:spPr bwMode="auto">
                <a:xfrm>
                  <a:off x="2212" y="1036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Tradition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71" name="Rectangle 301"/>
                <p:cNvSpPr>
                  <a:spLocks noChangeArrowheads="1"/>
                </p:cNvSpPr>
                <p:nvPr/>
              </p:nvSpPr>
              <p:spPr bwMode="auto">
                <a:xfrm>
                  <a:off x="2212" y="1036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4" name="Group 304"/>
              <p:cNvGrpSpPr>
                <a:grpSpLocks/>
              </p:cNvGrpSpPr>
              <p:nvPr/>
            </p:nvGrpSpPr>
            <p:grpSpPr bwMode="auto">
              <a:xfrm>
                <a:off x="3318" y="1036"/>
                <a:ext cx="1106" cy="556"/>
                <a:chOff x="3318" y="1036"/>
                <a:chExt cx="1106" cy="556"/>
              </a:xfrm>
            </p:grpSpPr>
            <p:sp>
              <p:nvSpPr>
                <p:cNvPr id="100468" name="Rectangle 245"/>
                <p:cNvSpPr>
                  <a:spLocks noChangeArrowheads="1"/>
                </p:cNvSpPr>
                <p:nvPr/>
              </p:nvSpPr>
              <p:spPr bwMode="auto">
                <a:xfrm>
                  <a:off x="3318" y="1036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Assumption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69" name="Rectangle 303"/>
                <p:cNvSpPr>
                  <a:spLocks noChangeArrowheads="1"/>
                </p:cNvSpPr>
                <p:nvPr/>
              </p:nvSpPr>
              <p:spPr bwMode="auto">
                <a:xfrm>
                  <a:off x="3318" y="1036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5" name="Group 306"/>
              <p:cNvGrpSpPr>
                <a:grpSpLocks/>
              </p:cNvGrpSpPr>
              <p:nvPr/>
            </p:nvGrpSpPr>
            <p:grpSpPr bwMode="auto">
              <a:xfrm>
                <a:off x="4424" y="1036"/>
                <a:ext cx="1106" cy="556"/>
                <a:chOff x="4424" y="1036"/>
                <a:chExt cx="1106" cy="556"/>
              </a:xfrm>
            </p:grpSpPr>
            <p:sp>
              <p:nvSpPr>
                <p:cNvPr id="100466" name="Rectangle 246"/>
                <p:cNvSpPr>
                  <a:spLocks noChangeArrowheads="1"/>
                </p:cNvSpPr>
                <p:nvPr/>
              </p:nvSpPr>
              <p:spPr bwMode="auto">
                <a:xfrm>
                  <a:off x="4424" y="1036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Education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67" name="Rectangle 305"/>
                <p:cNvSpPr>
                  <a:spLocks noChangeArrowheads="1"/>
                </p:cNvSpPr>
                <p:nvPr/>
              </p:nvSpPr>
              <p:spPr bwMode="auto">
                <a:xfrm>
                  <a:off x="4424" y="1036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6" name="Group 308"/>
              <p:cNvGrpSpPr>
                <a:grpSpLocks/>
              </p:cNvGrpSpPr>
              <p:nvPr/>
            </p:nvGrpSpPr>
            <p:grpSpPr bwMode="auto">
              <a:xfrm>
                <a:off x="0" y="1592"/>
                <a:ext cx="1106" cy="556"/>
                <a:chOff x="0" y="1592"/>
                <a:chExt cx="1106" cy="556"/>
              </a:xfrm>
            </p:grpSpPr>
            <p:sp>
              <p:nvSpPr>
                <p:cNvPr id="52471" name="Rectangle 247"/>
                <p:cNvSpPr>
                  <a:spLocks noChangeArrowheads="1"/>
                </p:cNvSpPr>
                <p:nvPr/>
              </p:nvSpPr>
              <p:spPr bwMode="auto">
                <a:xfrm>
                  <a:off x="0" y="1590"/>
                  <a:ext cx="1106" cy="55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Personality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65" name="Rectangle 307"/>
                <p:cNvSpPr>
                  <a:spLocks noChangeArrowheads="1"/>
                </p:cNvSpPr>
                <p:nvPr/>
              </p:nvSpPr>
              <p:spPr bwMode="auto">
                <a:xfrm>
                  <a:off x="0" y="1592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7" name="Group 310"/>
              <p:cNvGrpSpPr>
                <a:grpSpLocks/>
              </p:cNvGrpSpPr>
              <p:nvPr/>
            </p:nvGrpSpPr>
            <p:grpSpPr bwMode="auto">
              <a:xfrm>
                <a:off x="1106" y="1592"/>
                <a:ext cx="1106" cy="556"/>
                <a:chOff x="1106" y="1592"/>
                <a:chExt cx="1106" cy="556"/>
              </a:xfrm>
            </p:grpSpPr>
            <p:sp>
              <p:nvSpPr>
                <p:cNvPr id="100462" name="Rectangle 248"/>
                <p:cNvSpPr>
                  <a:spLocks noChangeArrowheads="1"/>
                </p:cNvSpPr>
                <p:nvPr/>
              </p:nvSpPr>
              <p:spPr bwMode="auto">
                <a:xfrm>
                  <a:off x="1106" y="1592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Considerate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63" name="Rectangle 309"/>
                <p:cNvSpPr>
                  <a:spLocks noChangeArrowheads="1"/>
                </p:cNvSpPr>
                <p:nvPr/>
              </p:nvSpPr>
              <p:spPr bwMode="auto">
                <a:xfrm>
                  <a:off x="1106" y="1592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8" name="Group 312"/>
              <p:cNvGrpSpPr>
                <a:grpSpLocks/>
              </p:cNvGrpSpPr>
              <p:nvPr/>
            </p:nvGrpSpPr>
            <p:grpSpPr bwMode="auto">
              <a:xfrm>
                <a:off x="2212" y="1592"/>
                <a:ext cx="1106" cy="556"/>
                <a:chOff x="2212" y="1592"/>
                <a:chExt cx="1106" cy="556"/>
              </a:xfrm>
            </p:grpSpPr>
            <p:sp>
              <p:nvSpPr>
                <p:cNvPr id="100460" name="Rectangle 249"/>
                <p:cNvSpPr>
                  <a:spLocks noChangeArrowheads="1"/>
                </p:cNvSpPr>
                <p:nvPr/>
              </p:nvSpPr>
              <p:spPr bwMode="auto">
                <a:xfrm>
                  <a:off x="2212" y="1592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Argumentative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61" name="Rectangle 311"/>
                <p:cNvSpPr>
                  <a:spLocks noChangeArrowheads="1"/>
                </p:cNvSpPr>
                <p:nvPr/>
              </p:nvSpPr>
              <p:spPr bwMode="auto">
                <a:xfrm>
                  <a:off x="2212" y="1592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79" name="Group 314"/>
              <p:cNvGrpSpPr>
                <a:grpSpLocks/>
              </p:cNvGrpSpPr>
              <p:nvPr/>
            </p:nvGrpSpPr>
            <p:grpSpPr bwMode="auto">
              <a:xfrm>
                <a:off x="3318" y="1592"/>
                <a:ext cx="1106" cy="556"/>
                <a:chOff x="3318" y="1592"/>
                <a:chExt cx="1106" cy="556"/>
              </a:xfrm>
            </p:grpSpPr>
            <p:sp>
              <p:nvSpPr>
                <p:cNvPr id="100458" name="Rectangle 250"/>
                <p:cNvSpPr>
                  <a:spLocks noChangeArrowheads="1"/>
                </p:cNvSpPr>
                <p:nvPr/>
              </p:nvSpPr>
              <p:spPr bwMode="auto">
                <a:xfrm>
                  <a:off x="3318" y="1592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Rude, blunt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59" name="Rectangle 313"/>
                <p:cNvSpPr>
                  <a:spLocks noChangeArrowheads="1"/>
                </p:cNvSpPr>
                <p:nvPr/>
              </p:nvSpPr>
              <p:spPr bwMode="auto">
                <a:xfrm>
                  <a:off x="3318" y="1592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0" name="Group 316"/>
              <p:cNvGrpSpPr>
                <a:grpSpLocks/>
              </p:cNvGrpSpPr>
              <p:nvPr/>
            </p:nvGrpSpPr>
            <p:grpSpPr bwMode="auto">
              <a:xfrm>
                <a:off x="4424" y="1592"/>
                <a:ext cx="1106" cy="556"/>
                <a:chOff x="4424" y="1592"/>
                <a:chExt cx="1106" cy="556"/>
              </a:xfrm>
            </p:grpSpPr>
            <p:sp>
              <p:nvSpPr>
                <p:cNvPr id="100456" name="Rectangle 251"/>
                <p:cNvSpPr>
                  <a:spLocks noChangeArrowheads="1"/>
                </p:cNvSpPr>
                <p:nvPr/>
              </p:nvSpPr>
              <p:spPr bwMode="auto">
                <a:xfrm>
                  <a:off x="4424" y="1592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Perceptive, some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conceit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57" name="Rectangle 315"/>
                <p:cNvSpPr>
                  <a:spLocks noChangeArrowheads="1"/>
                </p:cNvSpPr>
                <p:nvPr/>
              </p:nvSpPr>
              <p:spPr bwMode="auto">
                <a:xfrm>
                  <a:off x="4424" y="1592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1" name="Group 318"/>
              <p:cNvGrpSpPr>
                <a:grpSpLocks/>
              </p:cNvGrpSpPr>
              <p:nvPr/>
            </p:nvGrpSpPr>
            <p:grpSpPr bwMode="auto">
              <a:xfrm>
                <a:off x="0" y="2148"/>
                <a:ext cx="1106" cy="461"/>
                <a:chOff x="0" y="2148"/>
                <a:chExt cx="1106" cy="461"/>
              </a:xfrm>
            </p:grpSpPr>
            <p:sp>
              <p:nvSpPr>
                <p:cNvPr id="52476" name="Rectangle 252"/>
                <p:cNvSpPr>
                  <a:spLocks noChangeArrowheads="1"/>
                </p:cNvSpPr>
                <p:nvPr/>
              </p:nvSpPr>
              <p:spPr bwMode="auto">
                <a:xfrm>
                  <a:off x="0" y="2148"/>
                  <a:ext cx="1106" cy="46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Voice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55" name="Rectangle 317"/>
                <p:cNvSpPr>
                  <a:spLocks noChangeArrowheads="1"/>
                </p:cNvSpPr>
                <p:nvPr/>
              </p:nvSpPr>
              <p:spPr bwMode="auto">
                <a:xfrm>
                  <a:off x="0" y="2148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2" name="Group 320"/>
              <p:cNvGrpSpPr>
                <a:grpSpLocks/>
              </p:cNvGrpSpPr>
              <p:nvPr/>
            </p:nvGrpSpPr>
            <p:grpSpPr bwMode="auto">
              <a:xfrm>
                <a:off x="1106" y="2148"/>
                <a:ext cx="1106" cy="461"/>
                <a:chOff x="1106" y="2148"/>
                <a:chExt cx="1106" cy="461"/>
              </a:xfrm>
            </p:grpSpPr>
            <p:sp>
              <p:nvSpPr>
                <p:cNvPr id="100452" name="Rectangle 253"/>
                <p:cNvSpPr>
                  <a:spLocks noChangeArrowheads="1"/>
                </p:cNvSpPr>
                <p:nvPr/>
              </p:nvSpPr>
              <p:spPr bwMode="auto">
                <a:xfrm>
                  <a:off x="1106" y="2148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Philosophy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53" name="Rectangle 319"/>
                <p:cNvSpPr>
                  <a:spLocks noChangeArrowheads="1"/>
                </p:cNvSpPr>
                <p:nvPr/>
              </p:nvSpPr>
              <p:spPr bwMode="auto">
                <a:xfrm>
                  <a:off x="1106" y="2148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3" name="Group 322"/>
              <p:cNvGrpSpPr>
                <a:grpSpLocks/>
              </p:cNvGrpSpPr>
              <p:nvPr/>
            </p:nvGrpSpPr>
            <p:grpSpPr bwMode="auto">
              <a:xfrm>
                <a:off x="2212" y="2148"/>
                <a:ext cx="1106" cy="461"/>
                <a:chOff x="2212" y="2148"/>
                <a:chExt cx="1106" cy="461"/>
              </a:xfrm>
            </p:grpSpPr>
            <p:sp>
              <p:nvSpPr>
                <p:cNvPr id="100450" name="Rectangle 254"/>
                <p:cNvSpPr>
                  <a:spLocks noChangeArrowheads="1"/>
                </p:cNvSpPr>
                <p:nvPr/>
              </p:nvSpPr>
              <p:spPr bwMode="auto">
                <a:xfrm>
                  <a:off x="2212" y="2148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History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51" name="Rectangle 321"/>
                <p:cNvSpPr>
                  <a:spLocks noChangeArrowheads="1"/>
                </p:cNvSpPr>
                <p:nvPr/>
              </p:nvSpPr>
              <p:spPr bwMode="auto">
                <a:xfrm>
                  <a:off x="2212" y="2148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4" name="Group 324"/>
              <p:cNvGrpSpPr>
                <a:grpSpLocks/>
              </p:cNvGrpSpPr>
              <p:nvPr/>
            </p:nvGrpSpPr>
            <p:grpSpPr bwMode="auto">
              <a:xfrm>
                <a:off x="3318" y="2148"/>
                <a:ext cx="1106" cy="461"/>
                <a:chOff x="3318" y="2148"/>
                <a:chExt cx="1106" cy="461"/>
              </a:xfrm>
            </p:grpSpPr>
            <p:sp>
              <p:nvSpPr>
                <p:cNvPr id="100448" name="Rectangle 255"/>
                <p:cNvSpPr>
                  <a:spLocks noChangeArrowheads="1"/>
                </p:cNvSpPr>
                <p:nvPr/>
              </p:nvSpPr>
              <p:spPr bwMode="auto">
                <a:xfrm>
                  <a:off x="3318" y="2148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Orthodoxy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49" name="Rectangle 323"/>
                <p:cNvSpPr>
                  <a:spLocks noChangeArrowheads="1"/>
                </p:cNvSpPr>
                <p:nvPr/>
              </p:nvSpPr>
              <p:spPr bwMode="auto">
                <a:xfrm>
                  <a:off x="3318" y="2148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5" name="Group 326"/>
              <p:cNvGrpSpPr>
                <a:grpSpLocks/>
              </p:cNvGrpSpPr>
              <p:nvPr/>
            </p:nvGrpSpPr>
            <p:grpSpPr bwMode="auto">
              <a:xfrm>
                <a:off x="4424" y="2148"/>
                <a:ext cx="1106" cy="461"/>
                <a:chOff x="4424" y="2148"/>
                <a:chExt cx="1106" cy="461"/>
              </a:xfrm>
            </p:grpSpPr>
            <p:sp>
              <p:nvSpPr>
                <p:cNvPr id="100446" name="Rectangle 256"/>
                <p:cNvSpPr>
                  <a:spLocks noChangeArrowheads="1"/>
                </p:cNvSpPr>
                <p:nvPr/>
              </p:nvSpPr>
              <p:spPr bwMode="auto">
                <a:xfrm>
                  <a:off x="4424" y="2148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Logic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47" name="Rectangle 325"/>
                <p:cNvSpPr>
                  <a:spLocks noChangeArrowheads="1"/>
                </p:cNvSpPr>
                <p:nvPr/>
              </p:nvSpPr>
              <p:spPr bwMode="auto">
                <a:xfrm>
                  <a:off x="4424" y="2148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6" name="Group 328"/>
              <p:cNvGrpSpPr>
                <a:grpSpLocks/>
              </p:cNvGrpSpPr>
              <p:nvPr/>
            </p:nvGrpSpPr>
            <p:grpSpPr bwMode="auto">
              <a:xfrm>
                <a:off x="0" y="2609"/>
                <a:ext cx="1106" cy="556"/>
                <a:chOff x="0" y="2609"/>
                <a:chExt cx="1106" cy="556"/>
              </a:xfrm>
            </p:grpSpPr>
            <p:sp>
              <p:nvSpPr>
                <p:cNvPr id="52481" name="Rectangle 257"/>
                <p:cNvSpPr>
                  <a:spLocks noChangeArrowheads="1"/>
                </p:cNvSpPr>
                <p:nvPr/>
              </p:nvSpPr>
              <p:spPr bwMode="auto">
                <a:xfrm>
                  <a:off x="0" y="2609"/>
                  <a:ext cx="1106" cy="55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Argument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45" name="Rectangle 327"/>
                <p:cNvSpPr>
                  <a:spLocks noChangeArrowheads="1"/>
                </p:cNvSpPr>
                <p:nvPr/>
              </p:nvSpPr>
              <p:spPr bwMode="auto">
                <a:xfrm>
                  <a:off x="0" y="2609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7" name="Group 330"/>
              <p:cNvGrpSpPr>
                <a:grpSpLocks/>
              </p:cNvGrpSpPr>
              <p:nvPr/>
            </p:nvGrpSpPr>
            <p:grpSpPr bwMode="auto">
              <a:xfrm>
                <a:off x="1106" y="2609"/>
                <a:ext cx="1106" cy="556"/>
                <a:chOff x="1106" y="2609"/>
                <a:chExt cx="1106" cy="556"/>
              </a:xfrm>
            </p:grpSpPr>
            <p:sp>
              <p:nvSpPr>
                <p:cNvPr id="100442" name="Rectangle 258"/>
                <p:cNvSpPr>
                  <a:spLocks noChangeArrowheads="1"/>
                </p:cNvSpPr>
                <p:nvPr/>
              </p:nvSpPr>
              <p:spPr bwMode="auto">
                <a:xfrm>
                  <a:off x="1106" y="2609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"If you sin, you</a:t>
                  </a:r>
                  <a:r>
                    <a:rPr lang="en-US" altLang="en-US" sz="180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suffer</a:t>
                  </a:r>
                  <a:r>
                    <a:rPr lang="en-US" altLang="ja-JP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43" name="Rectangle 329"/>
                <p:cNvSpPr>
                  <a:spLocks noChangeArrowheads="1"/>
                </p:cNvSpPr>
                <p:nvPr/>
              </p:nvSpPr>
              <p:spPr bwMode="auto">
                <a:xfrm>
                  <a:off x="1106" y="2609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8" name="Group 332"/>
              <p:cNvGrpSpPr>
                <a:grpSpLocks/>
              </p:cNvGrpSpPr>
              <p:nvPr/>
            </p:nvGrpSpPr>
            <p:grpSpPr bwMode="auto">
              <a:xfrm>
                <a:off x="2212" y="2609"/>
                <a:ext cx="1106" cy="556"/>
                <a:chOff x="2212" y="2609"/>
                <a:chExt cx="1106" cy="556"/>
              </a:xfrm>
            </p:grpSpPr>
            <p:sp>
              <p:nvSpPr>
                <p:cNvPr id="100440" name="Rectangle 259"/>
                <p:cNvSpPr>
                  <a:spLocks noChangeArrowheads="1"/>
                </p:cNvSpPr>
                <p:nvPr/>
              </p:nvSpPr>
              <p:spPr bwMode="auto">
                <a:xfrm>
                  <a:off x="2212" y="2609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"You must be</a:t>
                  </a:r>
                  <a:r>
                    <a:rPr lang="en-US" altLang="en-US" sz="180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s</a:t>
                  </a: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inning</a:t>
                  </a:r>
                  <a:r>
                    <a:rPr lang="en-US" altLang="ja-JP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41" name="Rectangle 331"/>
                <p:cNvSpPr>
                  <a:spLocks noChangeArrowheads="1"/>
                </p:cNvSpPr>
                <p:nvPr/>
              </p:nvSpPr>
              <p:spPr bwMode="auto">
                <a:xfrm>
                  <a:off x="2212" y="2609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89" name="Group 334"/>
              <p:cNvGrpSpPr>
                <a:grpSpLocks/>
              </p:cNvGrpSpPr>
              <p:nvPr/>
            </p:nvGrpSpPr>
            <p:grpSpPr bwMode="auto">
              <a:xfrm>
                <a:off x="3318" y="2609"/>
                <a:ext cx="1106" cy="556"/>
                <a:chOff x="3318" y="2609"/>
                <a:chExt cx="1106" cy="556"/>
              </a:xfrm>
            </p:grpSpPr>
            <p:sp>
              <p:nvSpPr>
                <p:cNvPr id="1004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3318" y="2609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"You are sinning"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39" name="Rectangle 333"/>
                <p:cNvSpPr>
                  <a:spLocks noChangeArrowheads="1"/>
                </p:cNvSpPr>
                <p:nvPr/>
              </p:nvSpPr>
              <p:spPr bwMode="auto">
                <a:xfrm>
                  <a:off x="3318" y="2609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0" name="Group 336"/>
              <p:cNvGrpSpPr>
                <a:grpSpLocks/>
              </p:cNvGrpSpPr>
              <p:nvPr/>
            </p:nvGrpSpPr>
            <p:grpSpPr bwMode="auto">
              <a:xfrm>
                <a:off x="4424" y="2609"/>
                <a:ext cx="1106" cy="556"/>
                <a:chOff x="4424" y="2609"/>
                <a:chExt cx="1106" cy="556"/>
              </a:xfrm>
            </p:grpSpPr>
            <p:sp>
              <p:nvSpPr>
                <p:cNvPr id="100436" name="Rectangle 261"/>
                <p:cNvSpPr>
                  <a:spLocks noChangeArrowheads="1"/>
                </p:cNvSpPr>
                <p:nvPr/>
              </p:nvSpPr>
              <p:spPr bwMode="auto">
                <a:xfrm>
                  <a:off x="4424" y="2609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"God purifies and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teaches"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37" name="Rectangle 335"/>
                <p:cNvSpPr>
                  <a:spLocks noChangeArrowheads="1"/>
                </p:cNvSpPr>
                <p:nvPr/>
              </p:nvSpPr>
              <p:spPr bwMode="auto">
                <a:xfrm>
                  <a:off x="4424" y="2609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1" name="Group 338"/>
              <p:cNvGrpSpPr>
                <a:grpSpLocks/>
              </p:cNvGrpSpPr>
              <p:nvPr/>
            </p:nvGrpSpPr>
            <p:grpSpPr bwMode="auto">
              <a:xfrm>
                <a:off x="0" y="3165"/>
                <a:ext cx="1106" cy="556"/>
                <a:chOff x="0" y="3165"/>
                <a:chExt cx="1106" cy="556"/>
              </a:xfrm>
            </p:grpSpPr>
            <p:sp>
              <p:nvSpPr>
                <p:cNvPr id="524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0" y="3165"/>
                  <a:ext cx="1106" cy="55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Advice to Job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35" name="Rectangle 337"/>
                <p:cNvSpPr>
                  <a:spLocks noChangeArrowheads="1"/>
                </p:cNvSpPr>
                <p:nvPr/>
              </p:nvSpPr>
              <p:spPr bwMode="auto">
                <a:xfrm>
                  <a:off x="0" y="3165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2" name="Group 340"/>
              <p:cNvGrpSpPr>
                <a:grpSpLocks/>
              </p:cNvGrpSpPr>
              <p:nvPr/>
            </p:nvGrpSpPr>
            <p:grpSpPr bwMode="auto">
              <a:xfrm>
                <a:off x="1106" y="3165"/>
                <a:ext cx="1106" cy="556"/>
                <a:chOff x="1106" y="3165"/>
                <a:chExt cx="1106" cy="556"/>
              </a:xfrm>
            </p:grpSpPr>
            <p:sp>
              <p:nvSpPr>
                <p:cNvPr id="100432" name="Rectangle 263"/>
                <p:cNvSpPr>
                  <a:spLocks noChangeArrowheads="1"/>
                </p:cNvSpPr>
                <p:nvPr/>
              </p:nvSpPr>
              <p:spPr bwMode="auto">
                <a:xfrm>
                  <a:off x="1106" y="3165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Only the wicked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suffer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33" name="Rectangle 339"/>
                <p:cNvSpPr>
                  <a:spLocks noChangeArrowheads="1"/>
                </p:cNvSpPr>
                <p:nvPr/>
              </p:nvSpPr>
              <p:spPr bwMode="auto">
                <a:xfrm>
                  <a:off x="1106" y="3165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3" name="Group 342"/>
              <p:cNvGrpSpPr>
                <a:grpSpLocks/>
              </p:cNvGrpSpPr>
              <p:nvPr/>
            </p:nvGrpSpPr>
            <p:grpSpPr bwMode="auto">
              <a:xfrm>
                <a:off x="2212" y="3165"/>
                <a:ext cx="1106" cy="556"/>
                <a:chOff x="2212" y="3165"/>
                <a:chExt cx="1106" cy="556"/>
              </a:xfrm>
            </p:grpSpPr>
            <p:sp>
              <p:nvSpPr>
                <p:cNvPr id="100430" name="Rectangle 264"/>
                <p:cNvSpPr>
                  <a:spLocks noChangeArrowheads="1"/>
                </p:cNvSpPr>
                <p:nvPr/>
              </p:nvSpPr>
              <p:spPr bwMode="auto">
                <a:xfrm>
                  <a:off x="2212" y="3165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The wicked always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suffer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31" name="Rectangle 341"/>
                <p:cNvSpPr>
                  <a:spLocks noChangeArrowheads="1"/>
                </p:cNvSpPr>
                <p:nvPr/>
              </p:nvSpPr>
              <p:spPr bwMode="auto">
                <a:xfrm>
                  <a:off x="2212" y="3165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4" name="Group 344"/>
              <p:cNvGrpSpPr>
                <a:grpSpLocks/>
              </p:cNvGrpSpPr>
              <p:nvPr/>
            </p:nvGrpSpPr>
            <p:grpSpPr bwMode="auto">
              <a:xfrm>
                <a:off x="3318" y="3165"/>
                <a:ext cx="1106" cy="556"/>
                <a:chOff x="3318" y="3165"/>
                <a:chExt cx="1106" cy="556"/>
              </a:xfrm>
            </p:grpSpPr>
            <p:sp>
              <p:nvSpPr>
                <p:cNvPr id="100428" name="Rectangle 265"/>
                <p:cNvSpPr>
                  <a:spLocks noChangeArrowheads="1"/>
                </p:cNvSpPr>
                <p:nvPr/>
              </p:nvSpPr>
              <p:spPr bwMode="auto">
                <a:xfrm>
                  <a:off x="3318" y="3165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The wicked are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short-lived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29" name="Rectangle 343"/>
                <p:cNvSpPr>
                  <a:spLocks noChangeArrowheads="1"/>
                </p:cNvSpPr>
                <p:nvPr/>
              </p:nvSpPr>
              <p:spPr bwMode="auto">
                <a:xfrm>
                  <a:off x="3318" y="3165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5" name="Group 346"/>
              <p:cNvGrpSpPr>
                <a:grpSpLocks/>
              </p:cNvGrpSpPr>
              <p:nvPr/>
            </p:nvGrpSpPr>
            <p:grpSpPr bwMode="auto">
              <a:xfrm>
                <a:off x="4424" y="3165"/>
                <a:ext cx="1106" cy="556"/>
                <a:chOff x="4424" y="3165"/>
                <a:chExt cx="1106" cy="556"/>
              </a:xfrm>
            </p:grpSpPr>
            <p:sp>
              <p:nvSpPr>
                <p:cNvPr id="100426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24" y="3165"/>
                  <a:ext cx="1106" cy="556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Humble yourself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and submit to God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27" name="Rectangle 345"/>
                <p:cNvSpPr>
                  <a:spLocks noChangeArrowheads="1"/>
                </p:cNvSpPr>
                <p:nvPr/>
              </p:nvSpPr>
              <p:spPr bwMode="auto">
                <a:xfrm>
                  <a:off x="4424" y="3165"/>
                  <a:ext cx="1106" cy="55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6" name="Group 348"/>
              <p:cNvGrpSpPr>
                <a:grpSpLocks/>
              </p:cNvGrpSpPr>
              <p:nvPr/>
            </p:nvGrpSpPr>
            <p:grpSpPr bwMode="auto">
              <a:xfrm>
                <a:off x="0" y="3721"/>
                <a:ext cx="1106" cy="461"/>
                <a:chOff x="0" y="3721"/>
                <a:chExt cx="1106" cy="461"/>
              </a:xfrm>
            </p:grpSpPr>
            <p:sp>
              <p:nvSpPr>
                <p:cNvPr id="524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0" y="3719"/>
                  <a:ext cx="1106" cy="46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Key Verse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25" name="Rectangle 347"/>
                <p:cNvSpPr>
                  <a:spLocks noChangeArrowheads="1"/>
                </p:cNvSpPr>
                <p:nvPr/>
              </p:nvSpPr>
              <p:spPr bwMode="auto">
                <a:xfrm>
                  <a:off x="0" y="3721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7" name="Group 350"/>
              <p:cNvGrpSpPr>
                <a:grpSpLocks/>
              </p:cNvGrpSpPr>
              <p:nvPr/>
            </p:nvGrpSpPr>
            <p:grpSpPr bwMode="auto">
              <a:xfrm>
                <a:off x="1106" y="3721"/>
                <a:ext cx="1106" cy="461"/>
                <a:chOff x="1106" y="3721"/>
                <a:chExt cx="1106" cy="461"/>
              </a:xfrm>
            </p:grpSpPr>
            <p:sp>
              <p:nvSpPr>
                <p:cNvPr id="10042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106" y="3721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4:8; 5:17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23" name="Rectangle 349"/>
                <p:cNvSpPr>
                  <a:spLocks noChangeArrowheads="1"/>
                </p:cNvSpPr>
                <p:nvPr/>
              </p:nvSpPr>
              <p:spPr bwMode="auto">
                <a:xfrm>
                  <a:off x="1106" y="3721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8" name="Group 352"/>
              <p:cNvGrpSpPr>
                <a:grpSpLocks/>
              </p:cNvGrpSpPr>
              <p:nvPr/>
            </p:nvGrpSpPr>
            <p:grpSpPr bwMode="auto">
              <a:xfrm>
                <a:off x="2212" y="3721"/>
                <a:ext cx="1106" cy="461"/>
                <a:chOff x="2212" y="3721"/>
                <a:chExt cx="1106" cy="461"/>
              </a:xfrm>
            </p:grpSpPr>
            <p:sp>
              <p:nvSpPr>
                <p:cNvPr id="100420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12" y="3721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8:8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21" name="Rectangle 351"/>
                <p:cNvSpPr>
                  <a:spLocks noChangeArrowheads="1"/>
                </p:cNvSpPr>
                <p:nvPr/>
              </p:nvSpPr>
              <p:spPr bwMode="auto">
                <a:xfrm>
                  <a:off x="2212" y="3721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399" name="Group 354"/>
              <p:cNvGrpSpPr>
                <a:grpSpLocks/>
              </p:cNvGrpSpPr>
              <p:nvPr/>
            </p:nvGrpSpPr>
            <p:grpSpPr bwMode="auto">
              <a:xfrm>
                <a:off x="3318" y="3721"/>
                <a:ext cx="1106" cy="461"/>
                <a:chOff x="3318" y="3721"/>
                <a:chExt cx="1106" cy="461"/>
              </a:xfrm>
            </p:grpSpPr>
            <p:sp>
              <p:nvSpPr>
                <p:cNvPr id="100418" name="Rectangle 270"/>
                <p:cNvSpPr>
                  <a:spLocks noChangeArrowheads="1"/>
                </p:cNvSpPr>
                <p:nvPr/>
              </p:nvSpPr>
              <p:spPr bwMode="auto">
                <a:xfrm>
                  <a:off x="3318" y="3721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20:5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19" name="Rectangle 353"/>
                <p:cNvSpPr>
                  <a:spLocks noChangeArrowheads="1"/>
                </p:cNvSpPr>
                <p:nvPr/>
              </p:nvSpPr>
              <p:spPr bwMode="auto">
                <a:xfrm>
                  <a:off x="3318" y="3721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0" name="Group 356"/>
              <p:cNvGrpSpPr>
                <a:grpSpLocks/>
              </p:cNvGrpSpPr>
              <p:nvPr/>
            </p:nvGrpSpPr>
            <p:grpSpPr bwMode="auto">
              <a:xfrm>
                <a:off x="4424" y="3721"/>
                <a:ext cx="1106" cy="461"/>
                <a:chOff x="4424" y="3721"/>
                <a:chExt cx="1106" cy="461"/>
              </a:xfrm>
            </p:grpSpPr>
            <p:sp>
              <p:nvSpPr>
                <p:cNvPr id="100416" name="Rectangle 271"/>
                <p:cNvSpPr>
                  <a:spLocks noChangeArrowheads="1"/>
                </p:cNvSpPr>
                <p:nvPr/>
              </p:nvSpPr>
              <p:spPr bwMode="auto">
                <a:xfrm>
                  <a:off x="4424" y="3721"/>
                  <a:ext cx="1106" cy="461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37:23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17" name="Rectangle 355"/>
                <p:cNvSpPr>
                  <a:spLocks noChangeArrowheads="1"/>
                </p:cNvSpPr>
                <p:nvPr/>
              </p:nvSpPr>
              <p:spPr bwMode="auto">
                <a:xfrm>
                  <a:off x="4424" y="3721"/>
                  <a:ext cx="1106" cy="461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1" name="Group 358"/>
              <p:cNvGrpSpPr>
                <a:grpSpLocks/>
              </p:cNvGrpSpPr>
              <p:nvPr/>
            </p:nvGrpSpPr>
            <p:grpSpPr bwMode="auto">
              <a:xfrm>
                <a:off x="0" y="4182"/>
                <a:ext cx="1106" cy="690"/>
                <a:chOff x="0" y="4182"/>
                <a:chExt cx="1106" cy="690"/>
              </a:xfrm>
            </p:grpSpPr>
            <p:sp>
              <p:nvSpPr>
                <p:cNvPr id="524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0" y="4182"/>
                  <a:ext cx="1106" cy="69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1800" b="1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Concept of God</a:t>
                  </a:r>
                  <a:endParaRPr lang="en-US" sz="180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00415" name="Rectangle 357"/>
                <p:cNvSpPr>
                  <a:spLocks noChangeArrowheads="1"/>
                </p:cNvSpPr>
                <p:nvPr/>
              </p:nvSpPr>
              <p:spPr bwMode="auto">
                <a:xfrm>
                  <a:off x="0" y="4182"/>
                  <a:ext cx="1106" cy="69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2" name="Group 360"/>
              <p:cNvGrpSpPr>
                <a:grpSpLocks/>
              </p:cNvGrpSpPr>
              <p:nvPr/>
            </p:nvGrpSpPr>
            <p:grpSpPr bwMode="auto">
              <a:xfrm>
                <a:off x="1106" y="4182"/>
                <a:ext cx="1106" cy="690"/>
                <a:chOff x="1106" y="4182"/>
                <a:chExt cx="1106" cy="690"/>
              </a:xfrm>
            </p:grpSpPr>
            <p:sp>
              <p:nvSpPr>
                <p:cNvPr id="100412" name="Rectangle 273"/>
                <p:cNvSpPr>
                  <a:spLocks noChangeArrowheads="1"/>
                </p:cNvSpPr>
                <p:nvPr/>
              </p:nvSpPr>
              <p:spPr bwMode="auto">
                <a:xfrm>
                  <a:off x="1106" y="4182"/>
                  <a:ext cx="1106" cy="690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Righteous;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punishes wicked, blesses good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13" name="Rectangle 359"/>
                <p:cNvSpPr>
                  <a:spLocks noChangeArrowheads="1"/>
                </p:cNvSpPr>
                <p:nvPr/>
              </p:nvSpPr>
              <p:spPr bwMode="auto">
                <a:xfrm>
                  <a:off x="1106" y="4182"/>
                  <a:ext cx="1106" cy="69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3" name="Group 362"/>
              <p:cNvGrpSpPr>
                <a:grpSpLocks/>
              </p:cNvGrpSpPr>
              <p:nvPr/>
            </p:nvGrpSpPr>
            <p:grpSpPr bwMode="auto">
              <a:xfrm>
                <a:off x="2212" y="4182"/>
                <a:ext cx="1106" cy="690"/>
                <a:chOff x="2212" y="4182"/>
                <a:chExt cx="1106" cy="690"/>
              </a:xfrm>
            </p:grpSpPr>
            <p:sp>
              <p:nvSpPr>
                <p:cNvPr id="100410" name="Rectangle 274"/>
                <p:cNvSpPr>
                  <a:spLocks noChangeArrowheads="1"/>
                </p:cNvSpPr>
                <p:nvPr/>
              </p:nvSpPr>
              <p:spPr bwMode="auto">
                <a:xfrm>
                  <a:off x="2212" y="4182"/>
                  <a:ext cx="1106" cy="690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Judge; immovable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lawgiver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11" name="Rectangle 361"/>
                <p:cNvSpPr>
                  <a:spLocks noChangeArrowheads="1"/>
                </p:cNvSpPr>
                <p:nvPr/>
              </p:nvSpPr>
              <p:spPr bwMode="auto">
                <a:xfrm>
                  <a:off x="2212" y="4182"/>
                  <a:ext cx="1106" cy="69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4" name="Group 364"/>
              <p:cNvGrpSpPr>
                <a:grpSpLocks/>
              </p:cNvGrpSpPr>
              <p:nvPr/>
            </p:nvGrpSpPr>
            <p:grpSpPr bwMode="auto">
              <a:xfrm>
                <a:off x="3318" y="4182"/>
                <a:ext cx="1106" cy="690"/>
                <a:chOff x="3318" y="4182"/>
                <a:chExt cx="1106" cy="690"/>
              </a:xfrm>
            </p:grpSpPr>
            <p:sp>
              <p:nvSpPr>
                <p:cNvPr id="100408" name="Rectangle 275"/>
                <p:cNvSpPr>
                  <a:spLocks noChangeArrowheads="1"/>
                </p:cNvSpPr>
                <p:nvPr/>
              </p:nvSpPr>
              <p:spPr bwMode="auto">
                <a:xfrm>
                  <a:off x="3318" y="4182"/>
                  <a:ext cx="1106" cy="690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Unbending,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merciless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09" name="Rectangle 363"/>
                <p:cNvSpPr>
                  <a:spLocks noChangeArrowheads="1"/>
                </p:cNvSpPr>
                <p:nvPr/>
              </p:nvSpPr>
              <p:spPr bwMode="auto">
                <a:xfrm>
                  <a:off x="3318" y="4182"/>
                  <a:ext cx="1106" cy="69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0405" name="Group 366"/>
              <p:cNvGrpSpPr>
                <a:grpSpLocks/>
              </p:cNvGrpSpPr>
              <p:nvPr/>
            </p:nvGrpSpPr>
            <p:grpSpPr bwMode="auto">
              <a:xfrm>
                <a:off x="4424" y="4182"/>
                <a:ext cx="1106" cy="690"/>
                <a:chOff x="4424" y="4182"/>
                <a:chExt cx="1106" cy="690"/>
              </a:xfrm>
            </p:grpSpPr>
            <p:sp>
              <p:nvSpPr>
                <p:cNvPr id="100406" name="Rectangle 276"/>
                <p:cNvSpPr>
                  <a:spLocks noChangeArrowheads="1"/>
                </p:cNvSpPr>
                <p:nvPr/>
              </p:nvSpPr>
              <p:spPr bwMode="auto">
                <a:xfrm>
                  <a:off x="4424" y="4182"/>
                  <a:ext cx="1106" cy="690"/>
                </a:xfrm>
                <a:prstGeom prst="rect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Disciplinarian,</a:t>
                  </a:r>
                  <a:endParaRPr lang="en-US" altLang="en-US" sz="18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teacher</a:t>
                  </a:r>
                  <a:endParaRPr lang="en-US" altLang="en-U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0407" name="Rectangle 365"/>
                <p:cNvSpPr>
                  <a:spLocks noChangeArrowheads="1"/>
                </p:cNvSpPr>
                <p:nvPr/>
              </p:nvSpPr>
              <p:spPr bwMode="auto">
                <a:xfrm>
                  <a:off x="4424" y="4182"/>
                  <a:ext cx="1106" cy="690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00360" name="Rectangle 368"/>
            <p:cNvSpPr>
              <a:spLocks noChangeArrowheads="1"/>
            </p:cNvSpPr>
            <p:nvPr/>
          </p:nvSpPr>
          <p:spPr bwMode="auto">
            <a:xfrm>
              <a:off x="-4" y="-4"/>
              <a:ext cx="5538" cy="4880"/>
            </a:xfrm>
            <a:prstGeom prst="rect">
              <a:avLst/>
            </a:prstGeom>
            <a:noFill/>
            <a:ln w="14287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00357" name="Picture 141" descr="job20with20his20friends2020a20portrait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36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3"/>
          <p:cNvSpPr txBox="1">
            <a:spLocks noChangeArrowheads="1"/>
          </p:cNvSpPr>
          <p:nvPr/>
        </p:nvSpPr>
        <p:spPr bwMode="auto">
          <a:xfrm>
            <a:off x="1979613" y="515938"/>
            <a:ext cx="6019800" cy="320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Wilkinson &amp; Kenneth Boa, </a:t>
            </a:r>
            <a:r>
              <a:rPr lang="en-US" altLang="zh-CN" sz="16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Thru the Bible</a:t>
            </a:r>
            <a:endParaRPr lang="en-US" altLang="en-US" sz="1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98" descr="job9781587432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2"/>
          <a:stretch>
            <a:fillRect/>
          </a:stretch>
        </p:blipFill>
        <p:spPr bwMode="auto">
          <a:xfrm>
            <a:off x="6781800" y="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97" descr="job9781587432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2"/>
          <a:stretch>
            <a:fillRect/>
          </a:stretch>
        </p:blipFill>
        <p:spPr bwMode="auto">
          <a:xfrm>
            <a:off x="4343400" y="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96" descr="job9781587432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2"/>
          <a:stretch>
            <a:fillRect/>
          </a:stretch>
        </p:blipFill>
        <p:spPr bwMode="auto">
          <a:xfrm>
            <a:off x="1905000" y="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2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372</a:t>
            </a:r>
          </a:p>
        </p:txBody>
      </p:sp>
      <p:grpSp>
        <p:nvGrpSpPr>
          <p:cNvPr id="102406" name="Group 96"/>
          <p:cNvGrpSpPr>
            <a:grpSpLocks/>
          </p:cNvGrpSpPr>
          <p:nvPr/>
        </p:nvGrpSpPr>
        <p:grpSpPr bwMode="auto">
          <a:xfrm>
            <a:off x="9525" y="38100"/>
            <a:ext cx="9124950" cy="6815138"/>
            <a:chOff x="0" y="-850"/>
            <a:chExt cx="4149" cy="5219"/>
          </a:xfrm>
        </p:grpSpPr>
        <p:grpSp>
          <p:nvGrpSpPr>
            <p:cNvPr id="102408" name="Group 33"/>
            <p:cNvGrpSpPr>
              <a:grpSpLocks/>
            </p:cNvGrpSpPr>
            <p:nvPr/>
          </p:nvGrpSpPr>
          <p:grpSpPr bwMode="auto">
            <a:xfrm>
              <a:off x="0" y="0"/>
              <a:ext cx="846" cy="729"/>
              <a:chOff x="0" y="0"/>
              <a:chExt cx="846" cy="729"/>
            </a:xfrm>
          </p:grpSpPr>
          <p:sp>
            <p:nvSpPr>
              <p:cNvPr id="102486" name="Rectangle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46" cy="729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87" name="Group 31"/>
              <p:cNvGrpSpPr>
                <a:grpSpLocks/>
              </p:cNvGrpSpPr>
              <p:nvPr/>
            </p:nvGrpSpPr>
            <p:grpSpPr bwMode="auto">
              <a:xfrm>
                <a:off x="0" y="0"/>
                <a:ext cx="846" cy="729"/>
                <a:chOff x="0" y="0"/>
                <a:chExt cx="846" cy="729"/>
              </a:xfrm>
            </p:grpSpPr>
            <p:sp>
              <p:nvSpPr>
                <p:cNvPr id="102488" name="Rectangle 6"/>
                <p:cNvSpPr>
                  <a:spLocks noChangeArrowheads="1"/>
                </p:cNvSpPr>
                <p:nvPr/>
              </p:nvSpPr>
              <p:spPr bwMode="auto">
                <a:xfrm>
                  <a:off x="32" y="0"/>
                  <a:ext cx="782" cy="729"/>
                </a:xfrm>
                <a:prstGeom prst="rect">
                  <a:avLst/>
                </a:prstGeom>
                <a:solidFill>
                  <a:srgbClr val="191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 Cycle</a:t>
                  </a:r>
                  <a:endPara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02489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729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09" name="Group 37"/>
            <p:cNvGrpSpPr>
              <a:grpSpLocks/>
            </p:cNvGrpSpPr>
            <p:nvPr/>
          </p:nvGrpSpPr>
          <p:grpSpPr bwMode="auto">
            <a:xfrm>
              <a:off x="846" y="-850"/>
              <a:ext cx="1101" cy="1579"/>
              <a:chOff x="846" y="-850"/>
              <a:chExt cx="1101" cy="1579"/>
            </a:xfrm>
          </p:grpSpPr>
          <p:sp>
            <p:nvSpPr>
              <p:cNvPr id="102484" name="Rectangle 36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101" cy="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183" name="Rectangle 7"/>
              <p:cNvSpPr>
                <a:spLocks noChangeArrowheads="1"/>
              </p:cNvSpPr>
              <p:nvPr/>
            </p:nvSpPr>
            <p:spPr bwMode="auto">
              <a:xfrm>
                <a:off x="931" y="-850"/>
                <a:ext cx="863" cy="72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0" tIns="0" rIns="0" bIns="0" anchor="ctr" anchorCtr="1"/>
              <a:lstStyle/>
              <a:p>
                <a:pPr algn="ctr" eaLnBrk="1" hangingPunct="1">
                  <a:defRPr/>
                </a:pPr>
                <a:r>
                  <a:rPr lang="en-US" altLang="zh-CN" sz="6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SimSun" pitchFamily="2" charset="-122"/>
                  </a:rPr>
                  <a:t> 1</a:t>
                </a:r>
                <a:endParaRPr lang="en-US" altLang="zh-CN" sz="66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ea typeface="SimSun" pitchFamily="2" charset="-122"/>
                </a:endParaRPr>
              </a:p>
            </p:txBody>
          </p:sp>
        </p:grpSp>
        <p:grpSp>
          <p:nvGrpSpPr>
            <p:cNvPr id="102410" name="Group 41"/>
            <p:cNvGrpSpPr>
              <a:grpSpLocks/>
            </p:cNvGrpSpPr>
            <p:nvPr/>
          </p:nvGrpSpPr>
          <p:grpSpPr bwMode="auto">
            <a:xfrm>
              <a:off x="1947" y="-850"/>
              <a:ext cx="1101" cy="1579"/>
              <a:chOff x="1947" y="-850"/>
              <a:chExt cx="1101" cy="1579"/>
            </a:xfrm>
          </p:grpSpPr>
          <p:sp>
            <p:nvSpPr>
              <p:cNvPr id="102482" name="Rectangle 40"/>
              <p:cNvSpPr>
                <a:spLocks noChangeArrowheads="1"/>
              </p:cNvSpPr>
              <p:nvPr/>
            </p:nvSpPr>
            <p:spPr bwMode="auto">
              <a:xfrm>
                <a:off x="1947" y="0"/>
                <a:ext cx="1101" cy="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184" name="Rectangle 8"/>
              <p:cNvSpPr>
                <a:spLocks noChangeArrowheads="1"/>
              </p:cNvSpPr>
              <p:nvPr/>
            </p:nvSpPr>
            <p:spPr bwMode="auto">
              <a:xfrm>
                <a:off x="2032" y="-850"/>
                <a:ext cx="864" cy="72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0" tIns="0" rIns="0" bIns="0" anchor="ctr" anchorCtr="1"/>
              <a:lstStyle/>
              <a:p>
                <a:pPr algn="ctr" eaLnBrk="1" hangingPunct="1">
                  <a:defRPr/>
                </a:pPr>
                <a:r>
                  <a:rPr lang="en-US" altLang="zh-CN" sz="6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SimSun" pitchFamily="2" charset="-122"/>
                  </a:rPr>
                  <a:t> 2</a:t>
                </a:r>
                <a:endParaRPr lang="en-US" altLang="zh-CN" sz="66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ea typeface="SimSun" pitchFamily="2" charset="-122"/>
                </a:endParaRPr>
              </a:p>
            </p:txBody>
          </p:sp>
        </p:grpSp>
        <p:grpSp>
          <p:nvGrpSpPr>
            <p:cNvPr id="102411" name="Group 45"/>
            <p:cNvGrpSpPr>
              <a:grpSpLocks/>
            </p:cNvGrpSpPr>
            <p:nvPr/>
          </p:nvGrpSpPr>
          <p:grpSpPr bwMode="auto">
            <a:xfrm>
              <a:off x="3048" y="-850"/>
              <a:ext cx="1101" cy="1579"/>
              <a:chOff x="3048" y="-850"/>
              <a:chExt cx="1101" cy="1579"/>
            </a:xfrm>
          </p:grpSpPr>
          <p:sp>
            <p:nvSpPr>
              <p:cNvPr id="102480" name="Rectangle 44"/>
              <p:cNvSpPr>
                <a:spLocks noChangeArrowheads="1"/>
              </p:cNvSpPr>
              <p:nvPr/>
            </p:nvSpPr>
            <p:spPr bwMode="auto">
              <a:xfrm>
                <a:off x="3048" y="0"/>
                <a:ext cx="1101" cy="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185" name="Rectangle 9"/>
              <p:cNvSpPr>
                <a:spLocks noChangeArrowheads="1"/>
              </p:cNvSpPr>
              <p:nvPr/>
            </p:nvSpPr>
            <p:spPr bwMode="auto">
              <a:xfrm>
                <a:off x="3133" y="-850"/>
                <a:ext cx="863" cy="72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0" tIns="0" rIns="0" bIns="0" anchor="ctr" anchorCtr="1"/>
              <a:lstStyle/>
              <a:p>
                <a:pPr algn="ctr" eaLnBrk="1" hangingPunct="1">
                  <a:defRPr/>
                </a:pPr>
                <a:r>
                  <a:rPr lang="en-US" altLang="zh-CN" sz="6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SimSun" pitchFamily="2" charset="-122"/>
                  </a:rPr>
                  <a:t> 3</a:t>
                </a:r>
                <a:endParaRPr lang="en-US" altLang="zh-CN" sz="66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ea typeface="SimSun" pitchFamily="2" charset="-122"/>
                </a:endParaRPr>
              </a:p>
            </p:txBody>
          </p:sp>
        </p:grpSp>
        <p:grpSp>
          <p:nvGrpSpPr>
            <p:cNvPr id="102412" name="Group 49"/>
            <p:cNvGrpSpPr>
              <a:grpSpLocks/>
            </p:cNvGrpSpPr>
            <p:nvPr/>
          </p:nvGrpSpPr>
          <p:grpSpPr bwMode="auto">
            <a:xfrm>
              <a:off x="0" y="729"/>
              <a:ext cx="846" cy="653"/>
              <a:chOff x="0" y="729"/>
              <a:chExt cx="846" cy="653"/>
            </a:xfrm>
          </p:grpSpPr>
          <p:sp>
            <p:nvSpPr>
              <p:cNvPr id="102476" name="Rectangle 48"/>
              <p:cNvSpPr>
                <a:spLocks noChangeArrowheads="1"/>
              </p:cNvSpPr>
              <p:nvPr/>
            </p:nvSpPr>
            <p:spPr bwMode="auto">
              <a:xfrm>
                <a:off x="0" y="729"/>
                <a:ext cx="846" cy="653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77" name="Group 47"/>
              <p:cNvGrpSpPr>
                <a:grpSpLocks/>
              </p:cNvGrpSpPr>
              <p:nvPr/>
            </p:nvGrpSpPr>
            <p:grpSpPr bwMode="auto">
              <a:xfrm>
                <a:off x="0" y="729"/>
                <a:ext cx="846" cy="653"/>
                <a:chOff x="0" y="729"/>
                <a:chExt cx="846" cy="653"/>
              </a:xfrm>
            </p:grpSpPr>
            <p:sp>
              <p:nvSpPr>
                <p:cNvPr id="102478" name="Rectangle 10"/>
                <p:cNvSpPr>
                  <a:spLocks noChangeArrowheads="1"/>
                </p:cNvSpPr>
                <p:nvPr/>
              </p:nvSpPr>
              <p:spPr bwMode="auto">
                <a:xfrm>
                  <a:off x="32" y="729"/>
                  <a:ext cx="782" cy="653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 Tone</a:t>
                  </a:r>
                </a:p>
              </p:txBody>
            </p:sp>
            <p:sp>
              <p:nvSpPr>
                <p:cNvPr id="102479" name="Rectangle 46"/>
                <p:cNvSpPr>
                  <a:spLocks noChangeArrowheads="1"/>
                </p:cNvSpPr>
                <p:nvPr/>
              </p:nvSpPr>
              <p:spPr bwMode="auto">
                <a:xfrm>
                  <a:off x="0" y="729"/>
                  <a:ext cx="846" cy="6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13" name="Group 51"/>
            <p:cNvGrpSpPr>
              <a:grpSpLocks/>
            </p:cNvGrpSpPr>
            <p:nvPr/>
          </p:nvGrpSpPr>
          <p:grpSpPr bwMode="auto">
            <a:xfrm>
              <a:off x="846" y="755"/>
              <a:ext cx="1101" cy="627"/>
              <a:chOff x="846" y="755"/>
              <a:chExt cx="1101" cy="627"/>
            </a:xfrm>
          </p:grpSpPr>
          <p:sp>
            <p:nvSpPr>
              <p:cNvPr id="102474" name="Rectangle 11"/>
              <p:cNvSpPr>
                <a:spLocks noChangeArrowheads="1"/>
              </p:cNvSpPr>
              <p:nvPr/>
            </p:nvSpPr>
            <p:spPr bwMode="auto">
              <a:xfrm>
                <a:off x="878" y="813"/>
                <a:ext cx="1037" cy="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Implication</a:t>
                </a:r>
              </a:p>
            </p:txBody>
          </p:sp>
          <p:sp>
            <p:nvSpPr>
              <p:cNvPr id="102475" name="Rectangle 50"/>
              <p:cNvSpPr>
                <a:spLocks noChangeArrowheads="1"/>
              </p:cNvSpPr>
              <p:nvPr/>
            </p:nvSpPr>
            <p:spPr bwMode="auto">
              <a:xfrm>
                <a:off x="846" y="755"/>
                <a:ext cx="1101" cy="627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02414" name="Rectangle 12"/>
            <p:cNvSpPr>
              <a:spLocks noChangeArrowheads="1"/>
            </p:cNvSpPr>
            <p:nvPr/>
          </p:nvSpPr>
          <p:spPr bwMode="auto">
            <a:xfrm>
              <a:off x="1979" y="729"/>
              <a:ext cx="1037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800" b="1">
                  <a:latin typeface="Arial Narrow" panose="020B0606020202030204" pitchFamily="34" charset="0"/>
                  <a:ea typeface="SimSun" panose="02010600030101010101" pitchFamily="2" charset="-122"/>
                </a:rPr>
                <a:t> Insinuation</a:t>
              </a:r>
            </a:p>
          </p:txBody>
        </p:sp>
        <p:grpSp>
          <p:nvGrpSpPr>
            <p:cNvPr id="102415" name="Group 55"/>
            <p:cNvGrpSpPr>
              <a:grpSpLocks/>
            </p:cNvGrpSpPr>
            <p:nvPr/>
          </p:nvGrpSpPr>
          <p:grpSpPr bwMode="auto">
            <a:xfrm>
              <a:off x="3048" y="729"/>
              <a:ext cx="1101" cy="653"/>
              <a:chOff x="3048" y="729"/>
              <a:chExt cx="1101" cy="653"/>
            </a:xfrm>
          </p:grpSpPr>
          <p:sp>
            <p:nvSpPr>
              <p:cNvPr id="102472" name="Rectangle 13"/>
              <p:cNvSpPr>
                <a:spLocks noChangeArrowheads="1"/>
              </p:cNvSpPr>
              <p:nvPr/>
            </p:nvSpPr>
            <p:spPr bwMode="auto">
              <a:xfrm>
                <a:off x="3080" y="729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Indictment</a:t>
                </a:r>
              </a:p>
            </p:txBody>
          </p:sp>
          <p:sp>
            <p:nvSpPr>
              <p:cNvPr id="102473" name="Rectangle 54"/>
              <p:cNvSpPr>
                <a:spLocks noChangeArrowheads="1"/>
              </p:cNvSpPr>
              <p:nvPr/>
            </p:nvSpPr>
            <p:spPr bwMode="auto">
              <a:xfrm>
                <a:off x="3048" y="755"/>
                <a:ext cx="1101" cy="627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16" name="Group 59"/>
            <p:cNvGrpSpPr>
              <a:grpSpLocks/>
            </p:cNvGrpSpPr>
            <p:nvPr/>
          </p:nvGrpSpPr>
          <p:grpSpPr bwMode="auto">
            <a:xfrm>
              <a:off x="0" y="1382"/>
              <a:ext cx="846" cy="778"/>
              <a:chOff x="0" y="1382"/>
              <a:chExt cx="846" cy="778"/>
            </a:xfrm>
          </p:grpSpPr>
          <p:sp>
            <p:nvSpPr>
              <p:cNvPr id="102468" name="Rectangle 58"/>
              <p:cNvSpPr>
                <a:spLocks noChangeArrowheads="1"/>
              </p:cNvSpPr>
              <p:nvPr/>
            </p:nvSpPr>
            <p:spPr bwMode="auto">
              <a:xfrm>
                <a:off x="0" y="1382"/>
                <a:ext cx="846" cy="77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69" name="Group 57"/>
              <p:cNvGrpSpPr>
                <a:grpSpLocks/>
              </p:cNvGrpSpPr>
              <p:nvPr/>
            </p:nvGrpSpPr>
            <p:grpSpPr bwMode="auto">
              <a:xfrm>
                <a:off x="0" y="1382"/>
                <a:ext cx="846" cy="778"/>
                <a:chOff x="0" y="1382"/>
                <a:chExt cx="846" cy="778"/>
              </a:xfrm>
            </p:grpSpPr>
            <p:sp>
              <p:nvSpPr>
                <p:cNvPr id="102470" name="Rectangle 14"/>
                <p:cNvSpPr>
                  <a:spLocks noChangeArrowheads="1"/>
                </p:cNvSpPr>
                <p:nvPr/>
              </p:nvSpPr>
              <p:spPr bwMode="auto">
                <a:xfrm>
                  <a:off x="32" y="1382"/>
                  <a:ext cx="782" cy="77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 Content</a:t>
                  </a:r>
                </a:p>
              </p:txBody>
            </p:sp>
            <p:sp>
              <p:nvSpPr>
                <p:cNvPr id="102471" name="Rectangle 56"/>
                <p:cNvSpPr>
                  <a:spLocks noChangeArrowheads="1"/>
                </p:cNvSpPr>
                <p:nvPr/>
              </p:nvSpPr>
              <p:spPr bwMode="auto">
                <a:xfrm>
                  <a:off x="0" y="1382"/>
                  <a:ext cx="846" cy="7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17" name="Group 61"/>
            <p:cNvGrpSpPr>
              <a:grpSpLocks/>
            </p:cNvGrpSpPr>
            <p:nvPr/>
          </p:nvGrpSpPr>
          <p:grpSpPr bwMode="auto">
            <a:xfrm>
              <a:off x="846" y="1382"/>
              <a:ext cx="1101" cy="778"/>
              <a:chOff x="846" y="1382"/>
              <a:chExt cx="1101" cy="778"/>
            </a:xfrm>
          </p:grpSpPr>
          <p:sp>
            <p:nvSpPr>
              <p:cNvPr id="102466" name="Rectangle 15"/>
              <p:cNvSpPr>
                <a:spLocks noChangeArrowheads="1"/>
              </p:cNvSpPr>
              <p:nvPr/>
            </p:nvSpPr>
            <p:spPr bwMode="auto">
              <a:xfrm>
                <a:off x="878" y="1382"/>
                <a:ext cx="1037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General Recommendations</a:t>
                </a:r>
              </a:p>
            </p:txBody>
          </p:sp>
          <p:sp>
            <p:nvSpPr>
              <p:cNvPr id="102467" name="Rectangle 60"/>
              <p:cNvSpPr>
                <a:spLocks noChangeArrowheads="1"/>
              </p:cNvSpPr>
              <p:nvPr/>
            </p:nvSpPr>
            <p:spPr bwMode="auto">
              <a:xfrm>
                <a:off x="846" y="1382"/>
                <a:ext cx="1101" cy="77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18" name="Group 63"/>
            <p:cNvGrpSpPr>
              <a:grpSpLocks/>
            </p:cNvGrpSpPr>
            <p:nvPr/>
          </p:nvGrpSpPr>
          <p:grpSpPr bwMode="auto">
            <a:xfrm>
              <a:off x="1947" y="1382"/>
              <a:ext cx="1101" cy="778"/>
              <a:chOff x="1947" y="1382"/>
              <a:chExt cx="1101" cy="778"/>
            </a:xfrm>
          </p:grpSpPr>
          <p:sp>
            <p:nvSpPr>
              <p:cNvPr id="102464" name="Rectangle 16"/>
              <p:cNvSpPr>
                <a:spLocks noChangeArrowheads="1"/>
              </p:cNvSpPr>
              <p:nvPr/>
            </p:nvSpPr>
            <p:spPr bwMode="auto">
              <a:xfrm>
                <a:off x="1979" y="1382"/>
                <a:ext cx="1037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Specific 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Advice</a:t>
                </a:r>
              </a:p>
            </p:txBody>
          </p:sp>
          <p:sp>
            <p:nvSpPr>
              <p:cNvPr id="102465" name="Rectangle 62"/>
              <p:cNvSpPr>
                <a:spLocks noChangeArrowheads="1"/>
              </p:cNvSpPr>
              <p:nvPr/>
            </p:nvSpPr>
            <p:spPr bwMode="auto">
              <a:xfrm>
                <a:off x="1947" y="1382"/>
                <a:ext cx="1101" cy="77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19" name="Group 65"/>
            <p:cNvGrpSpPr>
              <a:grpSpLocks/>
            </p:cNvGrpSpPr>
            <p:nvPr/>
          </p:nvGrpSpPr>
          <p:grpSpPr bwMode="auto">
            <a:xfrm>
              <a:off x="3048" y="1382"/>
              <a:ext cx="1101" cy="778"/>
              <a:chOff x="3048" y="1382"/>
              <a:chExt cx="1101" cy="778"/>
            </a:xfrm>
          </p:grpSpPr>
          <p:sp>
            <p:nvSpPr>
              <p:cNvPr id="102462" name="Rectangle 17"/>
              <p:cNvSpPr>
                <a:spLocks noChangeArrowheads="1"/>
              </p:cNvSpPr>
              <p:nvPr/>
            </p:nvSpPr>
            <p:spPr bwMode="auto">
              <a:xfrm>
                <a:off x="3080" y="1382"/>
                <a:ext cx="1037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Vicious 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Accusations</a:t>
                </a:r>
              </a:p>
            </p:txBody>
          </p:sp>
          <p:sp>
            <p:nvSpPr>
              <p:cNvPr id="102463" name="Rectangle 64"/>
              <p:cNvSpPr>
                <a:spLocks noChangeArrowheads="1"/>
              </p:cNvSpPr>
              <p:nvPr/>
            </p:nvSpPr>
            <p:spPr bwMode="auto">
              <a:xfrm>
                <a:off x="3048" y="1382"/>
                <a:ext cx="1101" cy="77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0" name="Group 69"/>
            <p:cNvGrpSpPr>
              <a:grpSpLocks/>
            </p:cNvGrpSpPr>
            <p:nvPr/>
          </p:nvGrpSpPr>
          <p:grpSpPr bwMode="auto">
            <a:xfrm>
              <a:off x="0" y="2160"/>
              <a:ext cx="846" cy="903"/>
              <a:chOff x="0" y="2160"/>
              <a:chExt cx="846" cy="903"/>
            </a:xfrm>
          </p:grpSpPr>
          <p:sp>
            <p:nvSpPr>
              <p:cNvPr id="102458" name="Rectangle 68"/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846" cy="903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59" name="Group 67"/>
              <p:cNvGrpSpPr>
                <a:grpSpLocks/>
              </p:cNvGrpSpPr>
              <p:nvPr/>
            </p:nvGrpSpPr>
            <p:grpSpPr bwMode="auto">
              <a:xfrm>
                <a:off x="0" y="2160"/>
                <a:ext cx="846" cy="903"/>
                <a:chOff x="0" y="2160"/>
                <a:chExt cx="846" cy="903"/>
              </a:xfrm>
            </p:grpSpPr>
            <p:sp>
              <p:nvSpPr>
                <p:cNvPr id="102460" name="Rectangle 18"/>
                <p:cNvSpPr>
                  <a:spLocks noChangeArrowheads="1"/>
                </p:cNvSpPr>
                <p:nvPr/>
              </p:nvSpPr>
              <p:spPr bwMode="auto">
                <a:xfrm>
                  <a:off x="32" y="2160"/>
                  <a:ext cx="782" cy="903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 Speakers</a:t>
                  </a:r>
                </a:p>
              </p:txBody>
            </p:sp>
            <p:sp>
              <p:nvSpPr>
                <p:cNvPr id="102461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846" cy="9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21" name="Group 71"/>
            <p:cNvGrpSpPr>
              <a:grpSpLocks/>
            </p:cNvGrpSpPr>
            <p:nvPr/>
          </p:nvGrpSpPr>
          <p:grpSpPr bwMode="auto">
            <a:xfrm>
              <a:off x="846" y="2160"/>
              <a:ext cx="1101" cy="903"/>
              <a:chOff x="846" y="2160"/>
              <a:chExt cx="1101" cy="903"/>
            </a:xfrm>
          </p:grpSpPr>
          <p:sp>
            <p:nvSpPr>
              <p:cNvPr id="102456" name="Rectangle 19"/>
              <p:cNvSpPr>
                <a:spLocks noChangeArrowheads="1"/>
              </p:cNvSpPr>
              <p:nvPr/>
            </p:nvSpPr>
            <p:spPr bwMode="auto">
              <a:xfrm>
                <a:off x="878" y="2160"/>
                <a:ext cx="103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Eliphaz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Bildad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Zophar</a:t>
                </a:r>
              </a:p>
            </p:txBody>
          </p:sp>
          <p:sp>
            <p:nvSpPr>
              <p:cNvPr id="102457" name="Rectangle 70"/>
              <p:cNvSpPr>
                <a:spLocks noChangeArrowheads="1"/>
              </p:cNvSpPr>
              <p:nvPr/>
            </p:nvSpPr>
            <p:spPr bwMode="auto">
              <a:xfrm>
                <a:off x="846" y="2160"/>
                <a:ext cx="1101" cy="9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2" name="Group 73"/>
            <p:cNvGrpSpPr>
              <a:grpSpLocks/>
            </p:cNvGrpSpPr>
            <p:nvPr/>
          </p:nvGrpSpPr>
          <p:grpSpPr bwMode="auto">
            <a:xfrm>
              <a:off x="1947" y="2160"/>
              <a:ext cx="1101" cy="903"/>
              <a:chOff x="1947" y="2160"/>
              <a:chExt cx="1101" cy="903"/>
            </a:xfrm>
          </p:grpSpPr>
          <p:sp>
            <p:nvSpPr>
              <p:cNvPr id="102454" name="Rectangle 20"/>
              <p:cNvSpPr>
                <a:spLocks noChangeArrowheads="1"/>
              </p:cNvSpPr>
              <p:nvPr/>
            </p:nvSpPr>
            <p:spPr bwMode="auto">
              <a:xfrm>
                <a:off x="1979" y="2160"/>
                <a:ext cx="103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Eliphaz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Bildad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Zophar</a:t>
                </a:r>
              </a:p>
            </p:txBody>
          </p:sp>
          <p:sp>
            <p:nvSpPr>
              <p:cNvPr id="102455" name="Rectangle 72"/>
              <p:cNvSpPr>
                <a:spLocks noChangeArrowheads="1"/>
              </p:cNvSpPr>
              <p:nvPr/>
            </p:nvSpPr>
            <p:spPr bwMode="auto">
              <a:xfrm>
                <a:off x="1947" y="2160"/>
                <a:ext cx="1101" cy="9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3" name="Group 75"/>
            <p:cNvGrpSpPr>
              <a:grpSpLocks/>
            </p:cNvGrpSpPr>
            <p:nvPr/>
          </p:nvGrpSpPr>
          <p:grpSpPr bwMode="auto">
            <a:xfrm>
              <a:off x="3048" y="2160"/>
              <a:ext cx="1101" cy="903"/>
              <a:chOff x="3048" y="2160"/>
              <a:chExt cx="1101" cy="903"/>
            </a:xfrm>
          </p:grpSpPr>
          <p:sp>
            <p:nvSpPr>
              <p:cNvPr id="102452" name="Rectangle 21"/>
              <p:cNvSpPr>
                <a:spLocks noChangeArrowheads="1"/>
              </p:cNvSpPr>
              <p:nvPr/>
            </p:nvSpPr>
            <p:spPr bwMode="auto">
              <a:xfrm>
                <a:off x="3080" y="2160"/>
                <a:ext cx="103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Eliphaz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Bildad</a:t>
                </a:r>
              </a:p>
            </p:txBody>
          </p:sp>
          <p:sp>
            <p:nvSpPr>
              <p:cNvPr id="102453" name="Rectangle 74"/>
              <p:cNvSpPr>
                <a:spLocks noChangeArrowheads="1"/>
              </p:cNvSpPr>
              <p:nvPr/>
            </p:nvSpPr>
            <p:spPr bwMode="auto">
              <a:xfrm>
                <a:off x="3048" y="2160"/>
                <a:ext cx="1101" cy="9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4" name="Group 79"/>
            <p:cNvGrpSpPr>
              <a:grpSpLocks/>
            </p:cNvGrpSpPr>
            <p:nvPr/>
          </p:nvGrpSpPr>
          <p:grpSpPr bwMode="auto">
            <a:xfrm>
              <a:off x="0" y="3063"/>
              <a:ext cx="846" cy="653"/>
              <a:chOff x="0" y="3063"/>
              <a:chExt cx="846" cy="653"/>
            </a:xfrm>
          </p:grpSpPr>
          <p:sp>
            <p:nvSpPr>
              <p:cNvPr id="102448" name="Rectangle 78"/>
              <p:cNvSpPr>
                <a:spLocks noChangeArrowheads="1"/>
              </p:cNvSpPr>
              <p:nvPr/>
            </p:nvSpPr>
            <p:spPr bwMode="auto">
              <a:xfrm>
                <a:off x="0" y="3063"/>
                <a:ext cx="846" cy="653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49" name="Group 77"/>
              <p:cNvGrpSpPr>
                <a:grpSpLocks/>
              </p:cNvGrpSpPr>
              <p:nvPr/>
            </p:nvGrpSpPr>
            <p:grpSpPr bwMode="auto">
              <a:xfrm>
                <a:off x="0" y="3063"/>
                <a:ext cx="846" cy="653"/>
                <a:chOff x="0" y="3063"/>
                <a:chExt cx="846" cy="653"/>
              </a:xfrm>
            </p:grpSpPr>
            <p:sp>
              <p:nvSpPr>
                <p:cNvPr id="1024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2" y="3063"/>
                  <a:ext cx="782" cy="653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Length</a:t>
                  </a:r>
                </a:p>
              </p:txBody>
            </p:sp>
            <p:sp>
              <p:nvSpPr>
                <p:cNvPr id="102451" name="Rectangle 76"/>
                <p:cNvSpPr>
                  <a:spLocks noChangeArrowheads="1"/>
                </p:cNvSpPr>
                <p:nvPr/>
              </p:nvSpPr>
              <p:spPr bwMode="auto">
                <a:xfrm>
                  <a:off x="0" y="3063"/>
                  <a:ext cx="846" cy="6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25" name="Group 81"/>
            <p:cNvGrpSpPr>
              <a:grpSpLocks/>
            </p:cNvGrpSpPr>
            <p:nvPr/>
          </p:nvGrpSpPr>
          <p:grpSpPr bwMode="auto">
            <a:xfrm>
              <a:off x="846" y="3063"/>
              <a:ext cx="1101" cy="653"/>
              <a:chOff x="846" y="3063"/>
              <a:chExt cx="1101" cy="653"/>
            </a:xfrm>
          </p:grpSpPr>
          <p:sp>
            <p:nvSpPr>
              <p:cNvPr id="102446" name="Rectangle 23"/>
              <p:cNvSpPr>
                <a:spLocks noChangeArrowheads="1"/>
              </p:cNvSpPr>
              <p:nvPr/>
            </p:nvSpPr>
            <p:spPr bwMode="auto">
              <a:xfrm>
                <a:off x="878" y="3063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12 chapters</a:t>
                </a:r>
              </a:p>
            </p:txBody>
          </p:sp>
          <p:sp>
            <p:nvSpPr>
              <p:cNvPr id="102447" name="Rectangle 80"/>
              <p:cNvSpPr>
                <a:spLocks noChangeArrowheads="1"/>
              </p:cNvSpPr>
              <p:nvPr/>
            </p:nvSpPr>
            <p:spPr bwMode="auto">
              <a:xfrm>
                <a:off x="846" y="3063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6" name="Group 83"/>
            <p:cNvGrpSpPr>
              <a:grpSpLocks/>
            </p:cNvGrpSpPr>
            <p:nvPr/>
          </p:nvGrpSpPr>
          <p:grpSpPr bwMode="auto">
            <a:xfrm>
              <a:off x="1947" y="3063"/>
              <a:ext cx="1101" cy="653"/>
              <a:chOff x="1947" y="3063"/>
              <a:chExt cx="1101" cy="653"/>
            </a:xfrm>
          </p:grpSpPr>
          <p:sp>
            <p:nvSpPr>
              <p:cNvPr id="102444" name="Rectangle 24"/>
              <p:cNvSpPr>
                <a:spLocks noChangeArrowheads="1"/>
              </p:cNvSpPr>
              <p:nvPr/>
            </p:nvSpPr>
            <p:spPr bwMode="auto">
              <a:xfrm>
                <a:off x="1979" y="3063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7 chapters</a:t>
                </a:r>
              </a:p>
            </p:txBody>
          </p:sp>
          <p:sp>
            <p:nvSpPr>
              <p:cNvPr id="102445" name="Rectangle 82"/>
              <p:cNvSpPr>
                <a:spLocks noChangeArrowheads="1"/>
              </p:cNvSpPr>
              <p:nvPr/>
            </p:nvSpPr>
            <p:spPr bwMode="auto">
              <a:xfrm>
                <a:off x="1947" y="3063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7" name="Group 85"/>
            <p:cNvGrpSpPr>
              <a:grpSpLocks/>
            </p:cNvGrpSpPr>
            <p:nvPr/>
          </p:nvGrpSpPr>
          <p:grpSpPr bwMode="auto">
            <a:xfrm>
              <a:off x="3048" y="3063"/>
              <a:ext cx="1101" cy="653"/>
              <a:chOff x="3048" y="3063"/>
              <a:chExt cx="1101" cy="653"/>
            </a:xfrm>
          </p:grpSpPr>
          <p:sp>
            <p:nvSpPr>
              <p:cNvPr id="102442" name="Rectangle 25"/>
              <p:cNvSpPr>
                <a:spLocks noChangeArrowheads="1"/>
              </p:cNvSpPr>
              <p:nvPr/>
            </p:nvSpPr>
            <p:spPr bwMode="auto">
              <a:xfrm>
                <a:off x="3080" y="3063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10 chapters</a:t>
                </a:r>
              </a:p>
            </p:txBody>
          </p:sp>
          <p:sp>
            <p:nvSpPr>
              <p:cNvPr id="102443" name="Rectangle 84"/>
              <p:cNvSpPr>
                <a:spLocks noChangeArrowheads="1"/>
              </p:cNvSpPr>
              <p:nvPr/>
            </p:nvSpPr>
            <p:spPr bwMode="auto">
              <a:xfrm>
                <a:off x="3048" y="3063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28" name="Group 89"/>
            <p:cNvGrpSpPr>
              <a:grpSpLocks/>
            </p:cNvGrpSpPr>
            <p:nvPr/>
          </p:nvGrpSpPr>
          <p:grpSpPr bwMode="auto">
            <a:xfrm>
              <a:off x="0" y="3716"/>
              <a:ext cx="846" cy="653"/>
              <a:chOff x="0" y="3716"/>
              <a:chExt cx="846" cy="653"/>
            </a:xfrm>
          </p:grpSpPr>
          <p:sp>
            <p:nvSpPr>
              <p:cNvPr id="102438" name="Rectangle 88"/>
              <p:cNvSpPr>
                <a:spLocks noChangeArrowheads="1"/>
              </p:cNvSpPr>
              <p:nvPr/>
            </p:nvSpPr>
            <p:spPr bwMode="auto">
              <a:xfrm>
                <a:off x="0" y="3716"/>
                <a:ext cx="846" cy="653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02439" name="Group 87"/>
              <p:cNvGrpSpPr>
                <a:grpSpLocks/>
              </p:cNvGrpSpPr>
              <p:nvPr/>
            </p:nvGrpSpPr>
            <p:grpSpPr bwMode="auto">
              <a:xfrm>
                <a:off x="0" y="3716"/>
                <a:ext cx="846" cy="653"/>
                <a:chOff x="0" y="3716"/>
                <a:chExt cx="846" cy="653"/>
              </a:xfrm>
            </p:grpSpPr>
            <p:sp>
              <p:nvSpPr>
                <p:cNvPr id="102440" name="Rectangle 26"/>
                <p:cNvSpPr>
                  <a:spLocks noChangeArrowheads="1"/>
                </p:cNvSpPr>
                <p:nvPr/>
              </p:nvSpPr>
              <p:spPr bwMode="auto">
                <a:xfrm>
                  <a:off x="32" y="3716"/>
                  <a:ext cx="782" cy="653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800" b="1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Chapters</a:t>
                  </a:r>
                </a:p>
              </p:txBody>
            </p:sp>
            <p:sp>
              <p:nvSpPr>
                <p:cNvPr id="102441" name="Rectangle 86"/>
                <p:cNvSpPr>
                  <a:spLocks noChangeArrowheads="1"/>
                </p:cNvSpPr>
                <p:nvPr/>
              </p:nvSpPr>
              <p:spPr bwMode="auto">
                <a:xfrm>
                  <a:off x="0" y="3716"/>
                  <a:ext cx="846" cy="65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02429" name="Group 91"/>
            <p:cNvGrpSpPr>
              <a:grpSpLocks/>
            </p:cNvGrpSpPr>
            <p:nvPr/>
          </p:nvGrpSpPr>
          <p:grpSpPr bwMode="auto">
            <a:xfrm>
              <a:off x="846" y="3716"/>
              <a:ext cx="1101" cy="653"/>
              <a:chOff x="846" y="3716"/>
              <a:chExt cx="1101" cy="653"/>
            </a:xfrm>
          </p:grpSpPr>
          <p:sp>
            <p:nvSpPr>
              <p:cNvPr id="102436" name="Rectangle 27"/>
              <p:cNvSpPr>
                <a:spLocks noChangeArrowheads="1"/>
              </p:cNvSpPr>
              <p:nvPr/>
            </p:nvSpPr>
            <p:spPr bwMode="auto">
              <a:xfrm>
                <a:off x="878" y="3716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3–14</a:t>
                </a:r>
              </a:p>
            </p:txBody>
          </p:sp>
          <p:sp>
            <p:nvSpPr>
              <p:cNvPr id="102437" name="Rectangle 90"/>
              <p:cNvSpPr>
                <a:spLocks noChangeArrowheads="1"/>
              </p:cNvSpPr>
              <p:nvPr/>
            </p:nvSpPr>
            <p:spPr bwMode="auto">
              <a:xfrm>
                <a:off x="846" y="3716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30" name="Group 93"/>
            <p:cNvGrpSpPr>
              <a:grpSpLocks/>
            </p:cNvGrpSpPr>
            <p:nvPr/>
          </p:nvGrpSpPr>
          <p:grpSpPr bwMode="auto">
            <a:xfrm>
              <a:off x="1947" y="3716"/>
              <a:ext cx="1101" cy="653"/>
              <a:chOff x="1947" y="3716"/>
              <a:chExt cx="1101" cy="653"/>
            </a:xfrm>
          </p:grpSpPr>
          <p:sp>
            <p:nvSpPr>
              <p:cNvPr id="102434" name="Rectangle 28"/>
              <p:cNvSpPr>
                <a:spLocks noChangeArrowheads="1"/>
              </p:cNvSpPr>
              <p:nvPr/>
            </p:nvSpPr>
            <p:spPr bwMode="auto">
              <a:xfrm>
                <a:off x="1979" y="3716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15–21</a:t>
                </a:r>
              </a:p>
            </p:txBody>
          </p:sp>
          <p:sp>
            <p:nvSpPr>
              <p:cNvPr id="102435" name="Rectangle 92"/>
              <p:cNvSpPr>
                <a:spLocks noChangeArrowheads="1"/>
              </p:cNvSpPr>
              <p:nvPr/>
            </p:nvSpPr>
            <p:spPr bwMode="auto">
              <a:xfrm>
                <a:off x="1947" y="3716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2431" name="Group 95"/>
            <p:cNvGrpSpPr>
              <a:grpSpLocks/>
            </p:cNvGrpSpPr>
            <p:nvPr/>
          </p:nvGrpSpPr>
          <p:grpSpPr bwMode="auto">
            <a:xfrm>
              <a:off x="3048" y="3716"/>
              <a:ext cx="1101" cy="653"/>
              <a:chOff x="3048" y="3716"/>
              <a:chExt cx="1101" cy="653"/>
            </a:xfrm>
          </p:grpSpPr>
          <p:sp>
            <p:nvSpPr>
              <p:cNvPr id="102432" name="Rectangle 29"/>
              <p:cNvSpPr>
                <a:spLocks noChangeArrowheads="1"/>
              </p:cNvSpPr>
              <p:nvPr/>
            </p:nvSpPr>
            <p:spPr bwMode="auto">
              <a:xfrm>
                <a:off x="3080" y="3716"/>
                <a:ext cx="1037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22–31</a:t>
                </a:r>
              </a:p>
            </p:txBody>
          </p:sp>
          <p:sp>
            <p:nvSpPr>
              <p:cNvPr id="102433" name="Rectangle 94"/>
              <p:cNvSpPr>
                <a:spLocks noChangeArrowheads="1"/>
              </p:cNvSpPr>
              <p:nvPr/>
            </p:nvSpPr>
            <p:spPr bwMode="auto">
              <a:xfrm>
                <a:off x="3048" y="3716"/>
                <a:ext cx="1101" cy="65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024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905000" cy="2133600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Cycles of Debate</a:t>
            </a:r>
            <a:endParaRPr lang="en-US" altLang="en-US" sz="3200" b="1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2" descr="job.jpg"/>
          <p:cNvPicPr>
            <a:picLocks noChangeAspect="1"/>
          </p:cNvPicPr>
          <p:nvPr/>
        </p:nvPicPr>
        <p:blipFill>
          <a:blip r:embed="rId3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kumimoji="0" lang="en-US" sz="3600" b="1" dirty="0" err="1" smtClean="0"/>
              <a:t>Lời</a:t>
            </a:r>
            <a:r>
              <a:rPr kumimoji="0" lang="en-US" sz="3600" b="1" dirty="0" smtClean="0"/>
              <a:t> </a:t>
            </a:r>
            <a:r>
              <a:rPr kumimoji="0" lang="en-US" sz="3600" b="1" dirty="0" err="1" smtClean="0"/>
              <a:t>buộc</a:t>
            </a:r>
            <a:r>
              <a:rPr kumimoji="0" lang="en-US" sz="3600" b="1" dirty="0" smtClean="0"/>
              <a:t> </a:t>
            </a:r>
            <a:r>
              <a:rPr kumimoji="0" lang="en-US" sz="3600" b="1" dirty="0" err="1" smtClean="0"/>
              <a:t>tội</a:t>
            </a:r>
            <a:r>
              <a:rPr kumimoji="0" lang="en-US" sz="3600" b="1" dirty="0" smtClean="0"/>
              <a:t> &amp; </a:t>
            </a:r>
            <a:r>
              <a:rPr kumimoji="0" lang="en-US" sz="3600" b="1" dirty="0" err="1" smtClean="0"/>
              <a:t>đáp</a:t>
            </a:r>
            <a:r>
              <a:rPr kumimoji="0" lang="en-US" sz="3600" b="1" dirty="0" smtClean="0"/>
              <a:t> </a:t>
            </a:r>
            <a:r>
              <a:rPr kumimoji="0" lang="en-US" sz="3600" b="1" dirty="0" err="1" smtClean="0"/>
              <a:t>ứng</a:t>
            </a:r>
            <a:r>
              <a:rPr kumimoji="0" lang="en-US" sz="3600" b="1" dirty="0" smtClean="0"/>
              <a:t> (3-37</a:t>
            </a:r>
            <a:r>
              <a:rPr kumimoji="0" lang="en-US" sz="3600" b="1" dirty="0"/>
              <a:t>)</a:t>
            </a:r>
            <a:endParaRPr kumimoji="0" lang="en-US" sz="3600" dirty="0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864981" y="5334000"/>
            <a:ext cx="123623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sz="4000" b="1" dirty="0" smtClean="0">
                <a:latin typeface="Arial Narrow" panose="020B0606020202030204" pitchFamily="34" charset="0"/>
                <a:ea typeface="MS PGothic" pitchFamily="34" charset="-128"/>
                <a:cs typeface="Times New Roman" panose="02020603050405020304" pitchFamily="18" charset="0"/>
              </a:rPr>
              <a:t>GIÓP</a:t>
            </a:r>
            <a:endParaRPr kumimoji="0" lang="en-US" altLang="vi-VN" sz="4000" b="1" dirty="0">
              <a:solidFill>
                <a:srgbClr val="000000"/>
              </a:solidFill>
              <a:latin typeface="Arial Narrow" panose="020B060602020203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625475" y="2743200"/>
            <a:ext cx="2004075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sz="4000" b="1" dirty="0" smtClean="0">
                <a:latin typeface="Arial Narrow" panose="020B0606020202030204" pitchFamily="34" charset="0"/>
                <a:ea typeface="MS PGothic" pitchFamily="34" charset="-128"/>
                <a:cs typeface="Times New Roman" panose="02020603050405020304" pitchFamily="18" charset="0"/>
              </a:rPr>
              <a:t>Ê-LI-PHA</a:t>
            </a:r>
            <a:endParaRPr kumimoji="0" lang="en-US" altLang="vi-VN" sz="4000" b="1" dirty="0">
              <a:solidFill>
                <a:srgbClr val="000000"/>
              </a:solidFill>
              <a:latin typeface="Arial Narrow" panose="020B060602020203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581400" y="1371600"/>
            <a:ext cx="2212465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sz="4000" b="1" dirty="0" smtClean="0">
                <a:latin typeface="Arial Narrow" panose="020B0606020202030204" pitchFamily="34" charset="0"/>
                <a:ea typeface="MS PGothic" pitchFamily="34" charset="-128"/>
                <a:cs typeface="Times New Roman" panose="02020603050405020304" pitchFamily="18" charset="0"/>
              </a:rPr>
              <a:t>BINH-ĐÁT</a:t>
            </a:r>
            <a:endParaRPr kumimoji="0" lang="en-US" altLang="vi-VN" sz="4000" b="1" dirty="0">
              <a:solidFill>
                <a:srgbClr val="000000"/>
              </a:solidFill>
              <a:latin typeface="Arial Narrow" panose="020B060602020203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181812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sz="4000" b="1" dirty="0" smtClean="0">
                <a:latin typeface="Arial Narrow" panose="020B0606020202030204" pitchFamily="34" charset="0"/>
                <a:ea typeface="MS PGothic" pitchFamily="34" charset="-128"/>
                <a:cs typeface="Times New Roman" panose="02020603050405020304" pitchFamily="18" charset="0"/>
              </a:rPr>
              <a:t>XÔ-PHA</a:t>
            </a:r>
            <a:endParaRPr kumimoji="0" lang="en-US" altLang="vi-VN" sz="4000" b="1" dirty="0">
              <a:solidFill>
                <a:srgbClr val="000000"/>
              </a:solidFill>
              <a:latin typeface="Arial Narrow" panose="020B060602020203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7177088" y="5334000"/>
            <a:ext cx="1723549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sz="4000" b="1" dirty="0" smtClean="0">
                <a:latin typeface="Arial Narrow" panose="020B0606020202030204" pitchFamily="34" charset="0"/>
                <a:ea typeface="MS PGothic" pitchFamily="34" charset="-128"/>
                <a:cs typeface="Times New Roman" panose="02020603050405020304" pitchFamily="18" charset="0"/>
              </a:rPr>
              <a:t>Ê-LI-HU</a:t>
            </a:r>
            <a:endParaRPr kumimoji="0" lang="en-US" altLang="vi-VN" sz="4000" b="1" dirty="0">
              <a:solidFill>
                <a:srgbClr val="000000"/>
              </a:solidFill>
              <a:latin typeface="Arial Narrow" panose="020B060602020203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4238625" y="6375400"/>
            <a:ext cx="409575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3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533400" y="3581400"/>
            <a:ext cx="869950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4–5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3343275" y="6146800"/>
            <a:ext cx="869950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6–7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3478213" y="1981200"/>
            <a:ext cx="409575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8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2700338" y="5511800"/>
            <a:ext cx="109696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9–10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6526213" y="35052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11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2509838" y="4953000"/>
            <a:ext cx="132556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12–14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1400175" y="3581400"/>
            <a:ext cx="636588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FFF511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15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3348038" y="4419600"/>
            <a:ext cx="132556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rgbClr val="FFF51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16–17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23" name="Text Box 19"/>
          <p:cNvSpPr txBox="1">
            <a:spLocks noChangeArrowheads="1"/>
          </p:cNvSpPr>
          <p:nvPr/>
        </p:nvSpPr>
        <p:spPr bwMode="auto">
          <a:xfrm>
            <a:off x="4719638" y="44196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FFF511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19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7288213" y="35052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FFF511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20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5" name="Text Box 21"/>
          <p:cNvSpPr txBox="1">
            <a:spLocks noChangeArrowheads="1"/>
          </p:cNvSpPr>
          <p:nvPr/>
        </p:nvSpPr>
        <p:spPr bwMode="auto">
          <a:xfrm>
            <a:off x="5176838" y="49530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FFF511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21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2133600" y="3581400"/>
            <a:ext cx="636588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00FFFF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22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7" name="Text Box 23"/>
          <p:cNvSpPr txBox="1">
            <a:spLocks noChangeArrowheads="1"/>
          </p:cNvSpPr>
          <p:nvPr/>
        </p:nvSpPr>
        <p:spPr bwMode="auto">
          <a:xfrm>
            <a:off x="5100638" y="5511800"/>
            <a:ext cx="132556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rgbClr val="00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23–24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28" name="Text Box 24"/>
          <p:cNvSpPr txBox="1">
            <a:spLocks noChangeArrowheads="1"/>
          </p:cNvSpPr>
          <p:nvPr/>
        </p:nvSpPr>
        <p:spPr bwMode="auto">
          <a:xfrm>
            <a:off x="4849813" y="19812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00FFFF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25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29" name="Text Box 25"/>
          <p:cNvSpPr txBox="1">
            <a:spLocks noChangeArrowheads="1"/>
          </p:cNvSpPr>
          <p:nvPr/>
        </p:nvSpPr>
        <p:spPr bwMode="auto">
          <a:xfrm>
            <a:off x="4800600" y="6146800"/>
            <a:ext cx="1325563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vi-VN" sz="3200" b="1">
                <a:solidFill>
                  <a:srgbClr val="00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26–31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/>
        </p:nvSpPr>
        <p:spPr bwMode="auto">
          <a:xfrm>
            <a:off x="4049713" y="1981200"/>
            <a:ext cx="636587" cy="48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37931725" indent="-37474525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371600" indent="-317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844675" indent="-301625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347913" indent="-295275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8051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32623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7195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4176713" indent="-2952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vi-VN" b="1">
                <a:solidFill>
                  <a:srgbClr val="FFF511"/>
                </a:solidFill>
                <a:latin typeface="Arial" panose="020B0604020202020204" pitchFamily="34" charset="0"/>
                <a:ea typeface="MS PGothic" pitchFamily="34" charset="-128"/>
                <a:cs typeface="Times New Roman" panose="02020603050405020304" pitchFamily="18" charset="0"/>
              </a:rPr>
              <a:t>18</a:t>
            </a:r>
            <a:endParaRPr kumimoji="0" lang="en-US" altLang="vi-VN" b="1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31" name="Text Box 27"/>
          <p:cNvSpPr txBox="1">
            <a:spLocks noChangeArrowheads="1"/>
          </p:cNvSpPr>
          <p:nvPr/>
        </p:nvSpPr>
        <p:spPr bwMode="auto">
          <a:xfrm>
            <a:off x="7259638" y="6019800"/>
            <a:ext cx="1325562" cy="503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1pPr>
            <a:lvl2pPr marL="742950" indent="-28575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2pPr>
            <a:lvl3pPr marL="11430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3pPr>
            <a:lvl4pPr marL="16002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4pPr>
            <a:lvl5pPr marL="2057400" indent="-228600">
              <a:lnSpc>
                <a:spcPct val="80000"/>
              </a:lnSpc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vi-VN" sz="3200" b="1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32–37</a:t>
            </a:r>
            <a:endParaRPr lang="en-US" altLang="vi-VN" sz="32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451" name="Oval 28"/>
          <p:cNvSpPr>
            <a:spLocks noChangeArrowheads="1"/>
          </p:cNvSpPr>
          <p:nvPr/>
        </p:nvSpPr>
        <p:spPr bwMode="auto">
          <a:xfrm>
            <a:off x="3810000" y="4953000"/>
            <a:ext cx="1295400" cy="1295400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9533" name="AutoShape 29"/>
          <p:cNvSpPr>
            <a:spLocks noChangeArrowheads="1"/>
          </p:cNvSpPr>
          <p:nvPr/>
        </p:nvSpPr>
        <p:spPr bwMode="auto">
          <a:xfrm>
            <a:off x="3962400" y="2895600"/>
            <a:ext cx="838200" cy="914400"/>
          </a:xfrm>
          <a:prstGeom prst="upDownArrow">
            <a:avLst>
              <a:gd name="adj1" fmla="val 50000"/>
              <a:gd name="adj2" fmla="val 21818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>
              <a:latin typeface="Arial Narrow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149534" name="AutoShape 30"/>
          <p:cNvSpPr>
            <a:spLocks noChangeArrowheads="1"/>
          </p:cNvSpPr>
          <p:nvPr/>
        </p:nvSpPr>
        <p:spPr bwMode="auto">
          <a:xfrm rot="-2039286">
            <a:off x="2514600" y="3962400"/>
            <a:ext cx="838200" cy="914400"/>
          </a:xfrm>
          <a:prstGeom prst="upDownArrow">
            <a:avLst>
              <a:gd name="adj1" fmla="val 50000"/>
              <a:gd name="adj2" fmla="val 21818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>
              <a:latin typeface="Arial Narrow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149535" name="AutoShape 31"/>
          <p:cNvSpPr>
            <a:spLocks noChangeArrowheads="1"/>
          </p:cNvSpPr>
          <p:nvPr/>
        </p:nvSpPr>
        <p:spPr bwMode="auto">
          <a:xfrm rot="2012387">
            <a:off x="5486400" y="3960813"/>
            <a:ext cx="838200" cy="914400"/>
          </a:xfrm>
          <a:prstGeom prst="upDownArrow">
            <a:avLst>
              <a:gd name="adj1" fmla="val 50000"/>
              <a:gd name="adj2" fmla="val 21818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>
              <a:latin typeface="Arial Narrow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149537" name="AutoShape 33"/>
          <p:cNvSpPr>
            <a:spLocks noChangeArrowheads="1"/>
          </p:cNvSpPr>
          <p:nvPr/>
        </p:nvSpPr>
        <p:spPr bwMode="auto">
          <a:xfrm>
            <a:off x="6477000" y="5257800"/>
            <a:ext cx="609600" cy="838200"/>
          </a:xfrm>
          <a:prstGeom prst="lef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>
              <a:latin typeface="Arial Narrow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103456" name="Text Box 2"/>
          <p:cNvSpPr txBox="1">
            <a:spLocks noChangeArrowheads="1"/>
          </p:cNvSpPr>
          <p:nvPr/>
        </p:nvSpPr>
        <p:spPr bwMode="auto">
          <a:xfrm>
            <a:off x="8388350" y="-26988"/>
            <a:ext cx="7508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anose="05000000000000000000" pitchFamily="2" charset="2"/>
              <a:buChar char="ü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anose="05000000000000000000" pitchFamily="2" charset="2"/>
              <a:buChar char="ü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373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4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49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4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49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49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49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49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49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49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14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49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4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14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149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49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149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149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49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0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allAtOnce"/>
      <p:bldP spid="149509" grpId="0" build="allAtOnce"/>
      <p:bldP spid="149511" grpId="0" build="allAtOnce"/>
      <p:bldP spid="149512" grpId="0" build="allAtOnce"/>
      <p:bldP spid="149513" grpId="0" build="allAtOnce"/>
      <p:bldP spid="149514" grpId="0" build="allAtOnce"/>
      <p:bldP spid="149515" grpId="0" build="allAtOnce"/>
      <p:bldP spid="149516" grpId="0" build="allAtOnce"/>
      <p:bldP spid="149517" grpId="0" build="allAtOnce"/>
      <p:bldP spid="149518" grpId="0" build="allAtOnce"/>
      <p:bldP spid="149519" grpId="0" build="allAtOnce"/>
      <p:bldP spid="149520" grpId="0" build="allAtOnce"/>
      <p:bldP spid="149521" grpId="0" build="allAtOnce"/>
      <p:bldP spid="149522" grpId="0" build="allAtOnce"/>
      <p:bldP spid="149523" grpId="0" build="allAtOnce"/>
      <p:bldP spid="149524" grpId="0" build="allAtOnce"/>
      <p:bldP spid="149525" grpId="0" build="allAtOnce"/>
      <p:bldP spid="149526" grpId="0" build="allAtOnce"/>
      <p:bldP spid="149527" grpId="0" build="allAtOnce"/>
      <p:bldP spid="149528" grpId="0" build="allAtOnce"/>
      <p:bldP spid="149529" grpId="0" build="allAtOnce"/>
      <p:bldP spid="149530" grpId="0" build="allAtOnce"/>
      <p:bldP spid="149531" grpId="0" build="allAtOnce"/>
      <p:bldP spid="149533" grpId="0" animBg="1"/>
      <p:bldP spid="149534" grpId="0" animBg="1"/>
      <p:bldP spid="149535" grpId="0" animBg="1"/>
      <p:bldP spid="1495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8266113" y="190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848600" cy="609600"/>
          </a:xfrm>
          <a:gradFill rotWithShape="1">
            <a:gsLst>
              <a:gs pos="0">
                <a:srgbClr val="660033"/>
              </a:gs>
              <a:gs pos="100000">
                <a:srgbClr val="2F0018"/>
              </a:gs>
            </a:gsLst>
            <a:path path="shape">
              <a:fillToRect l="50000" t="50000" r="50000" b="50000"/>
            </a:path>
          </a:gradFill>
        </p:spPr>
        <p:txBody>
          <a:bodyPr lIns="0" tIns="0" rIns="0" anchorCtr="1"/>
          <a:lstStyle/>
          <a:p>
            <a:pPr eaLnBrk="1" hangingPunct="1"/>
            <a:r>
              <a:rPr lang="en-US" altLang="zh-CN" sz="3600" b="1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Advice from Job</a:t>
            </a:r>
            <a:r>
              <a:rPr lang="fr-FR" altLang="zh-CN" sz="3600" b="1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'</a:t>
            </a:r>
            <a:r>
              <a:rPr lang="en-US" altLang="zh-CN" sz="3600" b="1" smtClean="0">
                <a:solidFill>
                  <a:srgbClr val="FFFF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 Friends</a:t>
            </a:r>
            <a:endParaRPr lang="en-US" altLang="en-US" sz="3600" b="1" smtClean="0">
              <a:solidFill>
                <a:srgbClr val="FFFF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5476" name="Group 321"/>
          <p:cNvGrpSpPr>
            <a:grpSpLocks/>
          </p:cNvGrpSpPr>
          <p:nvPr/>
        </p:nvGrpSpPr>
        <p:grpSpPr bwMode="auto">
          <a:xfrm>
            <a:off x="149225" y="838200"/>
            <a:ext cx="8847138" cy="5943600"/>
            <a:chOff x="-4" y="-4"/>
            <a:chExt cx="5573" cy="7167"/>
          </a:xfrm>
        </p:grpSpPr>
        <p:grpSp>
          <p:nvGrpSpPr>
            <p:cNvPr id="105478" name="Group 319"/>
            <p:cNvGrpSpPr>
              <a:grpSpLocks/>
            </p:cNvGrpSpPr>
            <p:nvPr/>
          </p:nvGrpSpPr>
          <p:grpSpPr bwMode="auto">
            <a:xfrm>
              <a:off x="0" y="0"/>
              <a:ext cx="5565" cy="7159"/>
              <a:chOff x="0" y="0"/>
              <a:chExt cx="5565" cy="7159"/>
            </a:xfrm>
          </p:grpSpPr>
          <p:grpSp>
            <p:nvGrpSpPr>
              <p:cNvPr id="105480" name="Group 212"/>
              <p:cNvGrpSpPr>
                <a:grpSpLocks/>
              </p:cNvGrpSpPr>
              <p:nvPr/>
            </p:nvGrpSpPr>
            <p:grpSpPr bwMode="auto">
              <a:xfrm>
                <a:off x="0" y="0"/>
                <a:ext cx="795" cy="690"/>
                <a:chOff x="0" y="0"/>
                <a:chExt cx="795" cy="690"/>
              </a:xfrm>
            </p:grpSpPr>
            <p:sp>
              <p:nvSpPr>
                <p:cNvPr id="105640" name="Rectangle 14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9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Who they are</a:t>
                  </a:r>
                </a:p>
              </p:txBody>
            </p:sp>
            <p:sp>
              <p:nvSpPr>
                <p:cNvPr id="105641" name="Rectangle 2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9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1" name="Group 214"/>
              <p:cNvGrpSpPr>
                <a:grpSpLocks/>
              </p:cNvGrpSpPr>
              <p:nvPr/>
            </p:nvGrpSpPr>
            <p:grpSpPr bwMode="auto">
              <a:xfrm>
                <a:off x="795" y="0"/>
                <a:ext cx="795" cy="690"/>
                <a:chOff x="795" y="0"/>
                <a:chExt cx="795" cy="690"/>
              </a:xfrm>
            </p:grpSpPr>
            <p:sp>
              <p:nvSpPr>
                <p:cNvPr id="105638" name="Rectangle 145"/>
                <p:cNvSpPr>
                  <a:spLocks noChangeArrowheads="1"/>
                </p:cNvSpPr>
                <p:nvPr/>
              </p:nvSpPr>
              <p:spPr bwMode="auto">
                <a:xfrm>
                  <a:off x="795" y="0"/>
                  <a:ext cx="79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Where they spoke</a:t>
                  </a:r>
                </a:p>
              </p:txBody>
            </p:sp>
            <p:sp>
              <p:nvSpPr>
                <p:cNvPr id="105639" name="Rectangle 213"/>
                <p:cNvSpPr>
                  <a:spLocks noChangeArrowheads="1"/>
                </p:cNvSpPr>
                <p:nvPr/>
              </p:nvSpPr>
              <p:spPr bwMode="auto">
                <a:xfrm>
                  <a:off x="795" y="0"/>
                  <a:ext cx="79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2" name="Group 216"/>
              <p:cNvGrpSpPr>
                <a:grpSpLocks/>
              </p:cNvGrpSpPr>
              <p:nvPr/>
            </p:nvGrpSpPr>
            <p:grpSpPr bwMode="auto">
              <a:xfrm>
                <a:off x="1590" y="0"/>
                <a:ext cx="795" cy="690"/>
                <a:chOff x="1590" y="0"/>
                <a:chExt cx="795" cy="690"/>
              </a:xfrm>
            </p:grpSpPr>
            <p:sp>
              <p:nvSpPr>
                <p:cNvPr id="105636" name="Rectangle 146"/>
                <p:cNvSpPr>
                  <a:spLocks noChangeArrowheads="1"/>
                </p:cNvSpPr>
                <p:nvPr/>
              </p:nvSpPr>
              <p:spPr bwMode="auto">
                <a:xfrm>
                  <a:off x="1590" y="0"/>
                  <a:ext cx="79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How they helped</a:t>
                  </a:r>
                </a:p>
              </p:txBody>
            </p:sp>
            <p:sp>
              <p:nvSpPr>
                <p:cNvPr id="105637" name="Rectangle 215"/>
                <p:cNvSpPr>
                  <a:spLocks noChangeArrowheads="1"/>
                </p:cNvSpPr>
                <p:nvPr/>
              </p:nvSpPr>
              <p:spPr bwMode="auto">
                <a:xfrm>
                  <a:off x="1590" y="0"/>
                  <a:ext cx="79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3" name="Group 218"/>
              <p:cNvGrpSpPr>
                <a:grpSpLocks/>
              </p:cNvGrpSpPr>
              <p:nvPr/>
            </p:nvGrpSpPr>
            <p:grpSpPr bwMode="auto">
              <a:xfrm>
                <a:off x="2385" y="0"/>
                <a:ext cx="795" cy="690"/>
                <a:chOff x="2385" y="0"/>
                <a:chExt cx="795" cy="690"/>
              </a:xfrm>
            </p:grpSpPr>
            <p:sp>
              <p:nvSpPr>
                <p:cNvPr id="10563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385" y="0"/>
                  <a:ext cx="79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Their view of Job</a:t>
                  </a:r>
                  <a:r>
                    <a:rPr lang="fr-FR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 pain</a:t>
                  </a:r>
                </a:p>
              </p:txBody>
            </p:sp>
            <p:sp>
              <p:nvSpPr>
                <p:cNvPr id="105635" name="Rectangle 217"/>
                <p:cNvSpPr>
                  <a:spLocks noChangeArrowheads="1"/>
                </p:cNvSpPr>
                <p:nvPr/>
              </p:nvSpPr>
              <p:spPr bwMode="auto">
                <a:xfrm>
                  <a:off x="2385" y="0"/>
                  <a:ext cx="79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4" name="Group 220"/>
              <p:cNvGrpSpPr>
                <a:grpSpLocks/>
              </p:cNvGrpSpPr>
              <p:nvPr/>
            </p:nvGrpSpPr>
            <p:grpSpPr bwMode="auto">
              <a:xfrm>
                <a:off x="3180" y="0"/>
                <a:ext cx="775" cy="690"/>
                <a:chOff x="3180" y="0"/>
                <a:chExt cx="775" cy="690"/>
              </a:xfrm>
            </p:grpSpPr>
            <p:sp>
              <p:nvSpPr>
                <p:cNvPr id="105632" name="Rectangle 148"/>
                <p:cNvSpPr>
                  <a:spLocks noChangeArrowheads="1"/>
                </p:cNvSpPr>
                <p:nvPr/>
              </p:nvSpPr>
              <p:spPr bwMode="auto">
                <a:xfrm>
                  <a:off x="3180" y="0"/>
                  <a:ext cx="77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Their advice to Job</a:t>
                  </a:r>
                </a:p>
              </p:txBody>
            </p:sp>
            <p:sp>
              <p:nvSpPr>
                <p:cNvPr id="1056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80" y="0"/>
                  <a:ext cx="77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5" name="Group 222"/>
              <p:cNvGrpSpPr>
                <a:grpSpLocks/>
              </p:cNvGrpSpPr>
              <p:nvPr/>
            </p:nvGrpSpPr>
            <p:grpSpPr bwMode="auto">
              <a:xfrm>
                <a:off x="3955" y="0"/>
                <a:ext cx="815" cy="690"/>
                <a:chOff x="3955" y="0"/>
                <a:chExt cx="815" cy="690"/>
              </a:xfrm>
            </p:grpSpPr>
            <p:sp>
              <p:nvSpPr>
                <p:cNvPr id="105630" name="Rectangle 149"/>
                <p:cNvSpPr>
                  <a:spLocks noChangeArrowheads="1"/>
                </p:cNvSpPr>
                <p:nvPr/>
              </p:nvSpPr>
              <p:spPr bwMode="auto">
                <a:xfrm>
                  <a:off x="3955" y="0"/>
                  <a:ext cx="81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Job</a:t>
                  </a:r>
                  <a:r>
                    <a:rPr lang="fr-FR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 response</a:t>
                  </a:r>
                </a:p>
              </p:txBody>
            </p:sp>
            <p:sp>
              <p:nvSpPr>
                <p:cNvPr id="105631" name="Rectangle 221"/>
                <p:cNvSpPr>
                  <a:spLocks noChangeArrowheads="1"/>
                </p:cNvSpPr>
                <p:nvPr/>
              </p:nvSpPr>
              <p:spPr bwMode="auto">
                <a:xfrm>
                  <a:off x="3955" y="0"/>
                  <a:ext cx="81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6" name="Group 224"/>
              <p:cNvGrpSpPr>
                <a:grpSpLocks/>
              </p:cNvGrpSpPr>
              <p:nvPr/>
            </p:nvGrpSpPr>
            <p:grpSpPr bwMode="auto">
              <a:xfrm>
                <a:off x="4770" y="0"/>
                <a:ext cx="795" cy="690"/>
                <a:chOff x="4770" y="0"/>
                <a:chExt cx="795" cy="690"/>
              </a:xfrm>
            </p:grpSpPr>
            <p:sp>
              <p:nvSpPr>
                <p:cNvPr id="105628" name="Rectangle 150"/>
                <p:cNvSpPr>
                  <a:spLocks noChangeArrowheads="1"/>
                </p:cNvSpPr>
                <p:nvPr/>
              </p:nvSpPr>
              <p:spPr bwMode="auto">
                <a:xfrm>
                  <a:off x="4770" y="0"/>
                  <a:ext cx="795" cy="69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God to Job</a:t>
                  </a:r>
                  <a:r>
                    <a:rPr lang="fr-FR" altLang="en-US" sz="16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 friends</a:t>
                  </a:r>
                </a:p>
              </p:txBody>
            </p:sp>
            <p:sp>
              <p:nvSpPr>
                <p:cNvPr id="105629" name="Rectangle 223"/>
                <p:cNvSpPr>
                  <a:spLocks noChangeArrowheads="1"/>
                </p:cNvSpPr>
                <p:nvPr/>
              </p:nvSpPr>
              <p:spPr bwMode="auto">
                <a:xfrm>
                  <a:off x="4770" y="0"/>
                  <a:ext cx="79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7" name="Group 226"/>
              <p:cNvGrpSpPr>
                <a:grpSpLocks/>
              </p:cNvGrpSpPr>
              <p:nvPr/>
            </p:nvGrpSpPr>
            <p:grpSpPr bwMode="auto">
              <a:xfrm>
                <a:off x="5565" y="0"/>
                <a:ext cx="0" cy="690"/>
                <a:chOff x="5565" y="0"/>
                <a:chExt cx="0" cy="690"/>
              </a:xfrm>
            </p:grpSpPr>
            <p:sp>
              <p:nvSpPr>
                <p:cNvPr id="105626" name="Rectangle 151"/>
                <p:cNvSpPr>
                  <a:spLocks noChangeArrowheads="1"/>
                </p:cNvSpPr>
                <p:nvPr/>
              </p:nvSpPr>
              <p:spPr bwMode="auto">
                <a:xfrm>
                  <a:off x="5565" y="0"/>
                  <a:ext cx="0" cy="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27" name="Rectangle 225"/>
                <p:cNvSpPr>
                  <a:spLocks noChangeArrowheads="1"/>
                </p:cNvSpPr>
                <p:nvPr/>
              </p:nvSpPr>
              <p:spPr bwMode="auto">
                <a:xfrm>
                  <a:off x="5565" y="0"/>
                  <a:ext cx="0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8" name="Group 228"/>
              <p:cNvGrpSpPr>
                <a:grpSpLocks/>
              </p:cNvGrpSpPr>
              <p:nvPr/>
            </p:nvGrpSpPr>
            <p:grpSpPr bwMode="auto">
              <a:xfrm>
                <a:off x="0" y="690"/>
                <a:ext cx="795" cy="1035"/>
                <a:chOff x="0" y="690"/>
                <a:chExt cx="795" cy="1035"/>
              </a:xfrm>
            </p:grpSpPr>
            <p:sp>
              <p:nvSpPr>
                <p:cNvPr id="105624" name="Rectangle 152"/>
                <p:cNvSpPr>
                  <a:spLocks noChangeArrowheads="1"/>
                </p:cNvSpPr>
                <p:nvPr/>
              </p:nvSpPr>
              <p:spPr bwMode="auto">
                <a:xfrm>
                  <a:off x="0" y="690"/>
                  <a:ext cx="795" cy="1035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33"/>
                    </a:gs>
                    <a:gs pos="100000">
                      <a:srgbClr val="2F00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Eliphaz the Temanite</a:t>
                  </a:r>
                </a:p>
              </p:txBody>
            </p:sp>
            <p:sp>
              <p:nvSpPr>
                <p:cNvPr id="105625" name="Rectangle 227"/>
                <p:cNvSpPr>
                  <a:spLocks noChangeArrowheads="1"/>
                </p:cNvSpPr>
                <p:nvPr/>
              </p:nvSpPr>
              <p:spPr bwMode="auto">
                <a:xfrm>
                  <a:off x="0" y="690"/>
                  <a:ext cx="795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89" name="Group 230"/>
              <p:cNvGrpSpPr>
                <a:grpSpLocks/>
              </p:cNvGrpSpPr>
              <p:nvPr/>
            </p:nvGrpSpPr>
            <p:grpSpPr bwMode="auto">
              <a:xfrm>
                <a:off x="795" y="690"/>
                <a:ext cx="795" cy="1035"/>
                <a:chOff x="795" y="690"/>
                <a:chExt cx="795" cy="1035"/>
              </a:xfrm>
            </p:grpSpPr>
            <p:sp>
              <p:nvSpPr>
                <p:cNvPr id="105622" name="Rectangle 153"/>
                <p:cNvSpPr>
                  <a:spLocks noChangeArrowheads="1"/>
                </p:cNvSpPr>
                <p:nvPr/>
              </p:nvSpPr>
              <p:spPr bwMode="auto">
                <a:xfrm>
                  <a:off x="795" y="690"/>
                  <a:ext cx="795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4–5, 15, 22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23" name="Rectangle 229"/>
                <p:cNvSpPr>
                  <a:spLocks noChangeArrowheads="1"/>
                </p:cNvSpPr>
                <p:nvPr/>
              </p:nvSpPr>
              <p:spPr bwMode="auto">
                <a:xfrm>
                  <a:off x="795" y="690"/>
                  <a:ext cx="795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0" name="Group 232"/>
              <p:cNvGrpSpPr>
                <a:grpSpLocks/>
              </p:cNvGrpSpPr>
              <p:nvPr/>
            </p:nvGrpSpPr>
            <p:grpSpPr bwMode="auto">
              <a:xfrm>
                <a:off x="1590" y="690"/>
                <a:ext cx="795" cy="4921"/>
                <a:chOff x="1590" y="690"/>
                <a:chExt cx="795" cy="4921"/>
              </a:xfrm>
            </p:grpSpPr>
            <p:sp>
              <p:nvSpPr>
                <p:cNvPr id="105620" name="Rectangle 154"/>
                <p:cNvSpPr>
                  <a:spLocks noChangeArrowheads="1"/>
                </p:cNvSpPr>
                <p:nvPr/>
              </p:nvSpPr>
              <p:spPr bwMode="auto">
                <a:xfrm>
                  <a:off x="1590" y="690"/>
                  <a:ext cx="795" cy="4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They sat in silence with Job for 7 days 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(2:11-13)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21" name="Rectangle 231"/>
                <p:cNvSpPr>
                  <a:spLocks noChangeArrowheads="1"/>
                </p:cNvSpPr>
                <p:nvPr/>
              </p:nvSpPr>
              <p:spPr bwMode="auto">
                <a:xfrm>
                  <a:off x="1590" y="690"/>
                  <a:ext cx="795" cy="492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1" name="Group 234"/>
              <p:cNvGrpSpPr>
                <a:grpSpLocks/>
              </p:cNvGrpSpPr>
              <p:nvPr/>
            </p:nvGrpSpPr>
            <p:grpSpPr bwMode="auto">
              <a:xfrm>
                <a:off x="2385" y="690"/>
                <a:ext cx="795" cy="1035"/>
                <a:chOff x="2385" y="690"/>
                <a:chExt cx="795" cy="1035"/>
              </a:xfrm>
            </p:grpSpPr>
            <p:sp>
              <p:nvSpPr>
                <p:cNvPr id="105618" name="Rectangle 155"/>
                <p:cNvSpPr>
                  <a:spLocks noChangeArrowheads="1"/>
                </p:cNvSpPr>
                <p:nvPr/>
              </p:nvSpPr>
              <p:spPr bwMode="auto">
                <a:xfrm>
                  <a:off x="2385" y="690"/>
                  <a:ext cx="795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suffers for his sin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19" name="Rectangle 233"/>
                <p:cNvSpPr>
                  <a:spLocks noChangeArrowheads="1"/>
                </p:cNvSpPr>
                <p:nvPr/>
              </p:nvSpPr>
              <p:spPr bwMode="auto">
                <a:xfrm>
                  <a:off x="2385" y="690"/>
                  <a:ext cx="795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2" name="Group 236"/>
              <p:cNvGrpSpPr>
                <a:grpSpLocks/>
              </p:cNvGrpSpPr>
              <p:nvPr/>
            </p:nvGrpSpPr>
            <p:grpSpPr bwMode="auto">
              <a:xfrm>
                <a:off x="3180" y="690"/>
                <a:ext cx="775" cy="1035"/>
                <a:chOff x="3180" y="690"/>
                <a:chExt cx="775" cy="1035"/>
              </a:xfrm>
            </p:grpSpPr>
            <p:sp>
              <p:nvSpPr>
                <p:cNvPr id="105616" name="Rectangle 156"/>
                <p:cNvSpPr>
                  <a:spLocks noChangeArrowheads="1"/>
                </p:cNvSpPr>
                <p:nvPr/>
              </p:nvSpPr>
              <p:spPr bwMode="auto">
                <a:xfrm>
                  <a:off x="3180" y="690"/>
                  <a:ext cx="775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5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Lay your cause before God (5:8)</a:t>
                  </a:r>
                  <a:endParaRPr lang="en-US" altLang="en-US" sz="15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17" name="Rectangle 235"/>
                <p:cNvSpPr>
                  <a:spLocks noChangeArrowheads="1"/>
                </p:cNvSpPr>
                <p:nvPr/>
              </p:nvSpPr>
              <p:spPr bwMode="auto">
                <a:xfrm>
                  <a:off x="3180" y="690"/>
                  <a:ext cx="775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3" name="Group 238"/>
              <p:cNvGrpSpPr>
                <a:grpSpLocks/>
              </p:cNvGrpSpPr>
              <p:nvPr/>
            </p:nvGrpSpPr>
            <p:grpSpPr bwMode="auto">
              <a:xfrm>
                <a:off x="3955" y="690"/>
                <a:ext cx="815" cy="1035"/>
                <a:chOff x="3955" y="690"/>
                <a:chExt cx="815" cy="1035"/>
              </a:xfrm>
            </p:grpSpPr>
            <p:sp>
              <p:nvSpPr>
                <p:cNvPr id="105614" name="Rectangle 157"/>
                <p:cNvSpPr>
                  <a:spLocks noChangeArrowheads="1"/>
                </p:cNvSpPr>
                <p:nvPr/>
              </p:nvSpPr>
              <p:spPr bwMode="auto">
                <a:xfrm>
                  <a:off x="3955" y="690"/>
                  <a:ext cx="815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5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Take back your false accusations (6:29)</a:t>
                  </a:r>
                  <a:endParaRPr lang="en-US" altLang="en-US" sz="15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15" name="Rectangle 237"/>
                <p:cNvSpPr>
                  <a:spLocks noChangeArrowheads="1"/>
                </p:cNvSpPr>
                <p:nvPr/>
              </p:nvSpPr>
              <p:spPr bwMode="auto">
                <a:xfrm>
                  <a:off x="3955" y="690"/>
                  <a:ext cx="815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4" name="Group 240"/>
              <p:cNvGrpSpPr>
                <a:grpSpLocks/>
              </p:cNvGrpSpPr>
              <p:nvPr/>
            </p:nvGrpSpPr>
            <p:grpSpPr bwMode="auto">
              <a:xfrm>
                <a:off x="4770" y="690"/>
                <a:ext cx="795" cy="3877"/>
                <a:chOff x="4770" y="690"/>
                <a:chExt cx="795" cy="3877"/>
              </a:xfrm>
            </p:grpSpPr>
            <p:sp>
              <p:nvSpPr>
                <p:cNvPr id="105612" name="Rectangle 158"/>
                <p:cNvSpPr>
                  <a:spLocks noChangeArrowheads="1"/>
                </p:cNvSpPr>
                <p:nvPr/>
              </p:nvSpPr>
              <p:spPr bwMode="auto">
                <a:xfrm>
                  <a:off x="4770" y="690"/>
                  <a:ext cx="795" cy="38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God rebukes Job</a:t>
                  </a:r>
                  <a:r>
                    <a:rPr lang="fr-FR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 friends (42:7)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13" name="Rectangle 239"/>
                <p:cNvSpPr>
                  <a:spLocks noChangeArrowheads="1"/>
                </p:cNvSpPr>
                <p:nvPr/>
              </p:nvSpPr>
              <p:spPr bwMode="auto">
                <a:xfrm>
                  <a:off x="4770" y="690"/>
                  <a:ext cx="795" cy="387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5" name="Group 242"/>
              <p:cNvGrpSpPr>
                <a:grpSpLocks/>
              </p:cNvGrpSpPr>
              <p:nvPr/>
            </p:nvGrpSpPr>
            <p:grpSpPr bwMode="auto">
              <a:xfrm>
                <a:off x="5565" y="690"/>
                <a:ext cx="0" cy="1035"/>
                <a:chOff x="5565" y="690"/>
                <a:chExt cx="0" cy="1035"/>
              </a:xfrm>
            </p:grpSpPr>
            <p:sp>
              <p:nvSpPr>
                <p:cNvPr id="105610" name="Rectangle 159"/>
                <p:cNvSpPr>
                  <a:spLocks noChangeArrowheads="1"/>
                </p:cNvSpPr>
                <p:nvPr/>
              </p:nvSpPr>
              <p:spPr bwMode="auto">
                <a:xfrm>
                  <a:off x="5565" y="690"/>
                  <a:ext cx="0" cy="1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11" name="Rectangle 241"/>
                <p:cNvSpPr>
                  <a:spLocks noChangeArrowheads="1"/>
                </p:cNvSpPr>
                <p:nvPr/>
              </p:nvSpPr>
              <p:spPr bwMode="auto">
                <a:xfrm>
                  <a:off x="5565" y="690"/>
                  <a:ext cx="0" cy="103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6" name="Group 244"/>
              <p:cNvGrpSpPr>
                <a:grpSpLocks/>
              </p:cNvGrpSpPr>
              <p:nvPr/>
            </p:nvGrpSpPr>
            <p:grpSpPr bwMode="auto">
              <a:xfrm>
                <a:off x="0" y="1725"/>
                <a:ext cx="795" cy="1305"/>
                <a:chOff x="0" y="1725"/>
                <a:chExt cx="795" cy="1305"/>
              </a:xfrm>
            </p:grpSpPr>
            <p:sp>
              <p:nvSpPr>
                <p:cNvPr id="105608" name="Rectangle 160"/>
                <p:cNvSpPr>
                  <a:spLocks noChangeArrowheads="1"/>
                </p:cNvSpPr>
                <p:nvPr/>
              </p:nvSpPr>
              <p:spPr bwMode="auto">
                <a:xfrm>
                  <a:off x="0" y="1725"/>
                  <a:ext cx="795" cy="1305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33"/>
                    </a:gs>
                    <a:gs pos="100000">
                      <a:srgbClr val="2F00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Bildad the Shuhite</a:t>
                  </a:r>
                </a:p>
              </p:txBody>
            </p:sp>
            <p:sp>
              <p:nvSpPr>
                <p:cNvPr id="105609" name="Rectangle 243"/>
                <p:cNvSpPr>
                  <a:spLocks noChangeArrowheads="1"/>
                </p:cNvSpPr>
                <p:nvPr/>
              </p:nvSpPr>
              <p:spPr bwMode="auto">
                <a:xfrm>
                  <a:off x="0" y="1725"/>
                  <a:ext cx="795" cy="130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7" name="Group 246"/>
              <p:cNvGrpSpPr>
                <a:grpSpLocks/>
              </p:cNvGrpSpPr>
              <p:nvPr/>
            </p:nvGrpSpPr>
            <p:grpSpPr bwMode="auto">
              <a:xfrm>
                <a:off x="795" y="1725"/>
                <a:ext cx="795" cy="1305"/>
                <a:chOff x="795" y="1725"/>
                <a:chExt cx="795" cy="1305"/>
              </a:xfrm>
            </p:grpSpPr>
            <p:sp>
              <p:nvSpPr>
                <p:cNvPr id="105606" name="Rectangle 161"/>
                <p:cNvSpPr>
                  <a:spLocks noChangeArrowheads="1"/>
                </p:cNvSpPr>
                <p:nvPr/>
              </p:nvSpPr>
              <p:spPr bwMode="auto">
                <a:xfrm>
                  <a:off x="795" y="1725"/>
                  <a:ext cx="795" cy="1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8, 18, 25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07" name="Rectangle 245"/>
                <p:cNvSpPr>
                  <a:spLocks noChangeArrowheads="1"/>
                </p:cNvSpPr>
                <p:nvPr/>
              </p:nvSpPr>
              <p:spPr bwMode="auto">
                <a:xfrm>
                  <a:off x="795" y="1725"/>
                  <a:ext cx="795" cy="130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8" name="Group 248"/>
              <p:cNvGrpSpPr>
                <a:grpSpLocks/>
              </p:cNvGrpSpPr>
              <p:nvPr/>
            </p:nvGrpSpPr>
            <p:grpSpPr bwMode="auto">
              <a:xfrm>
                <a:off x="2385" y="1725"/>
                <a:ext cx="795" cy="1305"/>
                <a:chOff x="2385" y="1725"/>
                <a:chExt cx="795" cy="1305"/>
              </a:xfrm>
            </p:grpSpPr>
            <p:sp>
              <p:nvSpPr>
                <p:cNvPr id="105604" name="Rectangle 162"/>
                <p:cNvSpPr>
                  <a:spLocks noChangeArrowheads="1"/>
                </p:cNvSpPr>
                <p:nvPr/>
              </p:nvSpPr>
              <p:spPr bwMode="auto">
                <a:xfrm>
                  <a:off x="2385" y="1725"/>
                  <a:ext cx="795" cy="1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won</a:t>
                  </a:r>
                  <a:r>
                    <a:rPr lang="fr-FR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 admit he sinned, so he</a:t>
                  </a:r>
                  <a:r>
                    <a:rPr lang="fr-FR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 still suffering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05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85" y="1725"/>
                  <a:ext cx="795" cy="130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499" name="Group 250"/>
              <p:cNvGrpSpPr>
                <a:grpSpLocks/>
              </p:cNvGrpSpPr>
              <p:nvPr/>
            </p:nvGrpSpPr>
            <p:grpSpPr bwMode="auto">
              <a:xfrm>
                <a:off x="3180" y="1725"/>
                <a:ext cx="775" cy="1305"/>
                <a:chOff x="3180" y="1725"/>
                <a:chExt cx="775" cy="1305"/>
              </a:xfrm>
            </p:grpSpPr>
            <p:sp>
              <p:nvSpPr>
                <p:cNvPr id="105602" name="Rectangle 163"/>
                <p:cNvSpPr>
                  <a:spLocks noChangeArrowheads="1"/>
                </p:cNvSpPr>
                <p:nvPr/>
              </p:nvSpPr>
              <p:spPr bwMode="auto">
                <a:xfrm>
                  <a:off x="3180" y="1725"/>
                  <a:ext cx="775" cy="1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How long will you go on like this?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03" name="Rectangle 249"/>
                <p:cNvSpPr>
                  <a:spLocks noChangeArrowheads="1"/>
                </p:cNvSpPr>
                <p:nvPr/>
              </p:nvSpPr>
              <p:spPr bwMode="auto">
                <a:xfrm>
                  <a:off x="3180" y="1725"/>
                  <a:ext cx="775" cy="130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0" name="Group 252"/>
              <p:cNvGrpSpPr>
                <a:grpSpLocks/>
              </p:cNvGrpSpPr>
              <p:nvPr/>
            </p:nvGrpSpPr>
            <p:grpSpPr bwMode="auto">
              <a:xfrm>
                <a:off x="3955" y="1725"/>
                <a:ext cx="815" cy="1305"/>
                <a:chOff x="3955" y="1725"/>
                <a:chExt cx="815" cy="1305"/>
              </a:xfrm>
            </p:grpSpPr>
            <p:sp>
              <p:nvSpPr>
                <p:cNvPr id="105600" name="Rectangle 164"/>
                <p:cNvSpPr>
                  <a:spLocks noChangeArrowheads="1"/>
                </p:cNvSpPr>
                <p:nvPr/>
              </p:nvSpPr>
              <p:spPr bwMode="auto">
                <a:xfrm>
                  <a:off x="3955" y="1725"/>
                  <a:ext cx="815" cy="1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5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God, ...  tell me what charges You have against me (10:2)</a:t>
                  </a:r>
                  <a:endParaRPr lang="en-US" altLang="en-US" sz="15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601" name="Rectangle 251"/>
                <p:cNvSpPr>
                  <a:spLocks noChangeArrowheads="1"/>
                </p:cNvSpPr>
                <p:nvPr/>
              </p:nvSpPr>
              <p:spPr bwMode="auto">
                <a:xfrm>
                  <a:off x="3955" y="1725"/>
                  <a:ext cx="815" cy="1305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1" name="Group 254"/>
              <p:cNvGrpSpPr>
                <a:grpSpLocks/>
              </p:cNvGrpSpPr>
              <p:nvPr/>
            </p:nvGrpSpPr>
            <p:grpSpPr bwMode="auto">
              <a:xfrm>
                <a:off x="5565" y="1725"/>
                <a:ext cx="0" cy="261"/>
                <a:chOff x="5565" y="1725"/>
                <a:chExt cx="0" cy="261"/>
              </a:xfrm>
            </p:grpSpPr>
            <p:sp>
              <p:nvSpPr>
                <p:cNvPr id="105598" name="Rectangle 166"/>
                <p:cNvSpPr>
                  <a:spLocks noChangeArrowheads="1"/>
                </p:cNvSpPr>
                <p:nvPr/>
              </p:nvSpPr>
              <p:spPr bwMode="auto">
                <a:xfrm>
                  <a:off x="5565" y="1725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99" name="Rectangle 253"/>
                <p:cNvSpPr>
                  <a:spLocks noChangeArrowheads="1"/>
                </p:cNvSpPr>
                <p:nvPr/>
              </p:nvSpPr>
              <p:spPr bwMode="auto">
                <a:xfrm>
                  <a:off x="5565" y="1725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2" name="Group 256"/>
              <p:cNvGrpSpPr>
                <a:grpSpLocks/>
              </p:cNvGrpSpPr>
              <p:nvPr/>
            </p:nvGrpSpPr>
            <p:grpSpPr bwMode="auto">
              <a:xfrm>
                <a:off x="5565" y="1986"/>
                <a:ext cx="0" cy="261"/>
                <a:chOff x="5565" y="1986"/>
                <a:chExt cx="0" cy="261"/>
              </a:xfrm>
            </p:grpSpPr>
            <p:sp>
              <p:nvSpPr>
                <p:cNvPr id="105596" name="Rectangle 168"/>
                <p:cNvSpPr>
                  <a:spLocks noChangeArrowheads="1"/>
                </p:cNvSpPr>
                <p:nvPr/>
              </p:nvSpPr>
              <p:spPr bwMode="auto">
                <a:xfrm>
                  <a:off x="5565" y="1986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97" name="Rectangle 255"/>
                <p:cNvSpPr>
                  <a:spLocks noChangeArrowheads="1"/>
                </p:cNvSpPr>
                <p:nvPr/>
              </p:nvSpPr>
              <p:spPr bwMode="auto">
                <a:xfrm>
                  <a:off x="5565" y="1986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3" name="Group 258"/>
              <p:cNvGrpSpPr>
                <a:grpSpLocks/>
              </p:cNvGrpSpPr>
              <p:nvPr/>
            </p:nvGrpSpPr>
            <p:grpSpPr bwMode="auto">
              <a:xfrm>
                <a:off x="5565" y="2247"/>
                <a:ext cx="0" cy="261"/>
                <a:chOff x="5565" y="2247"/>
                <a:chExt cx="0" cy="261"/>
              </a:xfrm>
            </p:grpSpPr>
            <p:sp>
              <p:nvSpPr>
                <p:cNvPr id="105594" name="Rectangle 170"/>
                <p:cNvSpPr>
                  <a:spLocks noChangeArrowheads="1"/>
                </p:cNvSpPr>
                <p:nvPr/>
              </p:nvSpPr>
              <p:spPr bwMode="auto">
                <a:xfrm>
                  <a:off x="5565" y="2247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95" name="Rectangle 257"/>
                <p:cNvSpPr>
                  <a:spLocks noChangeArrowheads="1"/>
                </p:cNvSpPr>
                <p:nvPr/>
              </p:nvSpPr>
              <p:spPr bwMode="auto">
                <a:xfrm>
                  <a:off x="5565" y="2247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4" name="Group 260"/>
              <p:cNvGrpSpPr>
                <a:grpSpLocks/>
              </p:cNvGrpSpPr>
              <p:nvPr/>
            </p:nvGrpSpPr>
            <p:grpSpPr bwMode="auto">
              <a:xfrm>
                <a:off x="5565" y="2508"/>
                <a:ext cx="0" cy="261"/>
                <a:chOff x="5565" y="2508"/>
                <a:chExt cx="0" cy="261"/>
              </a:xfrm>
            </p:grpSpPr>
            <p:sp>
              <p:nvSpPr>
                <p:cNvPr id="105592" name="Rectangle 172"/>
                <p:cNvSpPr>
                  <a:spLocks noChangeArrowheads="1"/>
                </p:cNvSpPr>
                <p:nvPr/>
              </p:nvSpPr>
              <p:spPr bwMode="auto">
                <a:xfrm>
                  <a:off x="5565" y="2508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93" name="Rectangle 259"/>
                <p:cNvSpPr>
                  <a:spLocks noChangeArrowheads="1"/>
                </p:cNvSpPr>
                <p:nvPr/>
              </p:nvSpPr>
              <p:spPr bwMode="auto">
                <a:xfrm>
                  <a:off x="5565" y="2508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5" name="Group 262"/>
              <p:cNvGrpSpPr>
                <a:grpSpLocks/>
              </p:cNvGrpSpPr>
              <p:nvPr/>
            </p:nvGrpSpPr>
            <p:grpSpPr bwMode="auto">
              <a:xfrm>
                <a:off x="5565" y="2769"/>
                <a:ext cx="0" cy="261"/>
                <a:chOff x="5565" y="2769"/>
                <a:chExt cx="0" cy="261"/>
              </a:xfrm>
            </p:grpSpPr>
            <p:sp>
              <p:nvSpPr>
                <p:cNvPr id="105590" name="Rectangle 174"/>
                <p:cNvSpPr>
                  <a:spLocks noChangeArrowheads="1"/>
                </p:cNvSpPr>
                <p:nvPr/>
              </p:nvSpPr>
              <p:spPr bwMode="auto">
                <a:xfrm>
                  <a:off x="5565" y="2769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91" name="Rectangle 261"/>
                <p:cNvSpPr>
                  <a:spLocks noChangeArrowheads="1"/>
                </p:cNvSpPr>
                <p:nvPr/>
              </p:nvSpPr>
              <p:spPr bwMode="auto">
                <a:xfrm>
                  <a:off x="5565" y="2769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6" name="Group 264"/>
              <p:cNvGrpSpPr>
                <a:grpSpLocks/>
              </p:cNvGrpSpPr>
              <p:nvPr/>
            </p:nvGrpSpPr>
            <p:grpSpPr bwMode="auto">
              <a:xfrm>
                <a:off x="0" y="3030"/>
                <a:ext cx="795" cy="1537"/>
                <a:chOff x="0" y="3030"/>
                <a:chExt cx="795" cy="1537"/>
              </a:xfrm>
            </p:grpSpPr>
            <p:sp>
              <p:nvSpPr>
                <p:cNvPr id="105588" name="Rectangle 175"/>
                <p:cNvSpPr>
                  <a:spLocks noChangeArrowheads="1"/>
                </p:cNvSpPr>
                <p:nvPr/>
              </p:nvSpPr>
              <p:spPr bwMode="auto">
                <a:xfrm>
                  <a:off x="0" y="3030"/>
                  <a:ext cx="795" cy="1537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33"/>
                    </a:gs>
                    <a:gs pos="100000">
                      <a:srgbClr val="2F00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Zophar the Naamathite</a:t>
                  </a:r>
                </a:p>
              </p:txBody>
            </p:sp>
            <p:sp>
              <p:nvSpPr>
                <p:cNvPr id="105589" name="Rectangle 263"/>
                <p:cNvSpPr>
                  <a:spLocks noChangeArrowheads="1"/>
                </p:cNvSpPr>
                <p:nvPr/>
              </p:nvSpPr>
              <p:spPr bwMode="auto">
                <a:xfrm>
                  <a:off x="0" y="3030"/>
                  <a:ext cx="795" cy="153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7" name="Group 266"/>
              <p:cNvGrpSpPr>
                <a:grpSpLocks/>
              </p:cNvGrpSpPr>
              <p:nvPr/>
            </p:nvGrpSpPr>
            <p:grpSpPr bwMode="auto">
              <a:xfrm>
                <a:off x="795" y="3030"/>
                <a:ext cx="795" cy="1537"/>
                <a:chOff x="795" y="3030"/>
                <a:chExt cx="795" cy="1537"/>
              </a:xfrm>
            </p:grpSpPr>
            <p:sp>
              <p:nvSpPr>
                <p:cNvPr id="105586" name="Rectangle 176"/>
                <p:cNvSpPr>
                  <a:spLocks noChangeArrowheads="1"/>
                </p:cNvSpPr>
                <p:nvPr/>
              </p:nvSpPr>
              <p:spPr bwMode="auto">
                <a:xfrm>
                  <a:off x="795" y="3030"/>
                  <a:ext cx="795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11, 20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87" name="Rectangle 265"/>
                <p:cNvSpPr>
                  <a:spLocks noChangeArrowheads="1"/>
                </p:cNvSpPr>
                <p:nvPr/>
              </p:nvSpPr>
              <p:spPr bwMode="auto">
                <a:xfrm>
                  <a:off x="795" y="3030"/>
                  <a:ext cx="795" cy="153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8" name="Group 268"/>
              <p:cNvGrpSpPr>
                <a:grpSpLocks/>
              </p:cNvGrpSpPr>
              <p:nvPr/>
            </p:nvGrpSpPr>
            <p:grpSpPr bwMode="auto">
              <a:xfrm>
                <a:off x="2385" y="3030"/>
                <a:ext cx="795" cy="1537"/>
                <a:chOff x="2385" y="3030"/>
                <a:chExt cx="795" cy="1537"/>
              </a:xfrm>
            </p:grpSpPr>
            <p:sp>
              <p:nvSpPr>
                <p:cNvPr id="105584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85" y="3030"/>
                  <a:ext cx="795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</a:t>
                  </a:r>
                  <a:r>
                    <a:rPr lang="fr-FR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 sin deserves even more suffering than he</a:t>
                  </a:r>
                  <a:r>
                    <a:rPr lang="fr-FR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 experienced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85" name="Rectangle 267"/>
                <p:cNvSpPr>
                  <a:spLocks noChangeArrowheads="1"/>
                </p:cNvSpPr>
                <p:nvPr/>
              </p:nvSpPr>
              <p:spPr bwMode="auto">
                <a:xfrm>
                  <a:off x="2385" y="3030"/>
                  <a:ext cx="795" cy="153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09" name="Group 270"/>
              <p:cNvGrpSpPr>
                <a:grpSpLocks/>
              </p:cNvGrpSpPr>
              <p:nvPr/>
            </p:nvGrpSpPr>
            <p:grpSpPr bwMode="auto">
              <a:xfrm>
                <a:off x="3180" y="3030"/>
                <a:ext cx="775" cy="1537"/>
                <a:chOff x="3180" y="3030"/>
                <a:chExt cx="775" cy="1537"/>
              </a:xfrm>
            </p:grpSpPr>
            <p:sp>
              <p:nvSpPr>
                <p:cNvPr id="105582" name="Rectangle 178"/>
                <p:cNvSpPr>
                  <a:spLocks noChangeArrowheads="1"/>
                </p:cNvSpPr>
                <p:nvPr/>
              </p:nvSpPr>
              <p:spPr bwMode="auto">
                <a:xfrm>
                  <a:off x="3180" y="3030"/>
                  <a:ext cx="775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Get rid of your sins (11:13,14)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83" name="Rectangle 269"/>
                <p:cNvSpPr>
                  <a:spLocks noChangeArrowheads="1"/>
                </p:cNvSpPr>
                <p:nvPr/>
              </p:nvSpPr>
              <p:spPr bwMode="auto">
                <a:xfrm>
                  <a:off x="3180" y="3030"/>
                  <a:ext cx="775" cy="153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0" name="Group 272"/>
              <p:cNvGrpSpPr>
                <a:grpSpLocks/>
              </p:cNvGrpSpPr>
              <p:nvPr/>
            </p:nvGrpSpPr>
            <p:grpSpPr bwMode="auto">
              <a:xfrm>
                <a:off x="3955" y="3030"/>
                <a:ext cx="815" cy="1537"/>
                <a:chOff x="3955" y="3030"/>
                <a:chExt cx="815" cy="1537"/>
              </a:xfrm>
            </p:grpSpPr>
            <p:sp>
              <p:nvSpPr>
                <p:cNvPr id="105580" name="Rectangle 179"/>
                <p:cNvSpPr>
                  <a:spLocks noChangeArrowheads="1"/>
                </p:cNvSpPr>
                <p:nvPr/>
              </p:nvSpPr>
              <p:spPr bwMode="auto">
                <a:xfrm>
                  <a:off x="3955" y="3030"/>
                  <a:ext cx="815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I know that I will be justified (13:18)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81" name="Rectangle 271"/>
                <p:cNvSpPr>
                  <a:spLocks noChangeArrowheads="1"/>
                </p:cNvSpPr>
                <p:nvPr/>
              </p:nvSpPr>
              <p:spPr bwMode="auto">
                <a:xfrm>
                  <a:off x="3955" y="3030"/>
                  <a:ext cx="815" cy="153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1" name="Group 274"/>
              <p:cNvGrpSpPr>
                <a:grpSpLocks/>
              </p:cNvGrpSpPr>
              <p:nvPr/>
            </p:nvGrpSpPr>
            <p:grpSpPr bwMode="auto">
              <a:xfrm>
                <a:off x="5565" y="3030"/>
                <a:ext cx="0" cy="319"/>
                <a:chOff x="5565" y="3030"/>
                <a:chExt cx="0" cy="319"/>
              </a:xfrm>
            </p:grpSpPr>
            <p:sp>
              <p:nvSpPr>
                <p:cNvPr id="105578" name="Rectangle 181"/>
                <p:cNvSpPr>
                  <a:spLocks noChangeArrowheads="1"/>
                </p:cNvSpPr>
                <p:nvPr/>
              </p:nvSpPr>
              <p:spPr bwMode="auto">
                <a:xfrm>
                  <a:off x="5565" y="3030"/>
                  <a:ext cx="0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79" name="Rectangle 273"/>
                <p:cNvSpPr>
                  <a:spLocks noChangeArrowheads="1"/>
                </p:cNvSpPr>
                <p:nvPr/>
              </p:nvSpPr>
              <p:spPr bwMode="auto">
                <a:xfrm>
                  <a:off x="5565" y="3030"/>
                  <a:ext cx="0" cy="319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2" name="Group 276"/>
              <p:cNvGrpSpPr>
                <a:grpSpLocks/>
              </p:cNvGrpSpPr>
              <p:nvPr/>
            </p:nvGrpSpPr>
            <p:grpSpPr bwMode="auto">
              <a:xfrm>
                <a:off x="5565" y="3349"/>
                <a:ext cx="0" cy="319"/>
                <a:chOff x="5565" y="3349"/>
                <a:chExt cx="0" cy="319"/>
              </a:xfrm>
            </p:grpSpPr>
            <p:sp>
              <p:nvSpPr>
                <p:cNvPr id="105576" name="Rectangle 183"/>
                <p:cNvSpPr>
                  <a:spLocks noChangeArrowheads="1"/>
                </p:cNvSpPr>
                <p:nvPr/>
              </p:nvSpPr>
              <p:spPr bwMode="auto">
                <a:xfrm>
                  <a:off x="5565" y="3349"/>
                  <a:ext cx="0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77" name="Rectangle 275"/>
                <p:cNvSpPr>
                  <a:spLocks noChangeArrowheads="1"/>
                </p:cNvSpPr>
                <p:nvPr/>
              </p:nvSpPr>
              <p:spPr bwMode="auto">
                <a:xfrm>
                  <a:off x="5565" y="3349"/>
                  <a:ext cx="0" cy="319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3" name="Group 278"/>
              <p:cNvGrpSpPr>
                <a:grpSpLocks/>
              </p:cNvGrpSpPr>
              <p:nvPr/>
            </p:nvGrpSpPr>
            <p:grpSpPr bwMode="auto">
              <a:xfrm>
                <a:off x="5565" y="3668"/>
                <a:ext cx="0" cy="319"/>
                <a:chOff x="5565" y="3668"/>
                <a:chExt cx="0" cy="319"/>
              </a:xfrm>
            </p:grpSpPr>
            <p:sp>
              <p:nvSpPr>
                <p:cNvPr id="105574" name="Rectangle 185"/>
                <p:cNvSpPr>
                  <a:spLocks noChangeArrowheads="1"/>
                </p:cNvSpPr>
                <p:nvPr/>
              </p:nvSpPr>
              <p:spPr bwMode="auto">
                <a:xfrm>
                  <a:off x="5565" y="3668"/>
                  <a:ext cx="0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75" name="Rectangle 277"/>
                <p:cNvSpPr>
                  <a:spLocks noChangeArrowheads="1"/>
                </p:cNvSpPr>
                <p:nvPr/>
              </p:nvSpPr>
              <p:spPr bwMode="auto">
                <a:xfrm>
                  <a:off x="5565" y="3668"/>
                  <a:ext cx="0" cy="319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4" name="Group 280"/>
              <p:cNvGrpSpPr>
                <a:grpSpLocks/>
              </p:cNvGrpSpPr>
              <p:nvPr/>
            </p:nvGrpSpPr>
            <p:grpSpPr bwMode="auto">
              <a:xfrm>
                <a:off x="5565" y="3987"/>
                <a:ext cx="0" cy="319"/>
                <a:chOff x="5565" y="3987"/>
                <a:chExt cx="0" cy="319"/>
              </a:xfrm>
            </p:grpSpPr>
            <p:sp>
              <p:nvSpPr>
                <p:cNvPr id="105572" name="Rectangle 187"/>
                <p:cNvSpPr>
                  <a:spLocks noChangeArrowheads="1"/>
                </p:cNvSpPr>
                <p:nvPr/>
              </p:nvSpPr>
              <p:spPr bwMode="auto">
                <a:xfrm>
                  <a:off x="5565" y="3987"/>
                  <a:ext cx="0" cy="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73" name="Rectangle 279"/>
                <p:cNvSpPr>
                  <a:spLocks noChangeArrowheads="1"/>
                </p:cNvSpPr>
                <p:nvPr/>
              </p:nvSpPr>
              <p:spPr bwMode="auto">
                <a:xfrm>
                  <a:off x="5565" y="3987"/>
                  <a:ext cx="0" cy="319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5" name="Group 282"/>
              <p:cNvGrpSpPr>
                <a:grpSpLocks/>
              </p:cNvGrpSpPr>
              <p:nvPr/>
            </p:nvGrpSpPr>
            <p:grpSpPr bwMode="auto">
              <a:xfrm>
                <a:off x="5565" y="4306"/>
                <a:ext cx="0" cy="261"/>
                <a:chOff x="5565" y="4306"/>
                <a:chExt cx="0" cy="261"/>
              </a:xfrm>
            </p:grpSpPr>
            <p:sp>
              <p:nvSpPr>
                <p:cNvPr id="105570" name="Rectangle 189"/>
                <p:cNvSpPr>
                  <a:spLocks noChangeArrowheads="1"/>
                </p:cNvSpPr>
                <p:nvPr/>
              </p:nvSpPr>
              <p:spPr bwMode="auto">
                <a:xfrm>
                  <a:off x="5565" y="4306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71" name="Rectangle 281"/>
                <p:cNvSpPr>
                  <a:spLocks noChangeArrowheads="1"/>
                </p:cNvSpPr>
                <p:nvPr/>
              </p:nvSpPr>
              <p:spPr bwMode="auto">
                <a:xfrm>
                  <a:off x="5565" y="4306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6" name="Group 284"/>
              <p:cNvGrpSpPr>
                <a:grpSpLocks/>
              </p:cNvGrpSpPr>
              <p:nvPr/>
            </p:nvGrpSpPr>
            <p:grpSpPr bwMode="auto">
              <a:xfrm>
                <a:off x="0" y="4567"/>
                <a:ext cx="795" cy="1044"/>
                <a:chOff x="0" y="4567"/>
                <a:chExt cx="795" cy="1044"/>
              </a:xfrm>
            </p:grpSpPr>
            <p:sp>
              <p:nvSpPr>
                <p:cNvPr id="105568" name="Rectangle 190"/>
                <p:cNvSpPr>
                  <a:spLocks noChangeArrowheads="1"/>
                </p:cNvSpPr>
                <p:nvPr/>
              </p:nvSpPr>
              <p:spPr bwMode="auto">
                <a:xfrm>
                  <a:off x="0" y="4567"/>
                  <a:ext cx="795" cy="1044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33"/>
                    </a:gs>
                    <a:gs pos="100000">
                      <a:srgbClr val="2F00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Elihu the Buzite</a:t>
                  </a:r>
                </a:p>
              </p:txBody>
            </p:sp>
            <p:sp>
              <p:nvSpPr>
                <p:cNvPr id="105569" name="Rectangle 283"/>
                <p:cNvSpPr>
                  <a:spLocks noChangeArrowheads="1"/>
                </p:cNvSpPr>
                <p:nvPr/>
              </p:nvSpPr>
              <p:spPr bwMode="auto">
                <a:xfrm>
                  <a:off x="0" y="4567"/>
                  <a:ext cx="79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7" name="Group 286"/>
              <p:cNvGrpSpPr>
                <a:grpSpLocks/>
              </p:cNvGrpSpPr>
              <p:nvPr/>
            </p:nvGrpSpPr>
            <p:grpSpPr bwMode="auto">
              <a:xfrm>
                <a:off x="795" y="4567"/>
                <a:ext cx="795" cy="1044"/>
                <a:chOff x="795" y="4567"/>
                <a:chExt cx="795" cy="1044"/>
              </a:xfrm>
            </p:grpSpPr>
            <p:sp>
              <p:nvSpPr>
                <p:cNvPr id="105566" name="Rectangle 191"/>
                <p:cNvSpPr>
                  <a:spLocks noChangeArrowheads="1"/>
                </p:cNvSpPr>
                <p:nvPr/>
              </p:nvSpPr>
              <p:spPr bwMode="auto">
                <a:xfrm>
                  <a:off x="795" y="4567"/>
                  <a:ext cx="795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32–37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67" name="Rectangle 285"/>
                <p:cNvSpPr>
                  <a:spLocks noChangeArrowheads="1"/>
                </p:cNvSpPr>
                <p:nvPr/>
              </p:nvSpPr>
              <p:spPr bwMode="auto">
                <a:xfrm>
                  <a:off x="795" y="4567"/>
                  <a:ext cx="79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8" name="Group 288"/>
              <p:cNvGrpSpPr>
                <a:grpSpLocks/>
              </p:cNvGrpSpPr>
              <p:nvPr/>
            </p:nvGrpSpPr>
            <p:grpSpPr bwMode="auto">
              <a:xfrm>
                <a:off x="2385" y="4567"/>
                <a:ext cx="795" cy="1044"/>
                <a:chOff x="2385" y="4567"/>
                <a:chExt cx="795" cy="1044"/>
              </a:xfrm>
            </p:grpSpPr>
            <p:sp>
              <p:nvSpPr>
                <p:cNvPr id="105564" name="Rectangle 192"/>
                <p:cNvSpPr>
                  <a:spLocks noChangeArrowheads="1"/>
                </p:cNvSpPr>
                <p:nvPr/>
              </p:nvSpPr>
              <p:spPr bwMode="auto">
                <a:xfrm>
                  <a:off x="2385" y="4567"/>
                  <a:ext cx="795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God is using suffering to mold Job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2385" y="4567"/>
                  <a:ext cx="79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19" name="Group 290"/>
              <p:cNvGrpSpPr>
                <a:grpSpLocks/>
              </p:cNvGrpSpPr>
              <p:nvPr/>
            </p:nvGrpSpPr>
            <p:grpSpPr bwMode="auto">
              <a:xfrm>
                <a:off x="3180" y="4567"/>
                <a:ext cx="775" cy="1044"/>
                <a:chOff x="3180" y="4567"/>
                <a:chExt cx="775" cy="1044"/>
              </a:xfrm>
            </p:grpSpPr>
            <p:sp>
              <p:nvSpPr>
                <p:cNvPr id="105562" name="Rectangle 193"/>
                <p:cNvSpPr>
                  <a:spLocks noChangeArrowheads="1"/>
                </p:cNvSpPr>
                <p:nvPr/>
              </p:nvSpPr>
              <p:spPr bwMode="auto">
                <a:xfrm>
                  <a:off x="3180" y="4567"/>
                  <a:ext cx="775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Be silent &amp; I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will teach you wisdom (33:33)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63" name="Rectangle 289"/>
                <p:cNvSpPr>
                  <a:spLocks noChangeArrowheads="1"/>
                </p:cNvSpPr>
                <p:nvPr/>
              </p:nvSpPr>
              <p:spPr bwMode="auto">
                <a:xfrm>
                  <a:off x="3180" y="4567"/>
                  <a:ext cx="77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0" name="Group 292"/>
              <p:cNvGrpSpPr>
                <a:grpSpLocks/>
              </p:cNvGrpSpPr>
              <p:nvPr/>
            </p:nvGrpSpPr>
            <p:grpSpPr bwMode="auto">
              <a:xfrm>
                <a:off x="3955" y="4567"/>
                <a:ext cx="815" cy="1044"/>
                <a:chOff x="3955" y="4567"/>
                <a:chExt cx="815" cy="1044"/>
              </a:xfrm>
            </p:grpSpPr>
            <p:sp>
              <p:nvSpPr>
                <p:cNvPr id="105560" name="Rectangle 194"/>
                <p:cNvSpPr>
                  <a:spLocks noChangeArrowheads="1"/>
                </p:cNvSpPr>
                <p:nvPr/>
              </p:nvSpPr>
              <p:spPr bwMode="auto">
                <a:xfrm>
                  <a:off x="3955" y="4567"/>
                  <a:ext cx="815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No response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61" name="Rectangle 291"/>
                <p:cNvSpPr>
                  <a:spLocks noChangeArrowheads="1"/>
                </p:cNvSpPr>
                <p:nvPr/>
              </p:nvSpPr>
              <p:spPr bwMode="auto">
                <a:xfrm>
                  <a:off x="3955" y="4567"/>
                  <a:ext cx="81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1" name="Group 294"/>
              <p:cNvGrpSpPr>
                <a:grpSpLocks/>
              </p:cNvGrpSpPr>
              <p:nvPr/>
            </p:nvGrpSpPr>
            <p:grpSpPr bwMode="auto">
              <a:xfrm>
                <a:off x="4770" y="4567"/>
                <a:ext cx="795" cy="1044"/>
                <a:chOff x="4770" y="4567"/>
                <a:chExt cx="795" cy="1044"/>
              </a:xfrm>
            </p:grpSpPr>
            <p:sp>
              <p:nvSpPr>
                <p:cNvPr id="105558" name="Rectangle 195"/>
                <p:cNvSpPr>
                  <a:spLocks noChangeArrowheads="1"/>
                </p:cNvSpPr>
                <p:nvPr/>
              </p:nvSpPr>
              <p:spPr bwMode="auto">
                <a:xfrm>
                  <a:off x="4770" y="4567"/>
                  <a:ext cx="795" cy="1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God does not directly address Elihu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59" name="Rectangle 293"/>
                <p:cNvSpPr>
                  <a:spLocks noChangeArrowheads="1"/>
                </p:cNvSpPr>
                <p:nvPr/>
              </p:nvSpPr>
              <p:spPr bwMode="auto">
                <a:xfrm>
                  <a:off x="4770" y="4567"/>
                  <a:ext cx="795" cy="104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2" name="Group 296"/>
              <p:cNvGrpSpPr>
                <a:grpSpLocks/>
              </p:cNvGrpSpPr>
              <p:nvPr/>
            </p:nvGrpSpPr>
            <p:grpSpPr bwMode="auto">
              <a:xfrm>
                <a:off x="5565" y="4567"/>
                <a:ext cx="0" cy="261"/>
                <a:chOff x="5565" y="4567"/>
                <a:chExt cx="0" cy="261"/>
              </a:xfrm>
            </p:grpSpPr>
            <p:sp>
              <p:nvSpPr>
                <p:cNvPr id="105556" name="Rectangle 196"/>
                <p:cNvSpPr>
                  <a:spLocks noChangeArrowheads="1"/>
                </p:cNvSpPr>
                <p:nvPr/>
              </p:nvSpPr>
              <p:spPr bwMode="auto">
                <a:xfrm>
                  <a:off x="5565" y="4567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57" name="Rectangle 295"/>
                <p:cNvSpPr>
                  <a:spLocks noChangeArrowheads="1"/>
                </p:cNvSpPr>
                <p:nvPr/>
              </p:nvSpPr>
              <p:spPr bwMode="auto">
                <a:xfrm>
                  <a:off x="5565" y="4567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3" name="Group 298"/>
              <p:cNvGrpSpPr>
                <a:grpSpLocks/>
              </p:cNvGrpSpPr>
              <p:nvPr/>
            </p:nvGrpSpPr>
            <p:grpSpPr bwMode="auto">
              <a:xfrm>
                <a:off x="5565" y="4828"/>
                <a:ext cx="0" cy="261"/>
                <a:chOff x="5565" y="4828"/>
                <a:chExt cx="0" cy="261"/>
              </a:xfrm>
            </p:grpSpPr>
            <p:sp>
              <p:nvSpPr>
                <p:cNvPr id="105554" name="Rectangle 198"/>
                <p:cNvSpPr>
                  <a:spLocks noChangeArrowheads="1"/>
                </p:cNvSpPr>
                <p:nvPr/>
              </p:nvSpPr>
              <p:spPr bwMode="auto">
                <a:xfrm>
                  <a:off x="5565" y="4828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55" name="Rectangle 297"/>
                <p:cNvSpPr>
                  <a:spLocks noChangeArrowheads="1"/>
                </p:cNvSpPr>
                <p:nvPr/>
              </p:nvSpPr>
              <p:spPr bwMode="auto">
                <a:xfrm>
                  <a:off x="5565" y="4828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4" name="Group 300"/>
              <p:cNvGrpSpPr>
                <a:grpSpLocks/>
              </p:cNvGrpSpPr>
              <p:nvPr/>
            </p:nvGrpSpPr>
            <p:grpSpPr bwMode="auto">
              <a:xfrm>
                <a:off x="5565" y="5089"/>
                <a:ext cx="0" cy="261"/>
                <a:chOff x="5565" y="5089"/>
                <a:chExt cx="0" cy="261"/>
              </a:xfrm>
            </p:grpSpPr>
            <p:sp>
              <p:nvSpPr>
                <p:cNvPr id="105552" name="Rectangle 200"/>
                <p:cNvSpPr>
                  <a:spLocks noChangeArrowheads="1"/>
                </p:cNvSpPr>
                <p:nvPr/>
              </p:nvSpPr>
              <p:spPr bwMode="auto">
                <a:xfrm>
                  <a:off x="5565" y="5089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53" name="Rectangle 299"/>
                <p:cNvSpPr>
                  <a:spLocks noChangeArrowheads="1"/>
                </p:cNvSpPr>
                <p:nvPr/>
              </p:nvSpPr>
              <p:spPr bwMode="auto">
                <a:xfrm>
                  <a:off x="5565" y="5089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5" name="Group 302"/>
              <p:cNvGrpSpPr>
                <a:grpSpLocks/>
              </p:cNvGrpSpPr>
              <p:nvPr/>
            </p:nvGrpSpPr>
            <p:grpSpPr bwMode="auto">
              <a:xfrm>
                <a:off x="5565" y="5350"/>
                <a:ext cx="0" cy="261"/>
                <a:chOff x="5565" y="5350"/>
                <a:chExt cx="0" cy="261"/>
              </a:xfrm>
            </p:grpSpPr>
            <p:sp>
              <p:nvSpPr>
                <p:cNvPr id="105550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65" y="5350"/>
                  <a:ext cx="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51" name="Rectangle 301"/>
                <p:cNvSpPr>
                  <a:spLocks noChangeArrowheads="1"/>
                </p:cNvSpPr>
                <p:nvPr/>
              </p:nvSpPr>
              <p:spPr bwMode="auto">
                <a:xfrm>
                  <a:off x="5565" y="5350"/>
                  <a:ext cx="0" cy="26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6" name="Group 304"/>
              <p:cNvGrpSpPr>
                <a:grpSpLocks/>
              </p:cNvGrpSpPr>
              <p:nvPr/>
            </p:nvGrpSpPr>
            <p:grpSpPr bwMode="auto">
              <a:xfrm>
                <a:off x="0" y="5611"/>
                <a:ext cx="795" cy="1548"/>
                <a:chOff x="0" y="5611"/>
                <a:chExt cx="795" cy="1548"/>
              </a:xfrm>
            </p:grpSpPr>
            <p:sp>
              <p:nvSpPr>
                <p:cNvPr id="105548" name="Rectangle 203"/>
                <p:cNvSpPr>
                  <a:spLocks noChangeArrowheads="1"/>
                </p:cNvSpPr>
                <p:nvPr/>
              </p:nvSpPr>
              <p:spPr bwMode="auto">
                <a:xfrm>
                  <a:off x="0" y="5611"/>
                  <a:ext cx="795" cy="1548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33"/>
                    </a:gs>
                    <a:gs pos="100000">
                      <a:srgbClr val="2F00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God</a:t>
                  </a:r>
                </a:p>
              </p:txBody>
            </p:sp>
            <p:sp>
              <p:nvSpPr>
                <p:cNvPr id="105549" name="Rectangle 303"/>
                <p:cNvSpPr>
                  <a:spLocks noChangeArrowheads="1"/>
                </p:cNvSpPr>
                <p:nvPr/>
              </p:nvSpPr>
              <p:spPr bwMode="auto">
                <a:xfrm>
                  <a:off x="0" y="5611"/>
                  <a:ext cx="79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7" name="Group 306"/>
              <p:cNvGrpSpPr>
                <a:grpSpLocks/>
              </p:cNvGrpSpPr>
              <p:nvPr/>
            </p:nvGrpSpPr>
            <p:grpSpPr bwMode="auto">
              <a:xfrm>
                <a:off x="795" y="5611"/>
                <a:ext cx="795" cy="1548"/>
                <a:chOff x="795" y="5611"/>
                <a:chExt cx="795" cy="1548"/>
              </a:xfrm>
            </p:grpSpPr>
            <p:sp>
              <p:nvSpPr>
                <p:cNvPr id="105546" name="Rectangle 204"/>
                <p:cNvSpPr>
                  <a:spLocks noChangeArrowheads="1"/>
                </p:cNvSpPr>
                <p:nvPr/>
              </p:nvSpPr>
              <p:spPr bwMode="auto">
                <a:xfrm>
                  <a:off x="795" y="5611"/>
                  <a:ext cx="79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Job 38–41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47" name="Rectangle 305"/>
                <p:cNvSpPr>
                  <a:spLocks noChangeArrowheads="1"/>
                </p:cNvSpPr>
                <p:nvPr/>
              </p:nvSpPr>
              <p:spPr bwMode="auto">
                <a:xfrm>
                  <a:off x="795" y="5611"/>
                  <a:ext cx="79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8" name="Group 308"/>
              <p:cNvGrpSpPr>
                <a:grpSpLocks/>
              </p:cNvGrpSpPr>
              <p:nvPr/>
            </p:nvGrpSpPr>
            <p:grpSpPr bwMode="auto">
              <a:xfrm>
                <a:off x="1590" y="5611"/>
                <a:ext cx="795" cy="1548"/>
                <a:chOff x="1590" y="5611"/>
                <a:chExt cx="795" cy="1548"/>
              </a:xfrm>
            </p:grpSpPr>
            <p:sp>
              <p:nvSpPr>
                <p:cNvPr id="105544" name="Rectangle 205"/>
                <p:cNvSpPr>
                  <a:spLocks noChangeArrowheads="1"/>
                </p:cNvSpPr>
                <p:nvPr/>
              </p:nvSpPr>
              <p:spPr bwMode="auto">
                <a:xfrm>
                  <a:off x="1590" y="5611"/>
                  <a:ext cx="79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Told Job to be content without knowing why he suffered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45" name="Rectangle 307"/>
                <p:cNvSpPr>
                  <a:spLocks noChangeArrowheads="1"/>
                </p:cNvSpPr>
                <p:nvPr/>
              </p:nvSpPr>
              <p:spPr bwMode="auto">
                <a:xfrm>
                  <a:off x="1590" y="5611"/>
                  <a:ext cx="79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29" name="Group 310"/>
              <p:cNvGrpSpPr>
                <a:grpSpLocks/>
              </p:cNvGrpSpPr>
              <p:nvPr/>
            </p:nvGrpSpPr>
            <p:grpSpPr bwMode="auto">
              <a:xfrm>
                <a:off x="2385" y="5611"/>
                <a:ext cx="795" cy="1548"/>
                <a:chOff x="2385" y="5611"/>
                <a:chExt cx="795" cy="1548"/>
              </a:xfrm>
            </p:grpSpPr>
            <p:sp>
              <p:nvSpPr>
                <p:cNvPr id="105542" name="Rectangle 206"/>
                <p:cNvSpPr>
                  <a:spLocks noChangeArrowheads="1"/>
                </p:cNvSpPr>
                <p:nvPr/>
              </p:nvSpPr>
              <p:spPr bwMode="auto">
                <a:xfrm>
                  <a:off x="2385" y="5611"/>
                  <a:ext cx="79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Did not explain the reason for the pain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43" name="Rectangle 309"/>
                <p:cNvSpPr>
                  <a:spLocks noChangeArrowheads="1"/>
                </p:cNvSpPr>
                <p:nvPr/>
              </p:nvSpPr>
              <p:spPr bwMode="auto">
                <a:xfrm>
                  <a:off x="2385" y="5611"/>
                  <a:ext cx="79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30" name="Group 312"/>
              <p:cNvGrpSpPr>
                <a:grpSpLocks/>
              </p:cNvGrpSpPr>
              <p:nvPr/>
            </p:nvGrpSpPr>
            <p:grpSpPr bwMode="auto">
              <a:xfrm>
                <a:off x="3180" y="5611"/>
                <a:ext cx="775" cy="1548"/>
                <a:chOff x="3180" y="5611"/>
                <a:chExt cx="775" cy="1548"/>
              </a:xfrm>
            </p:grpSpPr>
            <p:sp>
              <p:nvSpPr>
                <p:cNvPr id="105540" name="Rectangle 207"/>
                <p:cNvSpPr>
                  <a:spLocks noChangeArrowheads="1"/>
                </p:cNvSpPr>
                <p:nvPr/>
              </p:nvSpPr>
              <p:spPr bwMode="auto">
                <a:xfrm>
                  <a:off x="3180" y="5611"/>
                  <a:ext cx="77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Do you still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want to argue with the Almighty? (40:2)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41" name="Rectangle 311"/>
                <p:cNvSpPr>
                  <a:spLocks noChangeArrowheads="1"/>
                </p:cNvSpPr>
                <p:nvPr/>
              </p:nvSpPr>
              <p:spPr bwMode="auto">
                <a:xfrm>
                  <a:off x="3180" y="5611"/>
                  <a:ext cx="77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31" name="Group 314"/>
              <p:cNvGrpSpPr>
                <a:grpSpLocks/>
              </p:cNvGrpSpPr>
              <p:nvPr/>
            </p:nvGrpSpPr>
            <p:grpSpPr bwMode="auto">
              <a:xfrm>
                <a:off x="3955" y="5611"/>
                <a:ext cx="815" cy="1548"/>
                <a:chOff x="3955" y="5611"/>
                <a:chExt cx="815" cy="1548"/>
              </a:xfrm>
            </p:grpSpPr>
            <p:sp>
              <p:nvSpPr>
                <p:cNvPr id="105538" name="Rectangle 208"/>
                <p:cNvSpPr>
                  <a:spLocks noChangeArrowheads="1"/>
                </p:cNvSpPr>
                <p:nvPr/>
              </p:nvSpPr>
              <p:spPr bwMode="auto">
                <a:xfrm>
                  <a:off x="3955" y="5611"/>
                  <a:ext cx="81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I was taking about things I did not understand (42:3-5)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39" name="Rectangle 313"/>
                <p:cNvSpPr>
                  <a:spLocks noChangeArrowheads="1"/>
                </p:cNvSpPr>
                <p:nvPr/>
              </p:nvSpPr>
              <p:spPr bwMode="auto">
                <a:xfrm>
                  <a:off x="3955" y="5611"/>
                  <a:ext cx="81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32" name="Group 316"/>
              <p:cNvGrpSpPr>
                <a:grpSpLocks/>
              </p:cNvGrpSpPr>
              <p:nvPr/>
            </p:nvGrpSpPr>
            <p:grpSpPr bwMode="auto">
              <a:xfrm>
                <a:off x="4770" y="5611"/>
                <a:ext cx="795" cy="1548"/>
                <a:chOff x="4770" y="5611"/>
                <a:chExt cx="795" cy="1548"/>
              </a:xfrm>
            </p:grpSpPr>
            <p:sp>
              <p:nvSpPr>
                <p:cNvPr id="105536" name="Rectangle 209"/>
                <p:cNvSpPr>
                  <a:spLocks noChangeArrowheads="1"/>
                </p:cNvSpPr>
                <p:nvPr/>
              </p:nvSpPr>
              <p:spPr bwMode="auto">
                <a:xfrm>
                  <a:off x="4770" y="5611"/>
                  <a:ext cx="795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6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37" name="Rectangle 315"/>
                <p:cNvSpPr>
                  <a:spLocks noChangeArrowheads="1"/>
                </p:cNvSpPr>
                <p:nvPr/>
              </p:nvSpPr>
              <p:spPr bwMode="auto">
                <a:xfrm>
                  <a:off x="4770" y="5611"/>
                  <a:ext cx="795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05533" name="Group 318"/>
              <p:cNvGrpSpPr>
                <a:grpSpLocks/>
              </p:cNvGrpSpPr>
              <p:nvPr/>
            </p:nvGrpSpPr>
            <p:grpSpPr bwMode="auto">
              <a:xfrm>
                <a:off x="5565" y="5611"/>
                <a:ext cx="0" cy="1548"/>
                <a:chOff x="5565" y="5611"/>
                <a:chExt cx="0" cy="1548"/>
              </a:xfrm>
            </p:grpSpPr>
            <p:sp>
              <p:nvSpPr>
                <p:cNvPr id="105534" name="Rectangle 210"/>
                <p:cNvSpPr>
                  <a:spLocks noChangeArrowheads="1"/>
                </p:cNvSpPr>
                <p:nvPr/>
              </p:nvSpPr>
              <p:spPr bwMode="auto">
                <a:xfrm>
                  <a:off x="5565" y="5611"/>
                  <a:ext cx="0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05535" name="Rectangle 317"/>
                <p:cNvSpPr>
                  <a:spLocks noChangeArrowheads="1"/>
                </p:cNvSpPr>
                <p:nvPr/>
              </p:nvSpPr>
              <p:spPr bwMode="auto">
                <a:xfrm>
                  <a:off x="5565" y="5611"/>
                  <a:ext cx="0" cy="154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05479" name="Rectangle 320"/>
            <p:cNvSpPr>
              <a:spLocks noChangeArrowheads="1"/>
            </p:cNvSpPr>
            <p:nvPr/>
          </p:nvSpPr>
          <p:spPr bwMode="auto">
            <a:xfrm>
              <a:off x="-4" y="-4"/>
              <a:ext cx="5573" cy="7167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 b="1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5477" name="Text Box 322"/>
          <p:cNvSpPr txBox="1">
            <a:spLocks noChangeArrowheads="1"/>
          </p:cNvSpPr>
          <p:nvPr/>
        </p:nvSpPr>
        <p:spPr bwMode="auto">
          <a:xfrm>
            <a:off x="0" y="0"/>
            <a:ext cx="2117725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 Narrow" panose="020B0606020202030204" pitchFamily="34" charset="0"/>
              </a:rPr>
              <a:t>Life Application Bible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Job_Suff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Picture 3"/>
          <p:cNvSpPr>
            <a:spLocks noChangeAspect="1" noChangeArrowheads="1"/>
          </p:cNvSpPr>
          <p:nvPr/>
        </p:nvSpPr>
        <p:spPr bwMode="auto">
          <a:xfrm>
            <a:off x="0" y="228600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6500" name="Title 5"/>
          <p:cNvSpPr>
            <a:spLocks noGrp="1"/>
          </p:cNvSpPr>
          <p:nvPr>
            <p:ph type="title"/>
          </p:nvPr>
        </p:nvSpPr>
        <p:spPr>
          <a:xfrm>
            <a:off x="0" y="5943269"/>
            <a:ext cx="9144000" cy="954750"/>
          </a:xfrm>
          <a:solidFill>
            <a:srgbClr val="00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ĐCT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giải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thích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đau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khổ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altLang="zh-CN" sz="2800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endParaRPr lang="en-US" altLang="zh-CN" sz="2800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Times New Roman" pitchFamily="-105" charset="0"/>
                <a:cs typeface="Arial"/>
              </a:rPr>
              <a:t>356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6" descr="jobonline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410200" cy="9144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khóa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388350" y="-26988"/>
            <a:ext cx="762000" cy="457201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Times New Roman" pitchFamily="-105" charset="0"/>
                <a:cs typeface="Arial"/>
              </a:rPr>
              <a:t>356</a:t>
            </a:r>
          </a:p>
        </p:txBody>
      </p:sp>
      <p:sp>
        <p:nvSpPr>
          <p:cNvPr id="107525" name="Rectangle 3"/>
          <p:cNvSpPr txBox="1">
            <a:spLocks noChangeArrowheads="1"/>
          </p:cNvSpPr>
          <p:nvPr/>
        </p:nvSpPr>
        <p:spPr bwMode="auto">
          <a:xfrm>
            <a:off x="5499100" y="2420938"/>
            <a:ext cx="3394075" cy="1439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8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endParaRPr lang="en-US" altLang="en-US" sz="8800" dirty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107526" name="Rectangle 3"/>
          <p:cNvSpPr txBox="1">
            <a:spLocks noChangeArrowheads="1"/>
          </p:cNvSpPr>
          <p:nvPr/>
        </p:nvSpPr>
        <p:spPr bwMode="auto">
          <a:xfrm>
            <a:off x="4067175" y="3860800"/>
            <a:ext cx="4826000" cy="1223963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4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endParaRPr lang="en-US" altLang="en-US" sz="4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4" name="WordArt 10" descr="White marble"/>
          <p:cNvSpPr>
            <a:spLocks noChangeArrowheads="1" noChangeShapeType="1" noTextEdit="1"/>
          </p:cNvSpPr>
          <p:nvPr/>
        </p:nvSpPr>
        <p:spPr bwMode="auto">
          <a:xfrm>
            <a:off x="685800" y="1447800"/>
            <a:ext cx="7810500" cy="1038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200" b="1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Sự</a:t>
            </a:r>
            <a:r>
              <a:rPr lang="en-US" sz="3200" b="1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 </a:t>
            </a:r>
            <a:r>
              <a:rPr lang="en-US" sz="3200" b="1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không</a:t>
            </a:r>
            <a:r>
              <a:rPr lang="en-US" sz="3200" b="1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 </a:t>
            </a:r>
            <a:r>
              <a:rPr lang="en-US" sz="3200" b="1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thể</a:t>
            </a:r>
            <a:r>
              <a:rPr lang="en-US" sz="3200" b="1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 </a:t>
            </a:r>
            <a:r>
              <a:rPr lang="en-US" sz="3200" b="1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hiểu</a:t>
            </a:r>
            <a:r>
              <a:rPr lang="en-US" sz="3200" b="1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 </a:t>
            </a:r>
            <a:r>
              <a:rPr lang="en-US" sz="3200" b="1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</a:rPr>
              <a:t>được</a:t>
            </a:r>
            <a:endParaRPr lang="vi-VN" sz="3200" b="1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 descr="jobgods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8194675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356</a:t>
            </a: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5" name="Rectangle 93"/>
          <p:cNvSpPr>
            <a:spLocks noGrp="1" noChangeArrowheads="1"/>
          </p:cNvSpPr>
          <p:nvPr>
            <p:ph type="title"/>
          </p:nvPr>
        </p:nvSpPr>
        <p:spPr>
          <a:xfrm>
            <a:off x="4343400" y="5638800"/>
            <a:ext cx="4800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Câu</a:t>
            </a:r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chìa</a:t>
            </a:r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khóa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13409" name="Rectangle 97"/>
          <p:cNvSpPr>
            <a:spLocks noChangeArrowheads="1"/>
          </p:cNvSpPr>
          <p:nvPr/>
        </p:nvSpPr>
        <p:spPr bwMode="auto">
          <a:xfrm>
            <a:off x="0" y="0"/>
            <a:ext cx="6477000" cy="2819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-105" charset="2"/>
              <a:buNone/>
              <a:defRPr/>
            </a:pPr>
            <a:r>
              <a:rPr lang="en-US" altLang="zh-CN" sz="2400" b="1" dirty="0">
                <a:noFill/>
                <a:latin typeface="Arial Black" pitchFamily="-105" charset="0"/>
                <a:ea typeface="宋体" pitchFamily="-105" charset="-122"/>
                <a:cs typeface="宋体" pitchFamily="-105" charset="-122"/>
              </a:rPr>
              <a:t>"The Almighty is beyond our reach and exalted in power; in his justice and great righteousness, he does not oppress.  Therefore, men revere him, for does he not have regard for all the wise in heart?"  (Job 37:23-24)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74517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[Ê-li-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"</a:t>
            </a:r>
            <a:r>
              <a:rPr lang="vi-V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Luận về Đấng Toàn năng, ta không tìm thấy đến Ngài được: </a:t>
            </a:r>
          </a:p>
          <a:p>
            <a:pPr algn="ctr" eaLnBrk="1" hangingPunct="1">
              <a:buFontTx/>
              <a:buNone/>
            </a:pPr>
            <a:r>
              <a:rPr lang="vi-VN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Ngài </a:t>
            </a:r>
            <a:r>
              <a:rPr lang="vi-V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vốn rất quyền năng, rất chánh trực và công bình cực điểm, không hề hà hiếp ai. </a:t>
            </a:r>
          </a:p>
          <a:p>
            <a:pPr algn="ctr" eaLnBrk="1" hangingPunct="1">
              <a:buFontTx/>
              <a:buNone/>
            </a:pPr>
            <a:r>
              <a:rPr lang="vi-VN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Bởi </a:t>
            </a:r>
            <a:r>
              <a:rPr lang="vi-V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cớ ấy loài người kính sợ Ngài; </a:t>
            </a:r>
          </a:p>
          <a:p>
            <a:pPr algn="ctr" eaLnBrk="1" hangingPunct="1">
              <a:buFontTx/>
              <a:buNone/>
            </a:pPr>
            <a:r>
              <a:rPr lang="vi-VN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Ngài </a:t>
            </a:r>
            <a:r>
              <a:rPr lang="vi-VN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không đoái đến kẻ nào tưởng mình có lòng khôn ngoan. </a:t>
            </a:r>
          </a:p>
          <a:p>
            <a:pPr algn="ctr" eaLnBrk="1" hangingPunct="1">
              <a:buFontTx/>
              <a:buNone/>
            </a:pP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37:23-24)</a:t>
            </a:r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8266113" y="-26988"/>
            <a:ext cx="9144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562600" cy="1143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US" altLang="zh-CN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luận</a:t>
            </a:r>
            <a:endParaRPr lang="en-US" altLang="en-US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447800" y="1773238"/>
            <a:ext cx="7467600" cy="4856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Satan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1-2),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3-41), &amp;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42).  </a:t>
            </a:r>
            <a:endParaRPr lang="en-US" altLang="zh-CN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3-31), Ê-li-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32-37)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38–41</a:t>
            </a: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09573" name="Picture 6" descr="shepherd-overseer-714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9" descr="job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3163"/>
            <a:ext cx="48006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7772400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358-359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562600" cy="1066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Tổng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hợp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835696" y="3356992"/>
            <a:ext cx="6840760" cy="52322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altLang="zh-CN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8" name="Text Box 7"/>
          <p:cNvSpPr txBox="1">
            <a:spLocks noChangeArrowheads="1"/>
          </p:cNvSpPr>
          <p:nvPr/>
        </p:nvSpPr>
        <p:spPr bwMode="auto">
          <a:xfrm>
            <a:off x="755576" y="1556792"/>
            <a:ext cx="8136904" cy="10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ĐCT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438400" y="4757601"/>
            <a:ext cx="6400800" cy="46166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3–41  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altLang="zh-CN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029200" y="6096000"/>
            <a:ext cx="3962400" cy="5238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  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endParaRPr lang="en-US" altLang="zh-CN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 autoUpdateAnimBg="0"/>
      <p:bldP spid="36872" grpId="0" animBg="1" autoUpdateAnimBg="0"/>
      <p:bldP spid="3687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8266113" y="-26988"/>
            <a:ext cx="914400" cy="4572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6705600" cy="1143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Câu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tóm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tắt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371600" y="2286000"/>
            <a:ext cx="7543800" cy="4419600"/>
          </a:xfrm>
          <a:prstGeom prst="rect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Sự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đau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khổ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của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Gióp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cuộc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đối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thoại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với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người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khác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và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ĐCT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và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sự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phục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hồi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cho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thấy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rằng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đáp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ứng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thích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hợp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với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sự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đau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khổ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công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chính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là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đầu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phục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Đức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Chúa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Trời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thay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vì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chất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vấn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sự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không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thể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hiểu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được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và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quyền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tể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trị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của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Ngài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.</a:t>
            </a: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endParaRPr lang="en-US" altLang="zh-C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>
          <a:xfrm>
            <a:off x="4643438" y="609600"/>
            <a:ext cx="4500562" cy="1235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en-US" dirty="0" smtClean="0">
                <a:latin typeface="Arial" charset="0"/>
                <a:ea typeface="+mj-ea"/>
                <a:cs typeface="+mj-cs"/>
              </a:rPr>
              <a:t>Rabbi Harold Kushner</a:t>
            </a:r>
          </a:p>
        </p:txBody>
      </p:sp>
      <p:pic>
        <p:nvPicPr>
          <p:cNvPr id="57347" name="Picture 2" descr="rabbiharoldkushn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>
            <a:fillRect/>
          </a:stretch>
        </p:blipFill>
        <p:spPr bwMode="auto">
          <a:xfrm>
            <a:off x="0" y="-3175"/>
            <a:ext cx="457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/>
          <p:cNvGrpSpPr>
            <a:grpSpLocks/>
          </p:cNvGrpSpPr>
          <p:nvPr/>
        </p:nvGrpSpPr>
        <p:grpSpPr bwMode="auto">
          <a:xfrm>
            <a:off x="228600" y="1066800"/>
            <a:ext cx="8839200" cy="5638800"/>
            <a:chOff x="-4" y="-4"/>
            <a:chExt cx="5568" cy="4100"/>
          </a:xfrm>
        </p:grpSpPr>
        <p:grpSp>
          <p:nvGrpSpPr>
            <p:cNvPr id="112651" name="Group 259"/>
            <p:cNvGrpSpPr>
              <a:grpSpLocks/>
            </p:cNvGrpSpPr>
            <p:nvPr/>
          </p:nvGrpSpPr>
          <p:grpSpPr bwMode="auto">
            <a:xfrm>
              <a:off x="0" y="0"/>
              <a:ext cx="5560" cy="4092"/>
              <a:chOff x="0" y="0"/>
              <a:chExt cx="5560" cy="4092"/>
            </a:xfrm>
          </p:grpSpPr>
          <p:grpSp>
            <p:nvGrpSpPr>
              <p:cNvPr id="112653" name="Group 200"/>
              <p:cNvGrpSpPr>
                <a:grpSpLocks/>
              </p:cNvGrpSpPr>
              <p:nvPr/>
            </p:nvGrpSpPr>
            <p:grpSpPr bwMode="auto">
              <a:xfrm>
                <a:off x="0" y="0"/>
                <a:ext cx="1112" cy="634"/>
                <a:chOff x="0" y="0"/>
                <a:chExt cx="1112" cy="634"/>
              </a:xfrm>
            </p:grpSpPr>
            <p:sp>
              <p:nvSpPr>
                <p:cNvPr id="112741" name="Rectangle 16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PERSON</a:t>
                  </a:r>
                </a:p>
              </p:txBody>
            </p:sp>
            <p:sp>
              <p:nvSpPr>
                <p:cNvPr id="112742" name="Rectangle 19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4" name="Group 202"/>
              <p:cNvGrpSpPr>
                <a:grpSpLocks/>
              </p:cNvGrpSpPr>
              <p:nvPr/>
            </p:nvGrpSpPr>
            <p:grpSpPr bwMode="auto">
              <a:xfrm>
                <a:off x="1112" y="0"/>
                <a:ext cx="1112" cy="634"/>
                <a:chOff x="1112" y="0"/>
                <a:chExt cx="1112" cy="634"/>
              </a:xfrm>
            </p:grpSpPr>
            <p:sp>
              <p:nvSpPr>
                <p:cNvPr id="112739" name="Rectangle 170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RESPONSE</a:t>
                  </a:r>
                </a:p>
              </p:txBody>
            </p:sp>
            <p:sp>
              <p:nvSpPr>
                <p:cNvPr id="112740" name="Rectangle 201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5" name="Group 204"/>
              <p:cNvGrpSpPr>
                <a:grpSpLocks/>
              </p:cNvGrpSpPr>
              <p:nvPr/>
            </p:nvGrpSpPr>
            <p:grpSpPr bwMode="auto">
              <a:xfrm>
                <a:off x="2224" y="0"/>
                <a:ext cx="1112" cy="634"/>
                <a:chOff x="2224" y="0"/>
                <a:chExt cx="1112" cy="634"/>
              </a:xfrm>
            </p:grpSpPr>
            <p:sp>
              <p:nvSpPr>
                <p:cNvPr id="112737" name="Rectangle 171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SOLUTION</a:t>
                  </a:r>
                </a:p>
              </p:txBody>
            </p:sp>
            <p:sp>
              <p:nvSpPr>
                <p:cNvPr id="112738" name="Rectangle 203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6" name="Group 206"/>
              <p:cNvGrpSpPr>
                <a:grpSpLocks/>
              </p:cNvGrpSpPr>
              <p:nvPr/>
            </p:nvGrpSpPr>
            <p:grpSpPr bwMode="auto">
              <a:xfrm>
                <a:off x="3336" y="0"/>
                <a:ext cx="1112" cy="634"/>
                <a:chOff x="3336" y="0"/>
                <a:chExt cx="1112" cy="634"/>
              </a:xfrm>
            </p:grpSpPr>
            <p:sp>
              <p:nvSpPr>
                <p:cNvPr id="112735" name="Rectangle 172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MODERN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EQUIVALENT</a:t>
                  </a:r>
                </a:p>
              </p:txBody>
            </p:sp>
            <p:sp>
              <p:nvSpPr>
                <p:cNvPr id="112736" name="Rectangle 205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7" name="Group 208"/>
              <p:cNvGrpSpPr>
                <a:grpSpLocks/>
              </p:cNvGrpSpPr>
              <p:nvPr/>
            </p:nvGrpSpPr>
            <p:grpSpPr bwMode="auto">
              <a:xfrm>
                <a:off x="4448" y="0"/>
                <a:ext cx="1112" cy="634"/>
                <a:chOff x="4448" y="0"/>
                <a:chExt cx="1112" cy="634"/>
              </a:xfrm>
            </p:grpSpPr>
            <p:sp>
              <p:nvSpPr>
                <p:cNvPr id="112733" name="Rectangle 173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ANSWER</a:t>
                  </a:r>
                </a:p>
              </p:txBody>
            </p:sp>
            <p:sp>
              <p:nvSpPr>
                <p:cNvPr id="11273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8" name="Group 210"/>
              <p:cNvGrpSpPr>
                <a:grpSpLocks/>
              </p:cNvGrpSpPr>
              <p:nvPr/>
            </p:nvGrpSpPr>
            <p:grpSpPr bwMode="auto">
              <a:xfrm>
                <a:off x="0" y="634"/>
                <a:ext cx="1112" cy="634"/>
                <a:chOff x="0" y="634"/>
                <a:chExt cx="1112" cy="634"/>
              </a:xfrm>
            </p:grpSpPr>
            <p:sp>
              <p:nvSpPr>
                <p:cNvPr id="55470" name="Rectangle 174"/>
                <p:cNvSpPr>
                  <a:spLocks noChangeArrowheads="1"/>
                </p:cNvSpPr>
                <p:nvPr/>
              </p:nvSpPr>
              <p:spPr bwMode="auto">
                <a:xfrm>
                  <a:off x="0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1. Job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Wife</a:t>
                  </a:r>
                </a:p>
              </p:txBody>
            </p:sp>
            <p:sp>
              <p:nvSpPr>
                <p:cNvPr id="1127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0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59" name="Group 212"/>
              <p:cNvGrpSpPr>
                <a:grpSpLocks/>
              </p:cNvGrpSpPr>
              <p:nvPr/>
            </p:nvGrpSpPr>
            <p:grpSpPr bwMode="auto">
              <a:xfrm>
                <a:off x="1112" y="634"/>
                <a:ext cx="1112" cy="634"/>
                <a:chOff x="1112" y="634"/>
                <a:chExt cx="1112" cy="634"/>
              </a:xfrm>
            </p:grpSpPr>
            <p:sp>
              <p:nvSpPr>
                <p:cNvPr id="55471" name="Rectangle 175"/>
                <p:cNvSpPr>
                  <a:spLocks noChangeArrowheads="1"/>
                </p:cNvSpPr>
                <p:nvPr/>
              </p:nvSpPr>
              <p:spPr bwMode="auto">
                <a:xfrm>
                  <a:off x="1112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Curse</a:t>
                  </a:r>
                  <a:r>
                    <a:rPr lang="en-US" sz="2400" b="1" baseline="3000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 </a:t>
                  </a: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 &amp; die (2:9)</a:t>
                  </a:r>
                </a:p>
              </p:txBody>
            </p:sp>
            <p:sp>
              <p:nvSpPr>
                <p:cNvPr id="112730" name="Rectangle 211"/>
                <p:cNvSpPr>
                  <a:spLocks noChangeArrowheads="1"/>
                </p:cNvSpPr>
                <p:nvPr/>
              </p:nvSpPr>
              <p:spPr bwMode="auto">
                <a:xfrm>
                  <a:off x="1112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0" name="Group 214"/>
              <p:cNvGrpSpPr>
                <a:grpSpLocks/>
              </p:cNvGrpSpPr>
              <p:nvPr/>
            </p:nvGrpSpPr>
            <p:grpSpPr bwMode="auto">
              <a:xfrm>
                <a:off x="2224" y="634"/>
                <a:ext cx="1112" cy="634"/>
                <a:chOff x="2224" y="634"/>
                <a:chExt cx="1112" cy="634"/>
              </a:xfrm>
            </p:grpSpPr>
            <p:sp>
              <p:nvSpPr>
                <p:cNvPr id="5547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224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Suicide</a:t>
                  </a:r>
                </a:p>
              </p:txBody>
            </p:sp>
            <p:sp>
              <p:nvSpPr>
                <p:cNvPr id="112728" name="Rectangle 213"/>
                <p:cNvSpPr>
                  <a:spLocks noChangeArrowheads="1"/>
                </p:cNvSpPr>
                <p:nvPr/>
              </p:nvSpPr>
              <p:spPr bwMode="auto">
                <a:xfrm>
                  <a:off x="2224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1" name="Group 216"/>
              <p:cNvGrpSpPr>
                <a:grpSpLocks/>
              </p:cNvGrpSpPr>
              <p:nvPr/>
            </p:nvGrpSpPr>
            <p:grpSpPr bwMode="auto">
              <a:xfrm>
                <a:off x="3336" y="634"/>
                <a:ext cx="1112" cy="634"/>
                <a:chOff x="3336" y="634"/>
                <a:chExt cx="1112" cy="634"/>
              </a:xfrm>
            </p:grpSpPr>
            <p:sp>
              <p:nvSpPr>
                <p:cNvPr id="55473" name="Rectangle 177"/>
                <p:cNvSpPr>
                  <a:spLocks noChangeArrowheads="1"/>
                </p:cNvSpPr>
                <p:nvPr/>
              </p:nvSpPr>
              <p:spPr bwMode="auto">
                <a:xfrm>
                  <a:off x="3336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Young people</a:t>
                  </a:r>
                </a:p>
              </p:txBody>
            </p:sp>
            <p:sp>
              <p:nvSpPr>
                <p:cNvPr id="112726" name="Rectangle 215"/>
                <p:cNvSpPr>
                  <a:spLocks noChangeArrowheads="1"/>
                </p:cNvSpPr>
                <p:nvPr/>
              </p:nvSpPr>
              <p:spPr bwMode="auto">
                <a:xfrm>
                  <a:off x="3336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2" name="Group 218"/>
              <p:cNvGrpSpPr>
                <a:grpSpLocks/>
              </p:cNvGrpSpPr>
              <p:nvPr/>
            </p:nvGrpSpPr>
            <p:grpSpPr bwMode="auto">
              <a:xfrm>
                <a:off x="4448" y="634"/>
                <a:ext cx="1112" cy="634"/>
                <a:chOff x="4448" y="634"/>
                <a:chExt cx="1112" cy="634"/>
              </a:xfrm>
            </p:grpSpPr>
            <p:sp>
              <p:nvSpPr>
                <p:cNvPr id="55474" name="Rectangle 178"/>
                <p:cNvSpPr>
                  <a:spLocks noChangeArrowheads="1"/>
                </p:cNvSpPr>
                <p:nvPr/>
              </p:nvSpPr>
              <p:spPr bwMode="auto">
                <a:xfrm>
                  <a:off x="4448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Unacceptable</a:t>
                  </a:r>
                </a:p>
              </p:txBody>
            </p:sp>
            <p:sp>
              <p:nvSpPr>
                <p:cNvPr id="112724" name="Rectangle 217"/>
                <p:cNvSpPr>
                  <a:spLocks noChangeArrowheads="1"/>
                </p:cNvSpPr>
                <p:nvPr/>
              </p:nvSpPr>
              <p:spPr bwMode="auto">
                <a:xfrm>
                  <a:off x="4448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3" name="Group 220"/>
              <p:cNvGrpSpPr>
                <a:grpSpLocks/>
              </p:cNvGrpSpPr>
              <p:nvPr/>
            </p:nvGrpSpPr>
            <p:grpSpPr bwMode="auto">
              <a:xfrm>
                <a:off x="0" y="1268"/>
                <a:ext cx="1112" cy="634"/>
                <a:chOff x="0" y="1268"/>
                <a:chExt cx="1112" cy="634"/>
              </a:xfrm>
            </p:grpSpPr>
            <p:sp>
              <p:nvSpPr>
                <p:cNvPr id="55475" name="Rectangle 179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2. Three 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friends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endParaRPr lang="en-US" sz="2400" b="1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12722" name="Rectangle 219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4" name="Group 222"/>
              <p:cNvGrpSpPr>
                <a:grpSpLocks/>
              </p:cNvGrpSpPr>
              <p:nvPr/>
            </p:nvGrpSpPr>
            <p:grpSpPr bwMode="auto">
              <a:xfrm>
                <a:off x="1112" y="1268"/>
                <a:ext cx="1112" cy="634"/>
                <a:chOff x="1112" y="1268"/>
                <a:chExt cx="1112" cy="634"/>
              </a:xfrm>
            </p:grpSpPr>
            <p:sp>
              <p:nvSpPr>
                <p:cNvPr id="55476" name="Rectangle 180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Suffering is from sin (4:7-8)</a:t>
                  </a:r>
                </a:p>
              </p:txBody>
            </p:sp>
            <p:sp>
              <p:nvSpPr>
                <p:cNvPr id="112720" name="Rectangle 221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5" name="Group 224"/>
              <p:cNvGrpSpPr>
                <a:grpSpLocks/>
              </p:cNvGrpSpPr>
              <p:nvPr/>
            </p:nvGrpSpPr>
            <p:grpSpPr bwMode="auto">
              <a:xfrm>
                <a:off x="2224" y="1268"/>
                <a:ext cx="1112" cy="634"/>
                <a:chOff x="2224" y="1268"/>
                <a:chExt cx="1112" cy="634"/>
              </a:xfrm>
            </p:grpSpPr>
            <p:sp>
              <p:nvSpPr>
                <p:cNvPr id="55477" name="Rectangle 181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Repentance</a:t>
                  </a:r>
                </a:p>
              </p:txBody>
            </p:sp>
            <p:sp>
              <p:nvSpPr>
                <p:cNvPr id="112718" name="Rectangle 223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6" name="Group 226"/>
              <p:cNvGrpSpPr>
                <a:grpSpLocks/>
              </p:cNvGrpSpPr>
              <p:nvPr/>
            </p:nvGrpSpPr>
            <p:grpSpPr bwMode="auto">
              <a:xfrm>
                <a:off x="3336" y="1268"/>
                <a:ext cx="1112" cy="634"/>
                <a:chOff x="3336" y="1268"/>
                <a:chExt cx="1112" cy="634"/>
              </a:xfrm>
            </p:grpSpPr>
            <p:sp>
              <p:nvSpPr>
                <p:cNvPr id="55478" name="Rectangle 182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"Name it,</a:t>
                  </a:r>
                </a:p>
                <a:p>
                  <a:pPr algn="ctr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claim it"</a:t>
                  </a:r>
                </a:p>
              </p:txBody>
            </p:sp>
            <p:sp>
              <p:nvSpPr>
                <p:cNvPr id="112716" name="Rectangle 225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7" name="Group 228"/>
              <p:cNvGrpSpPr>
                <a:grpSpLocks/>
              </p:cNvGrpSpPr>
              <p:nvPr/>
            </p:nvGrpSpPr>
            <p:grpSpPr bwMode="auto">
              <a:xfrm>
                <a:off x="4448" y="1268"/>
                <a:ext cx="1112" cy="634"/>
                <a:chOff x="4448" y="1268"/>
                <a:chExt cx="1112" cy="634"/>
              </a:xfrm>
            </p:grpSpPr>
            <p:sp>
              <p:nvSpPr>
                <p:cNvPr id="55479" name="Rectangle 183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Not always</a:t>
                  </a:r>
                </a:p>
                <a:p>
                  <a:pPr algn="ctr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applicable</a:t>
                  </a:r>
                </a:p>
              </p:txBody>
            </p:sp>
            <p:sp>
              <p:nvSpPr>
                <p:cNvPr id="11271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8" name="Group 230"/>
              <p:cNvGrpSpPr>
                <a:grpSpLocks/>
              </p:cNvGrpSpPr>
              <p:nvPr/>
            </p:nvGrpSpPr>
            <p:grpSpPr bwMode="auto">
              <a:xfrm>
                <a:off x="0" y="1902"/>
                <a:ext cx="1112" cy="807"/>
                <a:chOff x="0" y="1902"/>
                <a:chExt cx="1112" cy="807"/>
              </a:xfrm>
            </p:grpSpPr>
            <p:sp>
              <p:nvSpPr>
                <p:cNvPr id="55480" name="Rectangle 184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3. Job</a:t>
                  </a:r>
                </a:p>
              </p:txBody>
            </p:sp>
            <p:sp>
              <p:nvSpPr>
                <p:cNvPr id="112712" name="Rectangle 229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69" name="Group 232"/>
              <p:cNvGrpSpPr>
                <a:grpSpLocks/>
              </p:cNvGrpSpPr>
              <p:nvPr/>
            </p:nvGrpSpPr>
            <p:grpSpPr bwMode="auto">
              <a:xfrm>
                <a:off x="1112" y="1902"/>
                <a:ext cx="1112" cy="807"/>
                <a:chOff x="1112" y="1902"/>
                <a:chExt cx="1112" cy="807"/>
              </a:xfrm>
            </p:grpSpPr>
            <p:sp>
              <p:nvSpPr>
                <p:cNvPr id="55481" name="Rectangle 185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not fair &amp; </a:t>
                  </a:r>
                  <a:r>
                    <a:rPr lang="en-US" sz="2400" b="1" dirty="0" err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doesn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 care (19:7)</a:t>
                  </a:r>
                </a:p>
              </p:txBody>
            </p:sp>
            <p:sp>
              <p:nvSpPr>
                <p:cNvPr id="112710" name="Rectangle 231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0" name="Group 234"/>
              <p:cNvGrpSpPr>
                <a:grpSpLocks/>
              </p:cNvGrpSpPr>
              <p:nvPr/>
            </p:nvGrpSpPr>
            <p:grpSpPr bwMode="auto">
              <a:xfrm>
                <a:off x="2224" y="1902"/>
                <a:ext cx="1112" cy="807"/>
                <a:chOff x="2224" y="1902"/>
                <a:chExt cx="1112" cy="807"/>
              </a:xfrm>
            </p:grpSpPr>
            <p:sp>
              <p:nvSpPr>
                <p:cNvPr id="55482" name="Rectangle 186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Complain</a:t>
                  </a:r>
                </a:p>
              </p:txBody>
            </p:sp>
            <p:sp>
              <p:nvSpPr>
                <p:cNvPr id="112708" name="Rectangle 233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1" name="Group 236"/>
              <p:cNvGrpSpPr>
                <a:grpSpLocks/>
              </p:cNvGrpSpPr>
              <p:nvPr/>
            </p:nvGrpSpPr>
            <p:grpSpPr bwMode="auto">
              <a:xfrm>
                <a:off x="3336" y="1902"/>
                <a:ext cx="1112" cy="807"/>
                <a:chOff x="3336" y="1902"/>
                <a:chExt cx="1112" cy="807"/>
              </a:xfrm>
            </p:grpSpPr>
            <p:sp>
              <p:nvSpPr>
                <p:cNvPr id="55483" name="Rectangle 187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mourners</a:t>
                  </a:r>
                </a:p>
              </p:txBody>
            </p:sp>
            <p:sp>
              <p:nvSpPr>
                <p:cNvPr id="112706" name="Rectangle 235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2" name="Group 238"/>
              <p:cNvGrpSpPr>
                <a:grpSpLocks/>
              </p:cNvGrpSpPr>
              <p:nvPr/>
            </p:nvGrpSpPr>
            <p:grpSpPr bwMode="auto">
              <a:xfrm>
                <a:off x="4448" y="1902"/>
                <a:ext cx="1112" cy="807"/>
                <a:chOff x="4448" y="1902"/>
                <a:chExt cx="1112" cy="807"/>
              </a:xfrm>
            </p:grpSpPr>
            <p:sp>
              <p:nvSpPr>
                <p:cNvPr id="55484" name="Rectangle 188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Unbiblical</a:t>
                  </a:r>
                </a:p>
              </p:txBody>
            </p:sp>
            <p:sp>
              <p:nvSpPr>
                <p:cNvPr id="112704" name="Rectangle 237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3" name="Group 240"/>
              <p:cNvGrpSpPr>
                <a:grpSpLocks/>
              </p:cNvGrpSpPr>
              <p:nvPr/>
            </p:nvGrpSpPr>
            <p:grpSpPr bwMode="auto">
              <a:xfrm>
                <a:off x="0" y="2709"/>
                <a:ext cx="1112" cy="807"/>
                <a:chOff x="0" y="2709"/>
                <a:chExt cx="1112" cy="807"/>
              </a:xfrm>
            </p:grpSpPr>
            <p:sp>
              <p:nvSpPr>
                <p:cNvPr id="55485" name="Rectangle 189"/>
                <p:cNvSpPr>
                  <a:spLocks noChangeArrowheads="1"/>
                </p:cNvSpPr>
                <p:nvPr/>
              </p:nvSpPr>
              <p:spPr bwMode="auto">
                <a:xfrm>
                  <a:off x="0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4 Elihu</a:t>
                  </a:r>
                </a:p>
              </p:txBody>
            </p:sp>
            <p:sp>
              <p:nvSpPr>
                <p:cNvPr id="112702" name="Rectangle 239"/>
                <p:cNvSpPr>
                  <a:spLocks noChangeArrowheads="1"/>
                </p:cNvSpPr>
                <p:nvPr/>
              </p:nvSpPr>
              <p:spPr bwMode="auto">
                <a:xfrm>
                  <a:off x="0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4" name="Group 242"/>
              <p:cNvGrpSpPr>
                <a:grpSpLocks/>
              </p:cNvGrpSpPr>
              <p:nvPr/>
            </p:nvGrpSpPr>
            <p:grpSpPr bwMode="auto">
              <a:xfrm>
                <a:off x="1112" y="2709"/>
                <a:ext cx="1112" cy="807"/>
                <a:chOff x="1112" y="2709"/>
                <a:chExt cx="1112" cy="807"/>
              </a:xfrm>
            </p:grpSpPr>
            <p:sp>
              <p:nvSpPr>
                <p:cNvPr id="55486" name="Rectangle 190"/>
                <p:cNvSpPr>
                  <a:spLocks noChangeArrowheads="1"/>
                </p:cNvSpPr>
                <p:nvPr/>
              </p:nvSpPr>
              <p:spPr bwMode="auto">
                <a:xfrm>
                  <a:off x="1112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Trials are for teaching (33:14-19)</a:t>
                  </a:r>
                </a:p>
              </p:txBody>
            </p:sp>
            <p:sp>
              <p:nvSpPr>
                <p:cNvPr id="112700" name="Rectangle 241"/>
                <p:cNvSpPr>
                  <a:spLocks noChangeArrowheads="1"/>
                </p:cNvSpPr>
                <p:nvPr/>
              </p:nvSpPr>
              <p:spPr bwMode="auto">
                <a:xfrm>
                  <a:off x="1112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5" name="Group 244"/>
              <p:cNvGrpSpPr>
                <a:grpSpLocks/>
              </p:cNvGrpSpPr>
              <p:nvPr/>
            </p:nvGrpSpPr>
            <p:grpSpPr bwMode="auto">
              <a:xfrm>
                <a:off x="2224" y="2709"/>
                <a:ext cx="1112" cy="807"/>
                <a:chOff x="2224" y="2709"/>
                <a:chExt cx="1112" cy="807"/>
              </a:xfrm>
            </p:grpSpPr>
            <p:sp>
              <p:nvSpPr>
                <p:cNvPr id="55487" name="Rectangle 191"/>
                <p:cNvSpPr>
                  <a:spLocks noChangeArrowheads="1"/>
                </p:cNvSpPr>
                <p:nvPr/>
              </p:nvSpPr>
              <p:spPr bwMode="auto">
                <a:xfrm>
                  <a:off x="2224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Endure</a:t>
                  </a:r>
                </a:p>
              </p:txBody>
            </p:sp>
            <p:sp>
              <p:nvSpPr>
                <p:cNvPr id="112698" name="Rectangle 243"/>
                <p:cNvSpPr>
                  <a:spLocks noChangeArrowheads="1"/>
                </p:cNvSpPr>
                <p:nvPr/>
              </p:nvSpPr>
              <p:spPr bwMode="auto">
                <a:xfrm>
                  <a:off x="2224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6" name="Group 246"/>
              <p:cNvGrpSpPr>
                <a:grpSpLocks/>
              </p:cNvGrpSpPr>
              <p:nvPr/>
            </p:nvGrpSpPr>
            <p:grpSpPr bwMode="auto">
              <a:xfrm>
                <a:off x="3336" y="2709"/>
                <a:ext cx="1112" cy="807"/>
                <a:chOff x="3336" y="2709"/>
                <a:chExt cx="1112" cy="807"/>
              </a:xfrm>
            </p:grpSpPr>
            <p:sp>
              <p:nvSpPr>
                <p:cNvPr id="55488" name="Rectangle 192"/>
                <p:cNvSpPr>
                  <a:spLocks noChangeArrowheads="1"/>
                </p:cNvSpPr>
                <p:nvPr/>
              </p:nvSpPr>
              <p:spPr bwMode="auto">
                <a:xfrm>
                  <a:off x="3336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preachers</a:t>
                  </a:r>
                </a:p>
              </p:txBody>
            </p:sp>
            <p:sp>
              <p:nvSpPr>
                <p:cNvPr id="112696" name="Rectangle 245"/>
                <p:cNvSpPr>
                  <a:spLocks noChangeArrowheads="1"/>
                </p:cNvSpPr>
                <p:nvPr/>
              </p:nvSpPr>
              <p:spPr bwMode="auto">
                <a:xfrm>
                  <a:off x="3336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7" name="Group 248"/>
              <p:cNvGrpSpPr>
                <a:grpSpLocks/>
              </p:cNvGrpSpPr>
              <p:nvPr/>
            </p:nvGrpSpPr>
            <p:grpSpPr bwMode="auto">
              <a:xfrm>
                <a:off x="4448" y="2709"/>
                <a:ext cx="1112" cy="807"/>
                <a:chOff x="4448" y="2709"/>
                <a:chExt cx="1112" cy="807"/>
              </a:xfrm>
            </p:grpSpPr>
            <p:sp>
              <p:nvSpPr>
                <p:cNvPr id="55489" name="Rectangle 193"/>
                <p:cNvSpPr>
                  <a:spLocks noChangeArrowheads="1"/>
                </p:cNvSpPr>
                <p:nvPr/>
              </p:nvSpPr>
              <p:spPr bwMode="auto">
                <a:xfrm>
                  <a:off x="4448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Inadequate</a:t>
                  </a:r>
                </a:p>
              </p:txBody>
            </p:sp>
            <p:sp>
              <p:nvSpPr>
                <p:cNvPr id="112694" name="Rectangle 247"/>
                <p:cNvSpPr>
                  <a:spLocks noChangeArrowheads="1"/>
                </p:cNvSpPr>
                <p:nvPr/>
              </p:nvSpPr>
              <p:spPr bwMode="auto">
                <a:xfrm>
                  <a:off x="4448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8" name="Group 250"/>
              <p:cNvGrpSpPr>
                <a:grpSpLocks/>
              </p:cNvGrpSpPr>
              <p:nvPr/>
            </p:nvGrpSpPr>
            <p:grpSpPr bwMode="auto">
              <a:xfrm>
                <a:off x="0" y="3516"/>
                <a:ext cx="1112" cy="576"/>
                <a:chOff x="0" y="3516"/>
                <a:chExt cx="1112" cy="576"/>
              </a:xfrm>
            </p:grpSpPr>
            <p:sp>
              <p:nvSpPr>
                <p:cNvPr id="55490" name="Rectangle 194"/>
                <p:cNvSpPr>
                  <a:spLocks noChangeArrowheads="1"/>
                </p:cNvSpPr>
                <p:nvPr/>
              </p:nvSpPr>
              <p:spPr bwMode="auto">
                <a:xfrm>
                  <a:off x="0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5. GOD</a:t>
                  </a:r>
                </a:p>
              </p:txBody>
            </p:sp>
            <p:sp>
              <p:nvSpPr>
                <p:cNvPr id="112692" name="Rectangle 249"/>
                <p:cNvSpPr>
                  <a:spLocks noChangeArrowheads="1"/>
                </p:cNvSpPr>
                <p:nvPr/>
              </p:nvSpPr>
              <p:spPr bwMode="auto">
                <a:xfrm>
                  <a:off x="0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79" name="Group 252"/>
              <p:cNvGrpSpPr>
                <a:grpSpLocks/>
              </p:cNvGrpSpPr>
              <p:nvPr/>
            </p:nvGrpSpPr>
            <p:grpSpPr bwMode="auto">
              <a:xfrm>
                <a:off x="1112" y="3516"/>
                <a:ext cx="1112" cy="576"/>
                <a:chOff x="1112" y="3516"/>
                <a:chExt cx="1112" cy="576"/>
              </a:xfrm>
            </p:grpSpPr>
            <p:sp>
              <p:nvSpPr>
                <p:cNvPr id="55491" name="Rectangle 195"/>
                <p:cNvSpPr>
                  <a:spLocks noChangeArrowheads="1"/>
                </p:cNvSpPr>
                <p:nvPr/>
              </p:nvSpPr>
              <p:spPr bwMode="auto">
                <a:xfrm>
                  <a:off x="1112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Not </a:t>
                  </a:r>
                  <a:r>
                    <a:rPr lang="fr-FR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Why?" but "Who?" (38-42)</a:t>
                  </a:r>
                </a:p>
              </p:txBody>
            </p:sp>
            <p:sp>
              <p:nvSpPr>
                <p:cNvPr id="112690" name="Rectangle 251"/>
                <p:cNvSpPr>
                  <a:spLocks noChangeArrowheads="1"/>
                </p:cNvSpPr>
                <p:nvPr/>
              </p:nvSpPr>
              <p:spPr bwMode="auto">
                <a:xfrm>
                  <a:off x="1112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80" name="Group 254"/>
              <p:cNvGrpSpPr>
                <a:grpSpLocks/>
              </p:cNvGrpSpPr>
              <p:nvPr/>
            </p:nvGrpSpPr>
            <p:grpSpPr bwMode="auto">
              <a:xfrm>
                <a:off x="2224" y="3516"/>
                <a:ext cx="1112" cy="576"/>
                <a:chOff x="2224" y="3516"/>
                <a:chExt cx="1112" cy="576"/>
              </a:xfrm>
            </p:grpSpPr>
            <p:sp>
              <p:nvSpPr>
                <p:cNvPr id="55492" name="Rectangle 196"/>
                <p:cNvSpPr>
                  <a:spLocks noChangeArrowheads="1"/>
                </p:cNvSpPr>
                <p:nvPr/>
              </p:nvSpPr>
              <p:spPr bwMode="auto">
                <a:xfrm>
                  <a:off x="2224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Worship</a:t>
                  </a:r>
                </a:p>
              </p:txBody>
            </p:sp>
            <p:sp>
              <p:nvSpPr>
                <p:cNvPr id="112688" name="Rectangle 253"/>
                <p:cNvSpPr>
                  <a:spLocks noChangeArrowheads="1"/>
                </p:cNvSpPr>
                <p:nvPr/>
              </p:nvSpPr>
              <p:spPr bwMode="auto">
                <a:xfrm>
                  <a:off x="2224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81" name="Group 256"/>
              <p:cNvGrpSpPr>
                <a:grpSpLocks/>
              </p:cNvGrpSpPr>
              <p:nvPr/>
            </p:nvGrpSpPr>
            <p:grpSpPr bwMode="auto">
              <a:xfrm>
                <a:off x="3336" y="3516"/>
                <a:ext cx="1112" cy="576"/>
                <a:chOff x="3336" y="3516"/>
                <a:chExt cx="1112" cy="576"/>
              </a:xfrm>
            </p:grpSpPr>
            <p:sp>
              <p:nvSpPr>
                <p:cNvPr id="55493" name="Rectangle 197"/>
                <p:cNvSpPr>
                  <a:spLocks noChangeArrowheads="1"/>
                </p:cNvSpPr>
                <p:nvPr/>
              </p:nvSpPr>
              <p:spPr bwMode="auto">
                <a:xfrm>
                  <a:off x="3336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None</a:t>
                  </a:r>
                </a:p>
              </p:txBody>
            </p:sp>
            <p:sp>
              <p:nvSpPr>
                <p:cNvPr id="112686" name="Rectangle 255"/>
                <p:cNvSpPr>
                  <a:spLocks noChangeArrowheads="1"/>
                </p:cNvSpPr>
                <p:nvPr/>
              </p:nvSpPr>
              <p:spPr bwMode="auto">
                <a:xfrm>
                  <a:off x="3336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2682" name="Group 258"/>
              <p:cNvGrpSpPr>
                <a:grpSpLocks/>
              </p:cNvGrpSpPr>
              <p:nvPr/>
            </p:nvGrpSpPr>
            <p:grpSpPr bwMode="auto">
              <a:xfrm>
                <a:off x="4448" y="3516"/>
                <a:ext cx="1112" cy="576"/>
                <a:chOff x="4448" y="3516"/>
                <a:chExt cx="1112" cy="576"/>
              </a:xfrm>
            </p:grpSpPr>
            <p:sp>
              <p:nvSpPr>
                <p:cNvPr id="55494" name="Rectangle 198"/>
                <p:cNvSpPr>
                  <a:spLocks noChangeArrowheads="1"/>
                </p:cNvSpPr>
                <p:nvPr/>
              </p:nvSpPr>
              <p:spPr bwMode="auto">
                <a:xfrm>
                  <a:off x="4448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Unpopular</a:t>
                  </a:r>
                </a:p>
              </p:txBody>
            </p:sp>
            <p:sp>
              <p:nvSpPr>
                <p:cNvPr id="112684" name="Rectangle 257"/>
                <p:cNvSpPr>
                  <a:spLocks noChangeArrowheads="1"/>
                </p:cNvSpPr>
                <p:nvPr/>
              </p:nvSpPr>
              <p:spPr bwMode="auto">
                <a:xfrm>
                  <a:off x="4448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12652" name="Rectangle 260"/>
            <p:cNvSpPr>
              <a:spLocks noChangeArrowheads="1"/>
            </p:cNvSpPr>
            <p:nvPr/>
          </p:nvSpPr>
          <p:spPr bwMode="auto">
            <a:xfrm>
              <a:off x="-4" y="-4"/>
              <a:ext cx="5568" cy="4100"/>
            </a:xfrm>
            <a:prstGeom prst="rect">
              <a:avLst/>
            </a:prstGeom>
            <a:noFill/>
            <a:ln w="14287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12643" name="Text Box 2"/>
          <p:cNvSpPr txBox="1">
            <a:spLocks noChangeArrowheads="1"/>
          </p:cNvSpPr>
          <p:nvPr/>
        </p:nvSpPr>
        <p:spPr bwMode="auto">
          <a:xfrm>
            <a:off x="8194675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848600" cy="8382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Năm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Đáp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Ứng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với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Sự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Đau</a:t>
            </a:r>
            <a:r>
              <a:rPr lang="en-US" altLang="zh-CN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Khổ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charset="0"/>
              <a:cs typeface="Arial" panose="020B0604020202020204" pitchFamily="34" charset="0"/>
            </a:endParaRPr>
          </a:p>
        </p:txBody>
      </p:sp>
      <p:sp>
        <p:nvSpPr>
          <p:cNvPr id="55651" name="Rectangle 355"/>
          <p:cNvSpPr>
            <a:spLocks noChangeArrowheads="1"/>
          </p:cNvSpPr>
          <p:nvPr/>
        </p:nvSpPr>
        <p:spPr bwMode="auto">
          <a:xfrm>
            <a:off x="228600" y="1828800"/>
            <a:ext cx="9144000" cy="52578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2646" name="Rectangle 356"/>
          <p:cNvSpPr>
            <a:spLocks noChangeArrowheads="1"/>
          </p:cNvSpPr>
          <p:nvPr/>
        </p:nvSpPr>
        <p:spPr bwMode="auto">
          <a:xfrm>
            <a:off x="0" y="3657600"/>
            <a:ext cx="9220200" cy="34290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657" name="Rectangle 361"/>
          <p:cNvSpPr>
            <a:spLocks noChangeArrowheads="1"/>
          </p:cNvSpPr>
          <p:nvPr/>
        </p:nvSpPr>
        <p:spPr bwMode="auto">
          <a:xfrm>
            <a:off x="685800" y="3962400"/>
            <a:ext cx="5791200" cy="18843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r="100000" b="100000"/>
            </a:path>
          </a:gradFill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NLT 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Job 2:9 His wife said to him, "Are you still trying to maintain your integrity? Curse God and die."</a:t>
            </a:r>
          </a:p>
        </p:txBody>
      </p:sp>
      <p:sp>
        <p:nvSpPr>
          <p:cNvPr id="55658" name="Text Box 362"/>
          <p:cNvSpPr txBox="1">
            <a:spLocks noChangeArrowheads="1"/>
          </p:cNvSpPr>
          <p:nvPr/>
        </p:nvSpPr>
        <p:spPr bwMode="auto">
          <a:xfrm>
            <a:off x="1600200" y="4114800"/>
            <a:ext cx="7543800" cy="277018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0033"/>
              </a:gs>
            </a:gsLst>
            <a:lin ang="18900000" scaled="1"/>
          </a:gra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NIV Job 4:7 "Consider now: Who, being innocent, has ever perished? Where were the upright ever destroyed? </a:t>
            </a:r>
            <a:r>
              <a:rPr lang="en-US" sz="3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8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 I have observed, those who plow evil and those who sow trouble reap it.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"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5662" name="Rectangle 366"/>
          <p:cNvSpPr>
            <a:spLocks noChangeArrowheads="1"/>
          </p:cNvSpPr>
          <p:nvPr/>
        </p:nvSpPr>
        <p:spPr bwMode="auto">
          <a:xfrm>
            <a:off x="-304800" y="2743200"/>
            <a:ext cx="9525000" cy="12192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663" name="Rectangle 367"/>
          <p:cNvSpPr>
            <a:spLocks noChangeArrowheads="1"/>
          </p:cNvSpPr>
          <p:nvPr/>
        </p:nvSpPr>
        <p:spPr bwMode="auto">
          <a:xfrm>
            <a:off x="228600" y="762000"/>
            <a:ext cx="7848600" cy="3810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Huang Sabin, SBC, adapted</a:t>
            </a:r>
            <a:endParaRPr lang="en-US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5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5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51" grpId="0" animBg="1"/>
      <p:bldP spid="55657" grpId="0" animBg="1"/>
      <p:bldP spid="55657" grpId="1" animBg="1"/>
      <p:bldP spid="55658" grpId="0" animBg="1"/>
      <p:bldP spid="5566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228600" y="1066800"/>
            <a:ext cx="8839200" cy="5638800"/>
            <a:chOff x="-4" y="-4"/>
            <a:chExt cx="5568" cy="4100"/>
          </a:xfrm>
        </p:grpSpPr>
        <p:grpSp>
          <p:nvGrpSpPr>
            <p:cNvPr id="114698" name="Group 3"/>
            <p:cNvGrpSpPr>
              <a:grpSpLocks/>
            </p:cNvGrpSpPr>
            <p:nvPr/>
          </p:nvGrpSpPr>
          <p:grpSpPr bwMode="auto">
            <a:xfrm>
              <a:off x="0" y="0"/>
              <a:ext cx="5560" cy="4092"/>
              <a:chOff x="0" y="0"/>
              <a:chExt cx="5560" cy="4092"/>
            </a:xfrm>
          </p:grpSpPr>
          <p:grpSp>
            <p:nvGrpSpPr>
              <p:cNvPr id="114700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1112" cy="634"/>
                <a:chOff x="0" y="0"/>
                <a:chExt cx="1112" cy="634"/>
              </a:xfrm>
            </p:grpSpPr>
            <p:sp>
              <p:nvSpPr>
                <p:cNvPr id="114788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PERSON</a:t>
                  </a:r>
                </a:p>
              </p:txBody>
            </p:sp>
            <p:sp>
              <p:nvSpPr>
                <p:cNvPr id="114789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1" name="Group 7"/>
              <p:cNvGrpSpPr>
                <a:grpSpLocks/>
              </p:cNvGrpSpPr>
              <p:nvPr/>
            </p:nvGrpSpPr>
            <p:grpSpPr bwMode="auto">
              <a:xfrm>
                <a:off x="1112" y="0"/>
                <a:ext cx="1112" cy="634"/>
                <a:chOff x="1112" y="0"/>
                <a:chExt cx="1112" cy="634"/>
              </a:xfrm>
            </p:grpSpPr>
            <p:sp>
              <p:nvSpPr>
                <p:cNvPr id="114786" name="Rectangle 8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RESPONSE</a:t>
                  </a:r>
                </a:p>
              </p:txBody>
            </p:sp>
            <p:sp>
              <p:nvSpPr>
                <p:cNvPr id="114787" name="Rectangle 9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2" name="Group 10"/>
              <p:cNvGrpSpPr>
                <a:grpSpLocks/>
              </p:cNvGrpSpPr>
              <p:nvPr/>
            </p:nvGrpSpPr>
            <p:grpSpPr bwMode="auto">
              <a:xfrm>
                <a:off x="2224" y="0"/>
                <a:ext cx="1112" cy="634"/>
                <a:chOff x="2224" y="0"/>
                <a:chExt cx="1112" cy="634"/>
              </a:xfrm>
            </p:grpSpPr>
            <p:sp>
              <p:nvSpPr>
                <p:cNvPr id="114784" name="Rectangle 11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SOLUTION</a:t>
                  </a:r>
                </a:p>
              </p:txBody>
            </p:sp>
            <p:sp>
              <p:nvSpPr>
                <p:cNvPr id="114785" name="Rectangle 12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3" name="Group 13"/>
              <p:cNvGrpSpPr>
                <a:grpSpLocks/>
              </p:cNvGrpSpPr>
              <p:nvPr/>
            </p:nvGrpSpPr>
            <p:grpSpPr bwMode="auto">
              <a:xfrm>
                <a:off x="3336" y="0"/>
                <a:ext cx="1112" cy="634"/>
                <a:chOff x="3336" y="0"/>
                <a:chExt cx="1112" cy="634"/>
              </a:xfrm>
            </p:grpSpPr>
            <p:sp>
              <p:nvSpPr>
                <p:cNvPr id="114782" name="Rectangle 14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MODERN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EQUIVALENT</a:t>
                  </a:r>
                </a:p>
              </p:txBody>
            </p:sp>
            <p:sp>
              <p:nvSpPr>
                <p:cNvPr id="114783" name="Rectangle 15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4" name="Group 16"/>
              <p:cNvGrpSpPr>
                <a:grpSpLocks/>
              </p:cNvGrpSpPr>
              <p:nvPr/>
            </p:nvGrpSpPr>
            <p:grpSpPr bwMode="auto">
              <a:xfrm>
                <a:off x="4448" y="0"/>
                <a:ext cx="1112" cy="634"/>
                <a:chOff x="4448" y="0"/>
                <a:chExt cx="1112" cy="634"/>
              </a:xfrm>
            </p:grpSpPr>
            <p:sp>
              <p:nvSpPr>
                <p:cNvPr id="114780" name="Rectangle 17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ANSWER</a:t>
                  </a:r>
                </a:p>
              </p:txBody>
            </p:sp>
            <p:sp>
              <p:nvSpPr>
                <p:cNvPr id="114781" name="Rectangle 18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5" name="Group 19"/>
              <p:cNvGrpSpPr>
                <a:grpSpLocks/>
              </p:cNvGrpSpPr>
              <p:nvPr/>
            </p:nvGrpSpPr>
            <p:grpSpPr bwMode="auto">
              <a:xfrm>
                <a:off x="0" y="634"/>
                <a:ext cx="1112" cy="634"/>
                <a:chOff x="0" y="634"/>
                <a:chExt cx="1112" cy="634"/>
              </a:xfrm>
            </p:grpSpPr>
            <p:sp>
              <p:nvSpPr>
                <p:cNvPr id="109588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1. Job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Wife</a:t>
                  </a:r>
                </a:p>
              </p:txBody>
            </p:sp>
            <p:sp>
              <p:nvSpPr>
                <p:cNvPr id="114779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6" name="Group 22"/>
              <p:cNvGrpSpPr>
                <a:grpSpLocks/>
              </p:cNvGrpSpPr>
              <p:nvPr/>
            </p:nvGrpSpPr>
            <p:grpSpPr bwMode="auto">
              <a:xfrm>
                <a:off x="1112" y="634"/>
                <a:ext cx="1112" cy="634"/>
                <a:chOff x="1112" y="634"/>
                <a:chExt cx="1112" cy="634"/>
              </a:xfrm>
            </p:grpSpPr>
            <p:sp>
              <p:nvSpPr>
                <p:cNvPr id="109591" name="Rectangle 23"/>
                <p:cNvSpPr>
                  <a:spLocks noChangeArrowheads="1"/>
                </p:cNvSpPr>
                <p:nvPr/>
              </p:nvSpPr>
              <p:spPr bwMode="auto">
                <a:xfrm>
                  <a:off x="1112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Curse</a:t>
                  </a:r>
                  <a:r>
                    <a:rPr lang="en-US" sz="2400" b="1" baseline="3000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 </a:t>
                  </a: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 &amp; die (2:9)</a:t>
                  </a:r>
                </a:p>
              </p:txBody>
            </p:sp>
            <p:sp>
              <p:nvSpPr>
                <p:cNvPr id="114777" name="Rectangle 24"/>
                <p:cNvSpPr>
                  <a:spLocks noChangeArrowheads="1"/>
                </p:cNvSpPr>
                <p:nvPr/>
              </p:nvSpPr>
              <p:spPr bwMode="auto">
                <a:xfrm>
                  <a:off x="1112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7" name="Group 25"/>
              <p:cNvGrpSpPr>
                <a:grpSpLocks/>
              </p:cNvGrpSpPr>
              <p:nvPr/>
            </p:nvGrpSpPr>
            <p:grpSpPr bwMode="auto">
              <a:xfrm>
                <a:off x="2224" y="634"/>
                <a:ext cx="1112" cy="634"/>
                <a:chOff x="2224" y="634"/>
                <a:chExt cx="1112" cy="634"/>
              </a:xfrm>
            </p:grpSpPr>
            <p:sp>
              <p:nvSpPr>
                <p:cNvPr id="109594" name="Rectangle 26"/>
                <p:cNvSpPr>
                  <a:spLocks noChangeArrowheads="1"/>
                </p:cNvSpPr>
                <p:nvPr/>
              </p:nvSpPr>
              <p:spPr bwMode="auto">
                <a:xfrm>
                  <a:off x="2224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Suicide</a:t>
                  </a:r>
                </a:p>
              </p:txBody>
            </p:sp>
            <p:sp>
              <p:nvSpPr>
                <p:cNvPr id="114775" name="Rectangle 27"/>
                <p:cNvSpPr>
                  <a:spLocks noChangeArrowheads="1"/>
                </p:cNvSpPr>
                <p:nvPr/>
              </p:nvSpPr>
              <p:spPr bwMode="auto">
                <a:xfrm>
                  <a:off x="2224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8" name="Group 28"/>
              <p:cNvGrpSpPr>
                <a:grpSpLocks/>
              </p:cNvGrpSpPr>
              <p:nvPr/>
            </p:nvGrpSpPr>
            <p:grpSpPr bwMode="auto">
              <a:xfrm>
                <a:off x="3336" y="634"/>
                <a:ext cx="1112" cy="634"/>
                <a:chOff x="3336" y="634"/>
                <a:chExt cx="1112" cy="634"/>
              </a:xfrm>
            </p:grpSpPr>
            <p:sp>
              <p:nvSpPr>
                <p:cNvPr id="109597" name="Rectangle 29"/>
                <p:cNvSpPr>
                  <a:spLocks noChangeArrowheads="1"/>
                </p:cNvSpPr>
                <p:nvPr/>
              </p:nvSpPr>
              <p:spPr bwMode="auto">
                <a:xfrm>
                  <a:off x="3336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Young people</a:t>
                  </a:r>
                </a:p>
              </p:txBody>
            </p:sp>
            <p:sp>
              <p:nvSpPr>
                <p:cNvPr id="114773" name="Rectangle 30"/>
                <p:cNvSpPr>
                  <a:spLocks noChangeArrowheads="1"/>
                </p:cNvSpPr>
                <p:nvPr/>
              </p:nvSpPr>
              <p:spPr bwMode="auto">
                <a:xfrm>
                  <a:off x="3336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09" name="Group 31"/>
              <p:cNvGrpSpPr>
                <a:grpSpLocks/>
              </p:cNvGrpSpPr>
              <p:nvPr/>
            </p:nvGrpSpPr>
            <p:grpSpPr bwMode="auto">
              <a:xfrm>
                <a:off x="4448" y="634"/>
                <a:ext cx="1112" cy="634"/>
                <a:chOff x="4448" y="634"/>
                <a:chExt cx="1112" cy="634"/>
              </a:xfrm>
            </p:grpSpPr>
            <p:sp>
              <p:nvSpPr>
                <p:cNvPr id="109600" name="Rectangle 32"/>
                <p:cNvSpPr>
                  <a:spLocks noChangeArrowheads="1"/>
                </p:cNvSpPr>
                <p:nvPr/>
              </p:nvSpPr>
              <p:spPr bwMode="auto">
                <a:xfrm>
                  <a:off x="4448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Unacceptable</a:t>
                  </a:r>
                </a:p>
              </p:txBody>
            </p:sp>
            <p:sp>
              <p:nvSpPr>
                <p:cNvPr id="114771" name="Rectangle 33"/>
                <p:cNvSpPr>
                  <a:spLocks noChangeArrowheads="1"/>
                </p:cNvSpPr>
                <p:nvPr/>
              </p:nvSpPr>
              <p:spPr bwMode="auto">
                <a:xfrm>
                  <a:off x="4448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0" name="Group 34"/>
              <p:cNvGrpSpPr>
                <a:grpSpLocks/>
              </p:cNvGrpSpPr>
              <p:nvPr/>
            </p:nvGrpSpPr>
            <p:grpSpPr bwMode="auto">
              <a:xfrm>
                <a:off x="0" y="1268"/>
                <a:ext cx="1112" cy="634"/>
                <a:chOff x="0" y="1268"/>
                <a:chExt cx="1112" cy="634"/>
              </a:xfrm>
            </p:grpSpPr>
            <p:sp>
              <p:nvSpPr>
                <p:cNvPr id="109603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2. Three 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friends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endParaRPr lang="en-US" sz="2400" b="1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14769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1" name="Group 37"/>
              <p:cNvGrpSpPr>
                <a:grpSpLocks/>
              </p:cNvGrpSpPr>
              <p:nvPr/>
            </p:nvGrpSpPr>
            <p:grpSpPr bwMode="auto">
              <a:xfrm>
                <a:off x="1112" y="1268"/>
                <a:ext cx="1112" cy="634"/>
                <a:chOff x="1112" y="1268"/>
                <a:chExt cx="1112" cy="634"/>
              </a:xfrm>
            </p:grpSpPr>
            <p:sp>
              <p:nvSpPr>
                <p:cNvPr id="109606" name="Rectangle 38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Suffering is from sin (4:7-8)</a:t>
                  </a:r>
                </a:p>
              </p:txBody>
            </p:sp>
            <p:sp>
              <p:nvSpPr>
                <p:cNvPr id="114767" name="Rectangle 39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2" name="Group 40"/>
              <p:cNvGrpSpPr>
                <a:grpSpLocks/>
              </p:cNvGrpSpPr>
              <p:nvPr/>
            </p:nvGrpSpPr>
            <p:grpSpPr bwMode="auto">
              <a:xfrm>
                <a:off x="2224" y="1268"/>
                <a:ext cx="1112" cy="634"/>
                <a:chOff x="2224" y="1268"/>
                <a:chExt cx="1112" cy="634"/>
              </a:xfrm>
            </p:grpSpPr>
            <p:sp>
              <p:nvSpPr>
                <p:cNvPr id="109609" name="Rectangle 41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Repentance</a:t>
                  </a:r>
                </a:p>
              </p:txBody>
            </p:sp>
            <p:sp>
              <p:nvSpPr>
                <p:cNvPr id="114765" name="Rectangle 42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3" name="Group 43"/>
              <p:cNvGrpSpPr>
                <a:grpSpLocks/>
              </p:cNvGrpSpPr>
              <p:nvPr/>
            </p:nvGrpSpPr>
            <p:grpSpPr bwMode="auto">
              <a:xfrm>
                <a:off x="3336" y="1268"/>
                <a:ext cx="1112" cy="634"/>
                <a:chOff x="3336" y="1268"/>
                <a:chExt cx="1112" cy="634"/>
              </a:xfrm>
            </p:grpSpPr>
            <p:sp>
              <p:nvSpPr>
                <p:cNvPr id="109612" name="Rectangle 44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"Name it,</a:t>
                  </a:r>
                </a:p>
                <a:p>
                  <a:pPr algn="ctr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claim it"</a:t>
                  </a:r>
                </a:p>
              </p:txBody>
            </p:sp>
            <p:sp>
              <p:nvSpPr>
                <p:cNvPr id="114763" name="Rectangle 45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4" name="Group 46"/>
              <p:cNvGrpSpPr>
                <a:grpSpLocks/>
              </p:cNvGrpSpPr>
              <p:nvPr/>
            </p:nvGrpSpPr>
            <p:grpSpPr bwMode="auto">
              <a:xfrm>
                <a:off x="4448" y="1268"/>
                <a:ext cx="1112" cy="634"/>
                <a:chOff x="4448" y="1268"/>
                <a:chExt cx="1112" cy="634"/>
              </a:xfrm>
            </p:grpSpPr>
            <p:sp>
              <p:nvSpPr>
                <p:cNvPr id="109615" name="Rectangle 47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Not always</a:t>
                  </a:r>
                </a:p>
                <a:p>
                  <a:pPr algn="ctr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applicable</a:t>
                  </a:r>
                </a:p>
              </p:txBody>
            </p:sp>
            <p:sp>
              <p:nvSpPr>
                <p:cNvPr id="114761" name="Rectangle 48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5" name="Group 49"/>
              <p:cNvGrpSpPr>
                <a:grpSpLocks/>
              </p:cNvGrpSpPr>
              <p:nvPr/>
            </p:nvGrpSpPr>
            <p:grpSpPr bwMode="auto">
              <a:xfrm>
                <a:off x="0" y="1902"/>
                <a:ext cx="1112" cy="807"/>
                <a:chOff x="0" y="1902"/>
                <a:chExt cx="1112" cy="807"/>
              </a:xfrm>
            </p:grpSpPr>
            <p:sp>
              <p:nvSpPr>
                <p:cNvPr id="109618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3. Job</a:t>
                  </a:r>
                </a:p>
              </p:txBody>
            </p:sp>
            <p:sp>
              <p:nvSpPr>
                <p:cNvPr id="114759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6" name="Group 52"/>
              <p:cNvGrpSpPr>
                <a:grpSpLocks/>
              </p:cNvGrpSpPr>
              <p:nvPr/>
            </p:nvGrpSpPr>
            <p:grpSpPr bwMode="auto">
              <a:xfrm>
                <a:off x="1112" y="1902"/>
                <a:ext cx="1112" cy="807"/>
                <a:chOff x="1112" y="1902"/>
                <a:chExt cx="1112" cy="807"/>
              </a:xfrm>
            </p:grpSpPr>
            <p:sp>
              <p:nvSpPr>
                <p:cNvPr id="109621" name="Rectangle 53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not fair &amp; </a:t>
                  </a:r>
                  <a:r>
                    <a:rPr lang="en-US" sz="2400" b="1" dirty="0" err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doesn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 care (19:7)</a:t>
                  </a:r>
                </a:p>
              </p:txBody>
            </p:sp>
            <p:sp>
              <p:nvSpPr>
                <p:cNvPr id="114757" name="Rectangle 54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7" name="Group 55"/>
              <p:cNvGrpSpPr>
                <a:grpSpLocks/>
              </p:cNvGrpSpPr>
              <p:nvPr/>
            </p:nvGrpSpPr>
            <p:grpSpPr bwMode="auto">
              <a:xfrm>
                <a:off x="2224" y="1902"/>
                <a:ext cx="1112" cy="807"/>
                <a:chOff x="2224" y="1902"/>
                <a:chExt cx="1112" cy="807"/>
              </a:xfrm>
            </p:grpSpPr>
            <p:sp>
              <p:nvSpPr>
                <p:cNvPr id="109624" name="Rectangle 56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Complain</a:t>
                  </a:r>
                </a:p>
              </p:txBody>
            </p:sp>
            <p:sp>
              <p:nvSpPr>
                <p:cNvPr id="114755" name="Rectangle 57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8" name="Group 58"/>
              <p:cNvGrpSpPr>
                <a:grpSpLocks/>
              </p:cNvGrpSpPr>
              <p:nvPr/>
            </p:nvGrpSpPr>
            <p:grpSpPr bwMode="auto">
              <a:xfrm>
                <a:off x="3336" y="1902"/>
                <a:ext cx="1112" cy="807"/>
                <a:chOff x="3336" y="1902"/>
                <a:chExt cx="1112" cy="807"/>
              </a:xfrm>
            </p:grpSpPr>
            <p:sp>
              <p:nvSpPr>
                <p:cNvPr id="109627" name="Rectangle 59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mourners</a:t>
                  </a:r>
                </a:p>
              </p:txBody>
            </p:sp>
            <p:sp>
              <p:nvSpPr>
                <p:cNvPr id="114753" name="Rectangle 60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19" name="Group 61"/>
              <p:cNvGrpSpPr>
                <a:grpSpLocks/>
              </p:cNvGrpSpPr>
              <p:nvPr/>
            </p:nvGrpSpPr>
            <p:grpSpPr bwMode="auto">
              <a:xfrm>
                <a:off x="4448" y="1902"/>
                <a:ext cx="1112" cy="807"/>
                <a:chOff x="4448" y="1902"/>
                <a:chExt cx="1112" cy="807"/>
              </a:xfrm>
            </p:grpSpPr>
            <p:sp>
              <p:nvSpPr>
                <p:cNvPr id="109630" name="Rectangle 62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Unbiblical</a:t>
                  </a:r>
                </a:p>
              </p:txBody>
            </p:sp>
            <p:sp>
              <p:nvSpPr>
                <p:cNvPr id="114751" name="Rectangle 63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0" name="Group 64"/>
              <p:cNvGrpSpPr>
                <a:grpSpLocks/>
              </p:cNvGrpSpPr>
              <p:nvPr/>
            </p:nvGrpSpPr>
            <p:grpSpPr bwMode="auto">
              <a:xfrm>
                <a:off x="0" y="2709"/>
                <a:ext cx="1112" cy="807"/>
                <a:chOff x="0" y="2709"/>
                <a:chExt cx="1112" cy="807"/>
              </a:xfrm>
            </p:grpSpPr>
            <p:sp>
              <p:nvSpPr>
                <p:cNvPr id="109633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4 Elihu</a:t>
                  </a:r>
                </a:p>
              </p:txBody>
            </p:sp>
            <p:sp>
              <p:nvSpPr>
                <p:cNvPr id="114749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1" name="Group 67"/>
              <p:cNvGrpSpPr>
                <a:grpSpLocks/>
              </p:cNvGrpSpPr>
              <p:nvPr/>
            </p:nvGrpSpPr>
            <p:grpSpPr bwMode="auto">
              <a:xfrm>
                <a:off x="1112" y="2709"/>
                <a:ext cx="1112" cy="807"/>
                <a:chOff x="1112" y="2709"/>
                <a:chExt cx="1112" cy="807"/>
              </a:xfrm>
            </p:grpSpPr>
            <p:sp>
              <p:nvSpPr>
                <p:cNvPr id="109636" name="Rectangle 68"/>
                <p:cNvSpPr>
                  <a:spLocks noChangeArrowheads="1"/>
                </p:cNvSpPr>
                <p:nvPr/>
              </p:nvSpPr>
              <p:spPr bwMode="auto">
                <a:xfrm>
                  <a:off x="1112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Trials are for teaching (33:14-19)</a:t>
                  </a:r>
                </a:p>
              </p:txBody>
            </p:sp>
            <p:sp>
              <p:nvSpPr>
                <p:cNvPr id="114747" name="Rectangle 69"/>
                <p:cNvSpPr>
                  <a:spLocks noChangeArrowheads="1"/>
                </p:cNvSpPr>
                <p:nvPr/>
              </p:nvSpPr>
              <p:spPr bwMode="auto">
                <a:xfrm>
                  <a:off x="1112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2" name="Group 70"/>
              <p:cNvGrpSpPr>
                <a:grpSpLocks/>
              </p:cNvGrpSpPr>
              <p:nvPr/>
            </p:nvGrpSpPr>
            <p:grpSpPr bwMode="auto">
              <a:xfrm>
                <a:off x="2224" y="2709"/>
                <a:ext cx="1112" cy="807"/>
                <a:chOff x="2224" y="2709"/>
                <a:chExt cx="1112" cy="807"/>
              </a:xfrm>
            </p:grpSpPr>
            <p:sp>
              <p:nvSpPr>
                <p:cNvPr id="109639" name="Rectangle 71"/>
                <p:cNvSpPr>
                  <a:spLocks noChangeArrowheads="1"/>
                </p:cNvSpPr>
                <p:nvPr/>
              </p:nvSpPr>
              <p:spPr bwMode="auto">
                <a:xfrm>
                  <a:off x="2224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Endure</a:t>
                  </a:r>
                </a:p>
              </p:txBody>
            </p:sp>
            <p:sp>
              <p:nvSpPr>
                <p:cNvPr id="114745" name="Rectangle 72"/>
                <p:cNvSpPr>
                  <a:spLocks noChangeArrowheads="1"/>
                </p:cNvSpPr>
                <p:nvPr/>
              </p:nvSpPr>
              <p:spPr bwMode="auto">
                <a:xfrm>
                  <a:off x="2224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3" name="Group 73"/>
              <p:cNvGrpSpPr>
                <a:grpSpLocks/>
              </p:cNvGrpSpPr>
              <p:nvPr/>
            </p:nvGrpSpPr>
            <p:grpSpPr bwMode="auto">
              <a:xfrm>
                <a:off x="3336" y="2709"/>
                <a:ext cx="1112" cy="807"/>
                <a:chOff x="3336" y="2709"/>
                <a:chExt cx="1112" cy="807"/>
              </a:xfrm>
            </p:grpSpPr>
            <p:sp>
              <p:nvSpPr>
                <p:cNvPr id="109642" name="Rectangle 74"/>
                <p:cNvSpPr>
                  <a:spLocks noChangeArrowheads="1"/>
                </p:cNvSpPr>
                <p:nvPr/>
              </p:nvSpPr>
              <p:spPr bwMode="auto">
                <a:xfrm>
                  <a:off x="3336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preachers</a:t>
                  </a:r>
                </a:p>
              </p:txBody>
            </p:sp>
            <p:sp>
              <p:nvSpPr>
                <p:cNvPr id="114743" name="Rectangle 75"/>
                <p:cNvSpPr>
                  <a:spLocks noChangeArrowheads="1"/>
                </p:cNvSpPr>
                <p:nvPr/>
              </p:nvSpPr>
              <p:spPr bwMode="auto">
                <a:xfrm>
                  <a:off x="3336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4" name="Group 76"/>
              <p:cNvGrpSpPr>
                <a:grpSpLocks/>
              </p:cNvGrpSpPr>
              <p:nvPr/>
            </p:nvGrpSpPr>
            <p:grpSpPr bwMode="auto">
              <a:xfrm>
                <a:off x="4448" y="2709"/>
                <a:ext cx="1112" cy="807"/>
                <a:chOff x="4448" y="2709"/>
                <a:chExt cx="1112" cy="807"/>
              </a:xfrm>
            </p:grpSpPr>
            <p:sp>
              <p:nvSpPr>
                <p:cNvPr id="109645" name="Rectangle 77"/>
                <p:cNvSpPr>
                  <a:spLocks noChangeArrowheads="1"/>
                </p:cNvSpPr>
                <p:nvPr/>
              </p:nvSpPr>
              <p:spPr bwMode="auto">
                <a:xfrm>
                  <a:off x="4448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Inadequate</a:t>
                  </a:r>
                </a:p>
              </p:txBody>
            </p:sp>
            <p:sp>
              <p:nvSpPr>
                <p:cNvPr id="114741" name="Rectangle 78"/>
                <p:cNvSpPr>
                  <a:spLocks noChangeArrowheads="1"/>
                </p:cNvSpPr>
                <p:nvPr/>
              </p:nvSpPr>
              <p:spPr bwMode="auto">
                <a:xfrm>
                  <a:off x="4448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5" name="Group 79"/>
              <p:cNvGrpSpPr>
                <a:grpSpLocks/>
              </p:cNvGrpSpPr>
              <p:nvPr/>
            </p:nvGrpSpPr>
            <p:grpSpPr bwMode="auto">
              <a:xfrm>
                <a:off x="0" y="3516"/>
                <a:ext cx="1112" cy="576"/>
                <a:chOff x="0" y="3516"/>
                <a:chExt cx="1112" cy="576"/>
              </a:xfrm>
            </p:grpSpPr>
            <p:sp>
              <p:nvSpPr>
                <p:cNvPr id="109648" name="Rectangle 80"/>
                <p:cNvSpPr>
                  <a:spLocks noChangeArrowheads="1"/>
                </p:cNvSpPr>
                <p:nvPr/>
              </p:nvSpPr>
              <p:spPr bwMode="auto">
                <a:xfrm>
                  <a:off x="0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5. GOD</a:t>
                  </a:r>
                </a:p>
              </p:txBody>
            </p:sp>
            <p:sp>
              <p:nvSpPr>
                <p:cNvPr id="114739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6" name="Group 82"/>
              <p:cNvGrpSpPr>
                <a:grpSpLocks/>
              </p:cNvGrpSpPr>
              <p:nvPr/>
            </p:nvGrpSpPr>
            <p:grpSpPr bwMode="auto">
              <a:xfrm>
                <a:off x="1112" y="3516"/>
                <a:ext cx="1112" cy="576"/>
                <a:chOff x="1112" y="3516"/>
                <a:chExt cx="1112" cy="576"/>
              </a:xfrm>
            </p:grpSpPr>
            <p:sp>
              <p:nvSpPr>
                <p:cNvPr id="109651" name="Rectangle 83"/>
                <p:cNvSpPr>
                  <a:spLocks noChangeArrowheads="1"/>
                </p:cNvSpPr>
                <p:nvPr/>
              </p:nvSpPr>
              <p:spPr bwMode="auto">
                <a:xfrm>
                  <a:off x="1112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Not </a:t>
                  </a:r>
                  <a:r>
                    <a:rPr lang="fr-FR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2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Why?" but "Who?" (38-42)</a:t>
                  </a:r>
                </a:p>
              </p:txBody>
            </p:sp>
            <p:sp>
              <p:nvSpPr>
                <p:cNvPr id="114737" name="Rectangle 84"/>
                <p:cNvSpPr>
                  <a:spLocks noChangeArrowheads="1"/>
                </p:cNvSpPr>
                <p:nvPr/>
              </p:nvSpPr>
              <p:spPr bwMode="auto">
                <a:xfrm>
                  <a:off x="1112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7" name="Group 85"/>
              <p:cNvGrpSpPr>
                <a:grpSpLocks/>
              </p:cNvGrpSpPr>
              <p:nvPr/>
            </p:nvGrpSpPr>
            <p:grpSpPr bwMode="auto">
              <a:xfrm>
                <a:off x="2224" y="3516"/>
                <a:ext cx="1112" cy="576"/>
                <a:chOff x="2224" y="3516"/>
                <a:chExt cx="1112" cy="576"/>
              </a:xfrm>
            </p:grpSpPr>
            <p:sp>
              <p:nvSpPr>
                <p:cNvPr id="109654" name="Rectangle 86"/>
                <p:cNvSpPr>
                  <a:spLocks noChangeArrowheads="1"/>
                </p:cNvSpPr>
                <p:nvPr/>
              </p:nvSpPr>
              <p:spPr bwMode="auto">
                <a:xfrm>
                  <a:off x="2224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Worship</a:t>
                  </a:r>
                </a:p>
              </p:txBody>
            </p:sp>
            <p:sp>
              <p:nvSpPr>
                <p:cNvPr id="114735" name="Rectangle 87"/>
                <p:cNvSpPr>
                  <a:spLocks noChangeArrowheads="1"/>
                </p:cNvSpPr>
                <p:nvPr/>
              </p:nvSpPr>
              <p:spPr bwMode="auto">
                <a:xfrm>
                  <a:off x="2224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8" name="Group 88"/>
              <p:cNvGrpSpPr>
                <a:grpSpLocks/>
              </p:cNvGrpSpPr>
              <p:nvPr/>
            </p:nvGrpSpPr>
            <p:grpSpPr bwMode="auto">
              <a:xfrm>
                <a:off x="3336" y="3516"/>
                <a:ext cx="1112" cy="576"/>
                <a:chOff x="3336" y="3516"/>
                <a:chExt cx="1112" cy="576"/>
              </a:xfrm>
            </p:grpSpPr>
            <p:sp>
              <p:nvSpPr>
                <p:cNvPr id="109657" name="Rectangle 89"/>
                <p:cNvSpPr>
                  <a:spLocks noChangeArrowheads="1"/>
                </p:cNvSpPr>
                <p:nvPr/>
              </p:nvSpPr>
              <p:spPr bwMode="auto">
                <a:xfrm>
                  <a:off x="3336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None</a:t>
                  </a:r>
                </a:p>
              </p:txBody>
            </p:sp>
            <p:sp>
              <p:nvSpPr>
                <p:cNvPr id="114733" name="Rectangle 90"/>
                <p:cNvSpPr>
                  <a:spLocks noChangeArrowheads="1"/>
                </p:cNvSpPr>
                <p:nvPr/>
              </p:nvSpPr>
              <p:spPr bwMode="auto">
                <a:xfrm>
                  <a:off x="3336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4729" name="Group 91"/>
              <p:cNvGrpSpPr>
                <a:grpSpLocks/>
              </p:cNvGrpSpPr>
              <p:nvPr/>
            </p:nvGrpSpPr>
            <p:grpSpPr bwMode="auto">
              <a:xfrm>
                <a:off x="4448" y="3516"/>
                <a:ext cx="1112" cy="576"/>
                <a:chOff x="4448" y="3516"/>
                <a:chExt cx="1112" cy="576"/>
              </a:xfrm>
            </p:grpSpPr>
            <p:sp>
              <p:nvSpPr>
                <p:cNvPr id="109660" name="Rectangle 92"/>
                <p:cNvSpPr>
                  <a:spLocks noChangeArrowheads="1"/>
                </p:cNvSpPr>
                <p:nvPr/>
              </p:nvSpPr>
              <p:spPr bwMode="auto">
                <a:xfrm>
                  <a:off x="4448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Unpopular</a:t>
                  </a:r>
                </a:p>
              </p:txBody>
            </p:sp>
            <p:sp>
              <p:nvSpPr>
                <p:cNvPr id="114731" name="Rectangle 93"/>
                <p:cNvSpPr>
                  <a:spLocks noChangeArrowheads="1"/>
                </p:cNvSpPr>
                <p:nvPr/>
              </p:nvSpPr>
              <p:spPr bwMode="auto">
                <a:xfrm>
                  <a:off x="4448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14699" name="Rectangle 94"/>
            <p:cNvSpPr>
              <a:spLocks noChangeArrowheads="1"/>
            </p:cNvSpPr>
            <p:nvPr/>
          </p:nvSpPr>
          <p:spPr bwMode="auto">
            <a:xfrm>
              <a:off x="-4" y="-4"/>
              <a:ext cx="5568" cy="4100"/>
            </a:xfrm>
            <a:prstGeom prst="rect">
              <a:avLst/>
            </a:prstGeom>
            <a:noFill/>
            <a:ln w="14287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9664" name="Rectangle 96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848600" cy="8382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宋体" charset="0"/>
                <a:cs typeface="宋体" charset="0"/>
              </a:rPr>
              <a:t>Five Responses to Suffering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114692" name="Rectangle 98"/>
          <p:cNvSpPr>
            <a:spLocks noChangeArrowheads="1"/>
          </p:cNvSpPr>
          <p:nvPr/>
        </p:nvSpPr>
        <p:spPr bwMode="auto">
          <a:xfrm>
            <a:off x="0" y="5867400"/>
            <a:ext cx="9220200" cy="12192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4693" name="Rectangle 99"/>
          <p:cNvSpPr>
            <a:spLocks noChangeArrowheads="1"/>
          </p:cNvSpPr>
          <p:nvPr/>
        </p:nvSpPr>
        <p:spPr bwMode="auto">
          <a:xfrm>
            <a:off x="0" y="4800600"/>
            <a:ext cx="9220200" cy="24384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9668" name="Rectangle 100"/>
          <p:cNvSpPr>
            <a:spLocks noChangeArrowheads="1"/>
          </p:cNvSpPr>
          <p:nvPr/>
        </p:nvSpPr>
        <p:spPr bwMode="auto">
          <a:xfrm>
            <a:off x="0" y="4816475"/>
            <a:ext cx="9220200" cy="34925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9670" name="Rectangle 102"/>
          <p:cNvSpPr>
            <a:spLocks noChangeArrowheads="1"/>
          </p:cNvSpPr>
          <p:nvPr/>
        </p:nvSpPr>
        <p:spPr bwMode="auto">
          <a:xfrm>
            <a:off x="381000" y="5410200"/>
            <a:ext cx="8229600" cy="1439863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NIV Job 19:7 "Though I cry, 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been wronged!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I get no response; though I call for help, there is no justice.' </a:t>
            </a:r>
            <a:r>
              <a:rPr lang="en-US" altLang="ja-JP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673" name="Rectangle 105"/>
          <p:cNvSpPr>
            <a:spLocks noChangeArrowheads="1"/>
          </p:cNvSpPr>
          <p:nvPr/>
        </p:nvSpPr>
        <p:spPr bwMode="auto">
          <a:xfrm>
            <a:off x="228600" y="762000"/>
            <a:ext cx="7848600" cy="3810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Huang Sabin, SBC, adapted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4697" name="Text Box 2"/>
          <p:cNvSpPr txBox="1">
            <a:spLocks noChangeArrowheads="1"/>
          </p:cNvSpPr>
          <p:nvPr/>
        </p:nvSpPr>
        <p:spPr bwMode="auto">
          <a:xfrm>
            <a:off x="8194675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9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9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2"/>
          <p:cNvGrpSpPr>
            <a:grpSpLocks/>
          </p:cNvGrpSpPr>
          <p:nvPr/>
        </p:nvGrpSpPr>
        <p:grpSpPr bwMode="auto">
          <a:xfrm>
            <a:off x="152400" y="1066800"/>
            <a:ext cx="8839200" cy="5638800"/>
            <a:chOff x="-4" y="-4"/>
            <a:chExt cx="5568" cy="4100"/>
          </a:xfrm>
        </p:grpSpPr>
        <p:grpSp>
          <p:nvGrpSpPr>
            <p:cNvPr id="116745" name="Group 3"/>
            <p:cNvGrpSpPr>
              <a:grpSpLocks/>
            </p:cNvGrpSpPr>
            <p:nvPr/>
          </p:nvGrpSpPr>
          <p:grpSpPr bwMode="auto">
            <a:xfrm>
              <a:off x="0" y="0"/>
              <a:ext cx="5560" cy="4092"/>
              <a:chOff x="0" y="0"/>
              <a:chExt cx="5560" cy="4092"/>
            </a:xfrm>
          </p:grpSpPr>
          <p:grpSp>
            <p:nvGrpSpPr>
              <p:cNvPr id="116747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1112" cy="634"/>
                <a:chOff x="0" y="0"/>
                <a:chExt cx="1112" cy="634"/>
              </a:xfrm>
            </p:grpSpPr>
            <p:sp>
              <p:nvSpPr>
                <p:cNvPr id="116835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PERSON</a:t>
                  </a:r>
                </a:p>
              </p:txBody>
            </p:sp>
            <p:sp>
              <p:nvSpPr>
                <p:cNvPr id="116836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48" name="Group 7"/>
              <p:cNvGrpSpPr>
                <a:grpSpLocks/>
              </p:cNvGrpSpPr>
              <p:nvPr/>
            </p:nvGrpSpPr>
            <p:grpSpPr bwMode="auto">
              <a:xfrm>
                <a:off x="1112" y="0"/>
                <a:ext cx="1112" cy="634"/>
                <a:chOff x="1112" y="0"/>
                <a:chExt cx="1112" cy="634"/>
              </a:xfrm>
            </p:grpSpPr>
            <p:sp>
              <p:nvSpPr>
                <p:cNvPr id="116833" name="Rectangle 8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RESPONSE</a:t>
                  </a:r>
                </a:p>
              </p:txBody>
            </p:sp>
            <p:sp>
              <p:nvSpPr>
                <p:cNvPr id="116834" name="Rectangle 9"/>
                <p:cNvSpPr>
                  <a:spLocks noChangeArrowheads="1"/>
                </p:cNvSpPr>
                <p:nvPr/>
              </p:nvSpPr>
              <p:spPr bwMode="auto">
                <a:xfrm>
                  <a:off x="1112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49" name="Group 10"/>
              <p:cNvGrpSpPr>
                <a:grpSpLocks/>
              </p:cNvGrpSpPr>
              <p:nvPr/>
            </p:nvGrpSpPr>
            <p:grpSpPr bwMode="auto">
              <a:xfrm>
                <a:off x="2224" y="0"/>
                <a:ext cx="1112" cy="634"/>
                <a:chOff x="2224" y="0"/>
                <a:chExt cx="1112" cy="634"/>
              </a:xfrm>
            </p:grpSpPr>
            <p:sp>
              <p:nvSpPr>
                <p:cNvPr id="116831" name="Rectangle 11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SOLUTION</a:t>
                  </a:r>
                </a:p>
              </p:txBody>
            </p:sp>
            <p:sp>
              <p:nvSpPr>
                <p:cNvPr id="116832" name="Rectangle 12"/>
                <p:cNvSpPr>
                  <a:spLocks noChangeArrowheads="1"/>
                </p:cNvSpPr>
                <p:nvPr/>
              </p:nvSpPr>
              <p:spPr bwMode="auto">
                <a:xfrm>
                  <a:off x="2224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0" name="Group 13"/>
              <p:cNvGrpSpPr>
                <a:grpSpLocks/>
              </p:cNvGrpSpPr>
              <p:nvPr/>
            </p:nvGrpSpPr>
            <p:grpSpPr bwMode="auto">
              <a:xfrm>
                <a:off x="3336" y="0"/>
                <a:ext cx="1112" cy="634"/>
                <a:chOff x="3336" y="0"/>
                <a:chExt cx="1112" cy="634"/>
              </a:xfrm>
            </p:grpSpPr>
            <p:sp>
              <p:nvSpPr>
                <p:cNvPr id="116829" name="Rectangle 14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MODERN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EQUIVALENT</a:t>
                  </a:r>
                </a:p>
              </p:txBody>
            </p:sp>
            <p:sp>
              <p:nvSpPr>
                <p:cNvPr id="116830" name="Rectangle 15"/>
                <p:cNvSpPr>
                  <a:spLocks noChangeArrowheads="1"/>
                </p:cNvSpPr>
                <p:nvPr/>
              </p:nvSpPr>
              <p:spPr bwMode="auto">
                <a:xfrm>
                  <a:off x="3336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1" name="Group 16"/>
              <p:cNvGrpSpPr>
                <a:grpSpLocks/>
              </p:cNvGrpSpPr>
              <p:nvPr/>
            </p:nvGrpSpPr>
            <p:grpSpPr bwMode="auto">
              <a:xfrm>
                <a:off x="4448" y="0"/>
                <a:ext cx="1112" cy="634"/>
                <a:chOff x="4448" y="0"/>
                <a:chExt cx="1112" cy="634"/>
              </a:xfrm>
            </p:grpSpPr>
            <p:sp>
              <p:nvSpPr>
                <p:cNvPr id="116827" name="Rectangle 17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solidFill>
                  <a:srgbClr val="000000"/>
                </a:soli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ANSWER</a:t>
                  </a:r>
                </a:p>
              </p:txBody>
            </p:sp>
            <p:sp>
              <p:nvSpPr>
                <p:cNvPr id="116828" name="Rectangle 18"/>
                <p:cNvSpPr>
                  <a:spLocks noChangeArrowheads="1"/>
                </p:cNvSpPr>
                <p:nvPr/>
              </p:nvSpPr>
              <p:spPr bwMode="auto">
                <a:xfrm>
                  <a:off x="4448" y="0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2" name="Group 19"/>
              <p:cNvGrpSpPr>
                <a:grpSpLocks/>
              </p:cNvGrpSpPr>
              <p:nvPr/>
            </p:nvGrpSpPr>
            <p:grpSpPr bwMode="auto">
              <a:xfrm>
                <a:off x="0" y="634"/>
                <a:ext cx="1112" cy="634"/>
                <a:chOff x="0" y="634"/>
                <a:chExt cx="1112" cy="634"/>
              </a:xfrm>
            </p:grpSpPr>
            <p:sp>
              <p:nvSpPr>
                <p:cNvPr id="108564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1. Job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Wife</a:t>
                  </a:r>
                </a:p>
              </p:txBody>
            </p:sp>
            <p:sp>
              <p:nvSpPr>
                <p:cNvPr id="116826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3" name="Group 22"/>
              <p:cNvGrpSpPr>
                <a:grpSpLocks/>
              </p:cNvGrpSpPr>
              <p:nvPr/>
            </p:nvGrpSpPr>
            <p:grpSpPr bwMode="auto">
              <a:xfrm>
                <a:off x="1112" y="634"/>
                <a:ext cx="1112" cy="634"/>
                <a:chOff x="1112" y="634"/>
                <a:chExt cx="1112" cy="634"/>
              </a:xfrm>
            </p:grpSpPr>
            <p:sp>
              <p:nvSpPr>
                <p:cNvPr id="108567" name="Rectangle 23"/>
                <p:cNvSpPr>
                  <a:spLocks noChangeArrowheads="1"/>
                </p:cNvSpPr>
                <p:nvPr/>
              </p:nvSpPr>
              <p:spPr bwMode="auto">
                <a:xfrm>
                  <a:off x="1112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Curse</a:t>
                  </a:r>
                  <a:r>
                    <a:rPr lang="en-US" sz="2400" b="1" baseline="3000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 </a:t>
                  </a: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 &amp; die (2:9)</a:t>
                  </a:r>
                </a:p>
              </p:txBody>
            </p:sp>
            <p:sp>
              <p:nvSpPr>
                <p:cNvPr id="116824" name="Rectangle 24"/>
                <p:cNvSpPr>
                  <a:spLocks noChangeArrowheads="1"/>
                </p:cNvSpPr>
                <p:nvPr/>
              </p:nvSpPr>
              <p:spPr bwMode="auto">
                <a:xfrm>
                  <a:off x="1112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4" name="Group 25"/>
              <p:cNvGrpSpPr>
                <a:grpSpLocks/>
              </p:cNvGrpSpPr>
              <p:nvPr/>
            </p:nvGrpSpPr>
            <p:grpSpPr bwMode="auto">
              <a:xfrm>
                <a:off x="2224" y="634"/>
                <a:ext cx="1112" cy="634"/>
                <a:chOff x="2224" y="634"/>
                <a:chExt cx="1112" cy="634"/>
              </a:xfrm>
            </p:grpSpPr>
            <p:sp>
              <p:nvSpPr>
                <p:cNvPr id="108570" name="Rectangle 26"/>
                <p:cNvSpPr>
                  <a:spLocks noChangeArrowheads="1"/>
                </p:cNvSpPr>
                <p:nvPr/>
              </p:nvSpPr>
              <p:spPr bwMode="auto">
                <a:xfrm>
                  <a:off x="2224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Suicide</a:t>
                  </a:r>
                </a:p>
              </p:txBody>
            </p:sp>
            <p:sp>
              <p:nvSpPr>
                <p:cNvPr id="116822" name="Rectangle 27"/>
                <p:cNvSpPr>
                  <a:spLocks noChangeArrowheads="1"/>
                </p:cNvSpPr>
                <p:nvPr/>
              </p:nvSpPr>
              <p:spPr bwMode="auto">
                <a:xfrm>
                  <a:off x="2224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5" name="Group 28"/>
              <p:cNvGrpSpPr>
                <a:grpSpLocks/>
              </p:cNvGrpSpPr>
              <p:nvPr/>
            </p:nvGrpSpPr>
            <p:grpSpPr bwMode="auto">
              <a:xfrm>
                <a:off x="3336" y="634"/>
                <a:ext cx="1112" cy="634"/>
                <a:chOff x="3336" y="634"/>
                <a:chExt cx="1112" cy="634"/>
              </a:xfrm>
            </p:grpSpPr>
            <p:sp>
              <p:nvSpPr>
                <p:cNvPr id="108573" name="Rectangle 29"/>
                <p:cNvSpPr>
                  <a:spLocks noChangeArrowheads="1"/>
                </p:cNvSpPr>
                <p:nvPr/>
              </p:nvSpPr>
              <p:spPr bwMode="auto">
                <a:xfrm>
                  <a:off x="3336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Young people</a:t>
                  </a:r>
                </a:p>
              </p:txBody>
            </p:sp>
            <p:sp>
              <p:nvSpPr>
                <p:cNvPr id="11682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36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6" name="Group 31"/>
              <p:cNvGrpSpPr>
                <a:grpSpLocks/>
              </p:cNvGrpSpPr>
              <p:nvPr/>
            </p:nvGrpSpPr>
            <p:grpSpPr bwMode="auto">
              <a:xfrm>
                <a:off x="4448" y="634"/>
                <a:ext cx="1112" cy="634"/>
                <a:chOff x="4448" y="634"/>
                <a:chExt cx="1112" cy="634"/>
              </a:xfrm>
            </p:grpSpPr>
            <p:sp>
              <p:nvSpPr>
                <p:cNvPr id="108576" name="Rectangle 32"/>
                <p:cNvSpPr>
                  <a:spLocks noChangeArrowheads="1"/>
                </p:cNvSpPr>
                <p:nvPr/>
              </p:nvSpPr>
              <p:spPr bwMode="auto">
                <a:xfrm>
                  <a:off x="4448" y="630"/>
                  <a:ext cx="1112" cy="63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Unacceptable</a:t>
                  </a:r>
                </a:p>
              </p:txBody>
            </p:sp>
            <p:sp>
              <p:nvSpPr>
                <p:cNvPr id="116818" name="Rectangle 33"/>
                <p:cNvSpPr>
                  <a:spLocks noChangeArrowheads="1"/>
                </p:cNvSpPr>
                <p:nvPr/>
              </p:nvSpPr>
              <p:spPr bwMode="auto">
                <a:xfrm>
                  <a:off x="4448" y="634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7" name="Group 34"/>
              <p:cNvGrpSpPr>
                <a:grpSpLocks/>
              </p:cNvGrpSpPr>
              <p:nvPr/>
            </p:nvGrpSpPr>
            <p:grpSpPr bwMode="auto">
              <a:xfrm>
                <a:off x="0" y="1268"/>
                <a:ext cx="1112" cy="634"/>
                <a:chOff x="0" y="1268"/>
                <a:chExt cx="1112" cy="634"/>
              </a:xfrm>
            </p:grpSpPr>
            <p:sp>
              <p:nvSpPr>
                <p:cNvPr id="108579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2. Three 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friends</a:t>
                  </a:r>
                  <a:r>
                    <a:rPr lang="en-US" altLang="ja-JP" sz="2400" b="1" dirty="0">
                      <a:solidFill>
                        <a:schemeClr val="bg1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"</a:t>
                  </a:r>
                  <a:endParaRPr lang="en-US" sz="2400" b="1" dirty="0">
                    <a:solidFill>
                      <a:schemeClr val="bg1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16816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8" name="Group 37"/>
              <p:cNvGrpSpPr>
                <a:grpSpLocks/>
              </p:cNvGrpSpPr>
              <p:nvPr/>
            </p:nvGrpSpPr>
            <p:grpSpPr bwMode="auto">
              <a:xfrm>
                <a:off x="1112" y="1268"/>
                <a:ext cx="1112" cy="634"/>
                <a:chOff x="1112" y="1268"/>
                <a:chExt cx="1112" cy="634"/>
              </a:xfrm>
            </p:grpSpPr>
            <p:sp>
              <p:nvSpPr>
                <p:cNvPr id="108582" name="Rectangle 38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Suffering is from sin (4:7-8)</a:t>
                  </a:r>
                </a:p>
              </p:txBody>
            </p:sp>
            <p:sp>
              <p:nvSpPr>
                <p:cNvPr id="116814" name="Rectangle 39"/>
                <p:cNvSpPr>
                  <a:spLocks noChangeArrowheads="1"/>
                </p:cNvSpPr>
                <p:nvPr/>
              </p:nvSpPr>
              <p:spPr bwMode="auto">
                <a:xfrm>
                  <a:off x="1112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59" name="Group 40"/>
              <p:cNvGrpSpPr>
                <a:grpSpLocks/>
              </p:cNvGrpSpPr>
              <p:nvPr/>
            </p:nvGrpSpPr>
            <p:grpSpPr bwMode="auto">
              <a:xfrm>
                <a:off x="2224" y="1268"/>
                <a:ext cx="1112" cy="634"/>
                <a:chOff x="2224" y="1268"/>
                <a:chExt cx="1112" cy="634"/>
              </a:xfrm>
            </p:grpSpPr>
            <p:sp>
              <p:nvSpPr>
                <p:cNvPr id="108585" name="Rectangle 41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Repentance</a:t>
                  </a:r>
                </a:p>
              </p:txBody>
            </p:sp>
            <p:sp>
              <p:nvSpPr>
                <p:cNvPr id="116812" name="Rectangle 42"/>
                <p:cNvSpPr>
                  <a:spLocks noChangeArrowheads="1"/>
                </p:cNvSpPr>
                <p:nvPr/>
              </p:nvSpPr>
              <p:spPr bwMode="auto">
                <a:xfrm>
                  <a:off x="2224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0" name="Group 43"/>
              <p:cNvGrpSpPr>
                <a:grpSpLocks/>
              </p:cNvGrpSpPr>
              <p:nvPr/>
            </p:nvGrpSpPr>
            <p:grpSpPr bwMode="auto">
              <a:xfrm>
                <a:off x="3336" y="1268"/>
                <a:ext cx="1112" cy="634"/>
                <a:chOff x="3336" y="1268"/>
                <a:chExt cx="1112" cy="634"/>
              </a:xfrm>
            </p:grpSpPr>
            <p:sp>
              <p:nvSpPr>
                <p:cNvPr id="108588" name="Rectangle 44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"Name it,</a:t>
                  </a:r>
                </a:p>
                <a:p>
                  <a:pPr algn="ctr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claim it"</a:t>
                  </a:r>
                </a:p>
              </p:txBody>
            </p:sp>
            <p:sp>
              <p:nvSpPr>
                <p:cNvPr id="116810" name="Rectangle 45"/>
                <p:cNvSpPr>
                  <a:spLocks noChangeArrowheads="1"/>
                </p:cNvSpPr>
                <p:nvPr/>
              </p:nvSpPr>
              <p:spPr bwMode="auto">
                <a:xfrm>
                  <a:off x="3336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1" name="Group 46"/>
              <p:cNvGrpSpPr>
                <a:grpSpLocks/>
              </p:cNvGrpSpPr>
              <p:nvPr/>
            </p:nvGrpSpPr>
            <p:grpSpPr bwMode="auto">
              <a:xfrm>
                <a:off x="4448" y="1268"/>
                <a:ext cx="1112" cy="634"/>
                <a:chOff x="4448" y="1268"/>
                <a:chExt cx="1112" cy="634"/>
              </a:xfrm>
            </p:grpSpPr>
            <p:sp>
              <p:nvSpPr>
                <p:cNvPr id="108591" name="Rectangle 47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Not always</a:t>
                  </a:r>
                </a:p>
                <a:p>
                  <a:pPr algn="ctr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applicable</a:t>
                  </a:r>
                </a:p>
              </p:txBody>
            </p:sp>
            <p:sp>
              <p:nvSpPr>
                <p:cNvPr id="116808" name="Rectangle 48"/>
                <p:cNvSpPr>
                  <a:spLocks noChangeArrowheads="1"/>
                </p:cNvSpPr>
                <p:nvPr/>
              </p:nvSpPr>
              <p:spPr bwMode="auto">
                <a:xfrm>
                  <a:off x="4448" y="1268"/>
                  <a:ext cx="1112" cy="634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2" name="Group 49"/>
              <p:cNvGrpSpPr>
                <a:grpSpLocks/>
              </p:cNvGrpSpPr>
              <p:nvPr/>
            </p:nvGrpSpPr>
            <p:grpSpPr bwMode="auto">
              <a:xfrm>
                <a:off x="0" y="1902"/>
                <a:ext cx="1112" cy="807"/>
                <a:chOff x="0" y="1902"/>
                <a:chExt cx="1112" cy="807"/>
              </a:xfrm>
            </p:grpSpPr>
            <p:sp>
              <p:nvSpPr>
                <p:cNvPr id="108594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3. Job</a:t>
                  </a:r>
                </a:p>
              </p:txBody>
            </p:sp>
            <p:sp>
              <p:nvSpPr>
                <p:cNvPr id="116806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3" name="Group 52"/>
              <p:cNvGrpSpPr>
                <a:grpSpLocks/>
              </p:cNvGrpSpPr>
              <p:nvPr/>
            </p:nvGrpSpPr>
            <p:grpSpPr bwMode="auto">
              <a:xfrm>
                <a:off x="1112" y="1902"/>
                <a:ext cx="1112" cy="807"/>
                <a:chOff x="1112" y="1902"/>
                <a:chExt cx="1112" cy="807"/>
              </a:xfrm>
            </p:grpSpPr>
            <p:sp>
              <p:nvSpPr>
                <p:cNvPr id="108597" name="Rectangle 53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God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s not fair &amp; </a:t>
                  </a:r>
                  <a:r>
                    <a:rPr lang="en-US" sz="2400" b="1" dirty="0" err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doesn</a:t>
                  </a:r>
                  <a:r>
                    <a:rPr lang="fr-FR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'</a:t>
                  </a: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 care (19:7)</a:t>
                  </a:r>
                </a:p>
              </p:txBody>
            </p:sp>
            <p:sp>
              <p:nvSpPr>
                <p:cNvPr id="116804" name="Rectangle 54"/>
                <p:cNvSpPr>
                  <a:spLocks noChangeArrowheads="1"/>
                </p:cNvSpPr>
                <p:nvPr/>
              </p:nvSpPr>
              <p:spPr bwMode="auto">
                <a:xfrm>
                  <a:off x="1112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4" name="Group 55"/>
              <p:cNvGrpSpPr>
                <a:grpSpLocks/>
              </p:cNvGrpSpPr>
              <p:nvPr/>
            </p:nvGrpSpPr>
            <p:grpSpPr bwMode="auto">
              <a:xfrm>
                <a:off x="2224" y="1902"/>
                <a:ext cx="1112" cy="807"/>
                <a:chOff x="2224" y="1902"/>
                <a:chExt cx="1112" cy="807"/>
              </a:xfrm>
            </p:grpSpPr>
            <p:sp>
              <p:nvSpPr>
                <p:cNvPr id="108600" name="Rectangle 56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Complain</a:t>
                  </a:r>
                </a:p>
              </p:txBody>
            </p:sp>
            <p:sp>
              <p:nvSpPr>
                <p:cNvPr id="116802" name="Rectangle 57"/>
                <p:cNvSpPr>
                  <a:spLocks noChangeArrowheads="1"/>
                </p:cNvSpPr>
                <p:nvPr/>
              </p:nvSpPr>
              <p:spPr bwMode="auto">
                <a:xfrm>
                  <a:off x="2224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5" name="Group 58"/>
              <p:cNvGrpSpPr>
                <a:grpSpLocks/>
              </p:cNvGrpSpPr>
              <p:nvPr/>
            </p:nvGrpSpPr>
            <p:grpSpPr bwMode="auto">
              <a:xfrm>
                <a:off x="3336" y="1902"/>
                <a:ext cx="1112" cy="807"/>
                <a:chOff x="3336" y="1902"/>
                <a:chExt cx="1112" cy="807"/>
              </a:xfrm>
            </p:grpSpPr>
            <p:sp>
              <p:nvSpPr>
                <p:cNvPr id="108603" name="Rectangle 59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mourners</a:t>
                  </a:r>
                </a:p>
              </p:txBody>
            </p:sp>
            <p:sp>
              <p:nvSpPr>
                <p:cNvPr id="116800" name="Rectangle 60"/>
                <p:cNvSpPr>
                  <a:spLocks noChangeArrowheads="1"/>
                </p:cNvSpPr>
                <p:nvPr/>
              </p:nvSpPr>
              <p:spPr bwMode="auto">
                <a:xfrm>
                  <a:off x="3336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6" name="Group 61"/>
              <p:cNvGrpSpPr>
                <a:grpSpLocks/>
              </p:cNvGrpSpPr>
              <p:nvPr/>
            </p:nvGrpSpPr>
            <p:grpSpPr bwMode="auto">
              <a:xfrm>
                <a:off x="4448" y="1902"/>
                <a:ext cx="1112" cy="807"/>
                <a:chOff x="4448" y="1902"/>
                <a:chExt cx="1112" cy="807"/>
              </a:xfrm>
            </p:grpSpPr>
            <p:sp>
              <p:nvSpPr>
                <p:cNvPr id="108606" name="Rectangle 62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1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Unbiblical</a:t>
                  </a:r>
                </a:p>
              </p:txBody>
            </p:sp>
            <p:sp>
              <p:nvSpPr>
                <p:cNvPr id="116798" name="Rectangle 63"/>
                <p:cNvSpPr>
                  <a:spLocks noChangeArrowheads="1"/>
                </p:cNvSpPr>
                <p:nvPr/>
              </p:nvSpPr>
              <p:spPr bwMode="auto">
                <a:xfrm>
                  <a:off x="4448" y="1902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7" name="Group 64"/>
              <p:cNvGrpSpPr>
                <a:grpSpLocks/>
              </p:cNvGrpSpPr>
              <p:nvPr/>
            </p:nvGrpSpPr>
            <p:grpSpPr bwMode="auto">
              <a:xfrm>
                <a:off x="0" y="2709"/>
                <a:ext cx="1112" cy="807"/>
                <a:chOff x="0" y="2709"/>
                <a:chExt cx="1112" cy="807"/>
              </a:xfrm>
            </p:grpSpPr>
            <p:sp>
              <p:nvSpPr>
                <p:cNvPr id="108609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 dirty="0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4 Elihu</a:t>
                  </a:r>
                </a:p>
              </p:txBody>
            </p:sp>
            <p:sp>
              <p:nvSpPr>
                <p:cNvPr id="116796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8" name="Group 67"/>
              <p:cNvGrpSpPr>
                <a:grpSpLocks/>
              </p:cNvGrpSpPr>
              <p:nvPr/>
            </p:nvGrpSpPr>
            <p:grpSpPr bwMode="auto">
              <a:xfrm>
                <a:off x="1112" y="2709"/>
                <a:ext cx="1112" cy="807"/>
                <a:chOff x="1112" y="2709"/>
                <a:chExt cx="1112" cy="807"/>
              </a:xfrm>
            </p:grpSpPr>
            <p:sp>
              <p:nvSpPr>
                <p:cNvPr id="108612" name="Rectangle 68"/>
                <p:cNvSpPr>
                  <a:spLocks noChangeArrowheads="1"/>
                </p:cNvSpPr>
                <p:nvPr/>
              </p:nvSpPr>
              <p:spPr bwMode="auto">
                <a:xfrm>
                  <a:off x="1112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Trials are for teaching (33:14-19)</a:t>
                  </a:r>
                </a:p>
              </p:txBody>
            </p:sp>
            <p:sp>
              <p:nvSpPr>
                <p:cNvPr id="116794" name="Rectangle 69"/>
                <p:cNvSpPr>
                  <a:spLocks noChangeArrowheads="1"/>
                </p:cNvSpPr>
                <p:nvPr/>
              </p:nvSpPr>
              <p:spPr bwMode="auto">
                <a:xfrm>
                  <a:off x="1112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69" name="Group 70"/>
              <p:cNvGrpSpPr>
                <a:grpSpLocks/>
              </p:cNvGrpSpPr>
              <p:nvPr/>
            </p:nvGrpSpPr>
            <p:grpSpPr bwMode="auto">
              <a:xfrm>
                <a:off x="2224" y="2709"/>
                <a:ext cx="1112" cy="807"/>
                <a:chOff x="2224" y="2709"/>
                <a:chExt cx="1112" cy="807"/>
              </a:xfrm>
            </p:grpSpPr>
            <p:sp>
              <p:nvSpPr>
                <p:cNvPr id="108615" name="Rectangle 71"/>
                <p:cNvSpPr>
                  <a:spLocks noChangeArrowheads="1"/>
                </p:cNvSpPr>
                <p:nvPr/>
              </p:nvSpPr>
              <p:spPr bwMode="auto">
                <a:xfrm>
                  <a:off x="2224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Endure</a:t>
                  </a:r>
                </a:p>
              </p:txBody>
            </p:sp>
            <p:sp>
              <p:nvSpPr>
                <p:cNvPr id="116792" name="Rectangle 72"/>
                <p:cNvSpPr>
                  <a:spLocks noChangeArrowheads="1"/>
                </p:cNvSpPr>
                <p:nvPr/>
              </p:nvSpPr>
              <p:spPr bwMode="auto">
                <a:xfrm>
                  <a:off x="2224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0" name="Group 73"/>
              <p:cNvGrpSpPr>
                <a:grpSpLocks/>
              </p:cNvGrpSpPr>
              <p:nvPr/>
            </p:nvGrpSpPr>
            <p:grpSpPr bwMode="auto">
              <a:xfrm>
                <a:off x="3336" y="2709"/>
                <a:ext cx="1112" cy="807"/>
                <a:chOff x="3336" y="2709"/>
                <a:chExt cx="1112" cy="807"/>
              </a:xfrm>
            </p:grpSpPr>
            <p:sp>
              <p:nvSpPr>
                <p:cNvPr id="108618" name="Rectangle 74"/>
                <p:cNvSpPr>
                  <a:spLocks noChangeArrowheads="1"/>
                </p:cNvSpPr>
                <p:nvPr/>
              </p:nvSpPr>
              <p:spPr bwMode="auto">
                <a:xfrm>
                  <a:off x="3336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Most preachers</a:t>
                  </a:r>
                </a:p>
              </p:txBody>
            </p:sp>
            <p:sp>
              <p:nvSpPr>
                <p:cNvPr id="116790" name="Rectangle 75"/>
                <p:cNvSpPr>
                  <a:spLocks noChangeArrowheads="1"/>
                </p:cNvSpPr>
                <p:nvPr/>
              </p:nvSpPr>
              <p:spPr bwMode="auto">
                <a:xfrm>
                  <a:off x="3336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1" name="Group 76"/>
              <p:cNvGrpSpPr>
                <a:grpSpLocks/>
              </p:cNvGrpSpPr>
              <p:nvPr/>
            </p:nvGrpSpPr>
            <p:grpSpPr bwMode="auto">
              <a:xfrm>
                <a:off x="4448" y="2709"/>
                <a:ext cx="1112" cy="807"/>
                <a:chOff x="4448" y="2709"/>
                <a:chExt cx="1112" cy="807"/>
              </a:xfrm>
            </p:grpSpPr>
            <p:sp>
              <p:nvSpPr>
                <p:cNvPr id="108621" name="Rectangle 77"/>
                <p:cNvSpPr>
                  <a:spLocks noChangeArrowheads="1"/>
                </p:cNvSpPr>
                <p:nvPr/>
              </p:nvSpPr>
              <p:spPr bwMode="auto">
                <a:xfrm>
                  <a:off x="4448" y="2713"/>
                  <a:ext cx="1112" cy="80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Inadequate</a:t>
                  </a:r>
                </a:p>
              </p:txBody>
            </p:sp>
            <p:sp>
              <p:nvSpPr>
                <p:cNvPr id="116788" name="Rectangle 78"/>
                <p:cNvSpPr>
                  <a:spLocks noChangeArrowheads="1"/>
                </p:cNvSpPr>
                <p:nvPr/>
              </p:nvSpPr>
              <p:spPr bwMode="auto">
                <a:xfrm>
                  <a:off x="4448" y="2709"/>
                  <a:ext cx="1112" cy="807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2" name="Group 79"/>
              <p:cNvGrpSpPr>
                <a:grpSpLocks/>
              </p:cNvGrpSpPr>
              <p:nvPr/>
            </p:nvGrpSpPr>
            <p:grpSpPr bwMode="auto">
              <a:xfrm>
                <a:off x="0" y="3516"/>
                <a:ext cx="1112" cy="576"/>
                <a:chOff x="0" y="3516"/>
                <a:chExt cx="1112" cy="576"/>
              </a:xfrm>
            </p:grpSpPr>
            <p:sp>
              <p:nvSpPr>
                <p:cNvPr id="108624" name="Rectangle 80"/>
                <p:cNvSpPr>
                  <a:spLocks noChangeArrowheads="1"/>
                </p:cNvSpPr>
                <p:nvPr/>
              </p:nvSpPr>
              <p:spPr bwMode="auto">
                <a:xfrm>
                  <a:off x="0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5. GOD</a:t>
                  </a:r>
                </a:p>
              </p:txBody>
            </p:sp>
            <p:sp>
              <p:nvSpPr>
                <p:cNvPr id="116786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3" name="Group 82"/>
              <p:cNvGrpSpPr>
                <a:grpSpLocks/>
              </p:cNvGrpSpPr>
              <p:nvPr/>
            </p:nvGrpSpPr>
            <p:grpSpPr bwMode="auto">
              <a:xfrm>
                <a:off x="1112" y="3516"/>
                <a:ext cx="1112" cy="576"/>
                <a:chOff x="1112" y="3516"/>
                <a:chExt cx="1112" cy="576"/>
              </a:xfrm>
            </p:grpSpPr>
            <p:sp>
              <p:nvSpPr>
                <p:cNvPr id="108627" name="Rectangle 83"/>
                <p:cNvSpPr>
                  <a:spLocks noChangeArrowheads="1"/>
                </p:cNvSpPr>
                <p:nvPr/>
              </p:nvSpPr>
              <p:spPr bwMode="auto">
                <a:xfrm>
                  <a:off x="1112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200" b="1">
                      <a:solidFill>
                        <a:schemeClr val="bg1"/>
                      </a:solidFill>
                      <a:cs typeface="Times New Roman" pitchFamily="18" charset="0"/>
                    </a:rPr>
                    <a:t>Not </a:t>
                  </a:r>
                  <a:r>
                    <a:rPr lang="fr-FR" sz="2200" b="1">
                      <a:solidFill>
                        <a:schemeClr val="bg1"/>
                      </a:solidFill>
                      <a:cs typeface="Times New Roman" pitchFamily="18" charset="0"/>
                    </a:rPr>
                    <a:t>'</a:t>
                  </a:r>
                  <a:r>
                    <a:rPr lang="en-US" sz="2200" b="1">
                      <a:solidFill>
                        <a:schemeClr val="bg1"/>
                      </a:solidFill>
                      <a:cs typeface="Times New Roman" pitchFamily="18" charset="0"/>
                    </a:rPr>
                    <a:t>Why?" but "Who?" (38–42)</a:t>
                  </a:r>
                </a:p>
              </p:txBody>
            </p:sp>
            <p:sp>
              <p:nvSpPr>
                <p:cNvPr id="116784" name="Rectangle 84"/>
                <p:cNvSpPr>
                  <a:spLocks noChangeArrowheads="1"/>
                </p:cNvSpPr>
                <p:nvPr/>
              </p:nvSpPr>
              <p:spPr bwMode="auto">
                <a:xfrm>
                  <a:off x="1112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4" name="Group 85"/>
              <p:cNvGrpSpPr>
                <a:grpSpLocks/>
              </p:cNvGrpSpPr>
              <p:nvPr/>
            </p:nvGrpSpPr>
            <p:grpSpPr bwMode="auto">
              <a:xfrm>
                <a:off x="2224" y="3516"/>
                <a:ext cx="1112" cy="576"/>
                <a:chOff x="2224" y="3516"/>
                <a:chExt cx="1112" cy="576"/>
              </a:xfrm>
            </p:grpSpPr>
            <p:sp>
              <p:nvSpPr>
                <p:cNvPr id="108630" name="Rectangle 86"/>
                <p:cNvSpPr>
                  <a:spLocks noChangeArrowheads="1"/>
                </p:cNvSpPr>
                <p:nvPr/>
              </p:nvSpPr>
              <p:spPr bwMode="auto">
                <a:xfrm>
                  <a:off x="2224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Worship</a:t>
                  </a:r>
                </a:p>
              </p:txBody>
            </p:sp>
            <p:sp>
              <p:nvSpPr>
                <p:cNvPr id="116782" name="Rectangle 87"/>
                <p:cNvSpPr>
                  <a:spLocks noChangeArrowheads="1"/>
                </p:cNvSpPr>
                <p:nvPr/>
              </p:nvSpPr>
              <p:spPr bwMode="auto">
                <a:xfrm>
                  <a:off x="2224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5" name="Group 88"/>
              <p:cNvGrpSpPr>
                <a:grpSpLocks/>
              </p:cNvGrpSpPr>
              <p:nvPr/>
            </p:nvGrpSpPr>
            <p:grpSpPr bwMode="auto">
              <a:xfrm>
                <a:off x="3336" y="3516"/>
                <a:ext cx="1112" cy="576"/>
                <a:chOff x="3336" y="3516"/>
                <a:chExt cx="1112" cy="576"/>
              </a:xfrm>
            </p:grpSpPr>
            <p:sp>
              <p:nvSpPr>
                <p:cNvPr id="108633" name="Rectangle 89"/>
                <p:cNvSpPr>
                  <a:spLocks noChangeArrowheads="1"/>
                </p:cNvSpPr>
                <p:nvPr/>
              </p:nvSpPr>
              <p:spPr bwMode="auto">
                <a:xfrm>
                  <a:off x="3336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None</a:t>
                  </a:r>
                </a:p>
              </p:txBody>
            </p:sp>
            <p:sp>
              <p:nvSpPr>
                <p:cNvPr id="116780" name="Rectangle 90"/>
                <p:cNvSpPr>
                  <a:spLocks noChangeArrowheads="1"/>
                </p:cNvSpPr>
                <p:nvPr/>
              </p:nvSpPr>
              <p:spPr bwMode="auto">
                <a:xfrm>
                  <a:off x="3336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6776" name="Group 91"/>
              <p:cNvGrpSpPr>
                <a:grpSpLocks/>
              </p:cNvGrpSpPr>
              <p:nvPr/>
            </p:nvGrpSpPr>
            <p:grpSpPr bwMode="auto">
              <a:xfrm>
                <a:off x="4448" y="3516"/>
                <a:ext cx="1112" cy="576"/>
                <a:chOff x="4448" y="3516"/>
                <a:chExt cx="1112" cy="576"/>
              </a:xfrm>
            </p:grpSpPr>
            <p:sp>
              <p:nvSpPr>
                <p:cNvPr id="108636" name="Rectangle 92"/>
                <p:cNvSpPr>
                  <a:spLocks noChangeArrowheads="1"/>
                </p:cNvSpPr>
                <p:nvPr/>
              </p:nvSpPr>
              <p:spPr bwMode="auto">
                <a:xfrm>
                  <a:off x="4448" y="3520"/>
                  <a:ext cx="1112" cy="57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50000">
                      <a:schemeClr val="hlink">
                        <a:gamma/>
                        <a:shade val="46275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12700" cap="sq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400" b="1">
                      <a:solidFill>
                        <a:schemeClr val="bg1"/>
                      </a:solidFill>
                      <a:latin typeface="Arial Narrow" pitchFamily="-105" charset="0"/>
                      <a:ea typeface="Times New Roman" pitchFamily="-105" charset="0"/>
                      <a:cs typeface="Times New Roman" pitchFamily="-105" charset="0"/>
                    </a:rPr>
                    <a:t>Unpopular</a:t>
                  </a:r>
                </a:p>
              </p:txBody>
            </p:sp>
            <p:sp>
              <p:nvSpPr>
                <p:cNvPr id="116778" name="Rectangle 93"/>
                <p:cNvSpPr>
                  <a:spLocks noChangeArrowheads="1"/>
                </p:cNvSpPr>
                <p:nvPr/>
              </p:nvSpPr>
              <p:spPr bwMode="auto">
                <a:xfrm>
                  <a:off x="4448" y="3516"/>
                  <a:ext cx="1112" cy="576"/>
                </a:xfrm>
                <a:prstGeom prst="rect">
                  <a:avLst/>
                </a:prstGeom>
                <a:noFill/>
                <a:ln w="7" cap="sq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16746" name="Rectangle 94"/>
            <p:cNvSpPr>
              <a:spLocks noChangeArrowheads="1"/>
            </p:cNvSpPr>
            <p:nvPr/>
          </p:nvSpPr>
          <p:spPr bwMode="auto">
            <a:xfrm>
              <a:off x="-4" y="-4"/>
              <a:ext cx="5568" cy="4100"/>
            </a:xfrm>
            <a:prstGeom prst="rect">
              <a:avLst/>
            </a:prstGeom>
            <a:noFill/>
            <a:ln w="14287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16739" name="Text Box 95"/>
          <p:cNvSpPr txBox="1">
            <a:spLocks noChangeArrowheads="1"/>
          </p:cNvSpPr>
          <p:nvPr/>
        </p:nvSpPr>
        <p:spPr bwMode="auto">
          <a:xfrm>
            <a:off x="8194675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</p:txBody>
      </p:sp>
      <p:sp>
        <p:nvSpPr>
          <p:cNvPr id="108640" name="Rectangle 96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848600" cy="8382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宋体" charset="0"/>
                <a:cs typeface="宋体" charset="0"/>
              </a:rPr>
              <a:t>Five Responses to Suffering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108642" name="Rectangle 98"/>
          <p:cNvSpPr>
            <a:spLocks noChangeArrowheads="1"/>
          </p:cNvSpPr>
          <p:nvPr/>
        </p:nvSpPr>
        <p:spPr bwMode="auto">
          <a:xfrm>
            <a:off x="0" y="5881688"/>
            <a:ext cx="9220200" cy="12192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8648" name="Rectangle 104"/>
          <p:cNvSpPr>
            <a:spLocks noChangeArrowheads="1"/>
          </p:cNvSpPr>
          <p:nvPr/>
        </p:nvSpPr>
        <p:spPr bwMode="auto">
          <a:xfrm>
            <a:off x="76200" y="2084388"/>
            <a:ext cx="9144000" cy="2713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ESV Job 33:14 For God speaks in one way, and in two, though man does not perceive it. 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In a dream, in a vision of the night. . . 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19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Man is also rebuked with pain on his bed and with continual strife in his bones.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8650" name="Rectangle 106"/>
          <p:cNvSpPr>
            <a:spLocks noChangeArrowheads="1"/>
          </p:cNvSpPr>
          <p:nvPr/>
        </p:nvSpPr>
        <p:spPr bwMode="auto">
          <a:xfrm>
            <a:off x="0" y="1778000"/>
            <a:ext cx="9220200" cy="4098925"/>
          </a:xfrm>
          <a:prstGeom prst="rect">
            <a:avLst/>
          </a:prstGeom>
          <a:gradFill rotWithShape="1">
            <a:gsLst>
              <a:gs pos="0">
                <a:srgbClr val="414881"/>
              </a:gs>
              <a:gs pos="100000">
                <a:srgbClr val="41488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ESV Job 38:1 Then the L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answered Job out of the whirlwind and said:  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"Who is this that darkens counsel by words without knowledge?  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Dress for action like a man; I will question you, and you make it known to me.  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4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Where were you when I laid the foundation of the earth? Tell me, if you have understanding.</a:t>
            </a:r>
            <a:r>
              <a:rPr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8651" name="Rectangle 107"/>
          <p:cNvSpPr>
            <a:spLocks noChangeArrowheads="1"/>
          </p:cNvSpPr>
          <p:nvPr/>
        </p:nvSpPr>
        <p:spPr bwMode="auto">
          <a:xfrm>
            <a:off x="228600" y="762000"/>
            <a:ext cx="7848600" cy="3810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Huang Sabin, SBC, adapted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8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42" grpId="0" animBg="1"/>
      <p:bldP spid="108648" grpId="0" animBg="1"/>
      <p:bldP spid="108648" grpId="1" animBg="1"/>
      <p:bldP spid="108650" grpId="0" animBg="1"/>
      <p:bldP spid="108650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BD0535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8811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WordArt 3"/>
          <p:cNvSpPr>
            <a:spLocks noChangeArrowheads="1" noChangeShapeType="1" noTextEdit="1"/>
          </p:cNvSpPr>
          <p:nvPr/>
        </p:nvSpPr>
        <p:spPr bwMode="auto">
          <a:xfrm>
            <a:off x="1295400" y="1066800"/>
            <a:ext cx="6629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ÁP DỤNG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924800" y="381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356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362200" y="2667000"/>
            <a:ext cx="6477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ĐCT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3962400" cy="457200"/>
          </a:xfrm>
        </p:spPr>
        <p:txBody>
          <a:bodyPr/>
          <a:lstStyle/>
          <a:p>
            <a:pPr eaLnBrk="1" hangingPunct="1"/>
            <a:r>
              <a:rPr lang="en-US" altLang="en-US" sz="2000" smtClean="0">
                <a:solidFill>
                  <a:schemeClr val="bg1"/>
                </a:solidFill>
              </a:rPr>
              <a:t>Application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  <p:bldP spid="72708" grpId="0"/>
      <p:bldP spid="7270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7772400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359-370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0700" y="0"/>
            <a:ext cx="5562600" cy="5334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Dàn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ý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18788" name="Group 501"/>
          <p:cNvGrpSpPr>
            <a:grpSpLocks/>
          </p:cNvGrpSpPr>
          <p:nvPr/>
        </p:nvGrpSpPr>
        <p:grpSpPr bwMode="auto">
          <a:xfrm>
            <a:off x="0" y="533400"/>
            <a:ext cx="9144000" cy="6249988"/>
            <a:chOff x="0" y="346"/>
            <a:chExt cx="5760" cy="3937"/>
          </a:xfrm>
        </p:grpSpPr>
        <p:grpSp>
          <p:nvGrpSpPr>
            <p:cNvPr id="118789" name="Group 334"/>
            <p:cNvGrpSpPr>
              <a:grpSpLocks/>
            </p:cNvGrpSpPr>
            <p:nvPr/>
          </p:nvGrpSpPr>
          <p:grpSpPr bwMode="auto">
            <a:xfrm>
              <a:off x="4" y="346"/>
              <a:ext cx="5752" cy="230"/>
              <a:chOff x="0" y="0"/>
              <a:chExt cx="5530" cy="345"/>
            </a:xfrm>
          </p:grpSpPr>
          <p:sp>
            <p:nvSpPr>
              <p:cNvPr id="119016" name="Rectangle 2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30" cy="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Lặp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endParaRPr lang="en-US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017" name="Rectangle 3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30" cy="345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0" name="Group 499"/>
            <p:cNvGrpSpPr>
              <a:grpSpLocks/>
            </p:cNvGrpSpPr>
            <p:nvPr/>
          </p:nvGrpSpPr>
          <p:grpSpPr bwMode="auto">
            <a:xfrm>
              <a:off x="0" y="576"/>
              <a:ext cx="5758" cy="173"/>
              <a:chOff x="4" y="531"/>
              <a:chExt cx="5749" cy="173"/>
            </a:xfrm>
          </p:grpSpPr>
          <p:grpSp>
            <p:nvGrpSpPr>
              <p:cNvPr id="119010" name="Group 336"/>
              <p:cNvGrpSpPr>
                <a:grpSpLocks/>
              </p:cNvGrpSpPr>
              <p:nvPr/>
            </p:nvGrpSpPr>
            <p:grpSpPr bwMode="auto">
              <a:xfrm>
                <a:off x="4" y="531"/>
                <a:ext cx="2157" cy="173"/>
                <a:chOff x="0" y="345"/>
                <a:chExt cx="2074" cy="403"/>
              </a:xfrm>
            </p:grpSpPr>
            <p:sp>
              <p:nvSpPr>
                <p:cNvPr id="119014" name="Rectangle 253"/>
                <p:cNvSpPr>
                  <a:spLocks noChangeArrowheads="1"/>
                </p:cNvSpPr>
                <p:nvPr/>
              </p:nvSpPr>
              <p:spPr bwMode="auto">
                <a:xfrm>
                  <a:off x="0" y="345"/>
                  <a:ext cx="207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19015" name="Rectangle 335"/>
                <p:cNvSpPr>
                  <a:spLocks noChangeArrowheads="1"/>
                </p:cNvSpPr>
                <p:nvPr/>
              </p:nvSpPr>
              <p:spPr bwMode="auto">
                <a:xfrm>
                  <a:off x="0" y="345"/>
                  <a:ext cx="2074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19011" name="Group 340"/>
              <p:cNvGrpSpPr>
                <a:grpSpLocks/>
              </p:cNvGrpSpPr>
              <p:nvPr/>
            </p:nvGrpSpPr>
            <p:grpSpPr bwMode="auto">
              <a:xfrm>
                <a:off x="2160" y="531"/>
                <a:ext cx="3593" cy="173"/>
                <a:chOff x="3226" y="345"/>
                <a:chExt cx="1152" cy="403"/>
              </a:xfrm>
            </p:grpSpPr>
            <p:sp>
              <p:nvSpPr>
                <p:cNvPr id="119012" name="Rectangle 255"/>
                <p:cNvSpPr>
                  <a:spLocks noChangeArrowheads="1"/>
                </p:cNvSpPr>
                <p:nvPr/>
              </p:nvSpPr>
              <p:spPr bwMode="auto">
                <a:xfrm>
                  <a:off x="3226" y="345"/>
                  <a:ext cx="1152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Vòng</a:t>
                  </a:r>
                  <a:r>
                    <a:rPr lang="en-US" altLang="en-US" sz="18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18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đầu</a:t>
                  </a:r>
                  <a:r>
                    <a:rPr lang="en-US" altLang="en-US" sz="18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18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tiên</a:t>
                  </a:r>
                  <a:endParaRPr lang="en-US" altLang="en-US" sz="18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19013" name="Rectangle 339"/>
                <p:cNvSpPr>
                  <a:spLocks noChangeArrowheads="1"/>
                </p:cNvSpPr>
                <p:nvPr/>
              </p:nvSpPr>
              <p:spPr bwMode="auto">
                <a:xfrm>
                  <a:off x="3226" y="345"/>
                  <a:ext cx="1152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18791" name="Group 344"/>
            <p:cNvGrpSpPr>
              <a:grpSpLocks/>
            </p:cNvGrpSpPr>
            <p:nvPr/>
          </p:nvGrpSpPr>
          <p:grpSpPr bwMode="auto">
            <a:xfrm>
              <a:off x="4" y="748"/>
              <a:ext cx="2157" cy="173"/>
              <a:chOff x="0" y="748"/>
              <a:chExt cx="2074" cy="403"/>
            </a:xfrm>
          </p:grpSpPr>
          <p:sp>
            <p:nvSpPr>
              <p:cNvPr id="119008" name="Rectangle 257"/>
              <p:cNvSpPr>
                <a:spLocks noChangeArrowheads="1"/>
              </p:cNvSpPr>
              <p:nvPr/>
            </p:nvSpPr>
            <p:spPr bwMode="auto">
              <a:xfrm>
                <a:off x="0" y="748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009" name="Rectangle 343"/>
              <p:cNvSpPr>
                <a:spLocks noChangeArrowheads="1"/>
              </p:cNvSpPr>
              <p:nvPr/>
            </p:nvSpPr>
            <p:spPr bwMode="auto">
              <a:xfrm>
                <a:off x="0" y="748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2" name="Group 346"/>
            <p:cNvGrpSpPr>
              <a:grpSpLocks/>
            </p:cNvGrpSpPr>
            <p:nvPr/>
          </p:nvGrpSpPr>
          <p:grpSpPr bwMode="auto">
            <a:xfrm>
              <a:off x="2161" y="748"/>
              <a:ext cx="1199" cy="173"/>
              <a:chOff x="2074" y="748"/>
              <a:chExt cx="1152" cy="403"/>
            </a:xfrm>
          </p:grpSpPr>
          <p:sp>
            <p:nvSpPr>
              <p:cNvPr id="119006" name="Rectangle 258"/>
              <p:cNvSpPr>
                <a:spLocks noChangeArrowheads="1"/>
              </p:cNvSpPr>
              <p:nvPr/>
            </p:nvSpPr>
            <p:spPr bwMode="auto">
              <a:xfrm>
                <a:off x="2074" y="74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đầu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tiên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007" name="Rectangle 345"/>
              <p:cNvSpPr>
                <a:spLocks noChangeArrowheads="1"/>
              </p:cNvSpPr>
              <p:nvPr/>
            </p:nvSpPr>
            <p:spPr bwMode="auto">
              <a:xfrm>
                <a:off x="2074" y="74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3" name="Group 348"/>
            <p:cNvGrpSpPr>
              <a:grpSpLocks/>
            </p:cNvGrpSpPr>
            <p:nvPr/>
          </p:nvGrpSpPr>
          <p:grpSpPr bwMode="auto">
            <a:xfrm>
              <a:off x="3360" y="748"/>
              <a:ext cx="1198" cy="173"/>
              <a:chOff x="3226" y="748"/>
              <a:chExt cx="1152" cy="403"/>
            </a:xfrm>
          </p:grpSpPr>
          <p:sp>
            <p:nvSpPr>
              <p:cNvPr id="119004" name="Rectangle 259"/>
              <p:cNvSpPr>
                <a:spLocks noChangeArrowheads="1"/>
              </p:cNvSpPr>
              <p:nvPr/>
            </p:nvSpPr>
            <p:spPr bwMode="auto">
              <a:xfrm>
                <a:off x="3226" y="74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hai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005" name="Rectangle 347"/>
              <p:cNvSpPr>
                <a:spLocks noChangeArrowheads="1"/>
              </p:cNvSpPr>
              <p:nvPr/>
            </p:nvSpPr>
            <p:spPr bwMode="auto">
              <a:xfrm>
                <a:off x="3226" y="74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4" name="Group 350"/>
            <p:cNvGrpSpPr>
              <a:grpSpLocks/>
            </p:cNvGrpSpPr>
            <p:nvPr/>
          </p:nvGrpSpPr>
          <p:grpSpPr bwMode="auto">
            <a:xfrm>
              <a:off x="4558" y="748"/>
              <a:ext cx="1198" cy="173"/>
              <a:chOff x="4378" y="748"/>
              <a:chExt cx="1152" cy="403"/>
            </a:xfrm>
          </p:grpSpPr>
          <p:sp>
            <p:nvSpPr>
              <p:cNvPr id="119002" name="Rectangle 260"/>
              <p:cNvSpPr>
                <a:spLocks noChangeArrowheads="1"/>
              </p:cNvSpPr>
              <p:nvPr/>
            </p:nvSpPr>
            <p:spPr bwMode="auto">
              <a:xfrm>
                <a:off x="4378" y="74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ba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003" name="Rectangle 349"/>
              <p:cNvSpPr>
                <a:spLocks noChangeArrowheads="1"/>
              </p:cNvSpPr>
              <p:nvPr/>
            </p:nvSpPr>
            <p:spPr bwMode="auto">
              <a:xfrm>
                <a:off x="4378" y="74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5" name="Group 352"/>
            <p:cNvGrpSpPr>
              <a:grpSpLocks/>
            </p:cNvGrpSpPr>
            <p:nvPr/>
          </p:nvGrpSpPr>
          <p:grpSpPr bwMode="auto">
            <a:xfrm>
              <a:off x="4" y="928"/>
              <a:ext cx="2157" cy="173"/>
              <a:chOff x="0" y="1151"/>
              <a:chExt cx="2074" cy="403"/>
            </a:xfrm>
          </p:grpSpPr>
          <p:sp>
            <p:nvSpPr>
              <p:cNvPr id="119000" name="Rectangle 261"/>
              <p:cNvSpPr>
                <a:spLocks noChangeArrowheads="1"/>
              </p:cNvSpPr>
              <p:nvPr/>
            </p:nvSpPr>
            <p:spPr bwMode="auto">
              <a:xfrm>
                <a:off x="0" y="1151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thất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vọng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nơi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001" name="Rectangle 351"/>
              <p:cNvSpPr>
                <a:spLocks noChangeArrowheads="1"/>
              </p:cNvSpPr>
              <p:nvPr/>
            </p:nvSpPr>
            <p:spPr bwMode="auto">
              <a:xfrm>
                <a:off x="0" y="1151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6" name="Group 354"/>
            <p:cNvGrpSpPr>
              <a:grpSpLocks/>
            </p:cNvGrpSpPr>
            <p:nvPr/>
          </p:nvGrpSpPr>
          <p:grpSpPr bwMode="auto">
            <a:xfrm>
              <a:off x="2161" y="928"/>
              <a:ext cx="1199" cy="173"/>
              <a:chOff x="2074" y="1151"/>
              <a:chExt cx="1152" cy="403"/>
            </a:xfrm>
          </p:grpSpPr>
          <p:sp>
            <p:nvSpPr>
              <p:cNvPr id="118998" name="Rectangle 262"/>
              <p:cNvSpPr>
                <a:spLocks noChangeArrowheads="1"/>
              </p:cNvSpPr>
              <p:nvPr/>
            </p:nvSpPr>
            <p:spPr bwMode="auto">
              <a:xfrm>
                <a:off x="2074" y="115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6:14-30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99" name="Rectangle 353"/>
              <p:cNvSpPr>
                <a:spLocks noChangeArrowheads="1"/>
              </p:cNvSpPr>
              <p:nvPr/>
            </p:nvSpPr>
            <p:spPr bwMode="auto">
              <a:xfrm>
                <a:off x="2074" y="115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7" name="Group 356"/>
            <p:cNvGrpSpPr>
              <a:grpSpLocks/>
            </p:cNvGrpSpPr>
            <p:nvPr/>
          </p:nvGrpSpPr>
          <p:grpSpPr bwMode="auto">
            <a:xfrm>
              <a:off x="3360" y="928"/>
              <a:ext cx="1198" cy="173"/>
              <a:chOff x="3226" y="1151"/>
              <a:chExt cx="1152" cy="403"/>
            </a:xfrm>
          </p:grpSpPr>
          <p:sp>
            <p:nvSpPr>
              <p:cNvPr id="118996" name="Rectangle 263"/>
              <p:cNvSpPr>
                <a:spLocks noChangeArrowheads="1"/>
              </p:cNvSpPr>
              <p:nvPr/>
            </p:nvSpPr>
            <p:spPr bwMode="auto">
              <a:xfrm>
                <a:off x="3226" y="115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97" name="Rectangle 355"/>
              <p:cNvSpPr>
                <a:spLocks noChangeArrowheads="1"/>
              </p:cNvSpPr>
              <p:nvPr/>
            </p:nvSpPr>
            <p:spPr bwMode="auto">
              <a:xfrm>
                <a:off x="3226" y="115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8" name="Group 358"/>
            <p:cNvGrpSpPr>
              <a:grpSpLocks/>
            </p:cNvGrpSpPr>
            <p:nvPr/>
          </p:nvGrpSpPr>
          <p:grpSpPr bwMode="auto">
            <a:xfrm>
              <a:off x="4558" y="928"/>
              <a:ext cx="1198" cy="173"/>
              <a:chOff x="4378" y="1151"/>
              <a:chExt cx="1152" cy="403"/>
            </a:xfrm>
          </p:grpSpPr>
          <p:sp>
            <p:nvSpPr>
              <p:cNvPr id="118994" name="Rectangle 264"/>
              <p:cNvSpPr>
                <a:spLocks noChangeArrowheads="1"/>
              </p:cNvSpPr>
              <p:nvPr/>
            </p:nvSpPr>
            <p:spPr bwMode="auto">
              <a:xfrm>
                <a:off x="4378" y="115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12:1-3; 13:1-12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95" name="Rectangle 357"/>
              <p:cNvSpPr>
                <a:spLocks noChangeArrowheads="1"/>
              </p:cNvSpPr>
              <p:nvPr/>
            </p:nvSpPr>
            <p:spPr bwMode="auto">
              <a:xfrm>
                <a:off x="4378" y="115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799" name="Group 360"/>
            <p:cNvGrpSpPr>
              <a:grpSpLocks/>
            </p:cNvGrpSpPr>
            <p:nvPr/>
          </p:nvGrpSpPr>
          <p:grpSpPr bwMode="auto">
            <a:xfrm>
              <a:off x="4" y="1098"/>
              <a:ext cx="2157" cy="173"/>
              <a:chOff x="0" y="1554"/>
              <a:chExt cx="2074" cy="403"/>
            </a:xfrm>
          </p:grpSpPr>
          <p:sp>
            <p:nvSpPr>
              <p:cNvPr id="118992" name="Rectangle 265"/>
              <p:cNvSpPr>
                <a:spLocks noChangeArrowheads="1"/>
              </p:cNvSpPr>
              <p:nvPr/>
            </p:nvSpPr>
            <p:spPr bwMode="auto">
              <a:xfrm>
                <a:off x="0" y="1554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vĩ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ĐCT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993" name="Rectangle 359"/>
              <p:cNvSpPr>
                <a:spLocks noChangeArrowheads="1"/>
              </p:cNvSpPr>
              <p:nvPr/>
            </p:nvSpPr>
            <p:spPr bwMode="auto">
              <a:xfrm>
                <a:off x="0" y="1554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0" name="Group 362"/>
            <p:cNvGrpSpPr>
              <a:grpSpLocks/>
            </p:cNvGrpSpPr>
            <p:nvPr/>
          </p:nvGrpSpPr>
          <p:grpSpPr bwMode="auto">
            <a:xfrm>
              <a:off x="2161" y="1098"/>
              <a:ext cx="1199" cy="173"/>
              <a:chOff x="2074" y="1554"/>
              <a:chExt cx="1152" cy="403"/>
            </a:xfrm>
          </p:grpSpPr>
          <p:sp>
            <p:nvSpPr>
              <p:cNvPr id="118990" name="Rectangle 266"/>
              <p:cNvSpPr>
                <a:spLocks noChangeArrowheads="1"/>
              </p:cNvSpPr>
              <p:nvPr/>
            </p:nvSpPr>
            <p:spPr bwMode="auto">
              <a:xfrm>
                <a:off x="2074" y="155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 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91" name="Rectangle 361"/>
              <p:cNvSpPr>
                <a:spLocks noChangeArrowheads="1"/>
              </p:cNvSpPr>
              <p:nvPr/>
            </p:nvSpPr>
            <p:spPr bwMode="auto">
              <a:xfrm>
                <a:off x="2074" y="1554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1" name="Group 364"/>
            <p:cNvGrpSpPr>
              <a:grpSpLocks/>
            </p:cNvGrpSpPr>
            <p:nvPr/>
          </p:nvGrpSpPr>
          <p:grpSpPr bwMode="auto">
            <a:xfrm>
              <a:off x="3360" y="1098"/>
              <a:ext cx="1198" cy="173"/>
              <a:chOff x="3226" y="1554"/>
              <a:chExt cx="1152" cy="403"/>
            </a:xfrm>
          </p:grpSpPr>
          <p:sp>
            <p:nvSpPr>
              <p:cNvPr id="118988" name="Rectangle 267"/>
              <p:cNvSpPr>
                <a:spLocks noChangeArrowheads="1"/>
              </p:cNvSpPr>
              <p:nvPr/>
            </p:nvSpPr>
            <p:spPr bwMode="auto">
              <a:xfrm>
                <a:off x="3226" y="155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9:1-12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89" name="Rectangle 363"/>
              <p:cNvSpPr>
                <a:spLocks noChangeArrowheads="1"/>
              </p:cNvSpPr>
              <p:nvPr/>
            </p:nvSpPr>
            <p:spPr bwMode="auto">
              <a:xfrm>
                <a:off x="3226" y="1554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2" name="Group 366"/>
            <p:cNvGrpSpPr>
              <a:grpSpLocks/>
            </p:cNvGrpSpPr>
            <p:nvPr/>
          </p:nvGrpSpPr>
          <p:grpSpPr bwMode="auto">
            <a:xfrm>
              <a:off x="4558" y="1098"/>
              <a:ext cx="1198" cy="173"/>
              <a:chOff x="4378" y="1554"/>
              <a:chExt cx="1152" cy="403"/>
            </a:xfrm>
          </p:grpSpPr>
          <p:sp>
            <p:nvSpPr>
              <p:cNvPr id="118986" name="Rectangle 268"/>
              <p:cNvSpPr>
                <a:spLocks noChangeArrowheads="1"/>
              </p:cNvSpPr>
              <p:nvPr/>
            </p:nvSpPr>
            <p:spPr bwMode="auto">
              <a:xfrm>
                <a:off x="4378" y="155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12:7-25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87" name="Rectangle 365"/>
              <p:cNvSpPr>
                <a:spLocks noChangeArrowheads="1"/>
              </p:cNvSpPr>
              <p:nvPr/>
            </p:nvSpPr>
            <p:spPr bwMode="auto">
              <a:xfrm>
                <a:off x="4378" y="1554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3" name="Group 368"/>
            <p:cNvGrpSpPr>
              <a:grpSpLocks/>
            </p:cNvGrpSpPr>
            <p:nvPr/>
          </p:nvGrpSpPr>
          <p:grpSpPr bwMode="auto">
            <a:xfrm>
              <a:off x="4" y="1268"/>
              <a:ext cx="2157" cy="173"/>
              <a:chOff x="0" y="1957"/>
              <a:chExt cx="2074" cy="403"/>
            </a:xfrm>
          </p:grpSpPr>
          <p:sp>
            <p:nvSpPr>
              <p:cNvPr id="118984" name="Rectangle 269"/>
              <p:cNvSpPr>
                <a:spLocks noChangeArrowheads="1"/>
              </p:cNvSpPr>
              <p:nvPr/>
            </p:nvSpPr>
            <p:spPr bwMode="auto">
              <a:xfrm>
                <a:off x="0" y="1957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vỡ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ảo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tưởng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lối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ĐCT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985" name="Rectangle 367"/>
              <p:cNvSpPr>
                <a:spLocks noChangeArrowheads="1"/>
              </p:cNvSpPr>
              <p:nvPr/>
            </p:nvSpPr>
            <p:spPr bwMode="auto">
              <a:xfrm>
                <a:off x="0" y="1957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4" name="Group 370"/>
            <p:cNvGrpSpPr>
              <a:grpSpLocks/>
            </p:cNvGrpSpPr>
            <p:nvPr/>
          </p:nvGrpSpPr>
          <p:grpSpPr bwMode="auto">
            <a:xfrm>
              <a:off x="2161" y="1268"/>
              <a:ext cx="1199" cy="173"/>
              <a:chOff x="2074" y="1957"/>
              <a:chExt cx="1152" cy="403"/>
            </a:xfrm>
          </p:grpSpPr>
          <p:sp>
            <p:nvSpPr>
              <p:cNvPr id="118982" name="Rectangle 270"/>
              <p:cNvSpPr>
                <a:spLocks noChangeArrowheads="1"/>
              </p:cNvSpPr>
              <p:nvPr/>
            </p:nvSpPr>
            <p:spPr bwMode="auto">
              <a:xfrm>
                <a:off x="2074" y="1957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7:11-19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83" name="Rectangle 369"/>
              <p:cNvSpPr>
                <a:spLocks noChangeArrowheads="1"/>
              </p:cNvSpPr>
              <p:nvPr/>
            </p:nvSpPr>
            <p:spPr bwMode="auto">
              <a:xfrm>
                <a:off x="2074" y="1957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5" name="Group 372"/>
            <p:cNvGrpSpPr>
              <a:grpSpLocks/>
            </p:cNvGrpSpPr>
            <p:nvPr/>
          </p:nvGrpSpPr>
          <p:grpSpPr bwMode="auto">
            <a:xfrm>
              <a:off x="3360" y="1268"/>
              <a:ext cx="1198" cy="173"/>
              <a:chOff x="3226" y="1957"/>
              <a:chExt cx="1152" cy="403"/>
            </a:xfrm>
          </p:grpSpPr>
          <p:sp>
            <p:nvSpPr>
              <p:cNvPr id="118980" name="Rectangle 271"/>
              <p:cNvSpPr>
                <a:spLocks noChangeArrowheads="1"/>
              </p:cNvSpPr>
              <p:nvPr/>
            </p:nvSpPr>
            <p:spPr bwMode="auto">
              <a:xfrm>
                <a:off x="3226" y="1957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9:13–10:17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81" name="Rectangle 371"/>
              <p:cNvSpPr>
                <a:spLocks noChangeArrowheads="1"/>
              </p:cNvSpPr>
              <p:nvPr/>
            </p:nvSpPr>
            <p:spPr bwMode="auto">
              <a:xfrm>
                <a:off x="3226" y="1957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6" name="Group 374"/>
            <p:cNvGrpSpPr>
              <a:grpSpLocks/>
            </p:cNvGrpSpPr>
            <p:nvPr/>
          </p:nvGrpSpPr>
          <p:grpSpPr bwMode="auto">
            <a:xfrm>
              <a:off x="4558" y="1268"/>
              <a:ext cx="1198" cy="173"/>
              <a:chOff x="4378" y="1957"/>
              <a:chExt cx="1152" cy="403"/>
            </a:xfrm>
          </p:grpSpPr>
          <p:sp>
            <p:nvSpPr>
              <p:cNvPr id="118978" name="Rectangle 272"/>
              <p:cNvSpPr>
                <a:spLocks noChangeArrowheads="1"/>
              </p:cNvSpPr>
              <p:nvPr/>
            </p:nvSpPr>
            <p:spPr bwMode="auto">
              <a:xfrm>
                <a:off x="4378" y="1957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12:4-6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79" name="Rectangle 373"/>
              <p:cNvSpPr>
                <a:spLocks noChangeArrowheads="1"/>
              </p:cNvSpPr>
              <p:nvPr/>
            </p:nvSpPr>
            <p:spPr bwMode="auto">
              <a:xfrm>
                <a:off x="4378" y="1957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7" name="Group 376"/>
            <p:cNvGrpSpPr>
              <a:grpSpLocks/>
            </p:cNvGrpSpPr>
            <p:nvPr/>
          </p:nvGrpSpPr>
          <p:grpSpPr bwMode="auto">
            <a:xfrm>
              <a:off x="4" y="1438"/>
              <a:ext cx="2157" cy="173"/>
              <a:chOff x="0" y="2360"/>
              <a:chExt cx="2074" cy="403"/>
            </a:xfrm>
          </p:grpSpPr>
          <p:sp>
            <p:nvSpPr>
              <p:cNvPr id="118976" name="Rectangle 273"/>
              <p:cNvSpPr>
                <a:spLocks noChangeArrowheads="1"/>
              </p:cNvSpPr>
              <p:nvPr/>
            </p:nvSpPr>
            <p:spPr bwMode="auto">
              <a:xfrm>
                <a:off x="0" y="2360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Tuyệt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vọng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cuộc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(hay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chết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977" name="Rectangle 375"/>
              <p:cNvSpPr>
                <a:spLocks noChangeArrowheads="1"/>
              </p:cNvSpPr>
              <p:nvPr/>
            </p:nvSpPr>
            <p:spPr bwMode="auto">
              <a:xfrm>
                <a:off x="0" y="2360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8" name="Group 378"/>
            <p:cNvGrpSpPr>
              <a:grpSpLocks/>
            </p:cNvGrpSpPr>
            <p:nvPr/>
          </p:nvGrpSpPr>
          <p:grpSpPr bwMode="auto">
            <a:xfrm>
              <a:off x="2161" y="1438"/>
              <a:ext cx="1199" cy="173"/>
              <a:chOff x="2074" y="2360"/>
              <a:chExt cx="1152" cy="403"/>
            </a:xfrm>
          </p:grpSpPr>
          <p:sp>
            <p:nvSpPr>
              <p:cNvPr id="118974" name="Rectangle 274"/>
              <p:cNvSpPr>
                <a:spLocks noChangeArrowheads="1"/>
              </p:cNvSpPr>
              <p:nvPr/>
            </p:nvSpPr>
            <p:spPr bwMode="auto">
              <a:xfrm>
                <a:off x="2074" y="2360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6:8-13; 7:1-10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75" name="Rectangle 377"/>
              <p:cNvSpPr>
                <a:spLocks noChangeArrowheads="1"/>
              </p:cNvSpPr>
              <p:nvPr/>
            </p:nvSpPr>
            <p:spPr bwMode="auto">
              <a:xfrm>
                <a:off x="2074" y="2360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09" name="Group 380"/>
            <p:cNvGrpSpPr>
              <a:grpSpLocks/>
            </p:cNvGrpSpPr>
            <p:nvPr/>
          </p:nvGrpSpPr>
          <p:grpSpPr bwMode="auto">
            <a:xfrm>
              <a:off x="3360" y="1438"/>
              <a:ext cx="1198" cy="173"/>
              <a:chOff x="3226" y="2360"/>
              <a:chExt cx="1152" cy="403"/>
            </a:xfrm>
          </p:grpSpPr>
          <p:sp>
            <p:nvSpPr>
              <p:cNvPr id="118972" name="Rectangle 275"/>
              <p:cNvSpPr>
                <a:spLocks noChangeArrowheads="1"/>
              </p:cNvSpPr>
              <p:nvPr/>
            </p:nvSpPr>
            <p:spPr bwMode="auto">
              <a:xfrm>
                <a:off x="3226" y="2360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10:18-22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73" name="Rectangle 379"/>
              <p:cNvSpPr>
                <a:spLocks noChangeArrowheads="1"/>
              </p:cNvSpPr>
              <p:nvPr/>
            </p:nvSpPr>
            <p:spPr bwMode="auto">
              <a:xfrm>
                <a:off x="3226" y="2360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0" name="Group 382"/>
            <p:cNvGrpSpPr>
              <a:grpSpLocks/>
            </p:cNvGrpSpPr>
            <p:nvPr/>
          </p:nvGrpSpPr>
          <p:grpSpPr bwMode="auto">
            <a:xfrm>
              <a:off x="4558" y="1438"/>
              <a:ext cx="1198" cy="173"/>
              <a:chOff x="4378" y="2360"/>
              <a:chExt cx="1152" cy="403"/>
            </a:xfrm>
          </p:grpSpPr>
          <p:sp>
            <p:nvSpPr>
              <p:cNvPr id="118970" name="Rectangle 276"/>
              <p:cNvSpPr>
                <a:spLocks noChangeArrowheads="1"/>
              </p:cNvSpPr>
              <p:nvPr/>
            </p:nvSpPr>
            <p:spPr bwMode="auto">
              <a:xfrm>
                <a:off x="4378" y="2360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chương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14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71" name="Rectangle 381"/>
              <p:cNvSpPr>
                <a:spLocks noChangeArrowheads="1"/>
              </p:cNvSpPr>
              <p:nvPr/>
            </p:nvSpPr>
            <p:spPr bwMode="auto">
              <a:xfrm>
                <a:off x="4378" y="2360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1" name="Group 384"/>
            <p:cNvGrpSpPr>
              <a:grpSpLocks/>
            </p:cNvGrpSpPr>
            <p:nvPr/>
          </p:nvGrpSpPr>
          <p:grpSpPr bwMode="auto">
            <a:xfrm>
              <a:off x="4" y="1612"/>
              <a:ext cx="2157" cy="173"/>
              <a:chOff x="0" y="2763"/>
              <a:chExt cx="2074" cy="403"/>
            </a:xfrm>
          </p:grpSpPr>
          <p:sp>
            <p:nvSpPr>
              <p:cNvPr id="118968" name="Rectangle 277"/>
              <p:cNvSpPr>
                <a:spLocks noChangeArrowheads="1"/>
              </p:cNvSpPr>
              <p:nvPr/>
            </p:nvSpPr>
            <p:spPr bwMode="auto">
              <a:xfrm>
                <a:off x="0" y="2763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ĐCT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969" name="Rectangle 383"/>
              <p:cNvSpPr>
                <a:spLocks noChangeArrowheads="1"/>
              </p:cNvSpPr>
              <p:nvPr/>
            </p:nvSpPr>
            <p:spPr bwMode="auto">
              <a:xfrm>
                <a:off x="0" y="2763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2" name="Group 386"/>
            <p:cNvGrpSpPr>
              <a:grpSpLocks/>
            </p:cNvGrpSpPr>
            <p:nvPr/>
          </p:nvGrpSpPr>
          <p:grpSpPr bwMode="auto">
            <a:xfrm>
              <a:off x="2161" y="1612"/>
              <a:ext cx="1199" cy="173"/>
              <a:chOff x="2074" y="2763"/>
              <a:chExt cx="1152" cy="403"/>
            </a:xfrm>
          </p:grpSpPr>
          <p:sp>
            <p:nvSpPr>
              <p:cNvPr id="118966" name="Rectangle 278"/>
              <p:cNvSpPr>
                <a:spLocks noChangeArrowheads="1"/>
              </p:cNvSpPr>
              <p:nvPr/>
            </p:nvSpPr>
            <p:spPr bwMode="auto">
              <a:xfrm>
                <a:off x="2074" y="2763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7:20-21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67" name="Rectangle 385"/>
              <p:cNvSpPr>
                <a:spLocks noChangeArrowheads="1"/>
              </p:cNvSpPr>
              <p:nvPr/>
            </p:nvSpPr>
            <p:spPr bwMode="auto">
              <a:xfrm>
                <a:off x="2074" y="2763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3" name="Group 388"/>
            <p:cNvGrpSpPr>
              <a:grpSpLocks/>
            </p:cNvGrpSpPr>
            <p:nvPr/>
          </p:nvGrpSpPr>
          <p:grpSpPr bwMode="auto">
            <a:xfrm>
              <a:off x="3360" y="1612"/>
              <a:ext cx="1198" cy="173"/>
              <a:chOff x="3226" y="2763"/>
              <a:chExt cx="1152" cy="403"/>
            </a:xfrm>
          </p:grpSpPr>
          <p:sp>
            <p:nvSpPr>
              <p:cNvPr id="118964" name="Rectangle 279"/>
              <p:cNvSpPr>
                <a:spLocks noChangeArrowheads="1"/>
              </p:cNvSpPr>
              <p:nvPr/>
            </p:nvSpPr>
            <p:spPr bwMode="auto">
              <a:xfrm>
                <a:off x="3226" y="2763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-</a:t>
                </a:r>
              </a:p>
            </p:txBody>
          </p:sp>
          <p:sp>
            <p:nvSpPr>
              <p:cNvPr id="118965" name="Rectangle 387"/>
              <p:cNvSpPr>
                <a:spLocks noChangeArrowheads="1"/>
              </p:cNvSpPr>
              <p:nvPr/>
            </p:nvSpPr>
            <p:spPr bwMode="auto">
              <a:xfrm>
                <a:off x="3226" y="2763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4" name="Group 390"/>
            <p:cNvGrpSpPr>
              <a:grpSpLocks/>
            </p:cNvGrpSpPr>
            <p:nvPr/>
          </p:nvGrpSpPr>
          <p:grpSpPr bwMode="auto">
            <a:xfrm>
              <a:off x="4558" y="1612"/>
              <a:ext cx="1198" cy="173"/>
              <a:chOff x="4378" y="2763"/>
              <a:chExt cx="1152" cy="403"/>
            </a:xfrm>
          </p:grpSpPr>
          <p:sp>
            <p:nvSpPr>
              <p:cNvPr id="118962" name="Rectangle 280"/>
              <p:cNvSpPr>
                <a:spLocks noChangeArrowheads="1"/>
              </p:cNvSpPr>
              <p:nvPr/>
            </p:nvSpPr>
            <p:spPr bwMode="auto">
              <a:xfrm>
                <a:off x="4378" y="2763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13:13-19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63" name="Rectangle 389"/>
              <p:cNvSpPr>
                <a:spLocks noChangeArrowheads="1"/>
              </p:cNvSpPr>
              <p:nvPr/>
            </p:nvSpPr>
            <p:spPr bwMode="auto">
              <a:xfrm>
                <a:off x="4378" y="2763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5" name="Group 392"/>
            <p:cNvGrpSpPr>
              <a:grpSpLocks/>
            </p:cNvGrpSpPr>
            <p:nvPr/>
          </p:nvGrpSpPr>
          <p:grpSpPr bwMode="auto">
            <a:xfrm>
              <a:off x="4" y="1785"/>
              <a:ext cx="2157" cy="173"/>
              <a:chOff x="0" y="3166"/>
              <a:chExt cx="2074" cy="403"/>
            </a:xfrm>
          </p:grpSpPr>
          <p:sp>
            <p:nvSpPr>
              <p:cNvPr id="118960" name="Rectangle 281"/>
              <p:cNvSpPr>
                <a:spLocks noChangeArrowheads="1"/>
              </p:cNvSpPr>
              <p:nvPr/>
            </p:nvSpPr>
            <p:spPr bwMode="auto">
              <a:xfrm>
                <a:off x="0" y="3166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61" name="Rectangle 391"/>
              <p:cNvSpPr>
                <a:spLocks noChangeArrowheads="1"/>
              </p:cNvSpPr>
              <p:nvPr/>
            </p:nvSpPr>
            <p:spPr bwMode="auto">
              <a:xfrm>
                <a:off x="0" y="3166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6" name="Group 396"/>
            <p:cNvGrpSpPr>
              <a:grpSpLocks/>
            </p:cNvGrpSpPr>
            <p:nvPr/>
          </p:nvGrpSpPr>
          <p:grpSpPr bwMode="auto">
            <a:xfrm>
              <a:off x="2167" y="1785"/>
              <a:ext cx="3593" cy="173"/>
              <a:chOff x="3226" y="3166"/>
              <a:chExt cx="1152" cy="403"/>
            </a:xfrm>
          </p:grpSpPr>
          <p:sp>
            <p:nvSpPr>
              <p:cNvPr id="118958" name="Rectangle 283"/>
              <p:cNvSpPr>
                <a:spLocks noChangeArrowheads="1"/>
              </p:cNvSpPr>
              <p:nvPr/>
            </p:nvSpPr>
            <p:spPr bwMode="auto">
              <a:xfrm>
                <a:off x="3226" y="3166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Vòng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hai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59" name="Rectangle 395"/>
              <p:cNvSpPr>
                <a:spLocks noChangeArrowheads="1"/>
              </p:cNvSpPr>
              <p:nvPr/>
            </p:nvSpPr>
            <p:spPr bwMode="auto">
              <a:xfrm>
                <a:off x="3226" y="3166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7" name="Group 400"/>
            <p:cNvGrpSpPr>
              <a:grpSpLocks/>
            </p:cNvGrpSpPr>
            <p:nvPr/>
          </p:nvGrpSpPr>
          <p:grpSpPr bwMode="auto">
            <a:xfrm>
              <a:off x="4" y="1957"/>
              <a:ext cx="2157" cy="173"/>
              <a:chOff x="0" y="3569"/>
              <a:chExt cx="2074" cy="403"/>
            </a:xfrm>
          </p:grpSpPr>
          <p:sp>
            <p:nvSpPr>
              <p:cNvPr id="118956" name="Rectangle 285"/>
              <p:cNvSpPr>
                <a:spLocks noChangeArrowheads="1"/>
              </p:cNvSpPr>
              <p:nvPr/>
            </p:nvSpPr>
            <p:spPr bwMode="auto">
              <a:xfrm>
                <a:off x="0" y="3569"/>
                <a:ext cx="207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57" name="Rectangle 399"/>
              <p:cNvSpPr>
                <a:spLocks noChangeArrowheads="1"/>
              </p:cNvSpPr>
              <p:nvPr/>
            </p:nvSpPr>
            <p:spPr bwMode="auto">
              <a:xfrm>
                <a:off x="0" y="3569"/>
                <a:ext cx="2074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8" name="Group 402"/>
            <p:cNvGrpSpPr>
              <a:grpSpLocks/>
            </p:cNvGrpSpPr>
            <p:nvPr/>
          </p:nvGrpSpPr>
          <p:grpSpPr bwMode="auto">
            <a:xfrm>
              <a:off x="2161" y="1957"/>
              <a:ext cx="1199" cy="173"/>
              <a:chOff x="2074" y="3569"/>
              <a:chExt cx="1152" cy="403"/>
            </a:xfrm>
          </p:grpSpPr>
          <p:sp>
            <p:nvSpPr>
              <p:cNvPr id="118954" name="Rectangle 286"/>
              <p:cNvSpPr>
                <a:spLocks noChangeArrowheads="1"/>
              </p:cNvSpPr>
              <p:nvPr/>
            </p:nvSpPr>
            <p:spPr bwMode="auto">
              <a:xfrm>
                <a:off x="2074" y="3569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đầu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55" name="Rectangle 401"/>
              <p:cNvSpPr>
                <a:spLocks noChangeArrowheads="1"/>
              </p:cNvSpPr>
              <p:nvPr/>
            </p:nvSpPr>
            <p:spPr bwMode="auto">
              <a:xfrm>
                <a:off x="2074" y="3569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19" name="Group 404"/>
            <p:cNvGrpSpPr>
              <a:grpSpLocks/>
            </p:cNvGrpSpPr>
            <p:nvPr/>
          </p:nvGrpSpPr>
          <p:grpSpPr bwMode="auto">
            <a:xfrm>
              <a:off x="3360" y="1957"/>
              <a:ext cx="1198" cy="173"/>
              <a:chOff x="3226" y="3569"/>
              <a:chExt cx="1152" cy="403"/>
            </a:xfrm>
          </p:grpSpPr>
          <p:sp>
            <p:nvSpPr>
              <p:cNvPr id="118952" name="Rectangle 287"/>
              <p:cNvSpPr>
                <a:spLocks noChangeArrowheads="1"/>
              </p:cNvSpPr>
              <p:nvPr/>
            </p:nvSpPr>
            <p:spPr bwMode="auto">
              <a:xfrm>
                <a:off x="3226" y="3569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hai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53" name="Rectangle 403"/>
              <p:cNvSpPr>
                <a:spLocks noChangeArrowheads="1"/>
              </p:cNvSpPr>
              <p:nvPr/>
            </p:nvSpPr>
            <p:spPr bwMode="auto">
              <a:xfrm>
                <a:off x="3226" y="3569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20" name="Group 406"/>
            <p:cNvGrpSpPr>
              <a:grpSpLocks/>
            </p:cNvGrpSpPr>
            <p:nvPr/>
          </p:nvGrpSpPr>
          <p:grpSpPr bwMode="auto">
            <a:xfrm>
              <a:off x="4558" y="1957"/>
              <a:ext cx="1198" cy="173"/>
              <a:chOff x="4378" y="3569"/>
              <a:chExt cx="1152" cy="403"/>
            </a:xfrm>
          </p:grpSpPr>
          <p:sp>
            <p:nvSpPr>
              <p:cNvPr id="118950" name="Rectangle 288"/>
              <p:cNvSpPr>
                <a:spLocks noChangeArrowheads="1"/>
              </p:cNvSpPr>
              <p:nvPr/>
            </p:nvSpPr>
            <p:spPr bwMode="auto">
              <a:xfrm>
                <a:off x="4378" y="3569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ba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51" name="Rectangle 405"/>
              <p:cNvSpPr>
                <a:spLocks noChangeArrowheads="1"/>
              </p:cNvSpPr>
              <p:nvPr/>
            </p:nvSpPr>
            <p:spPr bwMode="auto">
              <a:xfrm>
                <a:off x="4378" y="3569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949" name="Rectangle 407"/>
            <p:cNvSpPr>
              <a:spLocks noChangeArrowheads="1"/>
            </p:cNvSpPr>
            <p:nvPr/>
          </p:nvSpPr>
          <p:spPr bwMode="auto">
            <a:xfrm>
              <a:off x="4" y="2131"/>
              <a:ext cx="215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22" name="Group 410"/>
            <p:cNvGrpSpPr>
              <a:grpSpLocks/>
            </p:cNvGrpSpPr>
            <p:nvPr/>
          </p:nvGrpSpPr>
          <p:grpSpPr bwMode="auto">
            <a:xfrm>
              <a:off x="2161" y="2131"/>
              <a:ext cx="1199" cy="173"/>
              <a:chOff x="2074" y="3972"/>
              <a:chExt cx="1152" cy="403"/>
            </a:xfrm>
          </p:grpSpPr>
          <p:sp>
            <p:nvSpPr>
              <p:cNvPr id="118946" name="Rectangle 290"/>
              <p:cNvSpPr>
                <a:spLocks noChangeArrowheads="1"/>
              </p:cNvSpPr>
              <p:nvPr/>
            </p:nvSpPr>
            <p:spPr bwMode="auto">
              <a:xfrm>
                <a:off x="2074" y="3972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16:1-5; 17:3-5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47" name="Rectangle 409"/>
              <p:cNvSpPr>
                <a:spLocks noChangeArrowheads="1"/>
              </p:cNvSpPr>
              <p:nvPr/>
            </p:nvSpPr>
            <p:spPr bwMode="auto">
              <a:xfrm>
                <a:off x="2074" y="3972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23" name="Group 412"/>
            <p:cNvGrpSpPr>
              <a:grpSpLocks/>
            </p:cNvGrpSpPr>
            <p:nvPr/>
          </p:nvGrpSpPr>
          <p:grpSpPr bwMode="auto">
            <a:xfrm>
              <a:off x="3360" y="2131"/>
              <a:ext cx="1198" cy="173"/>
              <a:chOff x="3226" y="3972"/>
              <a:chExt cx="1152" cy="403"/>
            </a:xfrm>
          </p:grpSpPr>
          <p:sp>
            <p:nvSpPr>
              <p:cNvPr id="118944" name="Rectangle 291"/>
              <p:cNvSpPr>
                <a:spLocks noChangeArrowheads="1"/>
              </p:cNvSpPr>
              <p:nvPr/>
            </p:nvSpPr>
            <p:spPr bwMode="auto">
              <a:xfrm>
                <a:off x="3226" y="3972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19:1-4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45" name="Rectangle 411"/>
              <p:cNvSpPr>
                <a:spLocks noChangeArrowheads="1"/>
              </p:cNvSpPr>
              <p:nvPr/>
            </p:nvSpPr>
            <p:spPr bwMode="auto">
              <a:xfrm>
                <a:off x="3226" y="3972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24" name="Group 414"/>
            <p:cNvGrpSpPr>
              <a:grpSpLocks/>
            </p:cNvGrpSpPr>
            <p:nvPr/>
          </p:nvGrpSpPr>
          <p:grpSpPr bwMode="auto">
            <a:xfrm>
              <a:off x="4558" y="2131"/>
              <a:ext cx="1198" cy="173"/>
              <a:chOff x="4378" y="3972"/>
              <a:chExt cx="1152" cy="403"/>
            </a:xfrm>
          </p:grpSpPr>
          <p:sp>
            <p:nvSpPr>
              <p:cNvPr id="118942" name="Rectangle 292"/>
              <p:cNvSpPr>
                <a:spLocks noChangeArrowheads="1"/>
              </p:cNvSpPr>
              <p:nvPr/>
            </p:nvSpPr>
            <p:spPr bwMode="auto">
              <a:xfrm>
                <a:off x="4378" y="3972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21:1-6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43" name="Rectangle 413"/>
              <p:cNvSpPr>
                <a:spLocks noChangeArrowheads="1"/>
              </p:cNvSpPr>
              <p:nvPr/>
            </p:nvSpPr>
            <p:spPr bwMode="auto">
              <a:xfrm>
                <a:off x="4378" y="3972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941" name="Rectangle 415"/>
            <p:cNvSpPr>
              <a:spLocks noChangeArrowheads="1"/>
            </p:cNvSpPr>
            <p:nvPr/>
          </p:nvSpPr>
          <p:spPr bwMode="auto">
            <a:xfrm>
              <a:off x="4" y="2304"/>
              <a:ext cx="215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26" name="Group 418"/>
            <p:cNvGrpSpPr>
              <a:grpSpLocks/>
            </p:cNvGrpSpPr>
            <p:nvPr/>
          </p:nvGrpSpPr>
          <p:grpSpPr bwMode="auto">
            <a:xfrm>
              <a:off x="2161" y="2304"/>
              <a:ext cx="1199" cy="173"/>
              <a:chOff x="2074" y="4375"/>
              <a:chExt cx="1152" cy="403"/>
            </a:xfrm>
          </p:grpSpPr>
          <p:sp>
            <p:nvSpPr>
              <p:cNvPr id="118938" name="Rectangle 294"/>
              <p:cNvSpPr>
                <a:spLocks noChangeArrowheads="1"/>
              </p:cNvSpPr>
              <p:nvPr/>
            </p:nvSpPr>
            <p:spPr bwMode="auto">
              <a:xfrm>
                <a:off x="2074" y="4375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39" name="Rectangle 417"/>
              <p:cNvSpPr>
                <a:spLocks noChangeArrowheads="1"/>
              </p:cNvSpPr>
              <p:nvPr/>
            </p:nvSpPr>
            <p:spPr bwMode="auto">
              <a:xfrm>
                <a:off x="2074" y="4375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27" name="Group 420"/>
            <p:cNvGrpSpPr>
              <a:grpSpLocks/>
            </p:cNvGrpSpPr>
            <p:nvPr/>
          </p:nvGrpSpPr>
          <p:grpSpPr bwMode="auto">
            <a:xfrm>
              <a:off x="3360" y="2304"/>
              <a:ext cx="1198" cy="173"/>
              <a:chOff x="3226" y="4375"/>
              <a:chExt cx="1152" cy="403"/>
            </a:xfrm>
          </p:grpSpPr>
          <p:sp>
            <p:nvSpPr>
              <p:cNvPr id="118936" name="Rectangle 295"/>
              <p:cNvSpPr>
                <a:spLocks noChangeArrowheads="1"/>
              </p:cNvSpPr>
              <p:nvPr/>
            </p:nvSpPr>
            <p:spPr bwMode="auto">
              <a:xfrm>
                <a:off x="3226" y="4375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19:28-29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37" name="Rectangle 419"/>
              <p:cNvSpPr>
                <a:spLocks noChangeArrowheads="1"/>
              </p:cNvSpPr>
              <p:nvPr/>
            </p:nvSpPr>
            <p:spPr bwMode="auto">
              <a:xfrm>
                <a:off x="3226" y="4375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28" name="Group 422"/>
            <p:cNvGrpSpPr>
              <a:grpSpLocks/>
            </p:cNvGrpSpPr>
            <p:nvPr/>
          </p:nvGrpSpPr>
          <p:grpSpPr bwMode="auto">
            <a:xfrm>
              <a:off x="4558" y="2304"/>
              <a:ext cx="1198" cy="173"/>
              <a:chOff x="4378" y="4375"/>
              <a:chExt cx="1152" cy="403"/>
            </a:xfrm>
          </p:grpSpPr>
          <p:sp>
            <p:nvSpPr>
              <p:cNvPr id="118934" name="Rectangle 296"/>
              <p:cNvSpPr>
                <a:spLocks noChangeArrowheads="1"/>
              </p:cNvSpPr>
              <p:nvPr/>
            </p:nvSpPr>
            <p:spPr bwMode="auto">
              <a:xfrm>
                <a:off x="4378" y="4375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21:19-22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35" name="Rectangle 421"/>
              <p:cNvSpPr>
                <a:spLocks noChangeArrowheads="1"/>
              </p:cNvSpPr>
              <p:nvPr/>
            </p:nvSpPr>
            <p:spPr bwMode="auto">
              <a:xfrm>
                <a:off x="4378" y="4375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933" name="Rectangle 423"/>
            <p:cNvSpPr>
              <a:spLocks noChangeArrowheads="1"/>
            </p:cNvSpPr>
            <p:nvPr/>
          </p:nvSpPr>
          <p:spPr bwMode="auto">
            <a:xfrm>
              <a:off x="4" y="2467"/>
              <a:ext cx="215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30" name="Group 426"/>
            <p:cNvGrpSpPr>
              <a:grpSpLocks/>
            </p:cNvGrpSpPr>
            <p:nvPr/>
          </p:nvGrpSpPr>
          <p:grpSpPr bwMode="auto">
            <a:xfrm>
              <a:off x="2161" y="2467"/>
              <a:ext cx="1199" cy="173"/>
              <a:chOff x="2074" y="4778"/>
              <a:chExt cx="1152" cy="403"/>
            </a:xfrm>
          </p:grpSpPr>
          <p:sp>
            <p:nvSpPr>
              <p:cNvPr id="118930" name="Rectangle 298"/>
              <p:cNvSpPr>
                <a:spLocks noChangeArrowheads="1"/>
              </p:cNvSpPr>
              <p:nvPr/>
            </p:nvSpPr>
            <p:spPr bwMode="auto">
              <a:xfrm>
                <a:off x="2074" y="477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16:6-17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31" name="Rectangle 425"/>
              <p:cNvSpPr>
                <a:spLocks noChangeArrowheads="1"/>
              </p:cNvSpPr>
              <p:nvPr/>
            </p:nvSpPr>
            <p:spPr bwMode="auto">
              <a:xfrm>
                <a:off x="2074" y="477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31" name="Group 428"/>
            <p:cNvGrpSpPr>
              <a:grpSpLocks/>
            </p:cNvGrpSpPr>
            <p:nvPr/>
          </p:nvGrpSpPr>
          <p:grpSpPr bwMode="auto">
            <a:xfrm>
              <a:off x="3360" y="2467"/>
              <a:ext cx="1198" cy="173"/>
              <a:chOff x="3226" y="4778"/>
              <a:chExt cx="1152" cy="403"/>
            </a:xfrm>
          </p:grpSpPr>
          <p:sp>
            <p:nvSpPr>
              <p:cNvPr id="118928" name="Rectangle 299"/>
              <p:cNvSpPr>
                <a:spLocks noChangeArrowheads="1"/>
              </p:cNvSpPr>
              <p:nvPr/>
            </p:nvSpPr>
            <p:spPr bwMode="auto">
              <a:xfrm>
                <a:off x="3226" y="477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19:5-22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29" name="Rectangle 427"/>
              <p:cNvSpPr>
                <a:spLocks noChangeArrowheads="1"/>
              </p:cNvSpPr>
              <p:nvPr/>
            </p:nvSpPr>
            <p:spPr bwMode="auto">
              <a:xfrm>
                <a:off x="3226" y="477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32" name="Group 430"/>
            <p:cNvGrpSpPr>
              <a:grpSpLocks/>
            </p:cNvGrpSpPr>
            <p:nvPr/>
          </p:nvGrpSpPr>
          <p:grpSpPr bwMode="auto">
            <a:xfrm>
              <a:off x="4558" y="2467"/>
              <a:ext cx="1198" cy="173"/>
              <a:chOff x="4378" y="4778"/>
              <a:chExt cx="1152" cy="403"/>
            </a:xfrm>
          </p:grpSpPr>
          <p:sp>
            <p:nvSpPr>
              <p:cNvPr id="118926" name="Rectangle 300"/>
              <p:cNvSpPr>
                <a:spLocks noChangeArrowheads="1"/>
              </p:cNvSpPr>
              <p:nvPr/>
            </p:nvSpPr>
            <p:spPr bwMode="auto">
              <a:xfrm>
                <a:off x="4378" y="477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21:7-18, 23-39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27" name="Rectangle 429"/>
              <p:cNvSpPr>
                <a:spLocks noChangeArrowheads="1"/>
              </p:cNvSpPr>
              <p:nvPr/>
            </p:nvSpPr>
            <p:spPr bwMode="auto">
              <a:xfrm>
                <a:off x="4378" y="4778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925" name="Rectangle 431"/>
            <p:cNvSpPr>
              <a:spLocks noChangeArrowheads="1"/>
            </p:cNvSpPr>
            <p:nvPr/>
          </p:nvSpPr>
          <p:spPr bwMode="auto">
            <a:xfrm>
              <a:off x="4" y="2640"/>
              <a:ext cx="215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34" name="Group 434"/>
            <p:cNvGrpSpPr>
              <a:grpSpLocks/>
            </p:cNvGrpSpPr>
            <p:nvPr/>
          </p:nvGrpSpPr>
          <p:grpSpPr bwMode="auto">
            <a:xfrm>
              <a:off x="2161" y="2640"/>
              <a:ext cx="1199" cy="173"/>
              <a:chOff x="2074" y="5181"/>
              <a:chExt cx="1152" cy="403"/>
            </a:xfrm>
          </p:grpSpPr>
          <p:sp>
            <p:nvSpPr>
              <p:cNvPr id="118922" name="Rectangle 302"/>
              <p:cNvSpPr>
                <a:spLocks noChangeArrowheads="1"/>
              </p:cNvSpPr>
              <p:nvPr/>
            </p:nvSpPr>
            <p:spPr bwMode="auto">
              <a:xfrm>
                <a:off x="2074" y="518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17:6-16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23" name="Rectangle 433"/>
              <p:cNvSpPr>
                <a:spLocks noChangeArrowheads="1"/>
              </p:cNvSpPr>
              <p:nvPr/>
            </p:nvSpPr>
            <p:spPr bwMode="auto">
              <a:xfrm>
                <a:off x="2074" y="518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35" name="Group 436"/>
            <p:cNvGrpSpPr>
              <a:grpSpLocks/>
            </p:cNvGrpSpPr>
            <p:nvPr/>
          </p:nvGrpSpPr>
          <p:grpSpPr bwMode="auto">
            <a:xfrm>
              <a:off x="3360" y="2640"/>
              <a:ext cx="1198" cy="173"/>
              <a:chOff x="3226" y="5181"/>
              <a:chExt cx="1152" cy="403"/>
            </a:xfrm>
          </p:grpSpPr>
          <p:sp>
            <p:nvSpPr>
              <p:cNvPr id="118920" name="Rectangle 303"/>
              <p:cNvSpPr>
                <a:spLocks noChangeArrowheads="1"/>
              </p:cNvSpPr>
              <p:nvPr/>
            </p:nvSpPr>
            <p:spPr bwMode="auto">
              <a:xfrm>
                <a:off x="3226" y="518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21" name="Rectangle 435"/>
              <p:cNvSpPr>
                <a:spLocks noChangeArrowheads="1"/>
              </p:cNvSpPr>
              <p:nvPr/>
            </p:nvSpPr>
            <p:spPr bwMode="auto">
              <a:xfrm>
                <a:off x="3226" y="518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36" name="Group 438"/>
            <p:cNvGrpSpPr>
              <a:grpSpLocks/>
            </p:cNvGrpSpPr>
            <p:nvPr/>
          </p:nvGrpSpPr>
          <p:grpSpPr bwMode="auto">
            <a:xfrm>
              <a:off x="4558" y="2640"/>
              <a:ext cx="1198" cy="173"/>
              <a:chOff x="4378" y="5181"/>
              <a:chExt cx="1152" cy="403"/>
            </a:xfrm>
          </p:grpSpPr>
          <p:sp>
            <p:nvSpPr>
              <p:cNvPr id="118918" name="Rectangle 304"/>
              <p:cNvSpPr>
                <a:spLocks noChangeArrowheads="1"/>
              </p:cNvSpPr>
              <p:nvPr/>
            </p:nvSpPr>
            <p:spPr bwMode="auto">
              <a:xfrm>
                <a:off x="4378" y="5181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19" name="Rectangle 437"/>
              <p:cNvSpPr>
                <a:spLocks noChangeArrowheads="1"/>
              </p:cNvSpPr>
              <p:nvPr/>
            </p:nvSpPr>
            <p:spPr bwMode="auto">
              <a:xfrm>
                <a:off x="4378" y="5181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917" name="Rectangle 439"/>
            <p:cNvSpPr>
              <a:spLocks noChangeArrowheads="1"/>
            </p:cNvSpPr>
            <p:nvPr/>
          </p:nvSpPr>
          <p:spPr bwMode="auto">
            <a:xfrm>
              <a:off x="4" y="2803"/>
              <a:ext cx="215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38" name="Group 442"/>
            <p:cNvGrpSpPr>
              <a:grpSpLocks/>
            </p:cNvGrpSpPr>
            <p:nvPr/>
          </p:nvGrpSpPr>
          <p:grpSpPr bwMode="auto">
            <a:xfrm>
              <a:off x="2161" y="2799"/>
              <a:ext cx="1200" cy="177"/>
              <a:chOff x="2074" y="5584"/>
              <a:chExt cx="1153" cy="413"/>
            </a:xfrm>
          </p:grpSpPr>
          <p:sp>
            <p:nvSpPr>
              <p:cNvPr id="118914" name="Rectangle 306"/>
              <p:cNvSpPr>
                <a:spLocks noChangeArrowheads="1"/>
              </p:cNvSpPr>
              <p:nvPr/>
            </p:nvSpPr>
            <p:spPr bwMode="auto">
              <a:xfrm>
                <a:off x="2074" y="558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16:18–17:2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15" name="Rectangle 441"/>
              <p:cNvSpPr>
                <a:spLocks noChangeArrowheads="1"/>
              </p:cNvSpPr>
              <p:nvPr/>
            </p:nvSpPr>
            <p:spPr bwMode="auto">
              <a:xfrm>
                <a:off x="2075" y="5593"/>
                <a:ext cx="1152" cy="40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39" name="Group 444"/>
            <p:cNvGrpSpPr>
              <a:grpSpLocks/>
            </p:cNvGrpSpPr>
            <p:nvPr/>
          </p:nvGrpSpPr>
          <p:grpSpPr bwMode="auto">
            <a:xfrm>
              <a:off x="3360" y="2803"/>
              <a:ext cx="1198" cy="173"/>
              <a:chOff x="3226" y="5584"/>
              <a:chExt cx="1152" cy="403"/>
            </a:xfrm>
          </p:grpSpPr>
          <p:sp>
            <p:nvSpPr>
              <p:cNvPr id="118912" name="Rectangle 307"/>
              <p:cNvSpPr>
                <a:spLocks noChangeArrowheads="1"/>
              </p:cNvSpPr>
              <p:nvPr/>
            </p:nvSpPr>
            <p:spPr bwMode="auto">
              <a:xfrm>
                <a:off x="3226" y="558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19:23-27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13" name="Rectangle 443"/>
              <p:cNvSpPr>
                <a:spLocks noChangeArrowheads="1"/>
              </p:cNvSpPr>
              <p:nvPr/>
            </p:nvSpPr>
            <p:spPr bwMode="auto">
              <a:xfrm>
                <a:off x="3226" y="5584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0" name="Group 446"/>
            <p:cNvGrpSpPr>
              <a:grpSpLocks/>
            </p:cNvGrpSpPr>
            <p:nvPr/>
          </p:nvGrpSpPr>
          <p:grpSpPr bwMode="auto">
            <a:xfrm>
              <a:off x="4558" y="2803"/>
              <a:ext cx="1198" cy="173"/>
              <a:chOff x="4378" y="5584"/>
              <a:chExt cx="1152" cy="403"/>
            </a:xfrm>
          </p:grpSpPr>
          <p:sp>
            <p:nvSpPr>
              <p:cNvPr id="118910" name="Rectangle 308"/>
              <p:cNvSpPr>
                <a:spLocks noChangeArrowheads="1"/>
              </p:cNvSpPr>
              <p:nvPr/>
            </p:nvSpPr>
            <p:spPr bwMode="auto">
              <a:xfrm>
                <a:off x="4378" y="5584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11" name="Rectangle 445"/>
              <p:cNvSpPr>
                <a:spLocks noChangeArrowheads="1"/>
              </p:cNvSpPr>
              <p:nvPr/>
            </p:nvSpPr>
            <p:spPr bwMode="auto">
              <a:xfrm>
                <a:off x="4378" y="5584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1" name="Group 448"/>
            <p:cNvGrpSpPr>
              <a:grpSpLocks/>
            </p:cNvGrpSpPr>
            <p:nvPr/>
          </p:nvGrpSpPr>
          <p:grpSpPr bwMode="auto">
            <a:xfrm>
              <a:off x="4" y="2976"/>
              <a:ext cx="1917" cy="173"/>
              <a:chOff x="0" y="5987"/>
              <a:chExt cx="2650" cy="403"/>
            </a:xfrm>
          </p:grpSpPr>
          <p:sp>
            <p:nvSpPr>
              <p:cNvPr id="118908" name="Rectangle 309"/>
              <p:cNvSpPr>
                <a:spLocks noChangeArrowheads="1"/>
              </p:cNvSpPr>
              <p:nvPr/>
            </p:nvSpPr>
            <p:spPr bwMode="auto">
              <a:xfrm>
                <a:off x="0" y="5987"/>
                <a:ext cx="2650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09" name="Rectangle 447"/>
              <p:cNvSpPr>
                <a:spLocks noChangeArrowheads="1"/>
              </p:cNvSpPr>
              <p:nvPr/>
            </p:nvSpPr>
            <p:spPr bwMode="auto">
              <a:xfrm>
                <a:off x="0" y="5987"/>
                <a:ext cx="2650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2" name="Group 450"/>
            <p:cNvGrpSpPr>
              <a:grpSpLocks/>
            </p:cNvGrpSpPr>
            <p:nvPr/>
          </p:nvGrpSpPr>
          <p:grpSpPr bwMode="auto">
            <a:xfrm>
              <a:off x="1920" y="2976"/>
              <a:ext cx="3835" cy="173"/>
              <a:chOff x="2650" y="5987"/>
              <a:chExt cx="1728" cy="403"/>
            </a:xfrm>
          </p:grpSpPr>
          <p:sp>
            <p:nvSpPr>
              <p:cNvPr id="118906" name="Rectangle 310"/>
              <p:cNvSpPr>
                <a:spLocks noChangeArrowheads="1"/>
              </p:cNvSpPr>
              <p:nvPr/>
            </p:nvSpPr>
            <p:spPr bwMode="auto">
              <a:xfrm>
                <a:off x="2650" y="5987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Vòng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ba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07" name="Rectangle 449"/>
              <p:cNvSpPr>
                <a:spLocks noChangeArrowheads="1"/>
              </p:cNvSpPr>
              <p:nvPr/>
            </p:nvSpPr>
            <p:spPr bwMode="auto">
              <a:xfrm>
                <a:off x="2650" y="5987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3" name="Group 454"/>
            <p:cNvGrpSpPr>
              <a:grpSpLocks/>
            </p:cNvGrpSpPr>
            <p:nvPr/>
          </p:nvGrpSpPr>
          <p:grpSpPr bwMode="auto">
            <a:xfrm>
              <a:off x="4" y="3139"/>
              <a:ext cx="1917" cy="173"/>
              <a:chOff x="0" y="6390"/>
              <a:chExt cx="2650" cy="403"/>
            </a:xfrm>
          </p:grpSpPr>
          <p:sp>
            <p:nvSpPr>
              <p:cNvPr id="118904" name="Rectangle 312"/>
              <p:cNvSpPr>
                <a:spLocks noChangeArrowheads="1"/>
              </p:cNvSpPr>
              <p:nvPr/>
            </p:nvSpPr>
            <p:spPr bwMode="auto">
              <a:xfrm>
                <a:off x="0" y="6390"/>
                <a:ext cx="2650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05" name="Rectangle 453"/>
              <p:cNvSpPr>
                <a:spLocks noChangeArrowheads="1"/>
              </p:cNvSpPr>
              <p:nvPr/>
            </p:nvSpPr>
            <p:spPr bwMode="auto">
              <a:xfrm>
                <a:off x="0" y="6390"/>
                <a:ext cx="2650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4" name="Group 456"/>
            <p:cNvGrpSpPr>
              <a:grpSpLocks/>
            </p:cNvGrpSpPr>
            <p:nvPr/>
          </p:nvGrpSpPr>
          <p:grpSpPr bwMode="auto">
            <a:xfrm>
              <a:off x="1920" y="3139"/>
              <a:ext cx="1917" cy="173"/>
              <a:chOff x="2650" y="6390"/>
              <a:chExt cx="1728" cy="403"/>
            </a:xfrm>
          </p:grpSpPr>
          <p:sp>
            <p:nvSpPr>
              <p:cNvPr id="118902" name="Rectangle 313"/>
              <p:cNvSpPr>
                <a:spLocks noChangeArrowheads="1"/>
              </p:cNvSpPr>
              <p:nvPr/>
            </p:nvSpPr>
            <p:spPr bwMode="auto">
              <a:xfrm>
                <a:off x="2650" y="6390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đầu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03" name="Rectangle 455"/>
              <p:cNvSpPr>
                <a:spLocks noChangeArrowheads="1"/>
              </p:cNvSpPr>
              <p:nvPr/>
            </p:nvSpPr>
            <p:spPr bwMode="auto">
              <a:xfrm>
                <a:off x="2650" y="6390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5" name="Group 458"/>
            <p:cNvGrpSpPr>
              <a:grpSpLocks/>
            </p:cNvGrpSpPr>
            <p:nvPr/>
          </p:nvGrpSpPr>
          <p:grpSpPr bwMode="auto">
            <a:xfrm>
              <a:off x="3843" y="3139"/>
              <a:ext cx="1917" cy="173"/>
              <a:chOff x="4378" y="6390"/>
              <a:chExt cx="1152" cy="403"/>
            </a:xfrm>
          </p:grpSpPr>
          <p:sp>
            <p:nvSpPr>
              <p:cNvPr id="118900" name="Rectangle 314"/>
              <p:cNvSpPr>
                <a:spLocks noChangeArrowheads="1"/>
              </p:cNvSpPr>
              <p:nvPr/>
            </p:nvSpPr>
            <p:spPr bwMode="auto">
              <a:xfrm>
                <a:off x="4378" y="6390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Bài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nói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thứ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hai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901" name="Rectangle 457"/>
              <p:cNvSpPr>
                <a:spLocks noChangeArrowheads="1"/>
              </p:cNvSpPr>
              <p:nvPr/>
            </p:nvSpPr>
            <p:spPr bwMode="auto">
              <a:xfrm>
                <a:off x="4378" y="6390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899" name="Rectangle 459"/>
            <p:cNvSpPr>
              <a:spLocks noChangeArrowheads="1"/>
            </p:cNvSpPr>
            <p:nvPr/>
          </p:nvSpPr>
          <p:spPr bwMode="auto">
            <a:xfrm>
              <a:off x="4" y="3307"/>
              <a:ext cx="191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47" name="Group 462"/>
            <p:cNvGrpSpPr>
              <a:grpSpLocks/>
            </p:cNvGrpSpPr>
            <p:nvPr/>
          </p:nvGrpSpPr>
          <p:grpSpPr bwMode="auto">
            <a:xfrm>
              <a:off x="1920" y="3307"/>
              <a:ext cx="1917" cy="173"/>
              <a:chOff x="2650" y="6793"/>
              <a:chExt cx="1728" cy="403"/>
            </a:xfrm>
          </p:grpSpPr>
          <p:sp>
            <p:nvSpPr>
              <p:cNvPr id="118896" name="Rectangle 316"/>
              <p:cNvSpPr>
                <a:spLocks noChangeArrowheads="1"/>
              </p:cNvSpPr>
              <p:nvPr/>
            </p:nvSpPr>
            <p:spPr bwMode="auto">
              <a:xfrm>
                <a:off x="2650" y="6793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97" name="Rectangle 461"/>
              <p:cNvSpPr>
                <a:spLocks noChangeArrowheads="1"/>
              </p:cNvSpPr>
              <p:nvPr/>
            </p:nvSpPr>
            <p:spPr bwMode="auto">
              <a:xfrm>
                <a:off x="2650" y="6793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48" name="Group 464"/>
            <p:cNvGrpSpPr>
              <a:grpSpLocks/>
            </p:cNvGrpSpPr>
            <p:nvPr/>
          </p:nvGrpSpPr>
          <p:grpSpPr bwMode="auto">
            <a:xfrm>
              <a:off x="3843" y="3307"/>
              <a:ext cx="1917" cy="173"/>
              <a:chOff x="4378" y="6793"/>
              <a:chExt cx="1152" cy="403"/>
            </a:xfrm>
          </p:grpSpPr>
          <p:sp>
            <p:nvSpPr>
              <p:cNvPr id="118894" name="Rectangle 317"/>
              <p:cNvSpPr>
                <a:spLocks noChangeArrowheads="1"/>
              </p:cNvSpPr>
              <p:nvPr/>
            </p:nvSpPr>
            <p:spPr bwMode="auto">
              <a:xfrm>
                <a:off x="4378" y="6793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26:1-4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95" name="Rectangle 463"/>
              <p:cNvSpPr>
                <a:spLocks noChangeArrowheads="1"/>
              </p:cNvSpPr>
              <p:nvPr/>
            </p:nvSpPr>
            <p:spPr bwMode="auto">
              <a:xfrm>
                <a:off x="4378" y="6793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893" name="Rectangle 465"/>
            <p:cNvSpPr>
              <a:spLocks noChangeArrowheads="1"/>
            </p:cNvSpPr>
            <p:nvPr/>
          </p:nvSpPr>
          <p:spPr bwMode="auto">
            <a:xfrm>
              <a:off x="4" y="3477"/>
              <a:ext cx="191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50" name="Group 468"/>
            <p:cNvGrpSpPr>
              <a:grpSpLocks/>
            </p:cNvGrpSpPr>
            <p:nvPr/>
          </p:nvGrpSpPr>
          <p:grpSpPr bwMode="auto">
            <a:xfrm>
              <a:off x="1920" y="3477"/>
              <a:ext cx="1917" cy="173"/>
              <a:chOff x="2650" y="7196"/>
              <a:chExt cx="1728" cy="403"/>
            </a:xfrm>
          </p:grpSpPr>
          <p:sp>
            <p:nvSpPr>
              <p:cNvPr id="118890" name="Rectangle 319"/>
              <p:cNvSpPr>
                <a:spLocks noChangeArrowheads="1"/>
              </p:cNvSpPr>
              <p:nvPr/>
            </p:nvSpPr>
            <p:spPr bwMode="auto">
              <a:xfrm>
                <a:off x="2650" y="7196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23:8-17 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91" name="Rectangle 467"/>
              <p:cNvSpPr>
                <a:spLocks noChangeArrowheads="1"/>
              </p:cNvSpPr>
              <p:nvPr/>
            </p:nvSpPr>
            <p:spPr bwMode="auto">
              <a:xfrm>
                <a:off x="2650" y="7196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51" name="Group 470"/>
            <p:cNvGrpSpPr>
              <a:grpSpLocks/>
            </p:cNvGrpSpPr>
            <p:nvPr/>
          </p:nvGrpSpPr>
          <p:grpSpPr bwMode="auto">
            <a:xfrm>
              <a:off x="3843" y="3477"/>
              <a:ext cx="1917" cy="173"/>
              <a:chOff x="4378" y="7196"/>
              <a:chExt cx="1152" cy="403"/>
            </a:xfrm>
          </p:grpSpPr>
          <p:sp>
            <p:nvSpPr>
              <p:cNvPr id="118888" name="Rectangle 320"/>
              <p:cNvSpPr>
                <a:spLocks noChangeArrowheads="1"/>
              </p:cNvSpPr>
              <p:nvPr/>
            </p:nvSpPr>
            <p:spPr bwMode="auto">
              <a:xfrm>
                <a:off x="4378" y="7196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26:5-27:12;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chương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28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89" name="Rectangle 469"/>
              <p:cNvSpPr>
                <a:spLocks noChangeArrowheads="1"/>
              </p:cNvSpPr>
              <p:nvPr/>
            </p:nvSpPr>
            <p:spPr bwMode="auto">
              <a:xfrm>
                <a:off x="4378" y="7196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887" name="Rectangle 471"/>
            <p:cNvSpPr>
              <a:spLocks noChangeArrowheads="1"/>
            </p:cNvSpPr>
            <p:nvPr/>
          </p:nvSpPr>
          <p:spPr bwMode="auto">
            <a:xfrm>
              <a:off x="4" y="3647"/>
              <a:ext cx="191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53" name="Group 474"/>
            <p:cNvGrpSpPr>
              <a:grpSpLocks/>
            </p:cNvGrpSpPr>
            <p:nvPr/>
          </p:nvGrpSpPr>
          <p:grpSpPr bwMode="auto">
            <a:xfrm>
              <a:off x="1920" y="3647"/>
              <a:ext cx="1917" cy="173"/>
              <a:chOff x="2650" y="7599"/>
              <a:chExt cx="1728" cy="403"/>
            </a:xfrm>
          </p:grpSpPr>
          <p:sp>
            <p:nvSpPr>
              <p:cNvPr id="118884" name="Rectangle 322"/>
              <p:cNvSpPr>
                <a:spLocks noChangeArrowheads="1"/>
              </p:cNvSpPr>
              <p:nvPr/>
            </p:nvSpPr>
            <p:spPr bwMode="auto">
              <a:xfrm>
                <a:off x="2650" y="7599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24:1-17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85" name="Rectangle 473"/>
              <p:cNvSpPr>
                <a:spLocks noChangeArrowheads="1"/>
              </p:cNvSpPr>
              <p:nvPr/>
            </p:nvSpPr>
            <p:spPr bwMode="auto">
              <a:xfrm>
                <a:off x="2650" y="7599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54" name="Group 476"/>
            <p:cNvGrpSpPr>
              <a:grpSpLocks/>
            </p:cNvGrpSpPr>
            <p:nvPr/>
          </p:nvGrpSpPr>
          <p:grpSpPr bwMode="auto">
            <a:xfrm>
              <a:off x="3843" y="3647"/>
              <a:ext cx="1917" cy="173"/>
              <a:chOff x="4378" y="7599"/>
              <a:chExt cx="1152" cy="403"/>
            </a:xfrm>
          </p:grpSpPr>
          <p:sp>
            <p:nvSpPr>
              <p:cNvPr id="118882" name="Rectangle 323"/>
              <p:cNvSpPr>
                <a:spLocks noChangeArrowheads="1"/>
              </p:cNvSpPr>
              <p:nvPr/>
            </p:nvSpPr>
            <p:spPr bwMode="auto">
              <a:xfrm>
                <a:off x="4378" y="7599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-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83" name="Rectangle 475"/>
              <p:cNvSpPr>
                <a:spLocks noChangeArrowheads="1"/>
              </p:cNvSpPr>
              <p:nvPr/>
            </p:nvSpPr>
            <p:spPr bwMode="auto">
              <a:xfrm>
                <a:off x="4378" y="7599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881" name="Rectangle 477"/>
            <p:cNvSpPr>
              <a:spLocks noChangeArrowheads="1"/>
            </p:cNvSpPr>
            <p:nvPr/>
          </p:nvSpPr>
          <p:spPr bwMode="auto">
            <a:xfrm>
              <a:off x="4" y="3820"/>
              <a:ext cx="191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56" name="Group 480"/>
            <p:cNvGrpSpPr>
              <a:grpSpLocks/>
            </p:cNvGrpSpPr>
            <p:nvPr/>
          </p:nvGrpSpPr>
          <p:grpSpPr bwMode="auto">
            <a:xfrm>
              <a:off x="1920" y="3820"/>
              <a:ext cx="1917" cy="173"/>
              <a:chOff x="2650" y="8002"/>
              <a:chExt cx="1728" cy="403"/>
            </a:xfrm>
          </p:grpSpPr>
          <p:sp>
            <p:nvSpPr>
              <p:cNvPr id="118878" name="Rectangle 325"/>
              <p:cNvSpPr>
                <a:spLocks noChangeArrowheads="1"/>
              </p:cNvSpPr>
              <p:nvPr/>
            </p:nvSpPr>
            <p:spPr bwMode="auto">
              <a:xfrm>
                <a:off x="2650" y="8002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(24:18-25)*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79" name="Rectangle 479"/>
              <p:cNvSpPr>
                <a:spLocks noChangeArrowheads="1"/>
              </p:cNvSpPr>
              <p:nvPr/>
            </p:nvSpPr>
            <p:spPr bwMode="auto">
              <a:xfrm>
                <a:off x="2650" y="8002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57" name="Group 482"/>
            <p:cNvGrpSpPr>
              <a:grpSpLocks/>
            </p:cNvGrpSpPr>
            <p:nvPr/>
          </p:nvGrpSpPr>
          <p:grpSpPr bwMode="auto">
            <a:xfrm>
              <a:off x="3840" y="3820"/>
              <a:ext cx="1917" cy="173"/>
              <a:chOff x="4378" y="8002"/>
              <a:chExt cx="1152" cy="403"/>
            </a:xfrm>
          </p:grpSpPr>
          <p:sp>
            <p:nvSpPr>
              <p:cNvPr id="118876" name="Rectangle 326"/>
              <p:cNvSpPr>
                <a:spLocks noChangeArrowheads="1"/>
              </p:cNvSpPr>
              <p:nvPr/>
            </p:nvSpPr>
            <p:spPr bwMode="auto">
              <a:xfrm>
                <a:off x="4378" y="8002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(27:13-23)*; </a:t>
                </a: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chương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29–30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77" name="Rectangle 481"/>
              <p:cNvSpPr>
                <a:spLocks noChangeArrowheads="1"/>
              </p:cNvSpPr>
              <p:nvPr/>
            </p:nvSpPr>
            <p:spPr bwMode="auto">
              <a:xfrm>
                <a:off x="4378" y="8002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8875" name="Rectangle 483"/>
            <p:cNvSpPr>
              <a:spLocks noChangeArrowheads="1"/>
            </p:cNvSpPr>
            <p:nvPr/>
          </p:nvSpPr>
          <p:spPr bwMode="auto">
            <a:xfrm>
              <a:off x="4" y="3990"/>
              <a:ext cx="1917" cy="173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8859" name="Group 486"/>
            <p:cNvGrpSpPr>
              <a:grpSpLocks/>
            </p:cNvGrpSpPr>
            <p:nvPr/>
          </p:nvGrpSpPr>
          <p:grpSpPr bwMode="auto">
            <a:xfrm>
              <a:off x="1920" y="3990"/>
              <a:ext cx="1917" cy="173"/>
              <a:chOff x="2650" y="8405"/>
              <a:chExt cx="1728" cy="403"/>
            </a:xfrm>
          </p:grpSpPr>
          <p:sp>
            <p:nvSpPr>
              <p:cNvPr id="118872" name="Rectangle 328"/>
              <p:cNvSpPr>
                <a:spLocks noChangeArrowheads="1"/>
              </p:cNvSpPr>
              <p:nvPr/>
            </p:nvSpPr>
            <p:spPr bwMode="auto">
              <a:xfrm>
                <a:off x="2650" y="8405"/>
                <a:ext cx="17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23:1-7</a:t>
                </a: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73" name="Rectangle 485"/>
              <p:cNvSpPr>
                <a:spLocks noChangeArrowheads="1"/>
              </p:cNvSpPr>
              <p:nvPr/>
            </p:nvSpPr>
            <p:spPr bwMode="auto">
              <a:xfrm>
                <a:off x="2650" y="8405"/>
                <a:ext cx="1728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60" name="Group 488"/>
            <p:cNvGrpSpPr>
              <a:grpSpLocks/>
            </p:cNvGrpSpPr>
            <p:nvPr/>
          </p:nvGrpSpPr>
          <p:grpSpPr bwMode="auto">
            <a:xfrm>
              <a:off x="3843" y="3990"/>
              <a:ext cx="1917" cy="173"/>
              <a:chOff x="4378" y="8405"/>
              <a:chExt cx="1152" cy="403"/>
            </a:xfrm>
          </p:grpSpPr>
          <p:sp>
            <p:nvSpPr>
              <p:cNvPr id="118870" name="Rectangle 329"/>
              <p:cNvSpPr>
                <a:spLocks noChangeArrowheads="1"/>
              </p:cNvSpPr>
              <p:nvPr/>
            </p:nvSpPr>
            <p:spPr bwMode="auto">
              <a:xfrm>
                <a:off x="4378" y="8405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chương</a:t>
                </a:r>
                <a:r>
                  <a:rPr lang="en-US" altLang="en-US" sz="18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800" b="1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31</a:t>
                </a:r>
                <a:endParaRPr lang="en-US" altLang="en-US" sz="1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71" name="Rectangle 487"/>
              <p:cNvSpPr>
                <a:spLocks noChangeArrowheads="1"/>
              </p:cNvSpPr>
              <p:nvPr/>
            </p:nvSpPr>
            <p:spPr bwMode="auto">
              <a:xfrm>
                <a:off x="4378" y="8405"/>
                <a:ext cx="1152" cy="403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61" name="Group 490"/>
            <p:cNvGrpSpPr>
              <a:grpSpLocks/>
            </p:cNvGrpSpPr>
            <p:nvPr/>
          </p:nvGrpSpPr>
          <p:grpSpPr bwMode="auto">
            <a:xfrm>
              <a:off x="4" y="4168"/>
              <a:ext cx="1917" cy="115"/>
              <a:chOff x="0" y="8808"/>
              <a:chExt cx="2650" cy="518"/>
            </a:xfrm>
          </p:grpSpPr>
          <p:sp>
            <p:nvSpPr>
              <p:cNvPr id="118868" name="Rectangle 330"/>
              <p:cNvSpPr>
                <a:spLocks noChangeArrowheads="1"/>
              </p:cNvSpPr>
              <p:nvPr/>
            </p:nvSpPr>
            <p:spPr bwMode="auto">
              <a:xfrm>
                <a:off x="0" y="8808"/>
                <a:ext cx="2650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*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Kẻ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ác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chết</a:t>
                </a:r>
                <a:endParaRPr lang="en-US" altLang="en-US" sz="14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69" name="Rectangle 489"/>
              <p:cNvSpPr>
                <a:spLocks noChangeArrowheads="1"/>
              </p:cNvSpPr>
              <p:nvPr/>
            </p:nvSpPr>
            <p:spPr bwMode="auto">
              <a:xfrm>
                <a:off x="0" y="8808"/>
                <a:ext cx="2650" cy="5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62" name="Group 492"/>
            <p:cNvGrpSpPr>
              <a:grpSpLocks/>
            </p:cNvGrpSpPr>
            <p:nvPr/>
          </p:nvGrpSpPr>
          <p:grpSpPr bwMode="auto">
            <a:xfrm>
              <a:off x="1920" y="4168"/>
              <a:ext cx="1917" cy="115"/>
              <a:chOff x="2650" y="8808"/>
              <a:chExt cx="1728" cy="518"/>
            </a:xfrm>
          </p:grpSpPr>
          <p:sp>
            <p:nvSpPr>
              <p:cNvPr id="118866" name="Rectangle 331"/>
              <p:cNvSpPr>
                <a:spLocks noChangeArrowheads="1"/>
              </p:cNvSpPr>
              <p:nvPr/>
            </p:nvSpPr>
            <p:spPr bwMode="auto">
              <a:xfrm>
                <a:off x="2650" y="8808"/>
                <a:ext cx="17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67" name="Rectangle 491"/>
              <p:cNvSpPr>
                <a:spLocks noChangeArrowheads="1"/>
              </p:cNvSpPr>
              <p:nvPr/>
            </p:nvSpPr>
            <p:spPr bwMode="auto">
              <a:xfrm>
                <a:off x="2650" y="8808"/>
                <a:ext cx="1728" cy="5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8863" name="Group 494"/>
            <p:cNvGrpSpPr>
              <a:grpSpLocks/>
            </p:cNvGrpSpPr>
            <p:nvPr/>
          </p:nvGrpSpPr>
          <p:grpSpPr bwMode="auto">
            <a:xfrm>
              <a:off x="3843" y="4168"/>
              <a:ext cx="1917" cy="115"/>
              <a:chOff x="4378" y="8808"/>
              <a:chExt cx="1152" cy="518"/>
            </a:xfrm>
          </p:grpSpPr>
          <p:sp>
            <p:nvSpPr>
              <p:cNvPr id="118864" name="Rectangle 332"/>
              <p:cNvSpPr>
                <a:spLocks noChangeArrowheads="1"/>
              </p:cNvSpPr>
              <p:nvPr/>
            </p:nvSpPr>
            <p:spPr bwMode="auto">
              <a:xfrm>
                <a:off x="4378" y="8808"/>
                <a:ext cx="115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i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Zuck, Bible Knowledge Commentary</a:t>
                </a:r>
                <a:r>
                  <a:rPr lang="en-US" altLang="en-US" sz="14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, 1:728</a:t>
                </a:r>
                <a:endParaRPr lang="en-US" altLang="en-US" sz="1400" b="1" i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8865" name="Rectangle 493"/>
              <p:cNvSpPr>
                <a:spLocks noChangeArrowheads="1"/>
              </p:cNvSpPr>
              <p:nvPr/>
            </p:nvSpPr>
            <p:spPr bwMode="auto">
              <a:xfrm>
                <a:off x="4378" y="8808"/>
                <a:ext cx="1152" cy="5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34" name="Rectangle 261"/>
          <p:cNvSpPr>
            <a:spLocks noChangeArrowheads="1"/>
          </p:cNvSpPr>
          <p:nvPr/>
        </p:nvSpPr>
        <p:spPr bwMode="auto">
          <a:xfrm>
            <a:off x="0" y="3371057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Rectangle 265"/>
          <p:cNvSpPr>
            <a:spLocks noChangeArrowheads="1"/>
          </p:cNvSpPr>
          <p:nvPr/>
        </p:nvSpPr>
        <p:spPr bwMode="auto">
          <a:xfrm>
            <a:off x="-184943" y="3644185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Rectangle 269"/>
          <p:cNvSpPr>
            <a:spLocks noChangeArrowheads="1"/>
          </p:cNvSpPr>
          <p:nvPr/>
        </p:nvSpPr>
        <p:spPr bwMode="auto">
          <a:xfrm>
            <a:off x="-33521" y="3926682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Rectangle 273"/>
          <p:cNvSpPr>
            <a:spLocks noChangeArrowheads="1"/>
          </p:cNvSpPr>
          <p:nvPr/>
        </p:nvSpPr>
        <p:spPr bwMode="auto">
          <a:xfrm>
            <a:off x="-35173" y="4181476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Rectangle 277"/>
          <p:cNvSpPr>
            <a:spLocks noChangeArrowheads="1"/>
          </p:cNvSpPr>
          <p:nvPr/>
        </p:nvSpPr>
        <p:spPr bwMode="auto">
          <a:xfrm>
            <a:off x="-76696" y="4443884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Rectangle 261"/>
          <p:cNvSpPr>
            <a:spLocks noChangeArrowheads="1"/>
          </p:cNvSpPr>
          <p:nvPr/>
        </p:nvSpPr>
        <p:spPr bwMode="auto">
          <a:xfrm>
            <a:off x="-85557" y="5232400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Rectangle 265"/>
          <p:cNvSpPr>
            <a:spLocks noChangeArrowheads="1"/>
          </p:cNvSpPr>
          <p:nvPr/>
        </p:nvSpPr>
        <p:spPr bwMode="auto">
          <a:xfrm>
            <a:off x="-343011" y="5519157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Rectangle 269"/>
          <p:cNvSpPr>
            <a:spLocks noChangeArrowheads="1"/>
          </p:cNvSpPr>
          <p:nvPr/>
        </p:nvSpPr>
        <p:spPr bwMode="auto">
          <a:xfrm>
            <a:off x="-85557" y="5790699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 273"/>
          <p:cNvSpPr>
            <a:spLocks noChangeArrowheads="1"/>
          </p:cNvSpPr>
          <p:nvPr/>
        </p:nvSpPr>
        <p:spPr bwMode="auto">
          <a:xfrm>
            <a:off x="-54647" y="6073274"/>
            <a:ext cx="342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Rectangle 277"/>
          <p:cNvSpPr>
            <a:spLocks noChangeArrowheads="1"/>
          </p:cNvSpPr>
          <p:nvPr/>
        </p:nvSpPr>
        <p:spPr bwMode="auto">
          <a:xfrm>
            <a:off x="-85557" y="6355849"/>
            <a:ext cx="3001373" cy="24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562600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Dàn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ý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19811" name="Group 133"/>
          <p:cNvGrpSpPr>
            <a:grpSpLocks/>
          </p:cNvGrpSpPr>
          <p:nvPr/>
        </p:nvGrpSpPr>
        <p:grpSpPr bwMode="auto">
          <a:xfrm>
            <a:off x="1" y="990600"/>
            <a:ext cx="8961438" cy="5888038"/>
            <a:chOff x="0" y="397"/>
            <a:chExt cx="5645" cy="3937"/>
          </a:xfrm>
        </p:grpSpPr>
        <p:grpSp>
          <p:nvGrpSpPr>
            <p:cNvPr id="119813" name="Group 48"/>
            <p:cNvGrpSpPr>
              <a:grpSpLocks/>
            </p:cNvGrpSpPr>
            <p:nvPr/>
          </p:nvGrpSpPr>
          <p:grpSpPr bwMode="auto">
            <a:xfrm>
              <a:off x="115" y="397"/>
              <a:ext cx="5530" cy="345"/>
              <a:chOff x="0" y="0"/>
              <a:chExt cx="5530" cy="345"/>
            </a:xfrm>
          </p:grpSpPr>
          <p:sp>
            <p:nvSpPr>
              <p:cNvPr id="119935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30" cy="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8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altLang="en-US" sz="28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altLang="en-US" sz="28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 van </a:t>
                </a:r>
                <a:r>
                  <a:rPr lang="en-US" altLang="en-US" sz="28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endParaRPr lang="en-US" altLang="en-US" sz="2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36" name="Rectangle 4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30" cy="345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4" name="Group 50"/>
            <p:cNvGrpSpPr>
              <a:grpSpLocks/>
            </p:cNvGrpSpPr>
            <p:nvPr/>
          </p:nvGrpSpPr>
          <p:grpSpPr bwMode="auto">
            <a:xfrm>
              <a:off x="115" y="743"/>
              <a:ext cx="2074" cy="392"/>
              <a:chOff x="0" y="345"/>
              <a:chExt cx="2074" cy="634"/>
            </a:xfrm>
          </p:grpSpPr>
          <p:sp>
            <p:nvSpPr>
              <p:cNvPr id="119933" name="Rectangle 7"/>
              <p:cNvSpPr>
                <a:spLocks noChangeArrowheads="1"/>
              </p:cNvSpPr>
              <p:nvPr/>
            </p:nvSpPr>
            <p:spPr bwMode="auto">
              <a:xfrm>
                <a:off x="0" y="345"/>
                <a:ext cx="207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34" name="Rectangle 49"/>
              <p:cNvSpPr>
                <a:spLocks noChangeArrowheads="1"/>
              </p:cNvSpPr>
              <p:nvPr/>
            </p:nvSpPr>
            <p:spPr bwMode="auto">
              <a:xfrm>
                <a:off x="0" y="345"/>
                <a:ext cx="2074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5" name="Group 52"/>
            <p:cNvGrpSpPr>
              <a:grpSpLocks/>
            </p:cNvGrpSpPr>
            <p:nvPr/>
          </p:nvGrpSpPr>
          <p:grpSpPr bwMode="auto">
            <a:xfrm>
              <a:off x="2189" y="743"/>
              <a:ext cx="1152" cy="392"/>
              <a:chOff x="2074" y="345"/>
              <a:chExt cx="1152" cy="634"/>
            </a:xfrm>
          </p:grpSpPr>
          <p:sp>
            <p:nvSpPr>
              <p:cNvPr id="119931" name="Rectangle 8"/>
              <p:cNvSpPr>
                <a:spLocks noChangeArrowheads="1"/>
              </p:cNvSpPr>
              <p:nvPr/>
            </p:nvSpPr>
            <p:spPr bwMode="auto">
              <a:xfrm>
                <a:off x="2074" y="345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 van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endPara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32" name="Rectangle 51"/>
              <p:cNvSpPr>
                <a:spLocks noChangeArrowheads="1"/>
              </p:cNvSpPr>
              <p:nvPr/>
            </p:nvSpPr>
            <p:spPr bwMode="auto">
              <a:xfrm>
                <a:off x="2074" y="345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6" name="Group 54"/>
            <p:cNvGrpSpPr>
              <a:grpSpLocks/>
            </p:cNvGrpSpPr>
            <p:nvPr/>
          </p:nvGrpSpPr>
          <p:grpSpPr bwMode="auto">
            <a:xfrm>
              <a:off x="3341" y="743"/>
              <a:ext cx="1152" cy="392"/>
              <a:chOff x="3226" y="345"/>
              <a:chExt cx="1152" cy="634"/>
            </a:xfrm>
          </p:grpSpPr>
          <p:sp>
            <p:nvSpPr>
              <p:cNvPr id="119929" name="Rectangle 9"/>
              <p:cNvSpPr>
                <a:spLocks noChangeArrowheads="1"/>
              </p:cNvSpPr>
              <p:nvPr/>
            </p:nvSpPr>
            <p:spPr bwMode="auto">
              <a:xfrm>
                <a:off x="3226" y="345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 van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ĐCT</a:t>
                </a:r>
                <a:endPara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30" name="Rectangle 53"/>
              <p:cNvSpPr>
                <a:spLocks noChangeArrowheads="1"/>
              </p:cNvSpPr>
              <p:nvPr/>
            </p:nvSpPr>
            <p:spPr bwMode="auto">
              <a:xfrm>
                <a:off x="3226" y="345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7" name="Group 56"/>
            <p:cNvGrpSpPr>
              <a:grpSpLocks/>
            </p:cNvGrpSpPr>
            <p:nvPr/>
          </p:nvGrpSpPr>
          <p:grpSpPr bwMode="auto">
            <a:xfrm>
              <a:off x="4493" y="743"/>
              <a:ext cx="1152" cy="392"/>
              <a:chOff x="4378" y="345"/>
              <a:chExt cx="1152" cy="634"/>
            </a:xfrm>
          </p:grpSpPr>
          <p:sp>
            <p:nvSpPr>
              <p:cNvPr id="119927" name="Rectangle 10"/>
              <p:cNvSpPr>
                <a:spLocks noChangeArrowheads="1"/>
              </p:cNvSpPr>
              <p:nvPr/>
            </p:nvSpPr>
            <p:spPr bwMode="auto">
              <a:xfrm>
                <a:off x="4378" y="345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oán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thù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28" name="Rectangle 55"/>
              <p:cNvSpPr>
                <a:spLocks noChangeArrowheads="1"/>
              </p:cNvSpPr>
              <p:nvPr/>
            </p:nvSpPr>
            <p:spPr bwMode="auto">
              <a:xfrm>
                <a:off x="4378" y="345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8" name="Group 58"/>
            <p:cNvGrpSpPr>
              <a:grpSpLocks/>
            </p:cNvGrpSpPr>
            <p:nvPr/>
          </p:nvGrpSpPr>
          <p:grpSpPr bwMode="auto">
            <a:xfrm>
              <a:off x="0" y="1136"/>
              <a:ext cx="2189" cy="297"/>
              <a:chOff x="-115" y="979"/>
              <a:chExt cx="2189" cy="480"/>
            </a:xfrm>
          </p:grpSpPr>
          <p:sp>
            <p:nvSpPr>
              <p:cNvPr id="119925" name="Rectangle 11"/>
              <p:cNvSpPr>
                <a:spLocks noChangeArrowheads="1"/>
              </p:cNvSpPr>
              <p:nvPr/>
            </p:nvSpPr>
            <p:spPr bwMode="auto">
              <a:xfrm>
                <a:off x="-115" y="998"/>
                <a:ext cx="2074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độc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mở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en-US" sz="14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chương</a:t>
                </a:r>
                <a:r>
                  <a:rPr lang="en-US" altLang="en-US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3)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26" name="Rectangle 57"/>
              <p:cNvSpPr>
                <a:spLocks noChangeArrowheads="1"/>
              </p:cNvSpPr>
              <p:nvPr/>
            </p:nvSpPr>
            <p:spPr bwMode="auto">
              <a:xfrm>
                <a:off x="0" y="979"/>
                <a:ext cx="2074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19" name="Group 60"/>
            <p:cNvGrpSpPr>
              <a:grpSpLocks/>
            </p:cNvGrpSpPr>
            <p:nvPr/>
          </p:nvGrpSpPr>
          <p:grpSpPr bwMode="auto">
            <a:xfrm>
              <a:off x="2189" y="1135"/>
              <a:ext cx="1152" cy="285"/>
              <a:chOff x="2074" y="979"/>
              <a:chExt cx="1152" cy="461"/>
            </a:xfrm>
          </p:grpSpPr>
          <p:sp>
            <p:nvSpPr>
              <p:cNvPr id="119923" name="Rectangle 12"/>
              <p:cNvSpPr>
                <a:spLocks noChangeArrowheads="1"/>
              </p:cNvSpPr>
              <p:nvPr/>
            </p:nvSpPr>
            <p:spPr bwMode="auto">
              <a:xfrm>
                <a:off x="2074" y="979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3:11-19, 24-26 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24" name="Rectangle 59"/>
              <p:cNvSpPr>
                <a:spLocks noChangeArrowheads="1"/>
              </p:cNvSpPr>
              <p:nvPr/>
            </p:nvSpPr>
            <p:spPr bwMode="auto">
              <a:xfrm>
                <a:off x="2074" y="979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0" name="Group 62"/>
            <p:cNvGrpSpPr>
              <a:grpSpLocks/>
            </p:cNvGrpSpPr>
            <p:nvPr/>
          </p:nvGrpSpPr>
          <p:grpSpPr bwMode="auto">
            <a:xfrm>
              <a:off x="3341" y="1135"/>
              <a:ext cx="1152" cy="285"/>
              <a:chOff x="3226" y="979"/>
              <a:chExt cx="1152" cy="461"/>
            </a:xfrm>
          </p:grpSpPr>
          <p:sp>
            <p:nvSpPr>
              <p:cNvPr id="119921" name="Rectangle 13"/>
              <p:cNvSpPr>
                <a:spLocks noChangeArrowheads="1"/>
              </p:cNvSpPr>
              <p:nvPr/>
            </p:nvSpPr>
            <p:spPr bwMode="auto">
              <a:xfrm>
                <a:off x="3226" y="979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3:20-23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22" name="Rectangle 61"/>
              <p:cNvSpPr>
                <a:spLocks noChangeArrowheads="1"/>
              </p:cNvSpPr>
              <p:nvPr/>
            </p:nvSpPr>
            <p:spPr bwMode="auto">
              <a:xfrm>
                <a:off x="3226" y="979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1" name="Group 64"/>
            <p:cNvGrpSpPr>
              <a:grpSpLocks/>
            </p:cNvGrpSpPr>
            <p:nvPr/>
          </p:nvGrpSpPr>
          <p:grpSpPr bwMode="auto">
            <a:xfrm>
              <a:off x="4493" y="1135"/>
              <a:ext cx="1152" cy="285"/>
              <a:chOff x="4378" y="979"/>
              <a:chExt cx="1152" cy="461"/>
            </a:xfrm>
          </p:grpSpPr>
          <p:sp>
            <p:nvSpPr>
              <p:cNvPr id="119919" name="Rectangle 14"/>
              <p:cNvSpPr>
                <a:spLocks noChangeArrowheads="1"/>
              </p:cNvSpPr>
              <p:nvPr/>
            </p:nvSpPr>
            <p:spPr bwMode="auto">
              <a:xfrm>
                <a:off x="4378" y="979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3:3-10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20" name="Rectangle 63"/>
              <p:cNvSpPr>
                <a:spLocks noChangeArrowheads="1"/>
              </p:cNvSpPr>
              <p:nvPr/>
            </p:nvSpPr>
            <p:spPr bwMode="auto">
              <a:xfrm>
                <a:off x="4378" y="979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2" name="Group 66"/>
            <p:cNvGrpSpPr>
              <a:grpSpLocks/>
            </p:cNvGrpSpPr>
            <p:nvPr/>
          </p:nvGrpSpPr>
          <p:grpSpPr bwMode="auto">
            <a:xfrm>
              <a:off x="115" y="1420"/>
              <a:ext cx="2074" cy="285"/>
              <a:chOff x="0" y="1440"/>
              <a:chExt cx="2074" cy="461"/>
            </a:xfrm>
          </p:grpSpPr>
          <p:sp>
            <p:nvSpPr>
              <p:cNvPr id="119917" name="Rectangle 15"/>
              <p:cNvSpPr>
                <a:spLocks noChangeArrowheads="1"/>
              </p:cNvSpPr>
              <p:nvPr/>
            </p:nvSpPr>
            <p:spPr bwMode="auto">
              <a:xfrm>
                <a:off x="0" y="1440"/>
                <a:ext cx="2074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(6–7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18" name="Rectangle 65"/>
              <p:cNvSpPr>
                <a:spLocks noChangeArrowheads="1"/>
              </p:cNvSpPr>
              <p:nvPr/>
            </p:nvSpPr>
            <p:spPr bwMode="auto">
              <a:xfrm>
                <a:off x="0" y="1440"/>
                <a:ext cx="2074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3" name="Group 68"/>
            <p:cNvGrpSpPr>
              <a:grpSpLocks/>
            </p:cNvGrpSpPr>
            <p:nvPr/>
          </p:nvGrpSpPr>
          <p:grpSpPr bwMode="auto">
            <a:xfrm>
              <a:off x="2189" y="1420"/>
              <a:ext cx="1152" cy="285"/>
              <a:chOff x="2074" y="1440"/>
              <a:chExt cx="1152" cy="461"/>
            </a:xfrm>
          </p:grpSpPr>
          <p:sp>
            <p:nvSpPr>
              <p:cNvPr id="119915" name="Rectangle 16"/>
              <p:cNvSpPr>
                <a:spLocks noChangeArrowheads="1"/>
              </p:cNvSpPr>
              <p:nvPr/>
            </p:nvSpPr>
            <p:spPr bwMode="auto">
              <a:xfrm>
                <a:off x="2074" y="144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6:1-12; 7:1-10 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16" name="Rectangle 67"/>
              <p:cNvSpPr>
                <a:spLocks noChangeArrowheads="1"/>
              </p:cNvSpPr>
              <p:nvPr/>
            </p:nvSpPr>
            <p:spPr bwMode="auto">
              <a:xfrm>
                <a:off x="2074" y="144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4" name="Group 70"/>
            <p:cNvGrpSpPr>
              <a:grpSpLocks/>
            </p:cNvGrpSpPr>
            <p:nvPr/>
          </p:nvGrpSpPr>
          <p:grpSpPr bwMode="auto">
            <a:xfrm>
              <a:off x="3341" y="1420"/>
              <a:ext cx="1152" cy="285"/>
              <a:chOff x="3226" y="1440"/>
              <a:chExt cx="1152" cy="461"/>
            </a:xfrm>
          </p:grpSpPr>
          <p:sp>
            <p:nvSpPr>
              <p:cNvPr id="119913" name="Rectangle 17"/>
              <p:cNvSpPr>
                <a:spLocks noChangeArrowheads="1"/>
              </p:cNvSpPr>
              <p:nvPr/>
            </p:nvSpPr>
            <p:spPr bwMode="auto">
              <a:xfrm>
                <a:off x="3226" y="144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7:12-21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14" name="Rectangle 69"/>
              <p:cNvSpPr>
                <a:spLocks noChangeArrowheads="1"/>
              </p:cNvSpPr>
              <p:nvPr/>
            </p:nvSpPr>
            <p:spPr bwMode="auto">
              <a:xfrm>
                <a:off x="3226" y="144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5" name="Group 72"/>
            <p:cNvGrpSpPr>
              <a:grpSpLocks/>
            </p:cNvGrpSpPr>
            <p:nvPr/>
          </p:nvGrpSpPr>
          <p:grpSpPr bwMode="auto">
            <a:xfrm>
              <a:off x="4493" y="1420"/>
              <a:ext cx="1152" cy="285"/>
              <a:chOff x="4378" y="1440"/>
              <a:chExt cx="1152" cy="461"/>
            </a:xfrm>
          </p:grpSpPr>
          <p:sp>
            <p:nvSpPr>
              <p:cNvPr id="119911" name="Rectangle 18"/>
              <p:cNvSpPr>
                <a:spLocks noChangeArrowheads="1"/>
              </p:cNvSpPr>
              <p:nvPr/>
            </p:nvSpPr>
            <p:spPr bwMode="auto">
              <a:xfrm>
                <a:off x="4378" y="144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6:13-20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12" name="Rectangle 71"/>
              <p:cNvSpPr>
                <a:spLocks noChangeArrowheads="1"/>
              </p:cNvSpPr>
              <p:nvPr/>
            </p:nvSpPr>
            <p:spPr bwMode="auto">
              <a:xfrm>
                <a:off x="4378" y="144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6" name="Group 74"/>
            <p:cNvGrpSpPr>
              <a:grpSpLocks/>
            </p:cNvGrpSpPr>
            <p:nvPr/>
          </p:nvGrpSpPr>
          <p:grpSpPr bwMode="auto">
            <a:xfrm>
              <a:off x="115" y="1705"/>
              <a:ext cx="2074" cy="284"/>
              <a:chOff x="0" y="1901"/>
              <a:chExt cx="2074" cy="461"/>
            </a:xfrm>
          </p:grpSpPr>
          <p:sp>
            <p:nvSpPr>
              <p:cNvPr id="119909" name="Rectangle 19"/>
              <p:cNvSpPr>
                <a:spLocks noChangeArrowheads="1"/>
              </p:cNvSpPr>
              <p:nvPr/>
            </p:nvSpPr>
            <p:spPr bwMode="auto">
              <a:xfrm>
                <a:off x="0" y="1901"/>
                <a:ext cx="2074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(9–10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910" name="Rectangle 73"/>
              <p:cNvSpPr>
                <a:spLocks noChangeArrowheads="1"/>
              </p:cNvSpPr>
              <p:nvPr/>
            </p:nvSpPr>
            <p:spPr bwMode="auto">
              <a:xfrm>
                <a:off x="0" y="1901"/>
                <a:ext cx="2074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7" name="Group 76"/>
            <p:cNvGrpSpPr>
              <a:grpSpLocks/>
            </p:cNvGrpSpPr>
            <p:nvPr/>
          </p:nvGrpSpPr>
          <p:grpSpPr bwMode="auto">
            <a:xfrm>
              <a:off x="2189" y="1705"/>
              <a:ext cx="1152" cy="284"/>
              <a:chOff x="2074" y="1901"/>
              <a:chExt cx="1152" cy="461"/>
            </a:xfrm>
          </p:grpSpPr>
          <p:sp>
            <p:nvSpPr>
              <p:cNvPr id="119907" name="Rectangle 20"/>
              <p:cNvSpPr>
                <a:spLocks noChangeArrowheads="1"/>
              </p:cNvSpPr>
              <p:nvPr/>
            </p:nvSpPr>
            <p:spPr bwMode="auto">
              <a:xfrm>
                <a:off x="2074" y="190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9:25-31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08" name="Rectangle 75"/>
              <p:cNvSpPr>
                <a:spLocks noChangeArrowheads="1"/>
              </p:cNvSpPr>
              <p:nvPr/>
            </p:nvSpPr>
            <p:spPr bwMode="auto">
              <a:xfrm>
                <a:off x="2074" y="190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8" name="Group 78"/>
            <p:cNvGrpSpPr>
              <a:grpSpLocks/>
            </p:cNvGrpSpPr>
            <p:nvPr/>
          </p:nvGrpSpPr>
          <p:grpSpPr bwMode="auto">
            <a:xfrm>
              <a:off x="3341" y="1705"/>
              <a:ext cx="1152" cy="284"/>
              <a:chOff x="3226" y="1901"/>
              <a:chExt cx="1152" cy="461"/>
            </a:xfrm>
          </p:grpSpPr>
          <p:sp>
            <p:nvSpPr>
              <p:cNvPr id="119905" name="Rectangle 21"/>
              <p:cNvSpPr>
                <a:spLocks noChangeArrowheads="1"/>
              </p:cNvSpPr>
              <p:nvPr/>
            </p:nvSpPr>
            <p:spPr bwMode="auto">
              <a:xfrm>
                <a:off x="3226" y="190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9:17-23; 10:8-17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06" name="Rectangle 77"/>
              <p:cNvSpPr>
                <a:spLocks noChangeArrowheads="1"/>
              </p:cNvSpPr>
              <p:nvPr/>
            </p:nvSpPr>
            <p:spPr bwMode="auto">
              <a:xfrm>
                <a:off x="3226" y="190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29" name="Group 80"/>
            <p:cNvGrpSpPr>
              <a:grpSpLocks/>
            </p:cNvGrpSpPr>
            <p:nvPr/>
          </p:nvGrpSpPr>
          <p:grpSpPr bwMode="auto">
            <a:xfrm>
              <a:off x="4493" y="1705"/>
              <a:ext cx="1152" cy="284"/>
              <a:chOff x="4378" y="1901"/>
              <a:chExt cx="1152" cy="461"/>
            </a:xfrm>
          </p:grpSpPr>
          <p:sp>
            <p:nvSpPr>
              <p:cNvPr id="119903" name="Rectangle 22"/>
              <p:cNvSpPr>
                <a:spLocks noChangeArrowheads="1"/>
              </p:cNvSpPr>
              <p:nvPr/>
            </p:nvSpPr>
            <p:spPr bwMode="auto">
              <a:xfrm>
                <a:off x="4378" y="190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04" name="Rectangle 79"/>
              <p:cNvSpPr>
                <a:spLocks noChangeArrowheads="1"/>
              </p:cNvSpPr>
              <p:nvPr/>
            </p:nvSpPr>
            <p:spPr bwMode="auto">
              <a:xfrm>
                <a:off x="4378" y="190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902" name="Rectangle 81"/>
            <p:cNvSpPr>
              <a:spLocks noChangeArrowheads="1"/>
            </p:cNvSpPr>
            <p:nvPr/>
          </p:nvSpPr>
          <p:spPr bwMode="auto">
            <a:xfrm>
              <a:off x="115" y="1989"/>
              <a:ext cx="2074" cy="392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9831" name="Group 84"/>
            <p:cNvGrpSpPr>
              <a:grpSpLocks/>
            </p:cNvGrpSpPr>
            <p:nvPr/>
          </p:nvGrpSpPr>
          <p:grpSpPr bwMode="auto">
            <a:xfrm>
              <a:off x="2189" y="1989"/>
              <a:ext cx="1152" cy="392"/>
              <a:chOff x="2074" y="2362"/>
              <a:chExt cx="1152" cy="634"/>
            </a:xfrm>
          </p:grpSpPr>
          <p:sp>
            <p:nvSpPr>
              <p:cNvPr id="119899" name="Rectangle 24"/>
              <p:cNvSpPr>
                <a:spLocks noChangeArrowheads="1"/>
              </p:cNvSpPr>
              <p:nvPr/>
            </p:nvSpPr>
            <p:spPr bwMode="auto">
              <a:xfrm>
                <a:off x="2074" y="236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14:1-6, 7-15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900" name="Rectangle 83"/>
              <p:cNvSpPr>
                <a:spLocks noChangeArrowheads="1"/>
              </p:cNvSpPr>
              <p:nvPr/>
            </p:nvSpPr>
            <p:spPr bwMode="auto">
              <a:xfrm>
                <a:off x="2074" y="236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2" name="Group 86"/>
            <p:cNvGrpSpPr>
              <a:grpSpLocks/>
            </p:cNvGrpSpPr>
            <p:nvPr/>
          </p:nvGrpSpPr>
          <p:grpSpPr bwMode="auto">
            <a:xfrm>
              <a:off x="3341" y="1989"/>
              <a:ext cx="1152" cy="392"/>
              <a:chOff x="3226" y="2362"/>
              <a:chExt cx="1152" cy="634"/>
            </a:xfrm>
          </p:grpSpPr>
          <p:sp>
            <p:nvSpPr>
              <p:cNvPr id="119897" name="Rectangle 25"/>
              <p:cNvSpPr>
                <a:spLocks noChangeArrowheads="1"/>
              </p:cNvSpPr>
              <p:nvPr/>
            </p:nvSpPr>
            <p:spPr bwMode="auto">
              <a:xfrm>
                <a:off x="3226" y="236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13:3, 14-16, 23-27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98" name="Rectangle 85"/>
              <p:cNvSpPr>
                <a:spLocks noChangeArrowheads="1"/>
              </p:cNvSpPr>
              <p:nvPr/>
            </p:nvSpPr>
            <p:spPr bwMode="auto">
              <a:xfrm>
                <a:off x="3226" y="236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3" name="Group 88"/>
            <p:cNvGrpSpPr>
              <a:grpSpLocks/>
            </p:cNvGrpSpPr>
            <p:nvPr/>
          </p:nvGrpSpPr>
          <p:grpSpPr bwMode="auto">
            <a:xfrm>
              <a:off x="4493" y="1989"/>
              <a:ext cx="1152" cy="392"/>
              <a:chOff x="4378" y="2362"/>
              <a:chExt cx="1152" cy="634"/>
            </a:xfrm>
          </p:grpSpPr>
          <p:sp>
            <p:nvSpPr>
              <p:cNvPr id="119895" name="Rectangle 26"/>
              <p:cNvSpPr>
                <a:spLocks noChangeArrowheads="1"/>
              </p:cNvSpPr>
              <p:nvPr/>
            </p:nvSpPr>
            <p:spPr bwMode="auto">
              <a:xfrm>
                <a:off x="4378" y="236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96" name="Rectangle 87"/>
              <p:cNvSpPr>
                <a:spLocks noChangeArrowheads="1"/>
              </p:cNvSpPr>
              <p:nvPr/>
            </p:nvSpPr>
            <p:spPr bwMode="auto">
              <a:xfrm>
                <a:off x="4378" y="236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894" name="Rectangle 89"/>
            <p:cNvSpPr>
              <a:spLocks noChangeArrowheads="1"/>
            </p:cNvSpPr>
            <p:nvPr/>
          </p:nvSpPr>
          <p:spPr bwMode="auto">
            <a:xfrm>
              <a:off x="115" y="2381"/>
              <a:ext cx="2074" cy="392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9835" name="Group 92"/>
            <p:cNvGrpSpPr>
              <a:grpSpLocks/>
            </p:cNvGrpSpPr>
            <p:nvPr/>
          </p:nvGrpSpPr>
          <p:grpSpPr bwMode="auto">
            <a:xfrm>
              <a:off x="2189" y="2381"/>
              <a:ext cx="1152" cy="392"/>
              <a:chOff x="2074" y="2996"/>
              <a:chExt cx="1152" cy="634"/>
            </a:xfrm>
          </p:grpSpPr>
          <p:sp>
            <p:nvSpPr>
              <p:cNvPr id="119891" name="Rectangle 28"/>
              <p:cNvSpPr>
                <a:spLocks noChangeArrowheads="1"/>
              </p:cNvSpPr>
              <p:nvPr/>
            </p:nvSpPr>
            <p:spPr bwMode="auto">
              <a:xfrm>
                <a:off x="2074" y="299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17:4-10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92" name="Rectangle 91"/>
              <p:cNvSpPr>
                <a:spLocks noChangeArrowheads="1"/>
              </p:cNvSpPr>
              <p:nvPr/>
            </p:nvSpPr>
            <p:spPr bwMode="auto">
              <a:xfrm>
                <a:off x="2074" y="299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6" name="Group 94"/>
            <p:cNvGrpSpPr>
              <a:grpSpLocks/>
            </p:cNvGrpSpPr>
            <p:nvPr/>
          </p:nvGrpSpPr>
          <p:grpSpPr bwMode="auto">
            <a:xfrm>
              <a:off x="3341" y="2381"/>
              <a:ext cx="1152" cy="392"/>
              <a:chOff x="3226" y="2996"/>
              <a:chExt cx="1152" cy="634"/>
            </a:xfrm>
          </p:grpSpPr>
          <p:sp>
            <p:nvSpPr>
              <p:cNvPr id="119889" name="Rectangle 29"/>
              <p:cNvSpPr>
                <a:spLocks noChangeArrowheads="1"/>
              </p:cNvSpPr>
              <p:nvPr/>
            </p:nvSpPr>
            <p:spPr bwMode="auto">
              <a:xfrm>
                <a:off x="3226" y="299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16:9-14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90" name="Rectangle 93"/>
              <p:cNvSpPr>
                <a:spLocks noChangeArrowheads="1"/>
              </p:cNvSpPr>
              <p:nvPr/>
            </p:nvSpPr>
            <p:spPr bwMode="auto">
              <a:xfrm>
                <a:off x="3226" y="299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7" name="Group 96"/>
            <p:cNvGrpSpPr>
              <a:grpSpLocks/>
            </p:cNvGrpSpPr>
            <p:nvPr/>
          </p:nvGrpSpPr>
          <p:grpSpPr bwMode="auto">
            <a:xfrm>
              <a:off x="4493" y="2381"/>
              <a:ext cx="1152" cy="392"/>
              <a:chOff x="4378" y="2996"/>
              <a:chExt cx="1152" cy="634"/>
            </a:xfrm>
          </p:grpSpPr>
          <p:sp>
            <p:nvSpPr>
              <p:cNvPr id="119887" name="Rectangle 30"/>
              <p:cNvSpPr>
                <a:spLocks noChangeArrowheads="1"/>
              </p:cNvSpPr>
              <p:nvPr/>
            </p:nvSpPr>
            <p:spPr bwMode="auto">
              <a:xfrm>
                <a:off x="4378" y="299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88" name="Rectangle 95"/>
              <p:cNvSpPr>
                <a:spLocks noChangeArrowheads="1"/>
              </p:cNvSpPr>
              <p:nvPr/>
            </p:nvSpPr>
            <p:spPr bwMode="auto">
              <a:xfrm>
                <a:off x="4378" y="299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8" name="Group 98"/>
            <p:cNvGrpSpPr>
              <a:grpSpLocks/>
            </p:cNvGrpSpPr>
            <p:nvPr/>
          </p:nvGrpSpPr>
          <p:grpSpPr bwMode="auto">
            <a:xfrm>
              <a:off x="115" y="2773"/>
              <a:ext cx="2074" cy="285"/>
              <a:chOff x="0" y="3630"/>
              <a:chExt cx="2074" cy="461"/>
            </a:xfrm>
          </p:grpSpPr>
          <p:sp>
            <p:nvSpPr>
              <p:cNvPr id="119885" name="Rectangle 31"/>
              <p:cNvSpPr>
                <a:spLocks noChangeArrowheads="1"/>
              </p:cNvSpPr>
              <p:nvPr/>
            </p:nvSpPr>
            <p:spPr bwMode="auto">
              <a:xfrm>
                <a:off x="0" y="3630"/>
                <a:ext cx="2074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Gióp</a:t>
                </a:r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16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19)</a:t>
                </a:r>
                <a:endParaRPr lang="en-US" altLang="en-US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86" name="Rectangle 97"/>
              <p:cNvSpPr>
                <a:spLocks noChangeArrowheads="1"/>
              </p:cNvSpPr>
              <p:nvPr/>
            </p:nvSpPr>
            <p:spPr bwMode="auto">
              <a:xfrm>
                <a:off x="0" y="3630"/>
                <a:ext cx="2074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39" name="Group 100"/>
            <p:cNvGrpSpPr>
              <a:grpSpLocks/>
            </p:cNvGrpSpPr>
            <p:nvPr/>
          </p:nvGrpSpPr>
          <p:grpSpPr bwMode="auto">
            <a:xfrm>
              <a:off x="2189" y="2773"/>
              <a:ext cx="1152" cy="285"/>
              <a:chOff x="2074" y="3630"/>
              <a:chExt cx="1152" cy="461"/>
            </a:xfrm>
          </p:grpSpPr>
          <p:sp>
            <p:nvSpPr>
              <p:cNvPr id="119883" name="Rectangle 32"/>
              <p:cNvSpPr>
                <a:spLocks noChangeArrowheads="1"/>
              </p:cNvSpPr>
              <p:nvPr/>
            </p:nvSpPr>
            <p:spPr bwMode="auto">
              <a:xfrm>
                <a:off x="2074" y="363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84" name="Rectangle 99"/>
              <p:cNvSpPr>
                <a:spLocks noChangeArrowheads="1"/>
              </p:cNvSpPr>
              <p:nvPr/>
            </p:nvSpPr>
            <p:spPr bwMode="auto">
              <a:xfrm>
                <a:off x="2074" y="363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0" name="Group 102"/>
            <p:cNvGrpSpPr>
              <a:grpSpLocks/>
            </p:cNvGrpSpPr>
            <p:nvPr/>
          </p:nvGrpSpPr>
          <p:grpSpPr bwMode="auto">
            <a:xfrm>
              <a:off x="3341" y="2773"/>
              <a:ext cx="1152" cy="285"/>
              <a:chOff x="3226" y="3630"/>
              <a:chExt cx="1152" cy="461"/>
            </a:xfrm>
          </p:grpSpPr>
          <p:sp>
            <p:nvSpPr>
              <p:cNvPr id="119881" name="Rectangle 33"/>
              <p:cNvSpPr>
                <a:spLocks noChangeArrowheads="1"/>
              </p:cNvSpPr>
              <p:nvPr/>
            </p:nvSpPr>
            <p:spPr bwMode="auto">
              <a:xfrm>
                <a:off x="3226" y="363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19:7-12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82" name="Rectangle 101"/>
              <p:cNvSpPr>
                <a:spLocks noChangeArrowheads="1"/>
              </p:cNvSpPr>
              <p:nvPr/>
            </p:nvSpPr>
            <p:spPr bwMode="auto">
              <a:xfrm>
                <a:off x="3226" y="363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1" name="Group 104"/>
            <p:cNvGrpSpPr>
              <a:grpSpLocks/>
            </p:cNvGrpSpPr>
            <p:nvPr/>
          </p:nvGrpSpPr>
          <p:grpSpPr bwMode="auto">
            <a:xfrm>
              <a:off x="4493" y="2773"/>
              <a:ext cx="1152" cy="285"/>
              <a:chOff x="4378" y="3630"/>
              <a:chExt cx="1152" cy="461"/>
            </a:xfrm>
          </p:grpSpPr>
          <p:sp>
            <p:nvSpPr>
              <p:cNvPr id="119879" name="Rectangle 34"/>
              <p:cNvSpPr>
                <a:spLocks noChangeArrowheads="1"/>
              </p:cNvSpPr>
              <p:nvPr/>
            </p:nvSpPr>
            <p:spPr bwMode="auto">
              <a:xfrm>
                <a:off x="4378" y="3630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19:13-19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80" name="Rectangle 103"/>
              <p:cNvSpPr>
                <a:spLocks noChangeArrowheads="1"/>
              </p:cNvSpPr>
              <p:nvPr/>
            </p:nvSpPr>
            <p:spPr bwMode="auto">
              <a:xfrm>
                <a:off x="4378" y="3630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878" name="Rectangle 105"/>
            <p:cNvSpPr>
              <a:spLocks noChangeArrowheads="1"/>
            </p:cNvSpPr>
            <p:nvPr/>
          </p:nvSpPr>
          <p:spPr bwMode="auto">
            <a:xfrm>
              <a:off x="115" y="3058"/>
              <a:ext cx="2074" cy="285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9843" name="Group 108"/>
            <p:cNvGrpSpPr>
              <a:grpSpLocks/>
            </p:cNvGrpSpPr>
            <p:nvPr/>
          </p:nvGrpSpPr>
          <p:grpSpPr bwMode="auto">
            <a:xfrm>
              <a:off x="2189" y="3058"/>
              <a:ext cx="1152" cy="285"/>
              <a:chOff x="2074" y="4091"/>
              <a:chExt cx="1152" cy="461"/>
            </a:xfrm>
          </p:grpSpPr>
          <p:sp>
            <p:nvSpPr>
              <p:cNvPr id="119875" name="Rectangle 36"/>
              <p:cNvSpPr>
                <a:spLocks noChangeArrowheads="1"/>
              </p:cNvSpPr>
              <p:nvPr/>
            </p:nvSpPr>
            <p:spPr bwMode="auto">
              <a:xfrm>
                <a:off x="2074" y="409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76" name="Rectangle 107"/>
              <p:cNvSpPr>
                <a:spLocks noChangeArrowheads="1"/>
              </p:cNvSpPr>
              <p:nvPr/>
            </p:nvSpPr>
            <p:spPr bwMode="auto">
              <a:xfrm>
                <a:off x="2074" y="409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4" name="Group 110"/>
            <p:cNvGrpSpPr>
              <a:grpSpLocks/>
            </p:cNvGrpSpPr>
            <p:nvPr/>
          </p:nvGrpSpPr>
          <p:grpSpPr bwMode="auto">
            <a:xfrm>
              <a:off x="3341" y="3058"/>
              <a:ext cx="1152" cy="285"/>
              <a:chOff x="3226" y="4091"/>
              <a:chExt cx="1152" cy="461"/>
            </a:xfrm>
          </p:grpSpPr>
          <p:sp>
            <p:nvSpPr>
              <p:cNvPr id="119873" name="Rectangle 37"/>
              <p:cNvSpPr>
                <a:spLocks noChangeArrowheads="1"/>
              </p:cNvSpPr>
              <p:nvPr/>
            </p:nvSpPr>
            <p:spPr bwMode="auto">
              <a:xfrm>
                <a:off x="3226" y="409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74" name="Rectangle 109"/>
              <p:cNvSpPr>
                <a:spLocks noChangeArrowheads="1"/>
              </p:cNvSpPr>
              <p:nvPr/>
            </p:nvSpPr>
            <p:spPr bwMode="auto">
              <a:xfrm>
                <a:off x="3226" y="409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5" name="Group 112"/>
            <p:cNvGrpSpPr>
              <a:grpSpLocks/>
            </p:cNvGrpSpPr>
            <p:nvPr/>
          </p:nvGrpSpPr>
          <p:grpSpPr bwMode="auto">
            <a:xfrm>
              <a:off x="4493" y="3058"/>
              <a:ext cx="1152" cy="285"/>
              <a:chOff x="4378" y="4091"/>
              <a:chExt cx="1152" cy="461"/>
            </a:xfrm>
          </p:grpSpPr>
          <p:sp>
            <p:nvSpPr>
              <p:cNvPr id="119871" name="Rectangle 38"/>
              <p:cNvSpPr>
                <a:spLocks noChangeArrowheads="1"/>
              </p:cNvSpPr>
              <p:nvPr/>
            </p:nvSpPr>
            <p:spPr bwMode="auto">
              <a:xfrm>
                <a:off x="4378" y="4091"/>
                <a:ext cx="1152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72" name="Rectangle 111"/>
              <p:cNvSpPr>
                <a:spLocks noChangeArrowheads="1"/>
              </p:cNvSpPr>
              <p:nvPr/>
            </p:nvSpPr>
            <p:spPr bwMode="auto">
              <a:xfrm>
                <a:off x="4378" y="4091"/>
                <a:ext cx="1152" cy="46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870" name="Rectangle 113"/>
            <p:cNvSpPr>
              <a:spLocks noChangeArrowheads="1"/>
            </p:cNvSpPr>
            <p:nvPr/>
          </p:nvSpPr>
          <p:spPr bwMode="auto">
            <a:xfrm>
              <a:off x="115" y="3343"/>
              <a:ext cx="2074" cy="391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9847" name="Group 116"/>
            <p:cNvGrpSpPr>
              <a:grpSpLocks/>
            </p:cNvGrpSpPr>
            <p:nvPr/>
          </p:nvGrpSpPr>
          <p:grpSpPr bwMode="auto">
            <a:xfrm>
              <a:off x="2189" y="3343"/>
              <a:ext cx="1152" cy="391"/>
              <a:chOff x="2074" y="4552"/>
              <a:chExt cx="1152" cy="634"/>
            </a:xfrm>
          </p:grpSpPr>
          <p:sp>
            <p:nvSpPr>
              <p:cNvPr id="119867" name="Rectangle 40"/>
              <p:cNvSpPr>
                <a:spLocks noChangeArrowheads="1"/>
              </p:cNvSpPr>
              <p:nvPr/>
            </p:nvSpPr>
            <p:spPr bwMode="auto">
              <a:xfrm>
                <a:off x="2074" y="455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23:3-12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68" name="Rectangle 115"/>
              <p:cNvSpPr>
                <a:spLocks noChangeArrowheads="1"/>
              </p:cNvSpPr>
              <p:nvPr/>
            </p:nvSpPr>
            <p:spPr bwMode="auto">
              <a:xfrm>
                <a:off x="2074" y="455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8" name="Group 118"/>
            <p:cNvGrpSpPr>
              <a:grpSpLocks/>
            </p:cNvGrpSpPr>
            <p:nvPr/>
          </p:nvGrpSpPr>
          <p:grpSpPr bwMode="auto">
            <a:xfrm>
              <a:off x="3341" y="3343"/>
              <a:ext cx="1152" cy="391"/>
              <a:chOff x="3226" y="4552"/>
              <a:chExt cx="1152" cy="634"/>
            </a:xfrm>
          </p:grpSpPr>
          <p:sp>
            <p:nvSpPr>
              <p:cNvPr id="119865" name="Rectangle 41"/>
              <p:cNvSpPr>
                <a:spLocks noChangeArrowheads="1"/>
              </p:cNvSpPr>
              <p:nvPr/>
            </p:nvSpPr>
            <p:spPr bwMode="auto">
              <a:xfrm>
                <a:off x="3226" y="455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66" name="Rectangle 117"/>
              <p:cNvSpPr>
                <a:spLocks noChangeArrowheads="1"/>
              </p:cNvSpPr>
              <p:nvPr/>
            </p:nvSpPr>
            <p:spPr bwMode="auto">
              <a:xfrm>
                <a:off x="3226" y="455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49" name="Group 120"/>
            <p:cNvGrpSpPr>
              <a:grpSpLocks/>
            </p:cNvGrpSpPr>
            <p:nvPr/>
          </p:nvGrpSpPr>
          <p:grpSpPr bwMode="auto">
            <a:xfrm>
              <a:off x="4493" y="3343"/>
              <a:ext cx="1152" cy="391"/>
              <a:chOff x="4378" y="4552"/>
              <a:chExt cx="1152" cy="634"/>
            </a:xfrm>
          </p:grpSpPr>
          <p:sp>
            <p:nvSpPr>
              <p:cNvPr id="119863" name="Rectangle 42"/>
              <p:cNvSpPr>
                <a:spLocks noChangeArrowheads="1"/>
              </p:cNvSpPr>
              <p:nvPr/>
            </p:nvSpPr>
            <p:spPr bwMode="auto">
              <a:xfrm>
                <a:off x="4378" y="4552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 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64" name="Rectangle 119"/>
              <p:cNvSpPr>
                <a:spLocks noChangeArrowheads="1"/>
              </p:cNvSpPr>
              <p:nvPr/>
            </p:nvSpPr>
            <p:spPr bwMode="auto">
              <a:xfrm>
                <a:off x="4378" y="4552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862" name="Rectangle 121"/>
            <p:cNvSpPr>
              <a:spLocks noChangeArrowheads="1"/>
            </p:cNvSpPr>
            <p:nvPr/>
          </p:nvSpPr>
          <p:spPr bwMode="auto">
            <a:xfrm>
              <a:off x="115" y="3734"/>
              <a:ext cx="2074" cy="392"/>
            </a:xfrm>
            <a:prstGeom prst="rect">
              <a:avLst/>
            </a:prstGeom>
            <a:noFill/>
            <a:ln w="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9851" name="Group 124"/>
            <p:cNvGrpSpPr>
              <a:grpSpLocks/>
            </p:cNvGrpSpPr>
            <p:nvPr/>
          </p:nvGrpSpPr>
          <p:grpSpPr bwMode="auto">
            <a:xfrm>
              <a:off x="2189" y="3734"/>
              <a:ext cx="1152" cy="392"/>
              <a:chOff x="2074" y="5186"/>
              <a:chExt cx="1152" cy="634"/>
            </a:xfrm>
          </p:grpSpPr>
          <p:sp>
            <p:nvSpPr>
              <p:cNvPr id="119859" name="Rectangle 44"/>
              <p:cNvSpPr>
                <a:spLocks noChangeArrowheads="1"/>
              </p:cNvSpPr>
              <p:nvPr/>
            </p:nvSpPr>
            <p:spPr bwMode="auto">
              <a:xfrm>
                <a:off x="2074" y="518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29:2-6, 12-20; 30:16-19, 24-31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60" name="Rectangle 123"/>
              <p:cNvSpPr>
                <a:spLocks noChangeArrowheads="1"/>
              </p:cNvSpPr>
              <p:nvPr/>
            </p:nvSpPr>
            <p:spPr bwMode="auto">
              <a:xfrm>
                <a:off x="2074" y="518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52" name="Group 126"/>
            <p:cNvGrpSpPr>
              <a:grpSpLocks/>
            </p:cNvGrpSpPr>
            <p:nvPr/>
          </p:nvGrpSpPr>
          <p:grpSpPr bwMode="auto">
            <a:xfrm>
              <a:off x="3341" y="3734"/>
              <a:ext cx="1152" cy="392"/>
              <a:chOff x="3226" y="5186"/>
              <a:chExt cx="1152" cy="634"/>
            </a:xfrm>
          </p:grpSpPr>
          <p:sp>
            <p:nvSpPr>
              <p:cNvPr id="119857" name="Rectangle 45"/>
              <p:cNvSpPr>
                <a:spLocks noChangeArrowheads="1"/>
              </p:cNvSpPr>
              <p:nvPr/>
            </p:nvSpPr>
            <p:spPr bwMode="auto">
              <a:xfrm>
                <a:off x="3226" y="518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30:20-23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58" name="Rectangle 125"/>
              <p:cNvSpPr>
                <a:spLocks noChangeArrowheads="1"/>
              </p:cNvSpPr>
              <p:nvPr/>
            </p:nvSpPr>
            <p:spPr bwMode="auto">
              <a:xfrm>
                <a:off x="3226" y="518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19853" name="Group 128"/>
            <p:cNvGrpSpPr>
              <a:grpSpLocks/>
            </p:cNvGrpSpPr>
            <p:nvPr/>
          </p:nvGrpSpPr>
          <p:grpSpPr bwMode="auto">
            <a:xfrm>
              <a:off x="4493" y="3734"/>
              <a:ext cx="1152" cy="392"/>
              <a:chOff x="4378" y="5186"/>
              <a:chExt cx="1152" cy="634"/>
            </a:xfrm>
          </p:grpSpPr>
          <p:sp>
            <p:nvSpPr>
              <p:cNvPr id="119855" name="Rectangle 46"/>
              <p:cNvSpPr>
                <a:spLocks noChangeArrowheads="1"/>
              </p:cNvSpPr>
              <p:nvPr/>
            </p:nvSpPr>
            <p:spPr bwMode="auto">
              <a:xfrm>
                <a:off x="4378" y="5186"/>
                <a:ext cx="1152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30:1-15</a:t>
                </a:r>
                <a:endParaRPr lang="en-US" altLang="en-US" sz="20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856" name="Rectangle 127"/>
              <p:cNvSpPr>
                <a:spLocks noChangeArrowheads="1"/>
              </p:cNvSpPr>
              <p:nvPr/>
            </p:nvSpPr>
            <p:spPr bwMode="auto">
              <a:xfrm>
                <a:off x="4378" y="5186"/>
                <a:ext cx="1152" cy="63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9854" name="Text Box 132"/>
            <p:cNvSpPr txBox="1">
              <a:spLocks noChangeArrowheads="1"/>
            </p:cNvSpPr>
            <p:nvPr/>
          </p:nvSpPr>
          <p:spPr bwMode="auto">
            <a:xfrm>
              <a:off x="3208" y="4089"/>
              <a:ext cx="238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latin typeface="Arial Narrow" panose="020B0606020202030204" pitchFamily="34" charset="0"/>
                </a:rPr>
                <a:t>Zuck, </a:t>
              </a:r>
              <a:r>
                <a:rPr lang="en-US" altLang="en-US" sz="1800" i="1">
                  <a:latin typeface="Arial Narrow" panose="020B0606020202030204" pitchFamily="34" charset="0"/>
                </a:rPr>
                <a:t>Bible Knowledge Commentary</a:t>
              </a:r>
              <a:r>
                <a:rPr lang="en-US" altLang="en-US" sz="1800">
                  <a:latin typeface="Arial Narrow" panose="020B0606020202030204" pitchFamily="34" charset="0"/>
                </a:rPr>
                <a:t>, 1:362</a:t>
              </a:r>
            </a:p>
          </p:txBody>
        </p:sp>
      </p:grpSp>
      <p:sp>
        <p:nvSpPr>
          <p:cNvPr id="119812" name="Text Box 2"/>
          <p:cNvSpPr txBox="1">
            <a:spLocks noChangeArrowheads="1"/>
          </p:cNvSpPr>
          <p:nvPr/>
        </p:nvSpPr>
        <p:spPr bwMode="auto">
          <a:xfrm>
            <a:off x="7772400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359-370</a:t>
            </a:r>
          </a:p>
        </p:txBody>
      </p:sp>
      <p:sp>
        <p:nvSpPr>
          <p:cNvPr id="129" name="Rectangle 19"/>
          <p:cNvSpPr>
            <a:spLocks noChangeArrowheads="1"/>
          </p:cNvSpPr>
          <p:nvPr/>
        </p:nvSpPr>
        <p:spPr bwMode="auto">
          <a:xfrm>
            <a:off x="182563" y="3422183"/>
            <a:ext cx="3292475" cy="42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(12-14)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9"/>
          <p:cNvSpPr>
            <a:spLocks noChangeArrowheads="1"/>
          </p:cNvSpPr>
          <p:nvPr/>
        </p:nvSpPr>
        <p:spPr bwMode="auto">
          <a:xfrm>
            <a:off x="40896" y="4006948"/>
            <a:ext cx="3434142" cy="42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(16-17)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31"/>
          <p:cNvSpPr>
            <a:spLocks noChangeArrowheads="1"/>
          </p:cNvSpPr>
          <p:nvPr/>
        </p:nvSpPr>
        <p:spPr bwMode="auto">
          <a:xfrm>
            <a:off x="111729" y="4972787"/>
            <a:ext cx="3292475" cy="4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(21)</a:t>
            </a:r>
            <a:endParaRPr lang="en-US" alt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132" name="Rectangle 31"/>
          <p:cNvSpPr>
            <a:spLocks noChangeArrowheads="1"/>
          </p:cNvSpPr>
          <p:nvPr/>
        </p:nvSpPr>
        <p:spPr bwMode="auto">
          <a:xfrm>
            <a:off x="64650" y="5520564"/>
            <a:ext cx="3292475" cy="4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(23-24)</a:t>
            </a:r>
            <a:endParaRPr lang="en-US" alt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33" name="Rectangle 31"/>
          <p:cNvSpPr>
            <a:spLocks noChangeArrowheads="1"/>
          </p:cNvSpPr>
          <p:nvPr/>
        </p:nvSpPr>
        <p:spPr bwMode="auto">
          <a:xfrm>
            <a:off x="76995" y="6059174"/>
            <a:ext cx="3292475" cy="4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anchor="ctr" anchorCtr="1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(26-31)</a:t>
            </a:r>
            <a:endParaRPr lang="en-US" altLang="en-US" sz="1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562600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Dàn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ý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20835" name="Group 158"/>
          <p:cNvGrpSpPr>
            <a:grpSpLocks/>
          </p:cNvGrpSpPr>
          <p:nvPr/>
        </p:nvGrpSpPr>
        <p:grpSpPr bwMode="auto">
          <a:xfrm>
            <a:off x="176213" y="1262063"/>
            <a:ext cx="8791575" cy="4333875"/>
            <a:chOff x="-4" y="-4"/>
            <a:chExt cx="5538" cy="2730"/>
          </a:xfrm>
        </p:grpSpPr>
        <p:grpSp>
          <p:nvGrpSpPr>
            <p:cNvPr id="120838" name="Group 156"/>
            <p:cNvGrpSpPr>
              <a:grpSpLocks/>
            </p:cNvGrpSpPr>
            <p:nvPr/>
          </p:nvGrpSpPr>
          <p:grpSpPr bwMode="auto">
            <a:xfrm>
              <a:off x="0" y="0"/>
              <a:ext cx="5530" cy="2722"/>
              <a:chOff x="0" y="0"/>
              <a:chExt cx="5530" cy="2722"/>
            </a:xfrm>
          </p:grpSpPr>
          <p:grpSp>
            <p:nvGrpSpPr>
              <p:cNvPr id="120840" name="Group 139"/>
              <p:cNvGrpSpPr>
                <a:grpSpLocks/>
              </p:cNvGrpSpPr>
              <p:nvPr/>
            </p:nvGrpSpPr>
            <p:grpSpPr bwMode="auto">
              <a:xfrm>
                <a:off x="0" y="0"/>
                <a:ext cx="5530" cy="364"/>
                <a:chOff x="0" y="0"/>
                <a:chExt cx="5530" cy="364"/>
              </a:xfrm>
            </p:grpSpPr>
            <p:sp>
              <p:nvSpPr>
                <p:cNvPr id="120865" name="Rectangle 13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530" cy="364"/>
                </a:xfrm>
                <a:prstGeom prst="rect">
                  <a:avLst/>
                </a:prstGeom>
                <a:solidFill>
                  <a:srgbClr val="000000"/>
                </a:solidFill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FFFFFF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66" name="Rectangle 1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530" cy="3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Khái</a:t>
                  </a:r>
                  <a:r>
                    <a:rPr lang="en-US" altLang="en-US" b="1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quát</a:t>
                  </a:r>
                  <a:r>
                    <a:rPr lang="en-US" altLang="en-US" b="1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altLang="en-US" b="1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altLang="en-US" b="1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altLang="en-US" b="1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Ê-li-</a:t>
                  </a:r>
                  <a:r>
                    <a:rPr lang="en-US" altLang="en-US" b="1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</a:t>
                  </a:r>
                  <a:endParaRPr lang="en-US" altLang="en-US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0841" name="Group 141"/>
              <p:cNvGrpSpPr>
                <a:grpSpLocks/>
              </p:cNvGrpSpPr>
              <p:nvPr/>
            </p:nvGrpSpPr>
            <p:grpSpPr bwMode="auto">
              <a:xfrm>
                <a:off x="0" y="364"/>
                <a:ext cx="2765" cy="422"/>
                <a:chOff x="0" y="364"/>
                <a:chExt cx="2765" cy="422"/>
              </a:xfrm>
            </p:grpSpPr>
            <p:sp>
              <p:nvSpPr>
                <p:cNvPr id="120863" name="Rectangle 130"/>
                <p:cNvSpPr>
                  <a:spLocks noChangeArrowheads="1"/>
                </p:cNvSpPr>
                <p:nvPr/>
              </p:nvSpPr>
              <p:spPr bwMode="auto">
                <a:xfrm>
                  <a:off x="0" y="364"/>
                  <a:ext cx="2765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Lời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ai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oán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của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Gióp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64" name="Rectangle 140"/>
                <p:cNvSpPr>
                  <a:spLocks noChangeArrowheads="1"/>
                </p:cNvSpPr>
                <p:nvPr/>
              </p:nvSpPr>
              <p:spPr bwMode="auto">
                <a:xfrm>
                  <a:off x="0" y="364"/>
                  <a:ext cx="2765" cy="4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2" name="Group 143"/>
              <p:cNvGrpSpPr>
                <a:grpSpLocks/>
              </p:cNvGrpSpPr>
              <p:nvPr/>
            </p:nvGrpSpPr>
            <p:grpSpPr bwMode="auto">
              <a:xfrm>
                <a:off x="2765" y="364"/>
                <a:ext cx="2765" cy="422"/>
                <a:chOff x="2765" y="364"/>
                <a:chExt cx="2765" cy="422"/>
              </a:xfrm>
            </p:grpSpPr>
            <p:sp>
              <p:nvSpPr>
                <p:cNvPr id="120861" name="Rectangle 131"/>
                <p:cNvSpPr>
                  <a:spLocks noChangeArrowheads="1"/>
                </p:cNvSpPr>
                <p:nvPr/>
              </p:nvSpPr>
              <p:spPr bwMode="auto">
                <a:xfrm>
                  <a:off x="2765" y="364"/>
                  <a:ext cx="2765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Ê-li-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đáp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lời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6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65" y="364"/>
                  <a:ext cx="2765" cy="4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3" name="Group 145"/>
              <p:cNvGrpSpPr>
                <a:grpSpLocks/>
              </p:cNvGrpSpPr>
              <p:nvPr/>
            </p:nvGrpSpPr>
            <p:grpSpPr bwMode="auto">
              <a:xfrm>
                <a:off x="0" y="786"/>
                <a:ext cx="2765" cy="556"/>
                <a:chOff x="0" y="786"/>
                <a:chExt cx="2765" cy="556"/>
              </a:xfrm>
            </p:grpSpPr>
            <p:sp>
              <p:nvSpPr>
                <p:cNvPr id="120859" name="Rectangle 132"/>
                <p:cNvSpPr>
                  <a:spLocks noChangeArrowheads="1"/>
                </p:cNvSpPr>
                <p:nvPr/>
              </p:nvSpPr>
              <p:spPr bwMode="auto">
                <a:xfrm>
                  <a:off x="0" y="786"/>
                  <a:ext cx="2765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1. 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im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lặng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;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Ngài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trả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lời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tôi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. (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13:22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; 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33:13).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60" name="Rectangle 144"/>
                <p:cNvSpPr>
                  <a:spLocks noChangeArrowheads="1"/>
                </p:cNvSpPr>
                <p:nvPr/>
              </p:nvSpPr>
              <p:spPr bwMode="auto">
                <a:xfrm>
                  <a:off x="0" y="786"/>
                  <a:ext cx="2765" cy="55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4" name="Group 147"/>
              <p:cNvGrpSpPr>
                <a:grpSpLocks/>
              </p:cNvGrpSpPr>
              <p:nvPr/>
            </p:nvGrpSpPr>
            <p:grpSpPr bwMode="auto">
              <a:xfrm>
                <a:off x="2765" y="786"/>
                <a:ext cx="2765" cy="556"/>
                <a:chOff x="2765" y="786"/>
                <a:chExt cx="2765" cy="556"/>
              </a:xfrm>
            </p:grpSpPr>
            <p:sp>
              <p:nvSpPr>
                <p:cNvPr id="120857" name="Rectangle 133"/>
                <p:cNvSpPr>
                  <a:spLocks noChangeArrowheads="1"/>
                </p:cNvSpPr>
                <p:nvPr/>
              </p:nvSpPr>
              <p:spPr bwMode="auto">
                <a:xfrm>
                  <a:off x="2765" y="786"/>
                  <a:ext cx="2765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Phát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biểu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thứ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nhất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: 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phán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qua –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giấc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mơ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&amp;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nỗi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đau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(33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).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58" name="Rectangle 146"/>
                <p:cNvSpPr>
                  <a:spLocks noChangeArrowheads="1"/>
                </p:cNvSpPr>
                <p:nvPr/>
              </p:nvSpPr>
              <p:spPr bwMode="auto">
                <a:xfrm>
                  <a:off x="2765" y="786"/>
                  <a:ext cx="2765" cy="55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5" name="Group 149"/>
              <p:cNvGrpSpPr>
                <a:grpSpLocks/>
              </p:cNvGrpSpPr>
              <p:nvPr/>
            </p:nvGrpSpPr>
            <p:grpSpPr bwMode="auto">
              <a:xfrm>
                <a:off x="0" y="1342"/>
                <a:ext cx="2765" cy="690"/>
                <a:chOff x="0" y="1342"/>
                <a:chExt cx="2765" cy="690"/>
              </a:xfrm>
            </p:grpSpPr>
            <p:sp>
              <p:nvSpPr>
                <p:cNvPr id="120855" name="Rectangle 134"/>
                <p:cNvSpPr>
                  <a:spLocks noChangeArrowheads="1"/>
                </p:cNvSpPr>
                <p:nvPr/>
              </p:nvSpPr>
              <p:spPr bwMode="auto">
                <a:xfrm>
                  <a:off x="0" y="1342"/>
                  <a:ext cx="2765" cy="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2. 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bằng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;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Ngài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giải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cứu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tôi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khỏi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sự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đau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khổ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tôi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. (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19:6-7; 27:2; 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34:5-6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)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56" name="Rectangle 148"/>
                <p:cNvSpPr>
                  <a:spLocks noChangeArrowheads="1"/>
                </p:cNvSpPr>
                <p:nvPr/>
              </p:nvSpPr>
              <p:spPr bwMode="auto">
                <a:xfrm>
                  <a:off x="0" y="1342"/>
                  <a:ext cx="276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6" name="Group 151"/>
              <p:cNvGrpSpPr>
                <a:grpSpLocks/>
              </p:cNvGrpSpPr>
              <p:nvPr/>
            </p:nvGrpSpPr>
            <p:grpSpPr bwMode="auto">
              <a:xfrm>
                <a:off x="2765" y="1342"/>
                <a:ext cx="2765" cy="690"/>
                <a:chOff x="2765" y="1342"/>
                <a:chExt cx="2765" cy="690"/>
              </a:xfrm>
            </p:grpSpPr>
            <p:sp>
              <p:nvSpPr>
                <p:cNvPr id="120853" name="Rectangle 135"/>
                <p:cNvSpPr>
                  <a:spLocks noChangeArrowheads="1"/>
                </p:cNvSpPr>
                <p:nvPr/>
              </p:nvSpPr>
              <p:spPr bwMode="auto">
                <a:xfrm>
                  <a:off x="2765" y="1342"/>
                  <a:ext cx="2765" cy="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Phát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biểu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thứ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hai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: 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bình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(34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).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54" name="Rectangle 150"/>
                <p:cNvSpPr>
                  <a:spLocks noChangeArrowheads="1"/>
                </p:cNvSpPr>
                <p:nvPr/>
              </p:nvSpPr>
              <p:spPr bwMode="auto">
                <a:xfrm>
                  <a:off x="2765" y="1342"/>
                  <a:ext cx="276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7" name="Group 153"/>
              <p:cNvGrpSpPr>
                <a:grpSpLocks/>
              </p:cNvGrpSpPr>
              <p:nvPr/>
            </p:nvGrpSpPr>
            <p:grpSpPr bwMode="auto">
              <a:xfrm>
                <a:off x="0" y="2032"/>
                <a:ext cx="2765" cy="690"/>
                <a:chOff x="0" y="2032"/>
                <a:chExt cx="2765" cy="690"/>
              </a:xfrm>
            </p:grpSpPr>
            <p:sp>
              <p:nvSpPr>
                <p:cNvPr id="120851" name="Rectangle 136"/>
                <p:cNvSpPr>
                  <a:spLocks noChangeArrowheads="1"/>
                </p:cNvSpPr>
                <p:nvPr/>
              </p:nvSpPr>
              <p:spPr bwMode="auto">
                <a:xfrm>
                  <a:off x="0" y="2032"/>
                  <a:ext cx="2765" cy="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3. 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quan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tâm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,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Ngài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không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ban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thưởng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cho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sự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vô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tội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của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tôi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. (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10:7; 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35:3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).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0" y="2032"/>
                  <a:ext cx="276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20848" name="Group 155"/>
              <p:cNvGrpSpPr>
                <a:grpSpLocks/>
              </p:cNvGrpSpPr>
              <p:nvPr/>
            </p:nvGrpSpPr>
            <p:grpSpPr bwMode="auto">
              <a:xfrm>
                <a:off x="2765" y="2032"/>
                <a:ext cx="2765" cy="690"/>
                <a:chOff x="2765" y="2032"/>
                <a:chExt cx="2765" cy="690"/>
              </a:xfrm>
            </p:grpSpPr>
            <p:sp>
              <p:nvSpPr>
                <p:cNvPr id="120849" name="Rectangle 137"/>
                <p:cNvSpPr>
                  <a:spLocks noChangeArrowheads="1"/>
                </p:cNvSpPr>
                <p:nvPr/>
              </p:nvSpPr>
              <p:spPr bwMode="auto">
                <a:xfrm>
                  <a:off x="2765" y="2032"/>
                  <a:ext cx="2765" cy="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Phát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biểu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thứ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3: ĐCT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là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tối</a:t>
                  </a: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altLang="en-US" sz="2400" b="1" dirty="0" err="1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cao</a:t>
                  </a:r>
                  <a:endParaRPr lang="en-US" altLang="en-US" sz="2400" b="1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(35</a:t>
                  </a:r>
                  <a:r>
                    <a:rPr lang="en-US" altLang="en-US" sz="2400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)</a:t>
                  </a:r>
                  <a:endParaRPr lang="en-US" altLang="en-US" sz="24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0850" name="Rectangle 154"/>
                <p:cNvSpPr>
                  <a:spLocks noChangeArrowheads="1"/>
                </p:cNvSpPr>
                <p:nvPr/>
              </p:nvSpPr>
              <p:spPr bwMode="auto">
                <a:xfrm>
                  <a:off x="2765" y="2032"/>
                  <a:ext cx="2765" cy="6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20839" name="Rectangle 157"/>
            <p:cNvSpPr>
              <a:spLocks noChangeArrowheads="1"/>
            </p:cNvSpPr>
            <p:nvPr/>
          </p:nvSpPr>
          <p:spPr bwMode="auto">
            <a:xfrm>
              <a:off x="-4" y="-4"/>
              <a:ext cx="5538" cy="2730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20836" name="Text Box 159"/>
          <p:cNvSpPr txBox="1">
            <a:spLocks noChangeArrowheads="1"/>
          </p:cNvSpPr>
          <p:nvPr/>
        </p:nvSpPr>
        <p:spPr bwMode="auto">
          <a:xfrm>
            <a:off x="5105400" y="5600700"/>
            <a:ext cx="375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Arial Narrow" panose="020B0606020202030204" pitchFamily="34" charset="0"/>
              </a:rPr>
              <a:t>Zuck, </a:t>
            </a:r>
            <a:r>
              <a:rPr lang="en-US" altLang="en-US" sz="1600" i="1">
                <a:latin typeface="Arial Narrow" panose="020B0606020202030204" pitchFamily="34" charset="0"/>
              </a:rPr>
              <a:t>Bible Knowledge Commentary</a:t>
            </a:r>
            <a:r>
              <a:rPr lang="en-US" altLang="en-US" sz="1600">
                <a:latin typeface="Arial Narrow" panose="020B0606020202030204" pitchFamily="34" charset="0"/>
              </a:rPr>
              <a:t>, 1:756, 755</a:t>
            </a:r>
            <a:endParaRPr lang="en-US" altLang="en-US" sz="2000"/>
          </a:p>
        </p:txBody>
      </p:sp>
      <p:sp>
        <p:nvSpPr>
          <p:cNvPr id="120837" name="Text Box 2"/>
          <p:cNvSpPr txBox="1">
            <a:spLocks noChangeArrowheads="1"/>
          </p:cNvSpPr>
          <p:nvPr/>
        </p:nvSpPr>
        <p:spPr bwMode="auto">
          <a:xfrm>
            <a:off x="7772400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359-370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52513"/>
            <a:ext cx="9261476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 Box 2"/>
          <p:cNvSpPr txBox="1">
            <a:spLocks noChangeArrowheads="1"/>
          </p:cNvSpPr>
          <p:nvPr/>
        </p:nvSpPr>
        <p:spPr bwMode="auto">
          <a:xfrm>
            <a:off x="8382000" y="762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367</a:t>
            </a:r>
          </a:p>
        </p:txBody>
      </p:sp>
      <p:sp>
        <p:nvSpPr>
          <p:cNvPr id="121860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52400"/>
            <a:ext cx="7993062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zh-CN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altLang="zh-CN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(32–37)</a:t>
            </a:r>
            <a:endParaRPr lang="en-US" altLang="en-US" sz="3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861" name="Group 60"/>
          <p:cNvGrpSpPr>
            <a:grpSpLocks/>
          </p:cNvGrpSpPr>
          <p:nvPr/>
        </p:nvGrpSpPr>
        <p:grpSpPr bwMode="auto">
          <a:xfrm>
            <a:off x="3419475" y="1177925"/>
            <a:ext cx="5724525" cy="5756275"/>
            <a:chOff x="2202" y="576"/>
            <a:chExt cx="3606" cy="3626"/>
          </a:xfrm>
        </p:grpSpPr>
        <p:sp>
          <p:nvSpPr>
            <p:cNvPr id="121863" name="Text Box 61"/>
            <p:cNvSpPr txBox="1">
              <a:spLocks noChangeArrowheads="1"/>
            </p:cNvSpPr>
            <p:nvPr/>
          </p:nvSpPr>
          <p:spPr bwMode="auto">
            <a:xfrm>
              <a:off x="2202" y="576"/>
              <a:ext cx="3606" cy="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Phát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biểu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thứ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nhất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cả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bốn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người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(32:6-9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ba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người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(32:10-14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Gióp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(32:15–33:33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 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Phát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biểu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thứ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hai</a:t>
              </a:r>
              <a:endParaRPr lang="en-US" altLang="en-US" sz="2400" b="1" u="sng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ba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người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(34:1-15)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Gióp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(34:16-37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 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Phát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biểu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thứ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ba</a:t>
              </a:r>
              <a:endParaRPr lang="en-US" altLang="en-US" sz="2400" b="1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Gióp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(35:1-3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ba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người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(35:4-16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 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 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Phát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biểu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thứ</a:t>
              </a:r>
              <a:r>
                <a:rPr lang="en-US" altLang="en-US" sz="2400" b="1" u="sng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u="sng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tư</a:t>
              </a:r>
              <a:endParaRPr lang="en-US" altLang="en-US" sz="2400" b="1" u="sng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Gióp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(36:1–37:1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ba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người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(37:2-13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endParaRPr lang="en-US" altLang="en-US" sz="2400" b="1" dirty="0">
                <a:solidFill>
                  <a:srgbClr val="FFFFFF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Với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Gióp</a:t>
              </a:r>
              <a:r>
                <a:rPr lang="en-US" altLang="en-US" sz="2400" b="1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 (37:14-24</a:t>
              </a:r>
              <a:r>
                <a:rPr lang="en-US" altLang="en-US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)</a:t>
              </a:r>
              <a:r>
                <a:rPr lang="en-US" altLang="en-US" sz="2400" b="1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21864" name="Text Box 62"/>
            <p:cNvSpPr txBox="1">
              <a:spLocks noChangeArrowheads="1"/>
            </p:cNvSpPr>
            <p:nvPr/>
          </p:nvSpPr>
          <p:spPr bwMode="auto">
            <a:xfrm>
              <a:off x="3792" y="3914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21862" name="Text Box 63"/>
          <p:cNvSpPr txBox="1">
            <a:spLocks noChangeArrowheads="1"/>
          </p:cNvSpPr>
          <p:nvPr/>
        </p:nvSpPr>
        <p:spPr bwMode="auto">
          <a:xfrm>
            <a:off x="1758950" y="6400800"/>
            <a:ext cx="7169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rial Narrow" panose="020B0606020202030204" pitchFamily="34" charset="0"/>
              </a:rPr>
              <a:t>Adapted at 35:4-16 from Roy B. Zuck, </a:t>
            </a:r>
            <a:r>
              <a:rPr lang="en-US" altLang="en-US" sz="2000" i="1">
                <a:solidFill>
                  <a:srgbClr val="000000"/>
                </a:solidFill>
                <a:latin typeface="Arial Narrow" panose="020B0606020202030204" pitchFamily="34" charset="0"/>
              </a:rPr>
              <a:t>Bible Knowledge Commentary,</a:t>
            </a:r>
            <a:r>
              <a:rPr lang="en-US" altLang="en-US" sz="2000">
                <a:solidFill>
                  <a:srgbClr val="000000"/>
                </a:solidFill>
                <a:latin typeface="Arial Narrow" panose="020B0606020202030204" pitchFamily="34" charset="0"/>
              </a:rPr>
              <a:t> 1:755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5562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Dàn</a:t>
            </a:r>
            <a:r>
              <a:rPr lang="en-US" altLang="zh-CN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ý</a:t>
            </a:r>
            <a:endParaRPr lang="en-US" altLang="en-US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123907" name="Text Box 22"/>
          <p:cNvSpPr txBox="1">
            <a:spLocks noChangeArrowheads="1"/>
          </p:cNvSpPr>
          <p:nvPr/>
        </p:nvSpPr>
        <p:spPr bwMode="auto">
          <a:xfrm>
            <a:off x="228600" y="959306"/>
            <a:ext cx="8686800" cy="535531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u="sng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Gióp</a:t>
            </a:r>
            <a:endParaRPr lang="en-US" altLang="en-US" sz="2000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33:9a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(6:10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9:21; 10:7; 12:4; 16:17; 31:6).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33:9b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(13:23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23:11).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33:9c 		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(9:20-21</a:t>
            </a:r>
            <a:r>
              <a:rPr lang="en-US" altLang="ja-JP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10:7; 27:6).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33:10a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“ĐCT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(10:6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33:10b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(13:24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19:11).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33:11a 		"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(13:27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33:11b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vi-VN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 các dấu chân con từng bước một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(7:17-20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10:14; 13:27).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34:5a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'"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9:15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20; 27:6).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34:5b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“ĐCT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tước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đoạt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(19:6-7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27:2).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34:6a 		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(27:5-6</a:t>
            </a:r>
            <a:r>
              <a:rPr lang="en-US" altLang="ja-JP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34:6b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(10:7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34:6d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(6:4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16:13).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34:9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ĐCT" (21:15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alt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35:2 		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ĐCT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(13:18; 23:7).</a:t>
            </a: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35:3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(21:15</a:t>
            </a:r>
            <a:r>
              <a:rPr lang="en-US" altLang="ja-JP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Ê-li-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5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36:23 		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(ĐCT)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(19:6-7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8" name="Text Box 23"/>
          <p:cNvSpPr txBox="1">
            <a:spLocks noChangeArrowheads="1"/>
          </p:cNvSpPr>
          <p:nvPr/>
        </p:nvSpPr>
        <p:spPr bwMode="auto">
          <a:xfrm>
            <a:off x="6477000" y="6583363"/>
            <a:ext cx="2482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Arial Narrow" panose="020B0606020202030204" pitchFamily="34" charset="0"/>
              </a:rPr>
              <a:t>Zuck, </a:t>
            </a:r>
            <a:r>
              <a:rPr lang="en-US" altLang="en-US" sz="1200" i="1">
                <a:latin typeface="Arial Narrow" panose="020B0606020202030204" pitchFamily="34" charset="0"/>
              </a:rPr>
              <a:t>Bible Knowledge Commentary</a:t>
            </a:r>
            <a:r>
              <a:rPr lang="en-US" altLang="en-US" sz="1200">
                <a:latin typeface="Arial Narrow" panose="020B0606020202030204" pitchFamily="34" charset="0"/>
              </a:rPr>
              <a:t>, 1:758</a:t>
            </a:r>
          </a:p>
        </p:txBody>
      </p:sp>
      <p:sp>
        <p:nvSpPr>
          <p:cNvPr id="123909" name="Text Box 2"/>
          <p:cNvSpPr txBox="1">
            <a:spLocks noChangeArrowheads="1"/>
          </p:cNvSpPr>
          <p:nvPr/>
        </p:nvSpPr>
        <p:spPr bwMode="auto">
          <a:xfrm>
            <a:off x="7772400" y="444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359-370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066800"/>
            <a:ext cx="7162800" cy="1905000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Kỳ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giữa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kỳ</a:t>
            </a:r>
            <a:r>
              <a:rPr lang="en-US" altLang="en-US" b="1" smtClean="0"/>
              <a:t> </a:t>
            </a:r>
            <a:r>
              <a:rPr lang="en-US" altLang="ja-JP" sz="4000" b="1" smtClean="0"/>
              <a:t>(</a:t>
            </a:r>
            <a:r>
              <a:rPr lang="en-US" altLang="ja-JP" sz="4000" b="1" dirty="0" smtClean="0"/>
              <a:t>38–41)</a:t>
            </a:r>
            <a:endParaRPr lang="en-US" altLang="en-US" dirty="0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7239000" cy="1101725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b="1" u="sng" dirty="0" err="1" smtClean="0"/>
              <a:t>Phần</a:t>
            </a:r>
            <a:r>
              <a:rPr lang="en-US" altLang="en-US" b="1" u="sng" dirty="0" smtClean="0"/>
              <a:t> 1 (</a:t>
            </a:r>
            <a:r>
              <a:rPr lang="en-US" altLang="en-US" b="1" u="sng" dirty="0" err="1" smtClean="0"/>
              <a:t>Câu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trả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lời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ngắn</a:t>
            </a:r>
            <a:r>
              <a:rPr lang="en-US" altLang="en-US" b="1" u="sng" dirty="0" smtClean="0"/>
              <a:t>, 38:1–40:5)</a:t>
            </a:r>
            <a:r>
              <a:rPr lang="en-US" altLang="en-US" b="1" dirty="0" smtClean="0"/>
              <a:t>: </a:t>
            </a:r>
            <a:r>
              <a:rPr lang="en-US" altLang="en-US" b="1" dirty="0" err="1" smtClean="0"/>
              <a:t>Hãy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trả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lời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một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trong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các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câu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hỏi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của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tôi</a:t>
            </a:r>
            <a:r>
              <a:rPr lang="en-US" altLang="en-US" b="1" dirty="0" smtClean="0"/>
              <a:t>?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b="1" u="sng" dirty="0" err="1" smtClean="0"/>
              <a:t>Phần</a:t>
            </a:r>
            <a:r>
              <a:rPr lang="en-US" altLang="en-US" b="1" u="sng" dirty="0" smtClean="0"/>
              <a:t> 2 (</a:t>
            </a:r>
            <a:r>
              <a:rPr lang="en-US" altLang="en-US" b="1" u="sng" dirty="0" err="1" smtClean="0"/>
              <a:t>Những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câu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hỏi</a:t>
            </a:r>
            <a:r>
              <a:rPr lang="en-US" altLang="en-US" b="1" u="sng" dirty="0" smtClean="0"/>
              <a:t>, 40:6–41:34)</a:t>
            </a:r>
            <a:r>
              <a:rPr lang="en-US" altLang="en-US" b="1" dirty="0" smtClean="0"/>
              <a:t>: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371600" y="50292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b="1" dirty="0" err="1" smtClean="0"/>
              <a:t>Ngươi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có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đặc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điểm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nào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của</a:t>
            </a:r>
            <a:r>
              <a:rPr lang="en-US" altLang="en-US" sz="2400" b="1" dirty="0" smtClean="0"/>
              <a:t> ta? (</a:t>
            </a:r>
            <a:r>
              <a:rPr lang="en-US" altLang="en-US" sz="2400" b="1" dirty="0"/>
              <a:t>40:6-14)?</a:t>
            </a:r>
          </a:p>
          <a:p>
            <a:pPr eaLnBrk="1" hangingPunct="1"/>
            <a:r>
              <a:rPr lang="en-US" altLang="en-US" sz="2400" b="1" dirty="0" err="1" smtClean="0"/>
              <a:t>Ngươi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mạnh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hơn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khủng</a:t>
            </a:r>
            <a:r>
              <a:rPr lang="en-US" altLang="en-US" sz="2400" b="1" dirty="0" smtClean="0"/>
              <a:t> long </a:t>
            </a:r>
            <a:r>
              <a:rPr lang="en-US" altLang="en-US" sz="2400" b="1" dirty="0" err="1" smtClean="0"/>
              <a:t>thể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nào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(40:15-24</a:t>
            </a:r>
            <a:r>
              <a:rPr lang="en-US" altLang="en-US" sz="2400" b="1" dirty="0"/>
              <a:t>)?</a:t>
            </a:r>
          </a:p>
          <a:p>
            <a:pPr eaLnBrk="1" hangingPunct="1"/>
            <a:r>
              <a:rPr lang="en-US" altLang="en-US" sz="2400" b="1" dirty="0" err="1" smtClean="0"/>
              <a:t>Ngươi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mạnh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hơn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rồng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thể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nào</a:t>
            </a:r>
            <a:r>
              <a:rPr lang="en-US" altLang="en-US" sz="2400" b="1" dirty="0" smtClean="0"/>
              <a:t> (41</a:t>
            </a:r>
            <a:r>
              <a:rPr lang="en-US" altLang="en-US" sz="2400" b="1" dirty="0"/>
              <a:t>)?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8305800" y="149225"/>
            <a:ext cx="692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369</a:t>
            </a: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le 1"/>
          <p:cNvSpPr>
            <a:spLocks noGrp="1"/>
          </p:cNvSpPr>
          <p:nvPr>
            <p:ph type="title"/>
          </p:nvPr>
        </p:nvSpPr>
        <p:spPr>
          <a:xfrm>
            <a:off x="611188" y="-1139825"/>
            <a:ext cx="7770812" cy="1141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en-US" dirty="0" smtClean="0">
                <a:latin typeface="Arial" charset="0"/>
                <a:ea typeface="+mj-ea"/>
                <a:cs typeface="+mj-cs"/>
              </a:rPr>
              <a:t>When Bad Things Happen to Good People</a:t>
            </a:r>
          </a:p>
        </p:txBody>
      </p:sp>
      <p:pic>
        <p:nvPicPr>
          <p:cNvPr id="59395" name="Picture 2" descr="Group Disa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/>
          <a:stretch>
            <a:fillRect/>
          </a:stretch>
        </p:blipFill>
        <p:spPr bwMode="auto">
          <a:xfrm>
            <a:off x="0" y="0"/>
            <a:ext cx="9464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ad-things-good-peo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1617">
            <a:off x="4137025" y="411163"/>
            <a:ext cx="46228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-36513" y="5373688"/>
            <a:ext cx="5075238" cy="148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ea typeface="Geneva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i="1">
                <a:solidFill>
                  <a:schemeClr val="bg1"/>
                </a:solidFill>
              </a:rPr>
              <a:t>Nhóm nhỏ: Bạn có đồng ý với tựa đề này không?</a:t>
            </a:r>
            <a:endParaRPr lang="en-US" altLang="en-US" sz="3600" b="1" i="1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985683">
            <a:off x="57198" y="1502760"/>
            <a:ext cx="4232932" cy="18651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ĐIỀU XẤU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xảy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NGƯỜI TỐT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j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40184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2"/>
          <p:cNvSpPr txBox="1">
            <a:spLocks noChangeArrowheads="1"/>
          </p:cNvSpPr>
          <p:nvPr/>
        </p:nvSpPr>
        <p:spPr bwMode="auto">
          <a:xfrm>
            <a:off x="8145463" y="-26988"/>
            <a:ext cx="1035050" cy="5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</a:t>
            </a:r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5562600" cy="6858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Dàn</a:t>
            </a:r>
            <a:r>
              <a:rPr lang="en-US" altLang="en-US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ý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8" y="3815080"/>
            <a:ext cx="4572000" cy="3046988"/>
          </a:xfrm>
          <a:prstGeom prst="rect">
            <a:avLst/>
          </a:prstGeom>
          <a:solidFill>
            <a:srgbClr val="8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III.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42)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đầu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phục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về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hiểu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được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trị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rồi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cầu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nguyện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cho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bạn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mình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được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phục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hồi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sản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con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cái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sức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khỏe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xác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nhận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phước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hạnh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người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chấp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nhận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kế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hoạch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ĐCT.</a:t>
            </a:r>
            <a:endParaRPr lang="en-US" altLang="zh-CN" sz="2400" b="1" dirty="0">
              <a:solidFill>
                <a:srgbClr val="FFFFFF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266113" y="190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848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tương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phản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Gióp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chương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42</a:t>
            </a:r>
          </a:p>
        </p:txBody>
      </p:sp>
      <p:grpSp>
        <p:nvGrpSpPr>
          <p:cNvPr id="128004" name="Group 6"/>
          <p:cNvGrpSpPr>
            <a:grpSpLocks/>
          </p:cNvGrpSpPr>
          <p:nvPr/>
        </p:nvGrpSpPr>
        <p:grpSpPr bwMode="auto">
          <a:xfrm>
            <a:off x="76200" y="892175"/>
            <a:ext cx="8915400" cy="5737225"/>
            <a:chOff x="0" y="0"/>
            <a:chExt cx="4002" cy="4190"/>
          </a:xfrm>
        </p:grpSpPr>
        <p:grpSp>
          <p:nvGrpSpPr>
            <p:cNvPr id="128005" name="Group 7"/>
            <p:cNvGrpSpPr>
              <a:grpSpLocks/>
            </p:cNvGrpSpPr>
            <p:nvPr/>
          </p:nvGrpSpPr>
          <p:grpSpPr bwMode="auto">
            <a:xfrm>
              <a:off x="0" y="0"/>
              <a:ext cx="806" cy="432"/>
              <a:chOff x="0" y="0"/>
              <a:chExt cx="806" cy="432"/>
            </a:xfrm>
          </p:grpSpPr>
          <p:sp>
            <p:nvSpPr>
              <p:cNvPr id="128063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06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64" name="Rectangle 9"/>
              <p:cNvSpPr>
                <a:spLocks noChangeArrowheads="1"/>
              </p:cNvSpPr>
              <p:nvPr/>
            </p:nvSpPr>
            <p:spPr bwMode="auto">
              <a:xfrm>
                <a:off x="43" y="0"/>
                <a:ext cx="720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 </a:t>
                </a: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28006" name="Group 10"/>
            <p:cNvGrpSpPr>
              <a:grpSpLocks/>
            </p:cNvGrpSpPr>
            <p:nvPr/>
          </p:nvGrpSpPr>
          <p:grpSpPr bwMode="auto">
            <a:xfrm>
              <a:off x="806" y="0"/>
              <a:ext cx="1490" cy="432"/>
              <a:chOff x="806" y="0"/>
              <a:chExt cx="1490" cy="432"/>
            </a:xfrm>
          </p:grpSpPr>
          <p:sp>
            <p:nvSpPr>
              <p:cNvPr id="128061" name="Rectangle 11"/>
              <p:cNvSpPr>
                <a:spLocks noChangeArrowheads="1"/>
              </p:cNvSpPr>
              <p:nvPr/>
            </p:nvSpPr>
            <p:spPr bwMode="auto">
              <a:xfrm>
                <a:off x="806" y="0"/>
                <a:ext cx="1490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62" name="Rectangle 12"/>
              <p:cNvSpPr>
                <a:spLocks noChangeArrowheads="1"/>
              </p:cNvSpPr>
              <p:nvPr/>
            </p:nvSpPr>
            <p:spPr bwMode="auto">
              <a:xfrm>
                <a:off x="849" y="0"/>
                <a:ext cx="1404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 dirty="0" err="1" smtClean="0">
                    <a:solidFill>
                      <a:srgbClr val="FFFFFF"/>
                    </a:solidFill>
                    <a:latin typeface="Arial Black" panose="020B0A04020102020204" pitchFamily="34" charset="0"/>
                    <a:ea typeface="SimSun" panose="02010600030101010101" pitchFamily="2" charset="-122"/>
                  </a:rPr>
                  <a:t>Gióp</a:t>
                </a:r>
                <a:r>
                  <a:rPr lang="en-US" altLang="zh-CN" sz="2800" b="1" dirty="0" smtClean="0">
                    <a:solidFill>
                      <a:srgbClr val="FFFFFF"/>
                    </a:solidFill>
                    <a:latin typeface="Arial Black" panose="020B0A0402010202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800" b="1" dirty="0">
                    <a:solidFill>
                      <a:srgbClr val="FFFFFF"/>
                    </a:solidFill>
                    <a:latin typeface="Arial Black" panose="020B0A04020102020204" pitchFamily="34" charset="0"/>
                    <a:ea typeface="SimSun" panose="02010600030101010101" pitchFamily="2" charset="-122"/>
                  </a:rPr>
                  <a:t>1</a:t>
                </a:r>
                <a:endParaRPr lang="en-US" altLang="zh-CN" sz="2800" b="1" dirty="0">
                  <a:latin typeface="Arial Black" panose="020B0A04020102020204" pitchFamily="34" charset="0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28007" name="Group 13"/>
            <p:cNvGrpSpPr>
              <a:grpSpLocks/>
            </p:cNvGrpSpPr>
            <p:nvPr/>
          </p:nvGrpSpPr>
          <p:grpSpPr bwMode="auto">
            <a:xfrm>
              <a:off x="2296" y="0"/>
              <a:ext cx="1706" cy="432"/>
              <a:chOff x="2296" y="0"/>
              <a:chExt cx="1706" cy="432"/>
            </a:xfrm>
          </p:grpSpPr>
          <p:sp>
            <p:nvSpPr>
              <p:cNvPr id="128059" name="Rectangle 14"/>
              <p:cNvSpPr>
                <a:spLocks noChangeArrowheads="1"/>
              </p:cNvSpPr>
              <p:nvPr/>
            </p:nvSpPr>
            <p:spPr bwMode="auto">
              <a:xfrm>
                <a:off x="2296" y="0"/>
                <a:ext cx="1706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60" name="Rectangle 15"/>
              <p:cNvSpPr>
                <a:spLocks noChangeArrowheads="1"/>
              </p:cNvSpPr>
              <p:nvPr/>
            </p:nvSpPr>
            <p:spPr bwMode="auto">
              <a:xfrm>
                <a:off x="2339" y="0"/>
                <a:ext cx="1620" cy="432"/>
              </a:xfrm>
              <a:prstGeom prst="rect">
                <a:avLst/>
              </a:prstGeom>
              <a:solidFill>
                <a:srgbClr val="19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800" b="1" dirty="0" err="1" smtClean="0">
                    <a:solidFill>
                      <a:srgbClr val="FFFFFF"/>
                    </a:solidFill>
                    <a:latin typeface="Arial Black" panose="020B0A04020102020204" pitchFamily="34" charset="0"/>
                    <a:ea typeface="SimSun" panose="02010600030101010101" pitchFamily="2" charset="-122"/>
                  </a:rPr>
                  <a:t>Gióp</a:t>
                </a:r>
                <a:r>
                  <a:rPr lang="en-US" altLang="zh-CN" sz="2800" b="1" dirty="0" smtClean="0">
                    <a:solidFill>
                      <a:srgbClr val="FFFFFF"/>
                    </a:solidFill>
                    <a:latin typeface="Arial Black" panose="020B0A04020102020204" pitchFamily="34" charset="0"/>
                    <a:ea typeface="SimSun" panose="02010600030101010101" pitchFamily="2" charset="-122"/>
                  </a:rPr>
                  <a:t> 42</a:t>
                </a:r>
                <a:endParaRPr lang="en-US" altLang="zh-CN" sz="2800" b="1" dirty="0">
                  <a:latin typeface="Arial Black" panose="020B0A04020102020204" pitchFamily="34" charset="0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28008" name="Group 16"/>
            <p:cNvGrpSpPr>
              <a:grpSpLocks/>
            </p:cNvGrpSpPr>
            <p:nvPr/>
          </p:nvGrpSpPr>
          <p:grpSpPr bwMode="auto">
            <a:xfrm>
              <a:off x="0" y="432"/>
              <a:ext cx="806" cy="500"/>
              <a:chOff x="0" y="432"/>
              <a:chExt cx="806" cy="500"/>
            </a:xfrm>
          </p:grpSpPr>
          <p:sp>
            <p:nvSpPr>
              <p:cNvPr id="128057" name="Rectangle 17"/>
              <p:cNvSpPr>
                <a:spLocks noChangeArrowheads="1"/>
              </p:cNvSpPr>
              <p:nvPr/>
            </p:nvSpPr>
            <p:spPr bwMode="auto">
              <a:xfrm>
                <a:off x="0" y="432"/>
                <a:ext cx="806" cy="5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58" name="Rectangle 18"/>
              <p:cNvSpPr>
                <a:spLocks noChangeArrowheads="1"/>
              </p:cNvSpPr>
              <p:nvPr/>
            </p:nvSpPr>
            <p:spPr bwMode="auto">
              <a:xfrm>
                <a:off x="43" y="432"/>
                <a:ext cx="720" cy="5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Mô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tả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09" name="Rectangle 19"/>
            <p:cNvSpPr>
              <a:spLocks noChangeArrowheads="1"/>
            </p:cNvSpPr>
            <p:nvPr/>
          </p:nvSpPr>
          <p:spPr bwMode="auto">
            <a:xfrm>
              <a:off x="849" y="432"/>
              <a:ext cx="1404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Trọn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vẹn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,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ngay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thẳng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,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kính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sợ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ĐCT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và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lánh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xa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điều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ác</a:t>
              </a:r>
              <a:endParaRPr lang="en-US" altLang="zh-CN" sz="2200" b="1" dirty="0">
                <a:latin typeface="Arial Narrow" panose="020B0606020202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8010" name="Rectangle 20"/>
            <p:cNvSpPr>
              <a:spLocks noChangeArrowheads="1"/>
            </p:cNvSpPr>
            <p:nvPr/>
          </p:nvSpPr>
          <p:spPr bwMode="auto">
            <a:xfrm>
              <a:off x="2253" y="432"/>
              <a:ext cx="162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Vô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tội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dù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ăn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năn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,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kính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sợ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ĐCT &amp;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cầu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nguyện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cho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các</a:t>
              </a:r>
              <a:r>
                <a:rPr lang="en-US" altLang="zh-CN" sz="22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2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bạn</a:t>
              </a:r>
              <a:endParaRPr lang="en-US" altLang="zh-CN" sz="2200" b="1" dirty="0">
                <a:latin typeface="Arial Narrow" panose="020B060602020203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28011" name="Group 21"/>
            <p:cNvGrpSpPr>
              <a:grpSpLocks/>
            </p:cNvGrpSpPr>
            <p:nvPr/>
          </p:nvGrpSpPr>
          <p:grpSpPr bwMode="auto">
            <a:xfrm>
              <a:off x="0" y="932"/>
              <a:ext cx="806" cy="394"/>
              <a:chOff x="0" y="932"/>
              <a:chExt cx="806" cy="394"/>
            </a:xfrm>
          </p:grpSpPr>
          <p:sp>
            <p:nvSpPr>
              <p:cNvPr id="128055" name="Rectangle 22"/>
              <p:cNvSpPr>
                <a:spLocks noChangeArrowheads="1"/>
              </p:cNvSpPr>
              <p:nvPr/>
            </p:nvSpPr>
            <p:spPr bwMode="auto">
              <a:xfrm>
                <a:off x="0" y="932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56" name="Rectangle 23"/>
              <p:cNvSpPr>
                <a:spLocks noChangeArrowheads="1"/>
              </p:cNvSpPr>
              <p:nvPr/>
            </p:nvSpPr>
            <p:spPr bwMode="auto">
              <a:xfrm>
                <a:off x="43" y="932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Con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trai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12" name="Rectangle 24"/>
            <p:cNvSpPr>
              <a:spLocks noChangeArrowheads="1"/>
            </p:cNvSpPr>
            <p:nvPr/>
          </p:nvSpPr>
          <p:spPr bwMode="auto">
            <a:xfrm>
              <a:off x="849" y="932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7</a:t>
              </a:r>
            </a:p>
          </p:txBody>
        </p:sp>
        <p:sp>
          <p:nvSpPr>
            <p:cNvPr id="128013" name="Rectangle 25"/>
            <p:cNvSpPr>
              <a:spLocks noChangeArrowheads="1"/>
            </p:cNvSpPr>
            <p:nvPr/>
          </p:nvSpPr>
          <p:spPr bwMode="auto">
            <a:xfrm>
              <a:off x="2253" y="932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7</a:t>
              </a:r>
            </a:p>
          </p:txBody>
        </p:sp>
        <p:grpSp>
          <p:nvGrpSpPr>
            <p:cNvPr id="128014" name="Group 26"/>
            <p:cNvGrpSpPr>
              <a:grpSpLocks/>
            </p:cNvGrpSpPr>
            <p:nvPr/>
          </p:nvGrpSpPr>
          <p:grpSpPr bwMode="auto">
            <a:xfrm>
              <a:off x="0" y="1326"/>
              <a:ext cx="806" cy="500"/>
              <a:chOff x="0" y="1326"/>
              <a:chExt cx="806" cy="500"/>
            </a:xfrm>
          </p:grpSpPr>
          <p:sp>
            <p:nvSpPr>
              <p:cNvPr id="128053" name="Rectangle 27"/>
              <p:cNvSpPr>
                <a:spLocks noChangeArrowheads="1"/>
              </p:cNvSpPr>
              <p:nvPr/>
            </p:nvSpPr>
            <p:spPr bwMode="auto">
              <a:xfrm>
                <a:off x="0" y="1326"/>
                <a:ext cx="806" cy="5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54" name="Rectangle 28"/>
              <p:cNvSpPr>
                <a:spLocks noChangeArrowheads="1"/>
              </p:cNvSpPr>
              <p:nvPr/>
            </p:nvSpPr>
            <p:spPr bwMode="auto">
              <a:xfrm>
                <a:off x="43" y="1326"/>
                <a:ext cx="720" cy="5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Con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gái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15" name="Rectangle 29"/>
            <p:cNvSpPr>
              <a:spLocks noChangeArrowheads="1"/>
            </p:cNvSpPr>
            <p:nvPr/>
          </p:nvSpPr>
          <p:spPr bwMode="auto">
            <a:xfrm>
              <a:off x="849" y="1326"/>
              <a:ext cx="1404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rPr>
                <a:t>3 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(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đang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ăn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tiệc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với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anh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họ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)</a:t>
              </a:r>
              <a:endParaRPr lang="en-US" altLang="zh-CN" sz="2400" b="1" dirty="0">
                <a:latin typeface="Arial Narrow" panose="020B0606020202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8016" name="Rectangle 30"/>
            <p:cNvSpPr>
              <a:spLocks noChangeArrowheads="1"/>
            </p:cNvSpPr>
            <p:nvPr/>
          </p:nvSpPr>
          <p:spPr bwMode="auto">
            <a:xfrm>
              <a:off x="2253" y="1326"/>
              <a:ext cx="162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rPr>
                <a:t>3 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(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xinh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đẹp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hơn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,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nhận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thừa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kế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)</a:t>
              </a:r>
              <a:endParaRPr lang="en-US" altLang="zh-CN" sz="2400" b="1" dirty="0">
                <a:latin typeface="Arial Narrow" panose="020B060602020203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28017" name="Group 31"/>
            <p:cNvGrpSpPr>
              <a:grpSpLocks/>
            </p:cNvGrpSpPr>
            <p:nvPr/>
          </p:nvGrpSpPr>
          <p:grpSpPr bwMode="auto">
            <a:xfrm>
              <a:off x="0" y="1826"/>
              <a:ext cx="806" cy="394"/>
              <a:chOff x="0" y="1826"/>
              <a:chExt cx="806" cy="394"/>
            </a:xfrm>
          </p:grpSpPr>
          <p:sp>
            <p:nvSpPr>
              <p:cNvPr id="128051" name="Rectangle 32"/>
              <p:cNvSpPr>
                <a:spLocks noChangeArrowheads="1"/>
              </p:cNvSpPr>
              <p:nvPr/>
            </p:nvSpPr>
            <p:spPr bwMode="auto">
              <a:xfrm>
                <a:off x="0" y="1826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52" name="Rectangle 33"/>
              <p:cNvSpPr>
                <a:spLocks noChangeArrowheads="1"/>
              </p:cNvSpPr>
              <p:nvPr/>
            </p:nvSpPr>
            <p:spPr bwMode="auto">
              <a:xfrm>
                <a:off x="43" y="1826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Chiên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18" name="Rectangle 34"/>
            <p:cNvSpPr>
              <a:spLocks noChangeArrowheads="1"/>
            </p:cNvSpPr>
            <p:nvPr/>
          </p:nvSpPr>
          <p:spPr bwMode="auto">
            <a:xfrm>
              <a:off x="849" y="1826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7,000</a:t>
              </a:r>
            </a:p>
          </p:txBody>
        </p:sp>
        <p:sp>
          <p:nvSpPr>
            <p:cNvPr id="128019" name="Rectangle 35"/>
            <p:cNvSpPr>
              <a:spLocks noChangeArrowheads="1"/>
            </p:cNvSpPr>
            <p:nvPr/>
          </p:nvSpPr>
          <p:spPr bwMode="auto">
            <a:xfrm>
              <a:off x="2253" y="1826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14,000</a:t>
              </a:r>
            </a:p>
          </p:txBody>
        </p:sp>
        <p:grpSp>
          <p:nvGrpSpPr>
            <p:cNvPr id="128020" name="Group 36"/>
            <p:cNvGrpSpPr>
              <a:grpSpLocks/>
            </p:cNvGrpSpPr>
            <p:nvPr/>
          </p:nvGrpSpPr>
          <p:grpSpPr bwMode="auto">
            <a:xfrm>
              <a:off x="0" y="2220"/>
              <a:ext cx="806" cy="394"/>
              <a:chOff x="0" y="2220"/>
              <a:chExt cx="806" cy="394"/>
            </a:xfrm>
          </p:grpSpPr>
          <p:sp>
            <p:nvSpPr>
              <p:cNvPr id="128049" name="Rectangle 37"/>
              <p:cNvSpPr>
                <a:spLocks noChangeArrowheads="1"/>
              </p:cNvSpPr>
              <p:nvPr/>
            </p:nvSpPr>
            <p:spPr bwMode="auto">
              <a:xfrm>
                <a:off x="0" y="2220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50" name="Rectangle 38"/>
              <p:cNvSpPr>
                <a:spLocks noChangeArrowheads="1"/>
              </p:cNvSpPr>
              <p:nvPr/>
            </p:nvSpPr>
            <p:spPr bwMode="auto">
              <a:xfrm>
                <a:off x="43" y="2220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Lạc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đà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21" name="Rectangle 39"/>
            <p:cNvSpPr>
              <a:spLocks noChangeArrowheads="1"/>
            </p:cNvSpPr>
            <p:nvPr/>
          </p:nvSpPr>
          <p:spPr bwMode="auto">
            <a:xfrm>
              <a:off x="849" y="2220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3,000</a:t>
              </a:r>
            </a:p>
          </p:txBody>
        </p:sp>
        <p:sp>
          <p:nvSpPr>
            <p:cNvPr id="128022" name="Rectangle 40"/>
            <p:cNvSpPr>
              <a:spLocks noChangeArrowheads="1"/>
            </p:cNvSpPr>
            <p:nvPr/>
          </p:nvSpPr>
          <p:spPr bwMode="auto">
            <a:xfrm>
              <a:off x="2253" y="2220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6,000</a:t>
              </a:r>
            </a:p>
          </p:txBody>
        </p:sp>
        <p:grpSp>
          <p:nvGrpSpPr>
            <p:cNvPr id="128023" name="Group 41"/>
            <p:cNvGrpSpPr>
              <a:grpSpLocks/>
            </p:cNvGrpSpPr>
            <p:nvPr/>
          </p:nvGrpSpPr>
          <p:grpSpPr bwMode="auto">
            <a:xfrm>
              <a:off x="0" y="2614"/>
              <a:ext cx="806" cy="394"/>
              <a:chOff x="0" y="2614"/>
              <a:chExt cx="806" cy="394"/>
            </a:xfrm>
          </p:grpSpPr>
          <p:sp>
            <p:nvSpPr>
              <p:cNvPr id="128047" name="Rectangle 42"/>
              <p:cNvSpPr>
                <a:spLocks noChangeArrowheads="1"/>
              </p:cNvSpPr>
              <p:nvPr/>
            </p:nvSpPr>
            <p:spPr bwMode="auto">
              <a:xfrm>
                <a:off x="0" y="2614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48" name="Rectangle 43"/>
              <p:cNvSpPr>
                <a:spLocks noChangeArrowheads="1"/>
              </p:cNvSpPr>
              <p:nvPr/>
            </p:nvSpPr>
            <p:spPr bwMode="auto">
              <a:xfrm>
                <a:off x="43" y="2614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Đôi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bò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cày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24" name="Rectangle 44"/>
            <p:cNvSpPr>
              <a:spLocks noChangeArrowheads="1"/>
            </p:cNvSpPr>
            <p:nvPr/>
          </p:nvSpPr>
          <p:spPr bwMode="auto">
            <a:xfrm>
              <a:off x="849" y="2614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500</a:t>
              </a:r>
            </a:p>
          </p:txBody>
        </p:sp>
        <p:sp>
          <p:nvSpPr>
            <p:cNvPr id="128025" name="Rectangle 45"/>
            <p:cNvSpPr>
              <a:spLocks noChangeArrowheads="1"/>
            </p:cNvSpPr>
            <p:nvPr/>
          </p:nvSpPr>
          <p:spPr bwMode="auto">
            <a:xfrm>
              <a:off x="2253" y="2614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1,000</a:t>
              </a:r>
            </a:p>
          </p:txBody>
        </p:sp>
        <p:grpSp>
          <p:nvGrpSpPr>
            <p:cNvPr id="128026" name="Group 46"/>
            <p:cNvGrpSpPr>
              <a:grpSpLocks/>
            </p:cNvGrpSpPr>
            <p:nvPr/>
          </p:nvGrpSpPr>
          <p:grpSpPr bwMode="auto">
            <a:xfrm>
              <a:off x="0" y="3008"/>
              <a:ext cx="806" cy="394"/>
              <a:chOff x="0" y="3008"/>
              <a:chExt cx="806" cy="394"/>
            </a:xfrm>
          </p:grpSpPr>
          <p:sp>
            <p:nvSpPr>
              <p:cNvPr id="128045" name="Rectangle 47"/>
              <p:cNvSpPr>
                <a:spLocks noChangeArrowheads="1"/>
              </p:cNvSpPr>
              <p:nvPr/>
            </p:nvSpPr>
            <p:spPr bwMode="auto">
              <a:xfrm>
                <a:off x="0" y="3008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46" name="Rectangle 48"/>
              <p:cNvSpPr>
                <a:spLocks noChangeArrowheads="1"/>
              </p:cNvSpPr>
              <p:nvPr/>
            </p:nvSpPr>
            <p:spPr bwMode="auto">
              <a:xfrm>
                <a:off x="43" y="3008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Lừa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cái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27" name="Rectangle 49"/>
            <p:cNvSpPr>
              <a:spLocks noChangeArrowheads="1"/>
            </p:cNvSpPr>
            <p:nvPr/>
          </p:nvSpPr>
          <p:spPr bwMode="auto">
            <a:xfrm>
              <a:off x="849" y="3008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500</a:t>
              </a:r>
            </a:p>
          </p:txBody>
        </p:sp>
        <p:sp>
          <p:nvSpPr>
            <p:cNvPr id="128028" name="Rectangle 50"/>
            <p:cNvSpPr>
              <a:spLocks noChangeArrowheads="1"/>
            </p:cNvSpPr>
            <p:nvPr/>
          </p:nvSpPr>
          <p:spPr bwMode="auto">
            <a:xfrm>
              <a:off x="2253" y="3008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>
                  <a:latin typeface="Arial Narrow" panose="020B0606020202030204" pitchFamily="34" charset="0"/>
                  <a:ea typeface="SimSun" panose="02010600030101010101" pitchFamily="2" charset="-122"/>
                </a:rPr>
                <a:t>1,000</a:t>
              </a:r>
            </a:p>
          </p:txBody>
        </p:sp>
        <p:grpSp>
          <p:nvGrpSpPr>
            <p:cNvPr id="128029" name="Group 51"/>
            <p:cNvGrpSpPr>
              <a:grpSpLocks/>
            </p:cNvGrpSpPr>
            <p:nvPr/>
          </p:nvGrpSpPr>
          <p:grpSpPr bwMode="auto">
            <a:xfrm>
              <a:off x="0" y="3402"/>
              <a:ext cx="806" cy="394"/>
              <a:chOff x="0" y="3402"/>
              <a:chExt cx="806" cy="394"/>
            </a:xfrm>
          </p:grpSpPr>
          <p:sp>
            <p:nvSpPr>
              <p:cNvPr id="128043" name="Rectangle 52"/>
              <p:cNvSpPr>
                <a:spLocks noChangeArrowheads="1"/>
              </p:cNvSpPr>
              <p:nvPr/>
            </p:nvSpPr>
            <p:spPr bwMode="auto">
              <a:xfrm>
                <a:off x="0" y="3402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28044" name="Rectangle 53"/>
              <p:cNvSpPr>
                <a:spLocks noChangeArrowheads="1"/>
              </p:cNvSpPr>
              <p:nvPr/>
            </p:nvSpPr>
            <p:spPr bwMode="auto">
              <a:xfrm>
                <a:off x="43" y="3402"/>
                <a:ext cx="720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Tôi</a:t>
                </a:r>
                <a:r>
                  <a:rPr lang="en-US" altLang="zh-CN" sz="2400" b="1" i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i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tớ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28030" name="Rectangle 54"/>
            <p:cNvSpPr>
              <a:spLocks noChangeArrowheads="1"/>
            </p:cNvSpPr>
            <p:nvPr/>
          </p:nvSpPr>
          <p:spPr bwMode="auto">
            <a:xfrm>
              <a:off x="849" y="3402"/>
              <a:ext cx="140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“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Rất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 smtClean="0">
                  <a:latin typeface="Arial Narrow" panose="020B0606020202030204" pitchFamily="34" charset="0"/>
                  <a:ea typeface="SimSun" panose="02010600030101010101" pitchFamily="2" charset="-122"/>
                </a:rPr>
                <a:t>nhiều</a:t>
              </a:r>
              <a:r>
                <a:rPr lang="en-US" altLang="zh-CN" sz="2400" b="1" dirty="0" smtClean="0">
                  <a:latin typeface="Arial Narrow" panose="020B0606020202030204" pitchFamily="34" charset="0"/>
                  <a:ea typeface="SimSun" panose="02010600030101010101" pitchFamily="2" charset="-122"/>
                </a:rPr>
                <a:t>"</a:t>
              </a:r>
              <a:endParaRPr lang="en-US" altLang="zh-CN" sz="2400" b="1" dirty="0">
                <a:latin typeface="Arial Narrow" panose="020B0606020202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8031" name="Rectangle 55"/>
            <p:cNvSpPr>
              <a:spLocks noChangeArrowheads="1"/>
            </p:cNvSpPr>
            <p:nvPr/>
          </p:nvSpPr>
          <p:spPr bwMode="auto">
            <a:xfrm>
              <a:off x="2253" y="3402"/>
              <a:ext cx="162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tabLst>
                  <a:tab pos="6858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tabLst>
                  <a:tab pos="6858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6858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rPr>
                <a:t>Assumed large</a:t>
              </a:r>
            </a:p>
          </p:txBody>
        </p:sp>
        <p:grpSp>
          <p:nvGrpSpPr>
            <p:cNvPr id="128032" name="Group 56"/>
            <p:cNvGrpSpPr>
              <a:grpSpLocks/>
            </p:cNvGrpSpPr>
            <p:nvPr/>
          </p:nvGrpSpPr>
          <p:grpSpPr bwMode="auto">
            <a:xfrm>
              <a:off x="0" y="3796"/>
              <a:ext cx="806" cy="394"/>
              <a:chOff x="0" y="3796"/>
              <a:chExt cx="806" cy="394"/>
            </a:xfrm>
          </p:grpSpPr>
          <p:sp>
            <p:nvSpPr>
              <p:cNvPr id="128039" name="Rectangle 57"/>
              <p:cNvSpPr>
                <a:spLocks noChangeArrowheads="1"/>
              </p:cNvSpPr>
              <p:nvPr/>
            </p:nvSpPr>
            <p:spPr bwMode="auto">
              <a:xfrm>
                <a:off x="0" y="3796"/>
                <a:ext cx="806" cy="39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28040" name="Group 58"/>
              <p:cNvGrpSpPr>
                <a:grpSpLocks/>
              </p:cNvGrpSpPr>
              <p:nvPr/>
            </p:nvGrpSpPr>
            <p:grpSpPr bwMode="auto">
              <a:xfrm>
                <a:off x="0" y="3796"/>
                <a:ext cx="806" cy="394"/>
                <a:chOff x="0" y="3796"/>
                <a:chExt cx="806" cy="394"/>
              </a:xfrm>
            </p:grpSpPr>
            <p:sp>
              <p:nvSpPr>
                <p:cNvPr id="128041" name="Rectangle 59"/>
                <p:cNvSpPr>
                  <a:spLocks noChangeArrowheads="1"/>
                </p:cNvSpPr>
                <p:nvPr/>
              </p:nvSpPr>
              <p:spPr bwMode="auto">
                <a:xfrm>
                  <a:off x="43" y="3796"/>
                  <a:ext cx="720" cy="394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tabLst>
                      <a:tab pos="685800" algn="l"/>
                    </a:tabLs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tabLst>
                      <a:tab pos="685800" algn="l"/>
                    </a:tabLs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tabLst>
                      <a:tab pos="685800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tabLst>
                      <a:tab pos="685800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CN" sz="2400" b="1" i="1" dirty="0" err="1" smtClean="0">
                      <a:latin typeface="Arial Narrow" panose="020B0606020202030204" pitchFamily="34" charset="0"/>
                      <a:ea typeface="SimSun" panose="02010600030101010101" pitchFamily="2" charset="-122"/>
                    </a:rPr>
                    <a:t>Tuổi</a:t>
                  </a:r>
                  <a:endParaRPr lang="en-US" altLang="zh-CN" sz="2400" b="1" dirty="0">
                    <a:latin typeface="Arial Narrow" panose="020B0606020202030204" pitchFamily="34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28042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3796"/>
                  <a:ext cx="806" cy="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28033" name="Group 61"/>
            <p:cNvGrpSpPr>
              <a:grpSpLocks/>
            </p:cNvGrpSpPr>
            <p:nvPr/>
          </p:nvGrpSpPr>
          <p:grpSpPr bwMode="auto">
            <a:xfrm>
              <a:off x="806" y="3796"/>
              <a:ext cx="1490" cy="394"/>
              <a:chOff x="806" y="3796"/>
              <a:chExt cx="1490" cy="394"/>
            </a:xfrm>
          </p:grpSpPr>
          <p:sp>
            <p:nvSpPr>
              <p:cNvPr id="128037" name="Rectangle 62"/>
              <p:cNvSpPr>
                <a:spLocks noChangeArrowheads="1"/>
              </p:cNvSpPr>
              <p:nvPr/>
            </p:nvSpPr>
            <p:spPr bwMode="auto">
              <a:xfrm>
                <a:off x="849" y="3796"/>
                <a:ext cx="1404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Không</a:t>
                </a:r>
                <a:r>
                  <a:rPr lang="en-US" altLang="zh-CN" sz="2400" b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nói</a:t>
                </a:r>
                <a:r>
                  <a:rPr lang="en-US" altLang="zh-CN" sz="2400" b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tới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8038" name="Rectangle 63"/>
              <p:cNvSpPr>
                <a:spLocks noChangeArrowheads="1"/>
              </p:cNvSpPr>
              <p:nvPr/>
            </p:nvSpPr>
            <p:spPr bwMode="auto">
              <a:xfrm>
                <a:off x="806" y="3796"/>
                <a:ext cx="1490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28034" name="Group 64"/>
            <p:cNvGrpSpPr>
              <a:grpSpLocks/>
            </p:cNvGrpSpPr>
            <p:nvPr/>
          </p:nvGrpSpPr>
          <p:grpSpPr bwMode="auto">
            <a:xfrm>
              <a:off x="2296" y="3796"/>
              <a:ext cx="1706" cy="394"/>
              <a:chOff x="2296" y="3796"/>
              <a:chExt cx="1706" cy="394"/>
            </a:xfrm>
          </p:grpSpPr>
          <p:sp>
            <p:nvSpPr>
              <p:cNvPr id="128035" name="Rectangle 65"/>
              <p:cNvSpPr>
                <a:spLocks noChangeArrowheads="1"/>
              </p:cNvSpPr>
              <p:nvPr/>
            </p:nvSpPr>
            <p:spPr bwMode="auto">
              <a:xfrm>
                <a:off x="2339" y="3796"/>
                <a:ext cx="1620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tabLst>
                    <a:tab pos="6858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tabLst>
                    <a:tab pos="6858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tabLst>
                    <a:tab pos="6858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Sống</a:t>
                </a:r>
                <a:r>
                  <a:rPr lang="en-US" altLang="zh-CN" sz="2400" b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</a:t>
                </a: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thêm</a:t>
                </a:r>
                <a:r>
                  <a:rPr lang="en-US" altLang="zh-CN" sz="2400" b="1" dirty="0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 140 </a:t>
                </a:r>
                <a:r>
                  <a:rPr lang="en-US" altLang="zh-CN" sz="2400" b="1" dirty="0" err="1" smtClean="0">
                    <a:latin typeface="Arial Narrow" panose="020B0606020202030204" pitchFamily="34" charset="0"/>
                    <a:ea typeface="SimSun" panose="02010600030101010101" pitchFamily="2" charset="-122"/>
                  </a:rPr>
                  <a:t>tuổi</a:t>
                </a:r>
                <a:endParaRPr lang="en-US" altLang="zh-CN" sz="2400" b="1" dirty="0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8036" name="Rectangle 66"/>
              <p:cNvSpPr>
                <a:spLocks noChangeArrowheads="1"/>
              </p:cNvSpPr>
              <p:nvPr/>
            </p:nvSpPr>
            <p:spPr bwMode="auto">
              <a:xfrm>
                <a:off x="2296" y="3796"/>
                <a:ext cx="1706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7808913" y="190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375-377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6400800" cy="8382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thần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thoại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sách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Gióp</a:t>
            </a:r>
            <a:endParaRPr lang="en-US" altLang="en-US" sz="3200" b="1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9028" name="Text Box 98"/>
          <p:cNvSpPr txBox="1">
            <a:spLocks noChangeArrowheads="1"/>
          </p:cNvSpPr>
          <p:nvPr/>
        </p:nvSpPr>
        <p:spPr bwMode="auto">
          <a:xfrm>
            <a:off x="304800" y="990600"/>
            <a:ext cx="8534400" cy="437043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Tại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sao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sách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Gióp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bị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thần</a:t>
            </a: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thoại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6420" name="Text Box 100"/>
          <p:cNvSpPr txBox="1">
            <a:spLocks noChangeArrowheads="1"/>
          </p:cNvSpPr>
          <p:nvPr/>
        </p:nvSpPr>
        <p:spPr bwMode="auto">
          <a:xfrm>
            <a:off x="7938" y="1557338"/>
            <a:ext cx="9101137" cy="243143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#1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Nhiều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chọn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lối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rằng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Y-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sơ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-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ra-ên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ban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đầu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tin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một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niệm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về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mà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về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sau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trở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thành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siêu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việt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về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Đức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Giê-hô-va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suốt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thời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vương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quốc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 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Điều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cũng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có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nghĩa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rằng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biết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gì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ám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chỉ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đến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sinh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vật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hoàn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toàn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bỏ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qua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toàn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bộ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trình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Đức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Giê-hô-va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38–41,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chỗ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Ngài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tuyên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bố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Ngài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ĐCT.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lặng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người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bởi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vì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biết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rõ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nhiều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hơn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để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tin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vào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mê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tín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xuẩn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(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40:4, 5; 42:6).</a:t>
            </a:r>
            <a:endParaRPr lang="en-US" altLang="en-US" sz="2000" b="1" dirty="0">
              <a:solidFill>
                <a:srgbClr val="000000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sp>
        <p:nvSpPr>
          <p:cNvPr id="56421" name="Text Box 101"/>
          <p:cNvSpPr txBox="1">
            <a:spLocks noChangeArrowheads="1"/>
          </p:cNvSpPr>
          <p:nvPr/>
        </p:nvSpPr>
        <p:spPr bwMode="auto">
          <a:xfrm>
            <a:off x="-8954" y="4031804"/>
            <a:ext cx="9101137" cy="2923877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#2</a:t>
            </a:r>
            <a:endParaRPr lang="en-US" altLang="zh-CN" sz="2000" b="1" dirty="0"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Một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thứ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2,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ngược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được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Yehezkel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Kaufmann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ủng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hộ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phẩm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i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Tôn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i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giáo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i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Y-</a:t>
            </a:r>
            <a:r>
              <a:rPr lang="en-US" altLang="zh-CN" sz="2000" b="1" i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sơ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-</a:t>
            </a:r>
            <a:r>
              <a:rPr lang="en-US" altLang="zh-CN" sz="2000" b="1" i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ra-ên</a:t>
            </a:r>
            <a:r>
              <a:rPr lang="en-US" altLang="zh-CN" sz="2000" b="1" i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(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Chicago, 1960). 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“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cho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rằng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người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Hê-bơ-rơ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người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tạo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nên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bất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kỳ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giai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đoan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lịch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sử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nào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đến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nỗi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họ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cũng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hiểu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bản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chất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” 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(</a:t>
            </a:r>
            <a:r>
              <a:rPr lang="en-US" altLang="zh-CN" sz="2000" b="1" dirty="0" err="1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Oswalt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167). 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“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Bằng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chứng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”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nằm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ở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mạng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lịnh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cấm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cầu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với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các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tượng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(Ê-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sai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44:9-20),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nhưng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ở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đây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truyền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Nếu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người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Hê-bơ-rơ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hoàn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toàn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quen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với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niệm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thì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phân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đoạn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mất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dụng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này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cũng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không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tồn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tại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ý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niệm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000" b="1" dirty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</a:t>
            </a:r>
            <a:endParaRPr lang="en-US" altLang="zh-CN" sz="2000" b="1" dirty="0">
              <a:solidFill>
                <a:srgbClr val="000000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sp>
        <p:nvSpPr>
          <p:cNvPr id="56422" name="Text Box 102"/>
          <p:cNvSpPr txBox="1">
            <a:spLocks noChangeArrowheads="1"/>
          </p:cNvSpPr>
          <p:nvPr/>
        </p:nvSpPr>
        <p:spPr bwMode="auto">
          <a:xfrm rot="600000">
            <a:off x="500800" y="3215700"/>
            <a:ext cx="8229600" cy="3120854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thích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#3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thứ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quan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điểm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tốt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nhất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sử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dụng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những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ám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chỉ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thần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thoại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chỉ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làm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tang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thêm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hiệu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quả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phẩm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Khi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nhắc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đến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việc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sử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dụng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con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rồng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41:1-6,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Oswalt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nhận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xét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,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Dường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như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có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một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sự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mơ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hồ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tâm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trí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Tác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giả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muốn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tận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dụng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mọi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ý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nghĩa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cảm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xúc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con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rồng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Ông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đặc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biệt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sử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dụng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nó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chuyển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tải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một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cảm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xúc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ở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mọi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mức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độ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về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quyền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tể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trị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của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ĐCT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thiên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nhiên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." (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trang</a:t>
            </a:r>
            <a:r>
              <a:rPr lang="en-US" altLang="zh-CN" sz="2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 165</a:t>
            </a:r>
            <a:r>
              <a:rPr lang="en-US" altLang="zh-CN" sz="2400" b="1" dirty="0">
                <a:solidFill>
                  <a:srgbClr val="FFFFFF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).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0" grpId="0" animBg="1" autoUpdateAnimBg="0"/>
      <p:bldP spid="56421" grpId="0" animBg="1" autoUpdateAnimBg="0"/>
      <p:bldP spid="56422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066800"/>
            <a:ext cx="7162800" cy="1905000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Kỳ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thi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giữa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kỳ</a:t>
            </a:r>
            <a:r>
              <a:rPr lang="en-US" altLang="en-US" b="1" smtClean="0"/>
              <a:t> </a:t>
            </a:r>
            <a:r>
              <a:rPr lang="en-US" altLang="ja-JP" sz="4000" b="1" smtClean="0"/>
              <a:t>(</a:t>
            </a:r>
            <a:r>
              <a:rPr lang="en-US" altLang="ja-JP" sz="4000" b="1" dirty="0" smtClean="0"/>
              <a:t>38–41)</a:t>
            </a:r>
            <a:endParaRPr lang="en-US" altLang="en-US" dirty="0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7239000" cy="1101725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b="1" u="sng" dirty="0" err="1" smtClean="0"/>
              <a:t>Phần</a:t>
            </a:r>
            <a:r>
              <a:rPr lang="en-US" altLang="en-US" b="1" u="sng" dirty="0" smtClean="0"/>
              <a:t> 1 (</a:t>
            </a:r>
            <a:r>
              <a:rPr lang="en-US" altLang="en-US" b="1" u="sng" dirty="0" err="1" smtClean="0"/>
              <a:t>Câu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trả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lời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ngắn</a:t>
            </a:r>
            <a:r>
              <a:rPr lang="en-US" altLang="en-US" b="1" u="sng" dirty="0" smtClean="0"/>
              <a:t>, 38:1–40:5)</a:t>
            </a:r>
            <a:r>
              <a:rPr lang="en-US" altLang="en-US" b="1" dirty="0" smtClean="0"/>
              <a:t>: </a:t>
            </a:r>
            <a:r>
              <a:rPr lang="en-US" altLang="en-US" b="1" dirty="0" err="1" smtClean="0"/>
              <a:t>Hãy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trả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lời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một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trong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các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câu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hỏi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của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tôi</a:t>
            </a:r>
            <a:r>
              <a:rPr lang="en-US" altLang="en-US" b="1" dirty="0" smtClean="0"/>
              <a:t>?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b="1" u="sng" dirty="0" err="1" smtClean="0"/>
              <a:t>Phần</a:t>
            </a:r>
            <a:r>
              <a:rPr lang="en-US" altLang="en-US" b="1" u="sng" dirty="0" smtClean="0"/>
              <a:t> 2 (</a:t>
            </a:r>
            <a:r>
              <a:rPr lang="en-US" altLang="en-US" b="1" u="sng" dirty="0" err="1" smtClean="0"/>
              <a:t>Những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câu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hỏi</a:t>
            </a:r>
            <a:r>
              <a:rPr lang="en-US" altLang="en-US" b="1" u="sng" dirty="0" smtClean="0"/>
              <a:t>, 40:6–41:34)</a:t>
            </a:r>
            <a:r>
              <a:rPr lang="en-US" altLang="en-US" b="1" dirty="0" smtClean="0"/>
              <a:t>: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371600" y="502920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Ngươi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có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đặc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điểm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nào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của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ta? (</a:t>
            </a:r>
            <a:r>
              <a:rPr lang="en-US" altLang="en-US" sz="2400" b="1" dirty="0">
                <a:solidFill>
                  <a:srgbClr val="000000"/>
                </a:solidFill>
                <a:cs typeface="ＭＳ Ｐゴシック"/>
              </a:rPr>
              <a:t>40:6-14)?</a:t>
            </a:r>
          </a:p>
          <a:p>
            <a:pPr eaLnBrk="1" hangingPunct="1"/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Ngươi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mạnh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hơn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khủng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long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thể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(40:15-24</a:t>
            </a:r>
            <a:r>
              <a:rPr lang="en-US" altLang="en-US" sz="2400" b="1" dirty="0">
                <a:solidFill>
                  <a:srgbClr val="000000"/>
                </a:solidFill>
                <a:cs typeface="ＭＳ Ｐゴシック"/>
              </a:rPr>
              <a:t>)?</a:t>
            </a:r>
          </a:p>
          <a:p>
            <a:pPr eaLnBrk="1" hangingPunct="1"/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Ngươi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mạnh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hơn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rồng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thể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ＭＳ Ｐゴシック"/>
              </a:rPr>
              <a:t>nào</a:t>
            </a:r>
            <a:r>
              <a:rPr lang="en-US" altLang="en-US" sz="2400" b="1" dirty="0" smtClean="0">
                <a:solidFill>
                  <a:srgbClr val="000000"/>
                </a:solidFill>
                <a:cs typeface="ＭＳ Ｐゴシック"/>
              </a:rPr>
              <a:t> (41</a:t>
            </a:r>
            <a:r>
              <a:rPr lang="en-US" altLang="en-US" sz="2400" b="1" dirty="0">
                <a:solidFill>
                  <a:srgbClr val="000000"/>
                </a:solidFill>
                <a:cs typeface="ＭＳ Ｐゴシック"/>
              </a:rPr>
              <a:t>)?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8305800" y="149225"/>
            <a:ext cx="692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cs typeface="ＭＳ Ｐゴシック"/>
              </a:rPr>
              <a:t>369</a:t>
            </a: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520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Behemoth (Job 40:15-24)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4B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"Look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at the behemoth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which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 made along with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and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which feeds on grass like an ox. 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16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strength he has in his loins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what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power in the muscles of his belly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!  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tail sways like a cedar;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sinews of his thighs are close-knit. </a:t>
            </a: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bones are tubes of bronze,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limbs like rods of iron" (40:15-18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14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Behemoth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40:15-24)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4B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ranks first among the works of God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yet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Maker can approach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him with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sword. </a:t>
            </a:r>
            <a:endParaRPr lang="en-US" sz="3600" b="1" dirty="0" smtClean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hills bring him their produce,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		and all the wild animals play nearby. 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21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Under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lotus plants he lies,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		hidden among the reeds in the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marsh" (40:19-21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93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Behemoth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40:15-24)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004B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"The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lotuses conceal him in their shadow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; the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poplars by the stream surround him. 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23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river rages, he is not alarmed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; he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is secure, though the Jordan should surge against his mouth. 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Can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anyone capture him by the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eyes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trap him and pierce his nose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?" (40:22-24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53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4" descr="AfricanElephant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2940" r="9399"/>
          <a:stretch>
            <a:fillRect/>
          </a:stretch>
        </p:blipFill>
        <p:spPr bwMode="auto">
          <a:xfrm>
            <a:off x="0" y="4343400"/>
            <a:ext cx="152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43" descr="dragon2.jpg"/>
          <p:cNvPicPr>
            <a:picLocks noChangeAspect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8000"/>
          <a:stretch>
            <a:fillRect/>
          </a:stretch>
        </p:blipFill>
        <p:spPr bwMode="auto">
          <a:xfrm>
            <a:off x="0" y="1905000"/>
            <a:ext cx="1524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  <p:sp>
        <p:nvSpPr>
          <p:cNvPr id="13210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khủng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long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sách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Gióp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</a:t>
            </a:r>
            <a:endParaRPr lang="en-US" altLang="en-US" sz="2800" b="1" dirty="0" smtClean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2102" name="Group 127"/>
          <p:cNvGrpSpPr>
            <a:grpSpLocks/>
          </p:cNvGrpSpPr>
          <p:nvPr/>
        </p:nvGrpSpPr>
        <p:grpSpPr bwMode="auto">
          <a:xfrm>
            <a:off x="-1588" y="1295400"/>
            <a:ext cx="9145588" cy="5562600"/>
            <a:chOff x="-1" y="1056"/>
            <a:chExt cx="5659" cy="3264"/>
          </a:xfrm>
        </p:grpSpPr>
        <p:grpSp>
          <p:nvGrpSpPr>
            <p:cNvPr id="132104" name="Group 126"/>
            <p:cNvGrpSpPr>
              <a:grpSpLocks/>
            </p:cNvGrpSpPr>
            <p:nvPr/>
          </p:nvGrpSpPr>
          <p:grpSpPr bwMode="auto">
            <a:xfrm>
              <a:off x="0" y="1056"/>
              <a:ext cx="5658" cy="384"/>
              <a:chOff x="0" y="816"/>
              <a:chExt cx="5658" cy="591"/>
            </a:xfrm>
          </p:grpSpPr>
          <p:grpSp>
            <p:nvGrpSpPr>
              <p:cNvPr id="132123" name="Group 86"/>
              <p:cNvGrpSpPr>
                <a:grpSpLocks/>
              </p:cNvGrpSpPr>
              <p:nvPr/>
            </p:nvGrpSpPr>
            <p:grpSpPr bwMode="auto">
              <a:xfrm>
                <a:off x="0" y="816"/>
                <a:ext cx="923" cy="591"/>
                <a:chOff x="0" y="0"/>
                <a:chExt cx="846" cy="451"/>
              </a:xfrm>
            </p:grpSpPr>
            <p:sp>
              <p:nvSpPr>
                <p:cNvPr id="132134" name="Rectangle 8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2135" name="Group 8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46" cy="451"/>
                  <a:chOff x="0" y="0"/>
                  <a:chExt cx="846" cy="451"/>
                </a:xfrm>
              </p:grpSpPr>
              <p:sp>
                <p:nvSpPr>
                  <p:cNvPr id="132136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32" y="0"/>
                    <a:ext cx="78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zh-CN" sz="2000" b="1">
                        <a:latin typeface="Arial Narrow" panose="020B0606020202030204" pitchFamily="34" charset="0"/>
                        <a:ea typeface="SimSun" panose="02010600030101010101" pitchFamily="2" charset="-122"/>
                      </a:rPr>
                      <a:t> </a:t>
                    </a:r>
                  </a:p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zh-CN" sz="2000" b="1">
                      <a:latin typeface="Arial Narrow" panose="020B0606020202030204" pitchFamily="34" charset="0"/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13213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4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2124" name="Group 90"/>
              <p:cNvGrpSpPr>
                <a:grpSpLocks/>
              </p:cNvGrpSpPr>
              <p:nvPr/>
            </p:nvGrpSpPr>
            <p:grpSpPr bwMode="auto">
              <a:xfrm>
                <a:off x="923" y="816"/>
                <a:ext cx="2136" cy="591"/>
                <a:chOff x="846" y="0"/>
                <a:chExt cx="1442" cy="451"/>
              </a:xfrm>
            </p:grpSpPr>
            <p:sp>
              <p:nvSpPr>
                <p:cNvPr id="132130" name="Rectangle 89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2131" name="Group 88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3213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zh-CN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  <a:ea typeface="SimSun" panose="02010600030101010101" pitchFamily="2" charset="-122"/>
                      </a:rPr>
                      <a:t>Strengths</a:t>
                    </a:r>
                    <a:endParaRPr lang="en-US" altLang="zh-CN" sz="2400" b="1">
                      <a:latin typeface="Arial Narrow" panose="020B0606020202030204" pitchFamily="34" charset="0"/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132133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2125" name="Group 94"/>
              <p:cNvGrpSpPr>
                <a:grpSpLocks/>
              </p:cNvGrpSpPr>
              <p:nvPr/>
            </p:nvGrpSpPr>
            <p:grpSpPr bwMode="auto">
              <a:xfrm>
                <a:off x="3059" y="816"/>
                <a:ext cx="2599" cy="591"/>
                <a:chOff x="2288" y="0"/>
                <a:chExt cx="1756" cy="451"/>
              </a:xfrm>
            </p:grpSpPr>
            <p:sp>
              <p:nvSpPr>
                <p:cNvPr id="132126" name="Rectangle 93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2127" name="Group 92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32128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zh-CN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  <a:ea typeface="SimSun" panose="02010600030101010101" pitchFamily="2" charset="-122"/>
                      </a:rPr>
                      <a:t>Weaknesses</a:t>
                    </a:r>
                    <a:endParaRPr lang="en-US" altLang="zh-CN" sz="2400" b="1">
                      <a:latin typeface="Arial Narrow" panose="020B0606020202030204" pitchFamily="34" charset="0"/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13212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32105" name="Group 96"/>
            <p:cNvGrpSpPr>
              <a:grpSpLocks/>
            </p:cNvGrpSpPr>
            <p:nvPr/>
          </p:nvGrpSpPr>
          <p:grpSpPr bwMode="auto">
            <a:xfrm>
              <a:off x="-1" y="1426"/>
              <a:ext cx="991" cy="1448"/>
              <a:chOff x="0" y="451"/>
              <a:chExt cx="907" cy="718"/>
            </a:xfrm>
          </p:grpSpPr>
          <p:sp>
            <p:nvSpPr>
              <p:cNvPr id="132121" name="Rectangle 95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32122" name="Rectangle 74"/>
              <p:cNvSpPr>
                <a:spLocks noChangeArrowheads="1"/>
              </p:cNvSpPr>
              <p:nvPr/>
            </p:nvSpPr>
            <p:spPr bwMode="auto">
              <a:xfrm>
                <a:off x="1" y="451"/>
                <a:ext cx="906" cy="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>
                    <a:solidFill>
                      <a:srgbClr val="FFFFFF"/>
                    </a:solidFill>
                    <a:latin typeface="Arial Narrow" panose="020B0606020202030204" pitchFamily="34" charset="0"/>
                    <a:ea typeface="SimSun" panose="02010600030101010101" pitchFamily="2" charset="-122"/>
                  </a:rPr>
                  <a:t> Mythical Monster</a:t>
                </a:r>
                <a:endParaRPr lang="en-US" altLang="zh-CN" sz="2400" b="1">
                  <a:solidFill>
                    <a:srgbClr val="FFFFFF"/>
                  </a:solidFill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32106" name="Group 100"/>
            <p:cNvGrpSpPr>
              <a:grpSpLocks/>
            </p:cNvGrpSpPr>
            <p:nvPr/>
          </p:nvGrpSpPr>
          <p:grpSpPr bwMode="auto">
            <a:xfrm>
              <a:off x="923" y="1426"/>
              <a:ext cx="2136" cy="1448"/>
              <a:chOff x="846" y="451"/>
              <a:chExt cx="1442" cy="718"/>
            </a:xfrm>
          </p:grpSpPr>
          <p:sp>
            <p:nvSpPr>
              <p:cNvPr id="132119" name="Rectangle 75"/>
              <p:cNvSpPr>
                <a:spLocks noChangeArrowheads="1"/>
              </p:cNvSpPr>
              <p:nvPr/>
            </p:nvSpPr>
            <p:spPr bwMode="auto">
              <a:xfrm>
                <a:off x="878" y="451"/>
                <a:ext cx="1378" cy="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Behemoth is the "ferocious bullock of El" which the Ugaritic goddess </a:t>
                </a:r>
                <a:r>
                  <a:rPr lang="en-US" altLang="zh-CN" sz="2000" b="1" dirty="0" err="1">
                    <a:latin typeface="Arial Narrow" panose="020B0606020202030204" pitchFamily="34" charset="0"/>
                    <a:ea typeface="SimSun" panose="02010600030101010101" pitchFamily="2" charset="-122"/>
                  </a:rPr>
                  <a:t>Anat</a:t>
                </a:r>
                <a:r>
                  <a:rPr lang="en-US" altLang="zh-CN" sz="20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 conquers with Leviathan.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Job refers to other mythical monsters (see preceding study)</a:t>
                </a:r>
              </a:p>
            </p:txBody>
          </p:sp>
          <p:sp>
            <p:nvSpPr>
              <p:cNvPr id="132120" name="Rectangle 99"/>
              <p:cNvSpPr>
                <a:spLocks noChangeArrowheads="1"/>
              </p:cNvSpPr>
              <p:nvPr/>
            </p:nvSpPr>
            <p:spPr bwMode="auto">
              <a:xfrm>
                <a:off x="846" y="451"/>
                <a:ext cx="1442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2107" name="Group 102"/>
            <p:cNvGrpSpPr>
              <a:grpSpLocks/>
            </p:cNvGrpSpPr>
            <p:nvPr/>
          </p:nvGrpSpPr>
          <p:grpSpPr bwMode="auto">
            <a:xfrm>
              <a:off x="3059" y="1426"/>
              <a:ext cx="2599" cy="1448"/>
              <a:chOff x="2288" y="451"/>
              <a:chExt cx="1756" cy="718"/>
            </a:xfrm>
          </p:grpSpPr>
          <p:sp>
            <p:nvSpPr>
              <p:cNvPr id="132117" name="Rectangle 76"/>
              <p:cNvSpPr>
                <a:spLocks noChangeArrowheads="1"/>
              </p:cNvSpPr>
              <p:nvPr/>
            </p:nvSpPr>
            <p:spPr bwMode="auto">
              <a:xfrm>
                <a:off x="2320" y="451"/>
                <a:ext cx="1692" cy="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19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Job can "look at the Behemoth" (40:15a)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19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Behemoth was made along with Job (40:15b)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19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God had just described other real animals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1900" b="1" dirty="0">
                    <a:latin typeface="Arial Narrow" panose="020B0606020202030204" pitchFamily="34" charset="0"/>
                    <a:ea typeface="SimSun" panose="02010600030101010101" pitchFamily="2" charset="-122"/>
                  </a:rPr>
                  <a:t>Behemoth is translated "wild beasts" in Joel 1:20 which is a non-mythological usage</a:t>
                </a:r>
              </a:p>
            </p:txBody>
          </p:sp>
          <p:sp>
            <p:nvSpPr>
              <p:cNvPr id="132118" name="Rectangle 101"/>
              <p:cNvSpPr>
                <a:spLocks noChangeArrowheads="1"/>
              </p:cNvSpPr>
              <p:nvPr/>
            </p:nvSpPr>
            <p:spPr bwMode="auto">
              <a:xfrm>
                <a:off x="2288" y="451"/>
                <a:ext cx="1756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2108" name="Group 104"/>
            <p:cNvGrpSpPr>
              <a:grpSpLocks/>
            </p:cNvGrpSpPr>
            <p:nvPr/>
          </p:nvGrpSpPr>
          <p:grpSpPr bwMode="auto">
            <a:xfrm>
              <a:off x="-1" y="2874"/>
              <a:ext cx="924" cy="1446"/>
              <a:chOff x="0" y="1169"/>
              <a:chExt cx="846" cy="718"/>
            </a:xfrm>
          </p:grpSpPr>
          <p:sp>
            <p:nvSpPr>
              <p:cNvPr id="132115" name="Rectangle 77"/>
              <p:cNvSpPr>
                <a:spLocks noChangeArrowheads="1"/>
              </p:cNvSpPr>
              <p:nvPr/>
            </p:nvSpPr>
            <p:spPr bwMode="auto">
              <a:xfrm>
                <a:off x="44" y="1776"/>
                <a:ext cx="782" cy="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2400" b="1" i="1">
                    <a:latin typeface="Arial Narrow" panose="020B0606020202030204" pitchFamily="34" charset="0"/>
                    <a:ea typeface="SimSun" panose="02010600030101010101" pitchFamily="2" charset="-122"/>
                  </a:rPr>
                  <a:t>Elephant</a:t>
                </a:r>
                <a:endParaRPr lang="en-US" altLang="zh-CN" sz="2000" b="1">
                  <a:latin typeface="Arial Narrow" panose="020B0606020202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2116" name="Rectangle 103"/>
              <p:cNvSpPr>
                <a:spLocks noChangeArrowheads="1"/>
              </p:cNvSpPr>
              <p:nvPr/>
            </p:nvSpPr>
            <p:spPr bwMode="auto">
              <a:xfrm>
                <a:off x="0" y="1169"/>
                <a:ext cx="846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2109" name="Group 108"/>
            <p:cNvGrpSpPr>
              <a:grpSpLocks/>
            </p:cNvGrpSpPr>
            <p:nvPr/>
          </p:nvGrpSpPr>
          <p:grpSpPr bwMode="auto">
            <a:xfrm>
              <a:off x="923" y="2874"/>
              <a:ext cx="2136" cy="1446"/>
              <a:chOff x="846" y="1169"/>
              <a:chExt cx="1442" cy="718"/>
            </a:xfrm>
          </p:grpSpPr>
          <p:sp>
            <p:nvSpPr>
              <p:cNvPr id="132113" name="Rectangle 78"/>
              <p:cNvSpPr>
                <a:spLocks noChangeArrowheads="1"/>
              </p:cNvSpPr>
              <p:nvPr/>
            </p:nvSpPr>
            <p:spPr bwMode="auto">
              <a:xfrm>
                <a:off x="878" y="1169"/>
                <a:ext cx="1378" cy="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Harris, Aquinas, NIV margin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Eats plants (40:15a, 20)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Habitat includes both land (40:15b, 29a) &amp; water (40:21-23)</a:t>
                </a:r>
              </a:p>
            </p:txBody>
          </p:sp>
          <p:sp>
            <p:nvSpPr>
              <p:cNvPr id="132114" name="Rectangle 107"/>
              <p:cNvSpPr>
                <a:spLocks noChangeArrowheads="1"/>
              </p:cNvSpPr>
              <p:nvPr/>
            </p:nvSpPr>
            <p:spPr bwMode="auto">
              <a:xfrm>
                <a:off x="846" y="1169"/>
                <a:ext cx="1442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2110" name="Group 110"/>
            <p:cNvGrpSpPr>
              <a:grpSpLocks/>
            </p:cNvGrpSpPr>
            <p:nvPr/>
          </p:nvGrpSpPr>
          <p:grpSpPr bwMode="auto">
            <a:xfrm>
              <a:off x="3059" y="2874"/>
              <a:ext cx="2599" cy="1446"/>
              <a:chOff x="2288" y="1169"/>
              <a:chExt cx="1756" cy="718"/>
            </a:xfrm>
          </p:grpSpPr>
          <p:sp>
            <p:nvSpPr>
              <p:cNvPr id="132111" name="Rectangle 79"/>
              <p:cNvSpPr>
                <a:spLocks noChangeArrowheads="1"/>
              </p:cNvSpPr>
              <p:nvPr/>
            </p:nvSpPr>
            <p:spPr bwMode="auto">
              <a:xfrm>
                <a:off x="2320" y="1169"/>
                <a:ext cx="1692" cy="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Tail "sways like a cedar" (40:17a) which is not the trunk or cedar </a:t>
                </a:r>
                <a:r>
                  <a:rPr lang="en-US" altLang="zh-CN" sz="2000" b="1" i="1">
                    <a:latin typeface="Arial Narrow" panose="020B0606020202030204" pitchFamily="34" charset="0"/>
                    <a:ea typeface="SimSun" panose="02010600030101010101" pitchFamily="2" charset="-122"/>
                  </a:rPr>
                  <a:t>branch</a:t>
                </a: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 or tail "bends down" (not "sways") or "penis stiffens"! 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zh-CN" sz="2000" b="1">
                    <a:latin typeface="Arial Narrow" panose="020B0606020202030204" pitchFamily="34" charset="0"/>
                    <a:ea typeface="SimSun" panose="02010600030101010101" pitchFamily="2" charset="-122"/>
                  </a:rPr>
                  <a:t>Belly has powerful muscles (40:16b), but the strength of an elephant is found in its legs</a:t>
                </a:r>
              </a:p>
            </p:txBody>
          </p:sp>
          <p:sp>
            <p:nvSpPr>
              <p:cNvPr id="132112" name="Rectangle 109"/>
              <p:cNvSpPr>
                <a:spLocks noChangeArrowheads="1"/>
              </p:cNvSpPr>
              <p:nvPr/>
            </p:nvSpPr>
            <p:spPr bwMode="auto">
              <a:xfrm>
                <a:off x="2288" y="1169"/>
                <a:ext cx="1756" cy="71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32103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Behemoth (Job 40:15-24)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5" descr="BUFFALO-1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19200"/>
            <a:ext cx="1920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4" descr="Rhinocer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9050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33125" name="Group 148"/>
          <p:cNvGrpSpPr>
            <a:grpSpLocks/>
          </p:cNvGrpSpPr>
          <p:nvPr/>
        </p:nvGrpSpPr>
        <p:grpSpPr bwMode="auto">
          <a:xfrm>
            <a:off x="0" y="1219200"/>
            <a:ext cx="9134475" cy="5635625"/>
            <a:chOff x="0" y="824"/>
            <a:chExt cx="5754" cy="3086"/>
          </a:xfrm>
        </p:grpSpPr>
        <p:grpSp>
          <p:nvGrpSpPr>
            <p:cNvPr id="133128" name="Group 146"/>
            <p:cNvGrpSpPr>
              <a:grpSpLocks/>
            </p:cNvGrpSpPr>
            <p:nvPr/>
          </p:nvGrpSpPr>
          <p:grpSpPr bwMode="auto">
            <a:xfrm>
              <a:off x="1208" y="824"/>
              <a:ext cx="4546" cy="424"/>
              <a:chOff x="1208" y="824"/>
              <a:chExt cx="4546" cy="873"/>
            </a:xfrm>
          </p:grpSpPr>
          <p:grpSp>
            <p:nvGrpSpPr>
              <p:cNvPr id="133142" name="Group 122"/>
              <p:cNvGrpSpPr>
                <a:grpSpLocks/>
              </p:cNvGrpSpPr>
              <p:nvPr/>
            </p:nvGrpSpPr>
            <p:grpSpPr bwMode="auto">
              <a:xfrm>
                <a:off x="1208" y="824"/>
                <a:ext cx="2050" cy="873"/>
                <a:chOff x="846" y="0"/>
                <a:chExt cx="1442" cy="451"/>
              </a:xfrm>
            </p:grpSpPr>
            <p:sp>
              <p:nvSpPr>
                <p:cNvPr id="133148" name="Rectangle 121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3149" name="Group 120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33150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Strengths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3151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3143" name="Group 126"/>
              <p:cNvGrpSpPr>
                <a:grpSpLocks/>
              </p:cNvGrpSpPr>
              <p:nvPr/>
            </p:nvGrpSpPr>
            <p:grpSpPr bwMode="auto">
              <a:xfrm>
                <a:off x="3258" y="824"/>
                <a:ext cx="2496" cy="873"/>
                <a:chOff x="2288" y="0"/>
                <a:chExt cx="1756" cy="451"/>
              </a:xfrm>
            </p:grpSpPr>
            <p:sp>
              <p:nvSpPr>
                <p:cNvPr id="133144" name="Rectangle 125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3145" name="Group 124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33146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Weaknesses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3147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33129" name="Group 147"/>
            <p:cNvGrpSpPr>
              <a:grpSpLocks/>
            </p:cNvGrpSpPr>
            <p:nvPr/>
          </p:nvGrpSpPr>
          <p:grpSpPr bwMode="auto">
            <a:xfrm>
              <a:off x="0" y="1248"/>
              <a:ext cx="5754" cy="2662"/>
              <a:chOff x="0" y="1697"/>
              <a:chExt cx="5754" cy="2662"/>
            </a:xfrm>
          </p:grpSpPr>
          <p:sp>
            <p:nvSpPr>
              <p:cNvPr id="133130" name="Rectangle 109"/>
              <p:cNvSpPr>
                <a:spLocks noChangeArrowheads="1"/>
              </p:cNvSpPr>
              <p:nvPr/>
            </p:nvSpPr>
            <p:spPr bwMode="auto">
              <a:xfrm>
                <a:off x="0" y="2441"/>
                <a:ext cx="1110" cy="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b="1" i="1">
                    <a:latin typeface="Arial Narrow" panose="020B0606020202030204" pitchFamily="34" charset="0"/>
                  </a:rPr>
                  <a:t> Buffalo</a:t>
                </a:r>
                <a:endParaRPr lang="en-US" altLang="en-US" sz="2400" b="1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3131" name="Group 132"/>
              <p:cNvGrpSpPr>
                <a:grpSpLocks/>
              </p:cNvGrpSpPr>
              <p:nvPr/>
            </p:nvGrpSpPr>
            <p:grpSpPr bwMode="auto">
              <a:xfrm>
                <a:off x="1208" y="1697"/>
                <a:ext cx="2050" cy="1391"/>
                <a:chOff x="846" y="451"/>
                <a:chExt cx="1442" cy="718"/>
              </a:xfrm>
            </p:grpSpPr>
            <p:sp>
              <p:nvSpPr>
                <p:cNvPr id="133140" name="Rectangle 110"/>
                <p:cNvSpPr>
                  <a:spLocks noChangeArrowheads="1"/>
                </p:cNvSpPr>
                <p:nvPr/>
              </p:nvSpPr>
              <p:spPr bwMode="auto">
                <a:xfrm>
                  <a:off x="878" y="451"/>
                  <a:ext cx="1378" cy="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200" b="1">
                      <a:latin typeface="Arial Narrow" panose="020B0606020202030204" pitchFamily="34" charset="0"/>
                    </a:rPr>
                    <a:t>Hartley and Couroyer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200" b="1">
                      <a:latin typeface="Arial Narrow" panose="020B0606020202030204" pitchFamily="34" charset="0"/>
                    </a:rPr>
                    <a:t>In Palestine in 2000 BC buffaloes roamed about in Israel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200" b="1">
                      <a:latin typeface="Arial Narrow" panose="020B0606020202030204" pitchFamily="34" charset="0"/>
                    </a:rPr>
                    <a:t>Habitat includes both land (40:15b, 29a) &amp; water (40:21-23)</a:t>
                  </a:r>
                </a:p>
              </p:txBody>
            </p:sp>
            <p:sp>
              <p:nvSpPr>
                <p:cNvPr id="133141" name="Rectangle 131"/>
                <p:cNvSpPr>
                  <a:spLocks noChangeArrowheads="1"/>
                </p:cNvSpPr>
                <p:nvPr/>
              </p:nvSpPr>
              <p:spPr bwMode="auto">
                <a:xfrm>
                  <a:off x="846" y="451"/>
                  <a:ext cx="1442" cy="71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3132" name="Group 134"/>
              <p:cNvGrpSpPr>
                <a:grpSpLocks/>
              </p:cNvGrpSpPr>
              <p:nvPr/>
            </p:nvGrpSpPr>
            <p:grpSpPr bwMode="auto">
              <a:xfrm>
                <a:off x="3258" y="1697"/>
                <a:ext cx="2496" cy="1391"/>
                <a:chOff x="2288" y="451"/>
                <a:chExt cx="1756" cy="718"/>
              </a:xfrm>
            </p:grpSpPr>
            <p:sp>
              <p:nvSpPr>
                <p:cNvPr id="13313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20" y="451"/>
                  <a:ext cx="1692" cy="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100" b="1">
                      <a:latin typeface="Arial Narrow" panose="020B0606020202030204" pitchFamily="34" charset="0"/>
                    </a:rPr>
                    <a:t>Tail "sways like a cedar" (40:17a)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100" b="1">
                      <a:latin typeface="Arial Narrow" panose="020B0606020202030204" pitchFamily="34" charset="0"/>
                    </a:rPr>
                    <a:t>Hartley equates the tail with male genitals and thighs to the testicles, but himself admits that these meanings were characteristic only in later Hebrew and in the Targum, respectively.</a:t>
                  </a:r>
                </a:p>
              </p:txBody>
            </p:sp>
            <p:sp>
              <p:nvSpPr>
                <p:cNvPr id="133139" name="Rectangle 133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1756" cy="71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30068" name="Rectangle 112"/>
              <p:cNvSpPr>
                <a:spLocks noChangeArrowheads="1"/>
              </p:cNvSpPr>
              <p:nvPr/>
            </p:nvSpPr>
            <p:spPr bwMode="auto">
              <a:xfrm>
                <a:off x="0" y="3088"/>
                <a:ext cx="1110" cy="122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1" hangingPunct="1">
                  <a:defRPr/>
                </a:pPr>
                <a:r>
                  <a:rPr lang="en-US" sz="2400" b="1" i="1">
                    <a:solidFill>
                      <a:srgbClr val="FFFFFF"/>
                    </a:solidFill>
                    <a:cs typeface="Times New Roman" pitchFamily="18" charset="0"/>
                  </a:rPr>
                  <a:t> </a:t>
                </a:r>
                <a:r>
                  <a:rPr lang="en-US" sz="2400" b="1" i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Times New Roman" pitchFamily="18" charset="0"/>
                  </a:rPr>
                  <a:t>Rhinoceros</a:t>
                </a:r>
                <a:endPara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endParaRPr>
              </a:p>
            </p:txBody>
          </p:sp>
          <p:sp>
            <p:nvSpPr>
              <p:cNvPr id="133134" name="Rectangle 113"/>
              <p:cNvSpPr>
                <a:spLocks noChangeArrowheads="1"/>
              </p:cNvSpPr>
              <p:nvPr/>
            </p:nvSpPr>
            <p:spPr bwMode="auto">
              <a:xfrm>
                <a:off x="1253" y="3088"/>
                <a:ext cx="1959" cy="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200" b="1">
                    <a:latin typeface="Arial Narrow" panose="020B0606020202030204" pitchFamily="34" charset="0"/>
                  </a:rPr>
                  <a:t>Northrup identifies as giant hornless rhinoceros called Baluchitherium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200" b="1">
                    <a:latin typeface="Arial Narrow" panose="020B0606020202030204" pitchFamily="34" charset="0"/>
                  </a:rPr>
                  <a:t>Texts in Job indicate that he lived in an ice age, making it extinct</a:t>
                </a:r>
              </a:p>
            </p:txBody>
          </p:sp>
          <p:grpSp>
            <p:nvGrpSpPr>
              <p:cNvPr id="133135" name="Group 142"/>
              <p:cNvGrpSpPr>
                <a:grpSpLocks/>
              </p:cNvGrpSpPr>
              <p:nvPr/>
            </p:nvGrpSpPr>
            <p:grpSpPr bwMode="auto">
              <a:xfrm>
                <a:off x="3258" y="3087"/>
                <a:ext cx="2496" cy="1272"/>
                <a:chOff x="2288" y="1169"/>
                <a:chExt cx="1756" cy="657"/>
              </a:xfrm>
            </p:grpSpPr>
            <p:sp>
              <p:nvSpPr>
                <p:cNvPr id="133136" name="Rectangle 114"/>
                <p:cNvSpPr>
                  <a:spLocks noChangeArrowheads="1"/>
                </p:cNvSpPr>
                <p:nvPr/>
              </p:nvSpPr>
              <p:spPr bwMode="auto">
                <a:xfrm>
                  <a:off x="2320" y="1169"/>
                  <a:ext cx="1692" cy="6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200" b="1">
                      <a:latin typeface="Arial Narrow" panose="020B0606020202030204" pitchFamily="34" charset="0"/>
                    </a:rPr>
                    <a:t>Tail "sways like a cedar" (40:17a)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200" b="1">
                      <a:latin typeface="Arial Narrow" panose="020B0606020202030204" pitchFamily="34" charset="0"/>
                    </a:rPr>
                    <a:t>Northrup does not comment on the size of the rhinoceros</a:t>
                  </a:r>
                  <a:r>
                    <a:rPr lang="fr-FR" altLang="en-US" sz="22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2200" b="1">
                      <a:latin typeface="Arial Narrow" panose="020B0606020202030204" pitchFamily="34" charset="0"/>
                    </a:rPr>
                    <a:t> tail, so one must assume it resembles the small tail of a modern rhino.</a:t>
                  </a:r>
                </a:p>
              </p:txBody>
            </p:sp>
            <p:sp>
              <p:nvSpPr>
                <p:cNvPr id="133137" name="Rectangle 141"/>
                <p:cNvSpPr>
                  <a:spLocks noChangeArrowheads="1"/>
                </p:cNvSpPr>
                <p:nvPr/>
              </p:nvSpPr>
              <p:spPr bwMode="auto">
                <a:xfrm>
                  <a:off x="2288" y="1169"/>
                  <a:ext cx="1756" cy="657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sp>
        <p:nvSpPr>
          <p:cNvPr id="133126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Behemoth (Job 40:15-24)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7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5" descr="280Musk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r="19519"/>
          <a:stretch>
            <a:fillRect/>
          </a:stretch>
        </p:blipFill>
        <p:spPr bwMode="auto">
          <a:xfrm>
            <a:off x="0" y="1803400"/>
            <a:ext cx="1905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4" descr="hippopotam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7500" b="6284"/>
          <a:stretch>
            <a:fillRect/>
          </a:stretch>
        </p:blipFill>
        <p:spPr bwMode="auto">
          <a:xfrm>
            <a:off x="0" y="4584700"/>
            <a:ext cx="1905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1534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134149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Behemoth (Job 40:15-24)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4150" name="Group 110"/>
          <p:cNvGrpSpPr>
            <a:grpSpLocks/>
          </p:cNvGrpSpPr>
          <p:nvPr/>
        </p:nvGrpSpPr>
        <p:grpSpPr bwMode="auto">
          <a:xfrm>
            <a:off x="0" y="1303338"/>
            <a:ext cx="9134475" cy="5554662"/>
            <a:chOff x="0" y="821"/>
            <a:chExt cx="5754" cy="3499"/>
          </a:xfrm>
        </p:grpSpPr>
        <p:grpSp>
          <p:nvGrpSpPr>
            <p:cNvPr id="134152" name="Group 109"/>
            <p:cNvGrpSpPr>
              <a:grpSpLocks/>
            </p:cNvGrpSpPr>
            <p:nvPr/>
          </p:nvGrpSpPr>
          <p:grpSpPr bwMode="auto">
            <a:xfrm>
              <a:off x="6" y="821"/>
              <a:ext cx="5748" cy="283"/>
              <a:chOff x="6" y="821"/>
              <a:chExt cx="5748" cy="235"/>
            </a:xfrm>
          </p:grpSpPr>
          <p:grpSp>
            <p:nvGrpSpPr>
              <p:cNvPr id="134172" name="Group 69"/>
              <p:cNvGrpSpPr>
                <a:grpSpLocks/>
              </p:cNvGrpSpPr>
              <p:nvPr/>
            </p:nvGrpSpPr>
            <p:grpSpPr bwMode="auto">
              <a:xfrm>
                <a:off x="6" y="821"/>
                <a:ext cx="1202" cy="235"/>
                <a:chOff x="0" y="0"/>
                <a:chExt cx="846" cy="451"/>
              </a:xfrm>
            </p:grpSpPr>
            <p:sp>
              <p:nvSpPr>
                <p:cNvPr id="134183" name="Rectangle 6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4184" name="Group 6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46" cy="451"/>
                  <a:chOff x="0" y="0"/>
                  <a:chExt cx="846" cy="451"/>
                </a:xfrm>
              </p:grpSpPr>
              <p:sp>
                <p:nvSpPr>
                  <p:cNvPr id="13418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32" y="0"/>
                    <a:ext cx="78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1800" b="1"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418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4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4173" name="Group 73"/>
              <p:cNvGrpSpPr>
                <a:grpSpLocks/>
              </p:cNvGrpSpPr>
              <p:nvPr/>
            </p:nvGrpSpPr>
            <p:grpSpPr bwMode="auto">
              <a:xfrm>
                <a:off x="1208" y="821"/>
                <a:ext cx="2050" cy="235"/>
                <a:chOff x="846" y="0"/>
                <a:chExt cx="1442" cy="451"/>
              </a:xfrm>
            </p:grpSpPr>
            <p:sp>
              <p:nvSpPr>
                <p:cNvPr id="134179" name="Rectangle 72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4180" name="Group 71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34181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Strengths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4182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4174" name="Group 77"/>
              <p:cNvGrpSpPr>
                <a:grpSpLocks/>
              </p:cNvGrpSpPr>
              <p:nvPr/>
            </p:nvGrpSpPr>
            <p:grpSpPr bwMode="auto">
              <a:xfrm>
                <a:off x="3258" y="821"/>
                <a:ext cx="2496" cy="235"/>
                <a:chOff x="2288" y="0"/>
                <a:chExt cx="1756" cy="451"/>
              </a:xfrm>
            </p:grpSpPr>
            <p:sp>
              <p:nvSpPr>
                <p:cNvPr id="134175" name="Rectangle 76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4176" name="Group 75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34177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Weaknesses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417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34153" name="Group 108"/>
            <p:cNvGrpSpPr>
              <a:grpSpLocks/>
            </p:cNvGrpSpPr>
            <p:nvPr/>
          </p:nvGrpSpPr>
          <p:grpSpPr bwMode="auto">
            <a:xfrm>
              <a:off x="0" y="1104"/>
              <a:ext cx="5754" cy="3216"/>
              <a:chOff x="0" y="1289"/>
              <a:chExt cx="5754" cy="3031"/>
            </a:xfrm>
          </p:grpSpPr>
          <p:grpSp>
            <p:nvGrpSpPr>
              <p:cNvPr id="134154" name="Group 87"/>
              <p:cNvGrpSpPr>
                <a:grpSpLocks/>
              </p:cNvGrpSpPr>
              <p:nvPr/>
            </p:nvGrpSpPr>
            <p:grpSpPr bwMode="auto">
              <a:xfrm>
                <a:off x="0" y="1289"/>
                <a:ext cx="1208" cy="1661"/>
                <a:chOff x="-4" y="1083"/>
                <a:chExt cx="850" cy="976"/>
              </a:xfrm>
            </p:grpSpPr>
            <p:sp>
              <p:nvSpPr>
                <p:cNvPr id="131100" name="Rectangle 60"/>
                <p:cNvSpPr>
                  <a:spLocks noChangeArrowheads="1"/>
                </p:cNvSpPr>
                <p:nvPr/>
              </p:nvSpPr>
              <p:spPr bwMode="auto">
                <a:xfrm>
                  <a:off x="-4" y="1189"/>
                  <a:ext cx="709" cy="87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1" hangingPunct="1">
                    <a:defRPr/>
                  </a:pPr>
                  <a:r>
                    <a:rPr lang="en-US" sz="24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 </a:t>
                  </a:r>
                  <a:r>
                    <a:rPr lang="en-US" altLang="ja-JP" sz="24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"</a:t>
                  </a:r>
                  <a:r>
                    <a:rPr lang="en-US" sz="24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Ox</a:t>
                  </a:r>
                  <a:r>
                    <a:rPr lang="en-US" altLang="ja-JP" sz="24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"</a:t>
                  </a:r>
                  <a:endParaRPr lang="en-US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Times New Roman" pitchFamily="18" charset="0"/>
                  </a:endParaRPr>
                </a:p>
              </p:txBody>
            </p:sp>
            <p:sp>
              <p:nvSpPr>
                <p:cNvPr id="134171" name="Rectangle 86"/>
                <p:cNvSpPr>
                  <a:spLocks noChangeArrowheads="1"/>
                </p:cNvSpPr>
                <p:nvPr/>
              </p:nvSpPr>
              <p:spPr bwMode="auto">
                <a:xfrm>
                  <a:off x="0" y="1083"/>
                  <a:ext cx="846" cy="97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4155" name="Group 91"/>
              <p:cNvGrpSpPr>
                <a:grpSpLocks/>
              </p:cNvGrpSpPr>
              <p:nvPr/>
            </p:nvGrpSpPr>
            <p:grpSpPr bwMode="auto">
              <a:xfrm>
                <a:off x="1208" y="1289"/>
                <a:ext cx="2050" cy="1661"/>
                <a:chOff x="846" y="1083"/>
                <a:chExt cx="1442" cy="976"/>
              </a:xfrm>
            </p:grpSpPr>
            <p:sp>
              <p:nvSpPr>
                <p:cNvPr id="134168" name="Rectangle 61"/>
                <p:cNvSpPr>
                  <a:spLocks noChangeArrowheads="1"/>
                </p:cNvSpPr>
                <p:nvPr/>
              </p:nvSpPr>
              <p:spPr bwMode="auto">
                <a:xfrm>
                  <a:off x="878" y="1083"/>
                  <a:ext cx="1378" cy="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171450" indent="-1714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Kinnier Wilson says it is "ox-like</a:t>
                  </a:r>
                  <a:r>
                    <a:rPr lang="en-US" altLang="ja-JP" sz="1800" b="1">
                      <a:latin typeface="Arial Narrow" panose="020B0606020202030204" pitchFamily="34" charset="0"/>
                    </a:rPr>
                    <a:t>" &amp; equates it with Leviathan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Behemoth means </a:t>
                  </a: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beasts</a:t>
                  </a: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, </a:t>
                  </a: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cattle</a:t>
                  </a: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.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He eats grass like an ox</a:t>
                  </a:r>
                  <a:r>
                    <a:rPr lang="fr-FR" altLang="en-US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 (40:15b)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Cattle laugh at him—</a:t>
                  </a:r>
                  <a:r>
                    <a:rPr lang="en-US" altLang="ja-JP" sz="1800" b="1">
                      <a:latin typeface="Arial Narrow" panose="020B0606020202030204" pitchFamily="34" charset="0"/>
                    </a:rPr>
                    <a:t>"who should laugh louder than the animals of his own kind and species?" (40:20)</a:t>
                  </a:r>
                  <a:endParaRPr lang="en-US" altLang="en-US" sz="18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4169" name="Rectangle 90"/>
                <p:cNvSpPr>
                  <a:spLocks noChangeArrowheads="1"/>
                </p:cNvSpPr>
                <p:nvPr/>
              </p:nvSpPr>
              <p:spPr bwMode="auto">
                <a:xfrm>
                  <a:off x="846" y="1083"/>
                  <a:ext cx="1442" cy="97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4156" name="Group 93"/>
              <p:cNvGrpSpPr>
                <a:grpSpLocks/>
              </p:cNvGrpSpPr>
              <p:nvPr/>
            </p:nvGrpSpPr>
            <p:grpSpPr bwMode="auto">
              <a:xfrm>
                <a:off x="3258" y="1289"/>
                <a:ext cx="2496" cy="1661"/>
                <a:chOff x="2288" y="1083"/>
                <a:chExt cx="1756" cy="976"/>
              </a:xfrm>
            </p:grpSpPr>
            <p:sp>
              <p:nvSpPr>
                <p:cNvPr id="134166" name="Rectangle 62"/>
                <p:cNvSpPr>
                  <a:spLocks noChangeArrowheads="1"/>
                </p:cNvSpPr>
                <p:nvPr/>
              </p:nvSpPr>
              <p:spPr bwMode="auto">
                <a:xfrm>
                  <a:off x="2320" y="1083"/>
                  <a:ext cx="1692" cy="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Tail "sways like a cedar" (40:17a)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"Behemoth" (plural intensification) puts it in a different category than a regular ox.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Verse 20 means "all the animals play nearby."  He supposes an elliptical "to lift up" here based upon the "same ellipsis" in 41:25, which he translates "lifting up of his voice" rather than "he rises [his entire body] up."</a:t>
                  </a:r>
                </a:p>
              </p:txBody>
            </p:sp>
            <p:sp>
              <p:nvSpPr>
                <p:cNvPr id="134167" name="Rectangle 92"/>
                <p:cNvSpPr>
                  <a:spLocks noChangeArrowheads="1"/>
                </p:cNvSpPr>
                <p:nvPr/>
              </p:nvSpPr>
              <p:spPr bwMode="auto">
                <a:xfrm>
                  <a:off x="2288" y="1083"/>
                  <a:ext cx="1756" cy="97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4157" name="Group 95"/>
              <p:cNvGrpSpPr>
                <a:grpSpLocks/>
              </p:cNvGrpSpPr>
              <p:nvPr/>
            </p:nvGrpSpPr>
            <p:grpSpPr bwMode="auto">
              <a:xfrm>
                <a:off x="0" y="2950"/>
                <a:ext cx="1208" cy="1370"/>
                <a:chOff x="-4" y="2059"/>
                <a:chExt cx="850" cy="804"/>
              </a:xfrm>
            </p:grpSpPr>
            <p:sp>
              <p:nvSpPr>
                <p:cNvPr id="131092" name="Rectangle 63"/>
                <p:cNvSpPr>
                  <a:spLocks noChangeArrowheads="1"/>
                </p:cNvSpPr>
                <p:nvPr/>
              </p:nvSpPr>
              <p:spPr bwMode="auto">
                <a:xfrm>
                  <a:off x="-4" y="2518"/>
                  <a:ext cx="845" cy="34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1" hangingPunct="1">
                    <a:defRPr/>
                  </a:pPr>
                  <a:r>
                    <a:rPr lang="en-US" sz="22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 Hippopotamus</a:t>
                  </a:r>
                  <a:endParaRPr lang="en-US" sz="22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Times New Roman" pitchFamily="18" charset="0"/>
                  </a:endParaRPr>
                </a:p>
              </p:txBody>
            </p:sp>
            <p:sp>
              <p:nvSpPr>
                <p:cNvPr id="134165" name="Rectangle 94"/>
                <p:cNvSpPr>
                  <a:spLocks noChangeArrowheads="1"/>
                </p:cNvSpPr>
                <p:nvPr/>
              </p:nvSpPr>
              <p:spPr bwMode="auto">
                <a:xfrm>
                  <a:off x="0" y="2059"/>
                  <a:ext cx="846" cy="80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4158" name="Group 99"/>
              <p:cNvGrpSpPr>
                <a:grpSpLocks/>
              </p:cNvGrpSpPr>
              <p:nvPr/>
            </p:nvGrpSpPr>
            <p:grpSpPr bwMode="auto">
              <a:xfrm>
                <a:off x="1208" y="2950"/>
                <a:ext cx="2050" cy="1370"/>
                <a:chOff x="846" y="2059"/>
                <a:chExt cx="1442" cy="804"/>
              </a:xfrm>
            </p:grpSpPr>
            <p:sp>
              <p:nvSpPr>
                <p:cNvPr id="134162" name="Rectangle 64"/>
                <p:cNvSpPr>
                  <a:spLocks noChangeArrowheads="1"/>
                </p:cNvSpPr>
                <p:nvPr/>
              </p:nvSpPr>
              <p:spPr bwMode="auto">
                <a:xfrm>
                  <a:off x="878" y="2059"/>
                  <a:ext cx="1378" cy="8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700" b="1">
                      <a:latin typeface="Arial Narrow" panose="020B0606020202030204" pitchFamily="34" charset="0"/>
                    </a:rPr>
                    <a:t>Zuck, Driver, NASB/NIV margins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Strength (40:16-19), herbivorous eating habits (40:15b, 20), life in the marshes (40:20-23)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Fierceness evident when trying to catch it </a:t>
                  </a:r>
                  <a:r>
                    <a:rPr lang="fr-FR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by the eyes</a:t>
                  </a:r>
                  <a:r>
                    <a:rPr lang="fr-FR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7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 or nose when only those parts of the head show above water (40:24)</a:t>
                  </a:r>
                  <a:endParaRPr lang="en-US" altLang="en-US" sz="17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4163" name="Rectangle 98"/>
                <p:cNvSpPr>
                  <a:spLocks noChangeArrowheads="1"/>
                </p:cNvSpPr>
                <p:nvPr/>
              </p:nvSpPr>
              <p:spPr bwMode="auto">
                <a:xfrm>
                  <a:off x="846" y="2059"/>
                  <a:ext cx="1442" cy="80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4159" name="Group 101"/>
              <p:cNvGrpSpPr>
                <a:grpSpLocks/>
              </p:cNvGrpSpPr>
              <p:nvPr/>
            </p:nvGrpSpPr>
            <p:grpSpPr bwMode="auto">
              <a:xfrm>
                <a:off x="3258" y="2950"/>
                <a:ext cx="2496" cy="1370"/>
                <a:chOff x="2288" y="2059"/>
                <a:chExt cx="1756" cy="804"/>
              </a:xfrm>
            </p:grpSpPr>
            <p:sp>
              <p:nvSpPr>
                <p:cNvPr id="134160" name="Rectangle 65"/>
                <p:cNvSpPr>
                  <a:spLocks noChangeArrowheads="1"/>
                </p:cNvSpPr>
                <p:nvPr/>
              </p:nvSpPr>
              <p:spPr bwMode="auto">
                <a:xfrm>
                  <a:off x="2320" y="2059"/>
                  <a:ext cx="1692" cy="8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Tail "sways like a cedar" (40:17a)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Zuck (a hippopotamus advocate) admits that the hippo</a:t>
                  </a:r>
                  <a:r>
                    <a:rPr lang="fr-FR" altLang="ja-JP" sz="18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ja-JP" sz="1800" b="1">
                      <a:latin typeface="Arial Narrow" panose="020B0606020202030204" pitchFamily="34" charset="0"/>
                    </a:rPr>
                    <a:t>s tail stiffens when he is afraid (</a:t>
                  </a:r>
                  <a:r>
                    <a:rPr lang="en-US" altLang="ja-JP" sz="1800" b="1" i="1">
                      <a:latin typeface="Arial Narrow" panose="020B0606020202030204" pitchFamily="34" charset="0"/>
                    </a:rPr>
                    <a:t>BKC</a:t>
                  </a:r>
                  <a:r>
                    <a:rPr lang="en-US" altLang="ja-JP" sz="1800" b="1">
                      <a:latin typeface="Arial Narrow" panose="020B0606020202030204" pitchFamily="34" charset="0"/>
                    </a:rPr>
                    <a:t>, 771-772).  In contrast, Behemoth is fearless (40:23).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The animal could not be captured or killed (40:24), but hippopotami were harpooned with barbed hooks in Egypt.</a:t>
                  </a:r>
                </a:p>
              </p:txBody>
            </p:sp>
            <p:sp>
              <p:nvSpPr>
                <p:cNvPr id="134161" name="Rectangle 100"/>
                <p:cNvSpPr>
                  <a:spLocks noChangeArrowheads="1"/>
                </p:cNvSpPr>
                <p:nvPr/>
              </p:nvSpPr>
              <p:spPr bwMode="auto">
                <a:xfrm>
                  <a:off x="2288" y="2059"/>
                  <a:ext cx="1756" cy="80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sp>
        <p:nvSpPr>
          <p:cNvPr id="134151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aby OK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5" b="4584"/>
          <a:stretch>
            <a:fillRect/>
          </a:stretch>
        </p:blipFill>
        <p:spPr bwMode="auto">
          <a:xfrm>
            <a:off x="0" y="0"/>
            <a:ext cx="5008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5014913" y="4953000"/>
            <a:ext cx="4111625" cy="186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b="1" i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b="1" i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1" i="1" dirty="0" smtClean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b="1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altLang="en-US" b="1" i="1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5105400" y="2025650"/>
            <a:ext cx="4038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Tại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sao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vô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tội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chịu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khổ</a:t>
            </a:r>
            <a:r>
              <a:rPr lang="en-US" sz="44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? </a:t>
            </a:r>
            <a:endParaRPr lang="en-US" sz="4000" b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240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932363" y="0"/>
            <a:ext cx="4211637" cy="1412875"/>
          </a:xfrm>
        </p:spPr>
        <p:txBody>
          <a:bodyPr/>
          <a:lstStyle/>
          <a:p>
            <a:pPr eaLnBrk="1" hangingPunct="1"/>
            <a:r>
              <a:rPr lang="en-US" altLang="en-US" sz="3600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của sách Gióp là gì?</a:t>
            </a:r>
            <a:endParaRPr lang="en-US" altLang="en-US" sz="3600" b="1" i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6" name="Rectangle 8"/>
          <p:cNvSpPr txBox="1">
            <a:spLocks noChangeArrowheads="1"/>
          </p:cNvSpPr>
          <p:nvPr/>
        </p:nvSpPr>
        <p:spPr bwMode="auto">
          <a:xfrm>
            <a:off x="-769" y="5401071"/>
            <a:ext cx="5076825" cy="1484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altLang="en-US" sz="36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build="p" autoUpdateAnimBg="0" advAuto="0"/>
      <p:bldP spid="83975" grpId="0"/>
      <p:bldP spid="10240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016" y="980728"/>
            <a:ext cx="4176464" cy="4248472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The cedar was the largest tree in the Mid-East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43942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93926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157192"/>
            <a:ext cx="7776864" cy="165618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The tail of an </a:t>
            </a:r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elephant is </a:t>
            </a:r>
            <a:r>
              <a:rPr lang="en-US" sz="5400" b="1" dirty="0" smtClean="0">
                <a:solidFill>
                  <a:srgbClr val="FFFF00"/>
                </a:solidFill>
                <a:latin typeface="Arial"/>
                <a:cs typeface="Arial"/>
              </a:rPr>
              <a:t>not</a:t>
            </a:r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 like a </a:t>
            </a:r>
            <a:r>
              <a:rPr lang="en-US" sz="5400" b="1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cedar!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947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76672"/>
            <a:ext cx="7968885" cy="5976664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97152"/>
            <a:ext cx="7776864" cy="165618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00"/>
                </a:solidFill>
                <a:effectLst/>
                <a:latin typeface="Arial"/>
                <a:cs typeface="Arial"/>
              </a:rPr>
              <a:t>Not</a:t>
            </a:r>
            <a:r>
              <a:rPr lang="en-US" sz="5400" b="1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 like a cedar tree on a hippo either!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2862336209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8382000" y="7620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369</a:t>
            </a:r>
          </a:p>
        </p:txBody>
      </p:sp>
      <p:sp>
        <p:nvSpPr>
          <p:cNvPr id="131075" name="Rectangle 12"/>
          <p:cNvSpPr>
            <a:spLocks noChangeArrowheads="1"/>
          </p:cNvSpPr>
          <p:nvPr/>
        </p:nvSpPr>
        <p:spPr bwMode="auto">
          <a:xfrm>
            <a:off x="5867400" y="3581400"/>
            <a:ext cx="3200400" cy="92772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40:15-17</a:t>
            </a:r>
            <a:endParaRPr lang="en-US" altLang="en-US" sz="2800" dirty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131076" name="Picture 6" descr="BehemothCWpg1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5486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3200" y="-76200"/>
            <a:ext cx="2895600" cy="3657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1078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762000"/>
            <a:ext cx="3733800" cy="22860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40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40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là</a:t>
            </a:r>
            <a:r>
              <a:rPr lang="en-US" altLang="zh-CN" sz="40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gì</a:t>
            </a:r>
            <a:r>
              <a:rPr lang="en-US" altLang="zh-CN" sz="40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4000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3505200"/>
            <a:ext cx="2484438" cy="3352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38400" y="3505200"/>
            <a:ext cx="3200400" cy="3352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1081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</a:t>
            </a:r>
          </a:p>
        </p:txBody>
      </p:sp>
    </p:spTree>
    <p:extLst>
      <p:ext uri="{BB962C8B-B14F-4D97-AF65-F5344CB8AC3E}">
        <p14:creationId xmlns:p14="http://schemas.microsoft.com/office/powerpoint/2010/main" val="5433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"/>
            <a:ext cx="9144000" cy="5678412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24744"/>
            <a:ext cx="4104456" cy="1124744"/>
          </a:xfrm>
          <a:noFill/>
        </p:spPr>
        <p:txBody>
          <a:bodyPr/>
          <a:lstStyle/>
          <a:p>
            <a:pPr algn="r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"…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đuôi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cứng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bá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/>
                <a:cs typeface="Arial"/>
              </a:rPr>
              <a:t>hương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… (40:17)"</a:t>
            </a:r>
            <a:endParaRPr lang="en-US" sz="3600" b="1" dirty="0" smtClean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209841613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Parallelogram 3"/>
            <p:cNvSpPr/>
            <p:nvPr/>
          </p:nvSpPr>
          <p:spPr bwMode="auto">
            <a:xfrm rot="1511404">
              <a:off x="3986161" y="1220158"/>
              <a:ext cx="1008112" cy="856045"/>
            </a:xfrm>
            <a:prstGeom prst="parallelogram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0" y="1340768"/>
              <a:ext cx="4499992" cy="79208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24744"/>
            <a:ext cx="4104456" cy="1124744"/>
          </a:xfrm>
          <a:noFill/>
        </p:spPr>
        <p:txBody>
          <a:bodyPr/>
          <a:lstStyle/>
          <a:p>
            <a:pPr algn="r"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"…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đuôi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cứng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bá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hương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… (40:17)"</a:t>
            </a:r>
            <a:endParaRPr lang="en-US" sz="4000" b="1" dirty="0" smtClean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358105068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424"/>
            <a:ext cx="9144000" cy="6858000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1035496"/>
            <a:ext cx="6048672" cy="1124744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/>
                <a:cs typeface="Arial"/>
              </a:rPr>
              <a:t>"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…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đuôi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cứng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bá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/>
                <a:cs typeface="Arial"/>
              </a:rPr>
              <a:t>hương</a:t>
            </a:r>
            <a:r>
              <a:rPr lang="en-US" sz="4000" b="1" dirty="0">
                <a:solidFill>
                  <a:schemeClr val="tx1"/>
                </a:solidFill>
                <a:latin typeface="Arial"/>
                <a:cs typeface="Arial"/>
              </a:rPr>
              <a:t>… (40:17)"</a:t>
            </a:r>
            <a:endParaRPr lang="en-US" sz="4000" b="1" dirty="0" smtClean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2655309711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259632" y="1628800"/>
            <a:ext cx="7920880" cy="532859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</a:pPr>
            <a:endParaRPr lang="en-US">
              <a:latin typeface="Arial Narrow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321" y="2961655"/>
            <a:ext cx="7095679" cy="3888432"/>
          </a:xfrm>
          <a:prstGeom prst="rect">
            <a:avLst/>
          </a:prstGeom>
        </p:spPr>
      </p:pic>
      <p:grpSp>
        <p:nvGrpSpPr>
          <p:cNvPr id="189448" name="Group 57"/>
          <p:cNvGrpSpPr>
            <a:grpSpLocks/>
          </p:cNvGrpSpPr>
          <p:nvPr/>
        </p:nvGrpSpPr>
        <p:grpSpPr bwMode="auto">
          <a:xfrm>
            <a:off x="1295400" y="1314450"/>
            <a:ext cx="3538538" cy="361950"/>
            <a:chOff x="846" y="0"/>
            <a:chExt cx="1442" cy="451"/>
          </a:xfrm>
        </p:grpSpPr>
        <p:sp>
          <p:nvSpPr>
            <p:cNvPr id="189464" name="Rectangle 56"/>
            <p:cNvSpPr>
              <a:spLocks noChangeArrowheads="1"/>
            </p:cNvSpPr>
            <p:nvPr/>
          </p:nvSpPr>
          <p:spPr bwMode="auto">
            <a:xfrm>
              <a:off x="846" y="0"/>
              <a:ext cx="1442" cy="45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65" name="Group 55"/>
            <p:cNvGrpSpPr>
              <a:grpSpLocks/>
            </p:cNvGrpSpPr>
            <p:nvPr/>
          </p:nvGrpSpPr>
          <p:grpSpPr bwMode="auto">
            <a:xfrm>
              <a:off x="846" y="0"/>
              <a:ext cx="1442" cy="451"/>
              <a:chOff x="846" y="0"/>
              <a:chExt cx="1442" cy="451"/>
            </a:xfrm>
          </p:grpSpPr>
          <p:sp>
            <p:nvSpPr>
              <p:cNvPr id="189466" name="Rectangle 46"/>
              <p:cNvSpPr>
                <a:spLocks noChangeArrowheads="1"/>
              </p:cNvSpPr>
              <p:nvPr/>
            </p:nvSpPr>
            <p:spPr bwMode="auto">
              <a:xfrm>
                <a:off x="878" y="0"/>
                <a:ext cx="1378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eaLnBrk="1" hangingPunct="1"/>
                <a:r>
                  <a:rPr lang="en-US" sz="24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Strengths</a:t>
                </a:r>
                <a:endParaRPr lang="en-US" sz="2400" b="1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67" name="Rectangle 54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442" cy="45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89449" name="Group 61"/>
          <p:cNvGrpSpPr>
            <a:grpSpLocks/>
          </p:cNvGrpSpPr>
          <p:nvPr/>
        </p:nvGrpSpPr>
        <p:grpSpPr bwMode="auto">
          <a:xfrm>
            <a:off x="4833939" y="1314450"/>
            <a:ext cx="4310064" cy="361950"/>
            <a:chOff x="2288" y="0"/>
            <a:chExt cx="1756" cy="451"/>
          </a:xfrm>
        </p:grpSpPr>
        <p:sp>
          <p:nvSpPr>
            <p:cNvPr id="189460" name="Rectangle 60"/>
            <p:cNvSpPr>
              <a:spLocks noChangeArrowheads="1"/>
            </p:cNvSpPr>
            <p:nvPr/>
          </p:nvSpPr>
          <p:spPr bwMode="auto">
            <a:xfrm>
              <a:off x="2288" y="0"/>
              <a:ext cx="1756" cy="45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61" name="Group 59"/>
            <p:cNvGrpSpPr>
              <a:grpSpLocks/>
            </p:cNvGrpSpPr>
            <p:nvPr/>
          </p:nvGrpSpPr>
          <p:grpSpPr bwMode="auto">
            <a:xfrm>
              <a:off x="2288" y="0"/>
              <a:ext cx="1756" cy="451"/>
              <a:chOff x="2288" y="0"/>
              <a:chExt cx="1756" cy="451"/>
            </a:xfrm>
          </p:grpSpPr>
          <p:sp>
            <p:nvSpPr>
              <p:cNvPr id="189462" name="Rectangle 47"/>
              <p:cNvSpPr>
                <a:spLocks noChangeArrowheads="1"/>
              </p:cNvSpPr>
              <p:nvPr/>
            </p:nvSpPr>
            <p:spPr bwMode="auto">
              <a:xfrm>
                <a:off x="2320" y="0"/>
                <a:ext cx="1692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eaLnBrk="1" hangingPunct="1"/>
                <a:r>
                  <a:rPr lang="en-US" sz="24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Weaknesses</a:t>
                </a:r>
                <a:endParaRPr lang="en-US" sz="2400" b="1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63" name="Rectangle 58"/>
              <p:cNvSpPr>
                <a:spLocks noChangeArrowheads="1"/>
              </p:cNvSpPr>
              <p:nvPr/>
            </p:nvSpPr>
            <p:spPr bwMode="auto">
              <a:xfrm>
                <a:off x="2288" y="0"/>
                <a:ext cx="1756" cy="45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89452" name="Group 65"/>
          <p:cNvGrpSpPr>
            <a:grpSpLocks/>
          </p:cNvGrpSpPr>
          <p:nvPr/>
        </p:nvGrpSpPr>
        <p:grpSpPr bwMode="auto">
          <a:xfrm>
            <a:off x="9525" y="1676400"/>
            <a:ext cx="1285875" cy="5214940"/>
            <a:chOff x="0" y="451"/>
            <a:chExt cx="846" cy="1937"/>
          </a:xfrm>
        </p:grpSpPr>
        <p:sp>
          <p:nvSpPr>
            <p:cNvPr id="189456" name="Rectangle 64"/>
            <p:cNvSpPr>
              <a:spLocks noChangeArrowheads="1"/>
            </p:cNvSpPr>
            <p:nvPr/>
          </p:nvSpPr>
          <p:spPr bwMode="auto">
            <a:xfrm>
              <a:off x="0" y="945"/>
              <a:ext cx="846" cy="1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57" name="Group 63"/>
            <p:cNvGrpSpPr>
              <a:grpSpLocks/>
            </p:cNvGrpSpPr>
            <p:nvPr/>
          </p:nvGrpSpPr>
          <p:grpSpPr bwMode="auto">
            <a:xfrm>
              <a:off x="0" y="451"/>
              <a:ext cx="846" cy="1922"/>
              <a:chOff x="0" y="451"/>
              <a:chExt cx="846" cy="1922"/>
            </a:xfrm>
          </p:grpSpPr>
          <p:sp>
            <p:nvSpPr>
              <p:cNvPr id="189458" name="Rectangle 48"/>
              <p:cNvSpPr>
                <a:spLocks noChangeArrowheads="1"/>
              </p:cNvSpPr>
              <p:nvPr/>
            </p:nvSpPr>
            <p:spPr bwMode="auto">
              <a:xfrm>
                <a:off x="32" y="915"/>
                <a:ext cx="782" cy="14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t" anchorCtr="1"/>
              <a:lstStyle/>
              <a:p>
                <a:pPr algn="ctr" eaLnBrk="1" hangingPunct="1"/>
                <a:r>
                  <a:rPr lang="en-US" sz="2400" b="1" i="1" dirty="0">
                    <a:latin typeface="Arial Narrow" charset="0"/>
                    <a:ea typeface="ＭＳ Ｐゴシック" charset="0"/>
                    <a:cs typeface="ＭＳ Ｐゴシック" charset="0"/>
                  </a:rPr>
                  <a:t> Plant-eating Dinosaur</a:t>
                </a:r>
                <a:endParaRPr lang="en-US" sz="2400" b="1" dirty="0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59" name="Rectangle 62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19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89454" name="Rectangle 49"/>
          <p:cNvSpPr>
            <a:spLocks noChangeArrowheads="1"/>
          </p:cNvSpPr>
          <p:nvPr/>
        </p:nvSpPr>
        <p:spPr bwMode="auto">
          <a:xfrm>
            <a:off x="1763688" y="1988840"/>
            <a:ext cx="7380312" cy="100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1"/>
          <a:lstStyle/>
          <a:p>
            <a:pPr marL="228600" indent="-228600" algn="r" eaLnBrk="1" hangingPunct="1">
              <a:buFont typeface="Wingdings" charset="0"/>
              <a:buChar char="Ø"/>
            </a:pP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Campbell &amp; Whitcomb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specify… [Apatosaurus];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others say Diplodocus or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Brachiosaurus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49"/>
          <p:cNvSpPr>
            <a:spLocks noChangeArrowheads="1"/>
          </p:cNvSpPr>
          <p:nvPr/>
        </p:nvSpPr>
        <p:spPr bwMode="auto">
          <a:xfrm>
            <a:off x="3275856" y="3212976"/>
            <a:ext cx="6034702" cy="101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228600" indent="-228600" algn="r">
              <a:buFont typeface="Wingdings" charset="0"/>
              <a:buChar char="Ø"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Only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this view explains a tail that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"sways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like a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cedar"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(40:17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1547664" y="4581128"/>
            <a:ext cx="6574610" cy="156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228600" indent="-228600">
              <a:buFont typeface="Wingdings" charset="0"/>
              <a:buChar char="Ø"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massive strength of dinosaurs befits Behemoth more than any animal  (40:18) in its loins &amp; belly (40:16) which certainly could not be fought by man (40:24)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FFFFFF"/>
                </a:solidFill>
                <a:latin typeface="Arial" charset="0"/>
                <a:cs typeface="Arial" charset="0"/>
              </a:rPr>
              <a:t>Behemoth (Job 40:15-24)</a:t>
            </a:r>
            <a:endParaRPr lang="en-US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944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  <a:cs typeface="Arial" charset="0"/>
              </a:rPr>
              <a:t>378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20688"/>
            <a:ext cx="2012300" cy="2376264"/>
          </a:xfrm>
          <a:prstGeom prst="rect">
            <a:avLst/>
          </a:prstGeom>
        </p:spPr>
      </p:pic>
      <p:sp>
        <p:nvSpPr>
          <p:cNvPr id="1894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772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4" grpId="0"/>
      <p:bldP spid="34" grpId="0"/>
      <p:bldP spid="3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510"/>
          <a:stretch/>
        </p:blipFill>
        <p:spPr>
          <a:xfrm>
            <a:off x="1259632" y="1089369"/>
            <a:ext cx="7884368" cy="5797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20688"/>
            <a:ext cx="2012300" cy="2376264"/>
          </a:xfrm>
          <a:prstGeom prst="rect">
            <a:avLst/>
          </a:prstGeom>
        </p:spPr>
      </p:pic>
      <p:sp>
        <p:nvSpPr>
          <p:cNvPr id="1894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772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grpSp>
        <p:nvGrpSpPr>
          <p:cNvPr id="189448" name="Group 57"/>
          <p:cNvGrpSpPr>
            <a:grpSpLocks/>
          </p:cNvGrpSpPr>
          <p:nvPr/>
        </p:nvGrpSpPr>
        <p:grpSpPr bwMode="auto">
          <a:xfrm>
            <a:off x="1295400" y="1314450"/>
            <a:ext cx="3538538" cy="361950"/>
            <a:chOff x="846" y="0"/>
            <a:chExt cx="1442" cy="451"/>
          </a:xfrm>
        </p:grpSpPr>
        <p:sp>
          <p:nvSpPr>
            <p:cNvPr id="189464" name="Rectangle 56"/>
            <p:cNvSpPr>
              <a:spLocks noChangeArrowheads="1"/>
            </p:cNvSpPr>
            <p:nvPr/>
          </p:nvSpPr>
          <p:spPr bwMode="auto">
            <a:xfrm>
              <a:off x="846" y="0"/>
              <a:ext cx="1442" cy="45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65" name="Group 55"/>
            <p:cNvGrpSpPr>
              <a:grpSpLocks/>
            </p:cNvGrpSpPr>
            <p:nvPr/>
          </p:nvGrpSpPr>
          <p:grpSpPr bwMode="auto">
            <a:xfrm>
              <a:off x="846" y="0"/>
              <a:ext cx="1442" cy="451"/>
              <a:chOff x="846" y="0"/>
              <a:chExt cx="1442" cy="451"/>
            </a:xfrm>
          </p:grpSpPr>
          <p:sp>
            <p:nvSpPr>
              <p:cNvPr id="189466" name="Rectangle 46"/>
              <p:cNvSpPr>
                <a:spLocks noChangeArrowheads="1"/>
              </p:cNvSpPr>
              <p:nvPr/>
            </p:nvSpPr>
            <p:spPr bwMode="auto">
              <a:xfrm>
                <a:off x="878" y="0"/>
                <a:ext cx="1378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eaLnBrk="1" hangingPunct="1"/>
                <a:r>
                  <a:rPr lang="en-US" sz="24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Strengths</a:t>
                </a:r>
                <a:endParaRPr lang="en-US" sz="2400" b="1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67" name="Rectangle 54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442" cy="45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89449" name="Group 61"/>
          <p:cNvGrpSpPr>
            <a:grpSpLocks/>
          </p:cNvGrpSpPr>
          <p:nvPr/>
        </p:nvGrpSpPr>
        <p:grpSpPr bwMode="auto">
          <a:xfrm>
            <a:off x="4833938" y="1314450"/>
            <a:ext cx="4310063" cy="361950"/>
            <a:chOff x="2288" y="0"/>
            <a:chExt cx="1756" cy="451"/>
          </a:xfrm>
        </p:grpSpPr>
        <p:sp>
          <p:nvSpPr>
            <p:cNvPr id="189460" name="Rectangle 60"/>
            <p:cNvSpPr>
              <a:spLocks noChangeArrowheads="1"/>
            </p:cNvSpPr>
            <p:nvPr/>
          </p:nvSpPr>
          <p:spPr bwMode="auto">
            <a:xfrm>
              <a:off x="2288" y="0"/>
              <a:ext cx="1756" cy="45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61" name="Group 59"/>
            <p:cNvGrpSpPr>
              <a:grpSpLocks/>
            </p:cNvGrpSpPr>
            <p:nvPr/>
          </p:nvGrpSpPr>
          <p:grpSpPr bwMode="auto">
            <a:xfrm>
              <a:off x="2288" y="0"/>
              <a:ext cx="1756" cy="451"/>
              <a:chOff x="2288" y="0"/>
              <a:chExt cx="1756" cy="451"/>
            </a:xfrm>
          </p:grpSpPr>
          <p:sp>
            <p:nvSpPr>
              <p:cNvPr id="189462" name="Rectangle 47"/>
              <p:cNvSpPr>
                <a:spLocks noChangeArrowheads="1"/>
              </p:cNvSpPr>
              <p:nvPr/>
            </p:nvSpPr>
            <p:spPr bwMode="auto">
              <a:xfrm>
                <a:off x="2320" y="0"/>
                <a:ext cx="1692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 eaLnBrk="1" hangingPunct="1"/>
                <a:r>
                  <a:rPr lang="en-US" sz="24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Weaknesses</a:t>
                </a:r>
                <a:endParaRPr lang="en-US" sz="2400" b="1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63" name="Rectangle 58"/>
              <p:cNvSpPr>
                <a:spLocks noChangeArrowheads="1"/>
              </p:cNvSpPr>
              <p:nvPr/>
            </p:nvSpPr>
            <p:spPr bwMode="auto">
              <a:xfrm>
                <a:off x="2288" y="0"/>
                <a:ext cx="1756" cy="451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89452" name="Group 65"/>
          <p:cNvGrpSpPr>
            <a:grpSpLocks/>
          </p:cNvGrpSpPr>
          <p:nvPr/>
        </p:nvGrpSpPr>
        <p:grpSpPr bwMode="auto">
          <a:xfrm>
            <a:off x="9525" y="1676400"/>
            <a:ext cx="1285875" cy="5216527"/>
            <a:chOff x="0" y="451"/>
            <a:chExt cx="846" cy="1937"/>
          </a:xfrm>
        </p:grpSpPr>
        <p:sp>
          <p:nvSpPr>
            <p:cNvPr id="189456" name="Rectangle 64"/>
            <p:cNvSpPr>
              <a:spLocks noChangeArrowheads="1"/>
            </p:cNvSpPr>
            <p:nvPr/>
          </p:nvSpPr>
          <p:spPr bwMode="auto">
            <a:xfrm>
              <a:off x="0" y="945"/>
              <a:ext cx="846" cy="1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endParaRPr lang="en-US"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9457" name="Group 63"/>
            <p:cNvGrpSpPr>
              <a:grpSpLocks/>
            </p:cNvGrpSpPr>
            <p:nvPr/>
          </p:nvGrpSpPr>
          <p:grpSpPr bwMode="auto">
            <a:xfrm>
              <a:off x="0" y="451"/>
              <a:ext cx="846" cy="1922"/>
              <a:chOff x="0" y="451"/>
              <a:chExt cx="846" cy="1922"/>
            </a:xfrm>
          </p:grpSpPr>
          <p:sp>
            <p:nvSpPr>
              <p:cNvPr id="189458" name="Rectangle 48"/>
              <p:cNvSpPr>
                <a:spLocks noChangeArrowheads="1"/>
              </p:cNvSpPr>
              <p:nvPr/>
            </p:nvSpPr>
            <p:spPr bwMode="auto">
              <a:xfrm>
                <a:off x="32" y="915"/>
                <a:ext cx="782" cy="14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t" anchorCtr="1"/>
              <a:lstStyle/>
              <a:p>
                <a:pPr algn="ctr" eaLnBrk="1" hangingPunct="1"/>
                <a:r>
                  <a:rPr lang="en-US" sz="2400" b="1" i="1" dirty="0">
                    <a:latin typeface="Arial Narrow" charset="0"/>
                    <a:ea typeface="ＭＳ Ｐゴシック" charset="0"/>
                    <a:cs typeface="ＭＳ Ｐゴシック" charset="0"/>
                  </a:rPr>
                  <a:t> Plant-eating Dinosaur</a:t>
                </a:r>
                <a:endParaRPr lang="en-US" sz="2400" b="1" dirty="0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9459" name="Rectangle 62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1922"/>
              </a:xfrm>
              <a:prstGeom prst="rect">
                <a:avLst/>
              </a:prstGeom>
              <a:noFill/>
              <a:ln w="7" cap="sq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endParaRPr lang="en-US"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89454" name="Rectangle 49"/>
          <p:cNvSpPr>
            <a:spLocks noChangeArrowheads="1"/>
          </p:cNvSpPr>
          <p:nvPr/>
        </p:nvSpPr>
        <p:spPr bwMode="auto">
          <a:xfrm>
            <a:off x="1907132" y="1917416"/>
            <a:ext cx="7273380" cy="11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1"/>
          <a:lstStyle/>
          <a:p>
            <a:pPr marL="355600" indent="-355600" algn="r" eaLnBrk="1" hangingPunct="1">
              <a:buFont typeface="Wingdings" charset="0"/>
              <a:buChar char="Ø"/>
            </a:pP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The name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"Behemoth"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(40:15a) itself is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an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intensified plural for strength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unsurpassed.</a:t>
            </a:r>
            <a:endParaRPr lang="en-US" sz="28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FFFFFF"/>
                </a:solidFill>
                <a:latin typeface="Arial" charset="0"/>
                <a:cs typeface="Arial" charset="0"/>
              </a:rPr>
              <a:t>Behemoth (Job 40:15-24)</a:t>
            </a:r>
            <a:endParaRPr lang="en-US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8944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  <a:cs typeface="Arial" charset="0"/>
              </a:rPr>
              <a:t>378</a:t>
            </a: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>
            <a:off x="1331640" y="2996952"/>
            <a:ext cx="7691438" cy="24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1"/>
          <a:lstStyle/>
          <a:p>
            <a:pPr marL="355600" indent="-355600" algn="r" eaLnBrk="1" hangingPunct="1">
              <a:buFont typeface="Wingdings" charset="0"/>
              <a:buChar char="Ø"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So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why settle for a weaker animal than a dinosaur such as an elephant, rhinoceros, buffalo,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"ox,"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 hippopotamus?  All of these creatures fail in comparison to…</a:t>
            </a:r>
          </a:p>
        </p:txBody>
      </p:sp>
    </p:spTree>
    <p:extLst>
      <p:ext uri="{BB962C8B-B14F-4D97-AF65-F5344CB8AC3E}">
        <p14:creationId xmlns:p14="http://schemas.microsoft.com/office/powerpoint/2010/main" val="123583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4" grpId="0"/>
      <p:bldP spid="2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608"/>
          <a:stretch/>
        </p:blipFill>
        <p:spPr>
          <a:xfrm>
            <a:off x="0" y="-1"/>
            <a:ext cx="9150171" cy="6883495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288032"/>
            <a:ext cx="4355976" cy="1124744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Apatosaurus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55976" y="5445224"/>
            <a:ext cx="435597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weighed 35 tons &amp; measured 120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feet!</a:t>
            </a:r>
          </a:p>
        </p:txBody>
      </p:sp>
    </p:spTree>
    <p:extLst>
      <p:ext uri="{BB962C8B-B14F-4D97-AF65-F5344CB8AC3E}">
        <p14:creationId xmlns:p14="http://schemas.microsoft.com/office/powerpoint/2010/main" val="1875417450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1295400"/>
            <a:ext cx="8572500" cy="6858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latin typeface="Arial" panose="020B0604020202020204" pitchFamily="34" charset="0"/>
                <a:cs typeface="Times New Roman" panose="02020603050405020304" pitchFamily="18" charset="0"/>
              </a:rPr>
              <a:t>1.Tại sao con người thờ phượng Đức Chúa Trời? </a:t>
            </a:r>
            <a:endParaRPr lang="en-US" altLang="en-US" sz="2800" b="1" smtClean="0">
              <a:latin typeface="Rockwell" pitchFamily="18" charset="0"/>
            </a:endParaRPr>
          </a:p>
        </p:txBody>
      </p:sp>
      <p:pic>
        <p:nvPicPr>
          <p:cNvPr id="63491" name="Picture 4" descr="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4825"/>
            <a:ext cx="50292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WordArt 7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37338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 smtClean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Được định rõ hơn</a:t>
            </a:r>
            <a:r>
              <a:rPr lang="vi-VN" sz="3600" kern="10" dirty="0" smtClean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.</a:t>
            </a:r>
            <a:r>
              <a:rPr lang="vi-VN" sz="3600" kern="10" dirty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..</a:t>
            </a: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142875" y="1857375"/>
            <a:ext cx="8715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</a:rPr>
              <a:t>2. Con người sẽ phản ứng như thế nào khi Đức Chúa Trời dường như không quan tâm đến những nan đề của họ?</a:t>
            </a:r>
            <a:r>
              <a:rPr lang="en-US" altLang="en-US" sz="2800" b="1">
                <a:latin typeface="Rockwell" pitchFamily="18" charset="0"/>
              </a:rPr>
              <a:t> </a:t>
            </a:r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4114800" y="457200"/>
            <a:ext cx="4605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Arial Narrow" panose="020B0606020202030204" pitchFamily="34" charset="0"/>
              </a:rPr>
              <a:t>Roy Zuck, </a:t>
            </a:r>
            <a:r>
              <a:rPr lang="en-US" altLang="en-US" sz="2000" b="1" i="1">
                <a:latin typeface="Arial Narrow" panose="020B0606020202030204" pitchFamily="34" charset="0"/>
              </a:rPr>
              <a:t>A Biblical Theology of the OT</a:t>
            </a:r>
            <a:r>
              <a:rPr lang="en-US" altLang="en-US" sz="2000" b="1">
                <a:latin typeface="Arial Narrow" panose="020B0606020202030204" pitchFamily="34" charset="0"/>
              </a:rPr>
              <a:t>, 219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70658" grpId="1"/>
      <p:bldP spid="70664" grpId="0" autoUpdateAnimBg="0"/>
      <p:bldP spid="70664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6752"/>
            <a:ext cx="9172655" cy="5661248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288032"/>
            <a:ext cx="4355976" cy="1124744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Diplodocus</a:t>
            </a:r>
            <a:endParaRPr lang="en-US" sz="3200" b="1" dirty="0" smtClean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75856" y="5445224"/>
            <a:ext cx="543609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also 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measured 120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feet!</a:t>
            </a:r>
          </a:p>
        </p:txBody>
      </p:sp>
    </p:spTree>
    <p:extLst>
      <p:ext uri="{BB962C8B-B14F-4D97-AF65-F5344CB8AC3E}">
        <p14:creationId xmlns:p14="http://schemas.microsoft.com/office/powerpoint/2010/main" val="733516276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309"/>
          <a:stretch/>
        </p:blipFill>
        <p:spPr>
          <a:xfrm>
            <a:off x="0" y="-37950"/>
            <a:ext cx="9144000" cy="6923334"/>
          </a:xfrm>
          <a:prstGeom prst="rect">
            <a:avLst/>
          </a:prstGeom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288032"/>
            <a:ext cx="4355976" cy="1124744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Brachiosaurus</a:t>
            </a:r>
            <a:endParaRPr lang="en-US" sz="3200" b="1" dirty="0" smtClean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75856" y="5445224"/>
            <a:ext cx="543609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ＭＳ Ｐゴシック"/>
                <a:cs typeface="Arial"/>
              </a:rPr>
              <a:t>85 feet but was heavier, weighing 50 tons!</a:t>
            </a:r>
            <a:endParaRPr lang="en-US" sz="3200" b="1" dirty="0" smtClean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985530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0" descr="image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1500" r="22000" b="3999"/>
          <a:stretch>
            <a:fillRect/>
          </a:stretch>
        </p:blipFill>
        <p:spPr bwMode="auto">
          <a:xfrm>
            <a:off x="0" y="1676400"/>
            <a:ext cx="129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77200" cy="6096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tabLst>
                <a:tab pos="3028950" algn="l"/>
              </a:tabLs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grpSp>
        <p:nvGrpSpPr>
          <p:cNvPr id="136196" name="Group 5"/>
          <p:cNvGrpSpPr>
            <a:grpSpLocks/>
          </p:cNvGrpSpPr>
          <p:nvPr/>
        </p:nvGrpSpPr>
        <p:grpSpPr bwMode="auto">
          <a:xfrm>
            <a:off x="0" y="1295400"/>
            <a:ext cx="9144000" cy="5562600"/>
            <a:chOff x="0" y="816"/>
            <a:chExt cx="5760" cy="3504"/>
          </a:xfrm>
        </p:grpSpPr>
        <p:grpSp>
          <p:nvGrpSpPr>
            <p:cNvPr id="136199" name="Group 6"/>
            <p:cNvGrpSpPr>
              <a:grpSpLocks/>
            </p:cNvGrpSpPr>
            <p:nvPr/>
          </p:nvGrpSpPr>
          <p:grpSpPr bwMode="auto">
            <a:xfrm>
              <a:off x="6" y="822"/>
              <a:ext cx="810" cy="228"/>
              <a:chOff x="0" y="0"/>
              <a:chExt cx="846" cy="451"/>
            </a:xfrm>
          </p:grpSpPr>
          <p:sp>
            <p:nvSpPr>
              <p:cNvPr id="136218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4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846" cy="451"/>
                <a:chOff x="0" y="0"/>
                <a:chExt cx="846" cy="451"/>
              </a:xfrm>
            </p:grpSpPr>
            <p:sp>
              <p:nvSpPr>
                <p:cNvPr id="136220" name="Rectangle 9"/>
                <p:cNvSpPr>
                  <a:spLocks noChangeArrowheads="1"/>
                </p:cNvSpPr>
                <p:nvPr/>
              </p:nvSpPr>
              <p:spPr bwMode="auto">
                <a:xfrm>
                  <a:off x="32" y="0"/>
                  <a:ext cx="78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400" b="1"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21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0" name="Group 11"/>
            <p:cNvGrpSpPr>
              <a:grpSpLocks/>
            </p:cNvGrpSpPr>
            <p:nvPr/>
          </p:nvGrpSpPr>
          <p:grpSpPr bwMode="auto">
            <a:xfrm>
              <a:off x="816" y="828"/>
              <a:ext cx="2229" cy="228"/>
              <a:chOff x="846" y="0"/>
              <a:chExt cx="1442" cy="451"/>
            </a:xfrm>
          </p:grpSpPr>
          <p:sp>
            <p:nvSpPr>
              <p:cNvPr id="136214" name="Rectangle 12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442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5" name="Group 13"/>
              <p:cNvGrpSpPr>
                <a:grpSpLocks/>
              </p:cNvGrpSpPr>
              <p:nvPr/>
            </p:nvGrpSpPr>
            <p:grpSpPr bwMode="auto">
              <a:xfrm>
                <a:off x="846" y="0"/>
                <a:ext cx="1442" cy="451"/>
                <a:chOff x="846" y="0"/>
                <a:chExt cx="1442" cy="451"/>
              </a:xfrm>
            </p:grpSpPr>
            <p:sp>
              <p:nvSpPr>
                <p:cNvPr id="136216" name="Rectangle 14"/>
                <p:cNvSpPr>
                  <a:spLocks noChangeArrowheads="1"/>
                </p:cNvSpPr>
                <p:nvPr/>
              </p:nvSpPr>
              <p:spPr bwMode="auto">
                <a:xfrm>
                  <a:off x="878" y="0"/>
                  <a:ext cx="1378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Strengths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17" name="Rectangle 15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1" name="Group 16"/>
            <p:cNvGrpSpPr>
              <a:grpSpLocks/>
            </p:cNvGrpSpPr>
            <p:nvPr/>
          </p:nvGrpSpPr>
          <p:grpSpPr bwMode="auto">
            <a:xfrm>
              <a:off x="3045" y="828"/>
              <a:ext cx="2715" cy="228"/>
              <a:chOff x="2288" y="0"/>
              <a:chExt cx="1756" cy="451"/>
            </a:xfrm>
          </p:grpSpPr>
          <p:sp>
            <p:nvSpPr>
              <p:cNvPr id="136210" name="Rectangle 17"/>
              <p:cNvSpPr>
                <a:spLocks noChangeArrowheads="1"/>
              </p:cNvSpPr>
              <p:nvPr/>
            </p:nvSpPr>
            <p:spPr bwMode="auto">
              <a:xfrm>
                <a:off x="2288" y="0"/>
                <a:ext cx="175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1" name="Group 18"/>
              <p:cNvGrpSpPr>
                <a:grpSpLocks/>
              </p:cNvGrpSpPr>
              <p:nvPr/>
            </p:nvGrpSpPr>
            <p:grpSpPr bwMode="auto">
              <a:xfrm>
                <a:off x="2288" y="0"/>
                <a:ext cx="1756" cy="451"/>
                <a:chOff x="2288" y="0"/>
                <a:chExt cx="1756" cy="451"/>
              </a:xfrm>
            </p:grpSpPr>
            <p:sp>
              <p:nvSpPr>
                <p:cNvPr id="136212" name="Rectangle 19"/>
                <p:cNvSpPr>
                  <a:spLocks noChangeArrowheads="1"/>
                </p:cNvSpPr>
                <p:nvPr/>
              </p:nvSpPr>
              <p:spPr bwMode="auto">
                <a:xfrm>
                  <a:off x="2320" y="0"/>
                  <a:ext cx="169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Weaknesses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13" name="Rectangle 20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2" name="Group 21"/>
            <p:cNvGrpSpPr>
              <a:grpSpLocks/>
            </p:cNvGrpSpPr>
            <p:nvPr/>
          </p:nvGrpSpPr>
          <p:grpSpPr bwMode="auto">
            <a:xfrm>
              <a:off x="6" y="1056"/>
              <a:ext cx="5754" cy="3264"/>
              <a:chOff x="6" y="1486"/>
              <a:chExt cx="5754" cy="2834"/>
            </a:xfrm>
          </p:grpSpPr>
          <p:grpSp>
            <p:nvGrpSpPr>
              <p:cNvPr id="136204" name="Group 24"/>
              <p:cNvGrpSpPr>
                <a:grpSpLocks/>
              </p:cNvGrpSpPr>
              <p:nvPr/>
            </p:nvGrpSpPr>
            <p:grpSpPr bwMode="auto">
              <a:xfrm>
                <a:off x="6" y="1486"/>
                <a:ext cx="810" cy="2828"/>
                <a:chOff x="0" y="451"/>
                <a:chExt cx="846" cy="1922"/>
              </a:xfrm>
            </p:grpSpPr>
            <p:sp>
              <p:nvSpPr>
                <p:cNvPr id="133137" name="Rectangle 25"/>
                <p:cNvSpPr>
                  <a:spLocks noChangeArrowheads="1"/>
                </p:cNvSpPr>
                <p:nvPr/>
              </p:nvSpPr>
              <p:spPr bwMode="auto">
                <a:xfrm>
                  <a:off x="15" y="451"/>
                  <a:ext cx="781" cy="192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8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charset="0"/>
                      <a:ea typeface="ＭＳ Ｐゴシック" charset="0"/>
                      <a:cs typeface="Times New Roman" charset="0"/>
                    </a:rPr>
                    <a:t>Apato-saurus</a:t>
                  </a:r>
                  <a:endParaRPr lang="en-US" sz="2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36209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451"/>
                  <a:ext cx="846" cy="19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6205" name="Group 27"/>
              <p:cNvGrpSpPr>
                <a:grpSpLocks/>
              </p:cNvGrpSpPr>
              <p:nvPr/>
            </p:nvGrpSpPr>
            <p:grpSpPr bwMode="auto">
              <a:xfrm>
                <a:off x="816" y="1492"/>
                <a:ext cx="4944" cy="2828"/>
                <a:chOff x="846" y="451"/>
                <a:chExt cx="3198" cy="1922"/>
              </a:xfrm>
            </p:grpSpPr>
            <p:sp>
              <p:nvSpPr>
                <p:cNvPr id="136206" name="Rectangle 28"/>
                <p:cNvSpPr>
                  <a:spLocks noChangeArrowheads="1"/>
                </p:cNvSpPr>
                <p:nvPr/>
              </p:nvSpPr>
              <p:spPr bwMode="auto">
                <a:xfrm>
                  <a:off x="878" y="451"/>
                  <a:ext cx="3134" cy="19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800" b="1" dirty="0">
                      <a:latin typeface="Arial Narrow" panose="020B0606020202030204" pitchFamily="34" charset="0"/>
                    </a:rPr>
                    <a:t>The habitat of Behemoth best describes that of a plant-eating dinosaur.  This kind of dinosaur lived both on land (40:20a) &amp; in the water (40:20b-23). 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800" b="1" dirty="0">
                      <a:latin typeface="Arial Narrow" panose="020B0606020202030204" pitchFamily="34" charset="0"/>
                    </a:rPr>
                    <a:t>Despite Behemoth</a:t>
                  </a:r>
                  <a:r>
                    <a:rPr lang="fr-FR" altLang="ja-JP" sz="2800" b="1" dirty="0">
                      <a:latin typeface="Arial Narrow" panose="020B0606020202030204" pitchFamily="34" charset="0"/>
                    </a:rPr>
                    <a:t>'</a:t>
                  </a:r>
                  <a:r>
                    <a:rPr lang="en-US" altLang="ja-JP" sz="2800" b="1" dirty="0">
                      <a:latin typeface="Arial Narrow" panose="020B0606020202030204" pitchFamily="34" charset="0"/>
                    </a:rPr>
                    <a:t>s huge size, other animals could play near it (40:20b) because it was herbivorous (40:15b).  Each of the 3 dinosaurs mentioned above were plant-eaters. 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800" b="1" dirty="0">
                      <a:latin typeface="Arial Narrow" panose="020B0606020202030204" pitchFamily="34" charset="0"/>
                    </a:rPr>
                    <a:t>Dinosaurs best describe animals large enough not to be afraid of a raging river (40:23) yet still able to hide their bodies underwater, concealed even under a lotus tree (40:22)</a:t>
                  </a:r>
                  <a:r>
                    <a:rPr lang="en-US" altLang="en-US" sz="2800" b="1" dirty="0" smtClean="0">
                      <a:latin typeface="Arial Narrow" panose="020B0606020202030204" pitchFamily="34" charset="0"/>
                    </a:rPr>
                    <a:t>.</a:t>
                  </a:r>
                  <a:endParaRPr lang="en-US" altLang="en-US" sz="28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07" name="Rectangle 29"/>
                <p:cNvSpPr>
                  <a:spLocks noChangeArrowheads="1"/>
                </p:cNvSpPr>
                <p:nvPr/>
              </p:nvSpPr>
              <p:spPr bwMode="auto">
                <a:xfrm>
                  <a:off x="846" y="451"/>
                  <a:ext cx="3198" cy="19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36203" name="Rectangle 30"/>
            <p:cNvSpPr>
              <a:spLocks noChangeArrowheads="1"/>
            </p:cNvSpPr>
            <p:nvPr/>
          </p:nvSpPr>
          <p:spPr bwMode="auto">
            <a:xfrm>
              <a:off x="0" y="816"/>
              <a:ext cx="5760" cy="3504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Behemoth (Job 40:15-24)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8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0" descr="image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1500" r="22000" b="3999"/>
          <a:stretch>
            <a:fillRect/>
          </a:stretch>
        </p:blipFill>
        <p:spPr bwMode="auto">
          <a:xfrm>
            <a:off x="0" y="1676400"/>
            <a:ext cx="129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077200" cy="6096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tabLst>
                <a:tab pos="3028950" algn="l"/>
              </a:tabLs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grpSp>
        <p:nvGrpSpPr>
          <p:cNvPr id="136196" name="Group 5"/>
          <p:cNvGrpSpPr>
            <a:grpSpLocks/>
          </p:cNvGrpSpPr>
          <p:nvPr/>
        </p:nvGrpSpPr>
        <p:grpSpPr bwMode="auto">
          <a:xfrm>
            <a:off x="0" y="1295400"/>
            <a:ext cx="9144000" cy="5562600"/>
            <a:chOff x="0" y="816"/>
            <a:chExt cx="5760" cy="3504"/>
          </a:xfrm>
        </p:grpSpPr>
        <p:grpSp>
          <p:nvGrpSpPr>
            <p:cNvPr id="136199" name="Group 6"/>
            <p:cNvGrpSpPr>
              <a:grpSpLocks/>
            </p:cNvGrpSpPr>
            <p:nvPr/>
          </p:nvGrpSpPr>
          <p:grpSpPr bwMode="auto">
            <a:xfrm>
              <a:off x="6" y="822"/>
              <a:ext cx="810" cy="228"/>
              <a:chOff x="0" y="0"/>
              <a:chExt cx="846" cy="451"/>
            </a:xfrm>
          </p:grpSpPr>
          <p:sp>
            <p:nvSpPr>
              <p:cNvPr id="136218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4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846" cy="451"/>
                <a:chOff x="0" y="0"/>
                <a:chExt cx="846" cy="451"/>
              </a:xfrm>
            </p:grpSpPr>
            <p:sp>
              <p:nvSpPr>
                <p:cNvPr id="136220" name="Rectangle 9"/>
                <p:cNvSpPr>
                  <a:spLocks noChangeArrowheads="1"/>
                </p:cNvSpPr>
                <p:nvPr/>
              </p:nvSpPr>
              <p:spPr bwMode="auto">
                <a:xfrm>
                  <a:off x="32" y="0"/>
                  <a:ext cx="78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400" b="1">
                      <a:latin typeface="Arial Narrow" panose="020B0606020202030204" pitchFamily="34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21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0" name="Group 11"/>
            <p:cNvGrpSpPr>
              <a:grpSpLocks/>
            </p:cNvGrpSpPr>
            <p:nvPr/>
          </p:nvGrpSpPr>
          <p:grpSpPr bwMode="auto">
            <a:xfrm>
              <a:off x="816" y="828"/>
              <a:ext cx="2229" cy="228"/>
              <a:chOff x="846" y="0"/>
              <a:chExt cx="1442" cy="451"/>
            </a:xfrm>
          </p:grpSpPr>
          <p:sp>
            <p:nvSpPr>
              <p:cNvPr id="136214" name="Rectangle 12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442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5" name="Group 13"/>
              <p:cNvGrpSpPr>
                <a:grpSpLocks/>
              </p:cNvGrpSpPr>
              <p:nvPr/>
            </p:nvGrpSpPr>
            <p:grpSpPr bwMode="auto">
              <a:xfrm>
                <a:off x="846" y="0"/>
                <a:ext cx="1442" cy="451"/>
                <a:chOff x="846" y="0"/>
                <a:chExt cx="1442" cy="451"/>
              </a:xfrm>
            </p:grpSpPr>
            <p:sp>
              <p:nvSpPr>
                <p:cNvPr id="136216" name="Rectangle 14"/>
                <p:cNvSpPr>
                  <a:spLocks noChangeArrowheads="1"/>
                </p:cNvSpPr>
                <p:nvPr/>
              </p:nvSpPr>
              <p:spPr bwMode="auto">
                <a:xfrm>
                  <a:off x="878" y="0"/>
                  <a:ext cx="1378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Strengths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17" name="Rectangle 15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1" name="Group 16"/>
            <p:cNvGrpSpPr>
              <a:grpSpLocks/>
            </p:cNvGrpSpPr>
            <p:nvPr/>
          </p:nvGrpSpPr>
          <p:grpSpPr bwMode="auto">
            <a:xfrm>
              <a:off x="3045" y="828"/>
              <a:ext cx="2715" cy="228"/>
              <a:chOff x="2288" y="0"/>
              <a:chExt cx="1756" cy="451"/>
            </a:xfrm>
          </p:grpSpPr>
          <p:sp>
            <p:nvSpPr>
              <p:cNvPr id="136210" name="Rectangle 17"/>
              <p:cNvSpPr>
                <a:spLocks noChangeArrowheads="1"/>
              </p:cNvSpPr>
              <p:nvPr/>
            </p:nvSpPr>
            <p:spPr bwMode="auto">
              <a:xfrm>
                <a:off x="2288" y="0"/>
                <a:ext cx="175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6211" name="Group 18"/>
              <p:cNvGrpSpPr>
                <a:grpSpLocks/>
              </p:cNvGrpSpPr>
              <p:nvPr/>
            </p:nvGrpSpPr>
            <p:grpSpPr bwMode="auto">
              <a:xfrm>
                <a:off x="2288" y="0"/>
                <a:ext cx="1756" cy="451"/>
                <a:chOff x="2288" y="0"/>
                <a:chExt cx="1756" cy="451"/>
              </a:xfrm>
            </p:grpSpPr>
            <p:sp>
              <p:nvSpPr>
                <p:cNvPr id="136212" name="Rectangle 19"/>
                <p:cNvSpPr>
                  <a:spLocks noChangeArrowheads="1"/>
                </p:cNvSpPr>
                <p:nvPr/>
              </p:nvSpPr>
              <p:spPr bwMode="auto">
                <a:xfrm>
                  <a:off x="2320" y="0"/>
                  <a:ext cx="169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Weaknesses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13" name="Rectangle 20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6202" name="Group 21"/>
            <p:cNvGrpSpPr>
              <a:grpSpLocks/>
            </p:cNvGrpSpPr>
            <p:nvPr/>
          </p:nvGrpSpPr>
          <p:grpSpPr bwMode="auto">
            <a:xfrm>
              <a:off x="6" y="1056"/>
              <a:ext cx="5754" cy="3264"/>
              <a:chOff x="6" y="1486"/>
              <a:chExt cx="5754" cy="2834"/>
            </a:xfrm>
          </p:grpSpPr>
          <p:grpSp>
            <p:nvGrpSpPr>
              <p:cNvPr id="136204" name="Group 24"/>
              <p:cNvGrpSpPr>
                <a:grpSpLocks/>
              </p:cNvGrpSpPr>
              <p:nvPr/>
            </p:nvGrpSpPr>
            <p:grpSpPr bwMode="auto">
              <a:xfrm>
                <a:off x="6" y="1486"/>
                <a:ext cx="810" cy="2828"/>
                <a:chOff x="0" y="451"/>
                <a:chExt cx="846" cy="1922"/>
              </a:xfrm>
            </p:grpSpPr>
            <p:sp>
              <p:nvSpPr>
                <p:cNvPr id="133137" name="Rectangle 25"/>
                <p:cNvSpPr>
                  <a:spLocks noChangeArrowheads="1"/>
                </p:cNvSpPr>
                <p:nvPr/>
              </p:nvSpPr>
              <p:spPr bwMode="auto">
                <a:xfrm>
                  <a:off x="15" y="451"/>
                  <a:ext cx="781" cy="192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eaLnBrk="1" hangingPunct="1">
                    <a:defRPr/>
                  </a:pPr>
                  <a:r>
                    <a:rPr lang="en-US" sz="2800" b="1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charset="0"/>
                      <a:ea typeface="ＭＳ Ｐゴシック" charset="0"/>
                      <a:cs typeface="Times New Roman" charset="0"/>
                    </a:rPr>
                    <a:t>Apato-saurus</a:t>
                  </a:r>
                  <a:endParaRPr lang="en-US" sz="2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136209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451"/>
                  <a:ext cx="846" cy="19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6205" name="Group 27"/>
              <p:cNvGrpSpPr>
                <a:grpSpLocks/>
              </p:cNvGrpSpPr>
              <p:nvPr/>
            </p:nvGrpSpPr>
            <p:grpSpPr bwMode="auto">
              <a:xfrm>
                <a:off x="816" y="1492"/>
                <a:ext cx="4944" cy="2828"/>
                <a:chOff x="846" y="451"/>
                <a:chExt cx="3198" cy="1922"/>
              </a:xfrm>
            </p:grpSpPr>
            <p:sp>
              <p:nvSpPr>
                <p:cNvPr id="136206" name="Rectangle 28"/>
                <p:cNvSpPr>
                  <a:spLocks noChangeArrowheads="1"/>
                </p:cNvSpPr>
                <p:nvPr/>
              </p:nvSpPr>
              <p:spPr bwMode="auto">
                <a:xfrm>
                  <a:off x="878" y="451"/>
                  <a:ext cx="3134" cy="19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800" b="1" dirty="0" smtClean="0">
                      <a:latin typeface="Arial Narrow" panose="020B0606020202030204" pitchFamily="34" charset="0"/>
                    </a:rPr>
                    <a:t>The </a:t>
                  </a:r>
                  <a:r>
                    <a:rPr lang="en-US" altLang="en-US" sz="2800" b="1" dirty="0">
                      <a:latin typeface="Arial Narrow" panose="020B0606020202030204" pitchFamily="34" charset="0"/>
                    </a:rPr>
                    <a:t>only possible weakness of this view is if one argues that the book of Job is poetic in form &amp; thus not to be taken literally.  Yet God</a:t>
                  </a:r>
                  <a:r>
                    <a:rPr lang="fr-FR" altLang="ja-JP" sz="2800" b="1" dirty="0">
                      <a:latin typeface="Arial Narrow" panose="020B0606020202030204" pitchFamily="34" charset="0"/>
                    </a:rPr>
                    <a:t>'</a:t>
                  </a:r>
                  <a:r>
                    <a:rPr lang="en-US" altLang="ja-JP" sz="2800" b="1" dirty="0">
                      <a:latin typeface="Arial Narrow" panose="020B0606020202030204" pitchFamily="34" charset="0"/>
                    </a:rPr>
                    <a:t>s other questions &amp; descriptions of other animals in the context (Job 38–39) are taken at face value, so why not here too?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2800" b="1" dirty="0">
                      <a:latin typeface="Arial Narrow" panose="020B0606020202030204" pitchFamily="34" charset="0"/>
                    </a:rPr>
                    <a:t>As for problems with man and dinosaurs living at the same time, see these notes, 76-82.</a:t>
                  </a:r>
                </a:p>
              </p:txBody>
            </p:sp>
            <p:sp>
              <p:nvSpPr>
                <p:cNvPr id="136207" name="Rectangle 29"/>
                <p:cNvSpPr>
                  <a:spLocks noChangeArrowheads="1"/>
                </p:cNvSpPr>
                <p:nvPr/>
              </p:nvSpPr>
              <p:spPr bwMode="auto">
                <a:xfrm>
                  <a:off x="846" y="451"/>
                  <a:ext cx="3198" cy="1922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36203" name="Rectangle 30"/>
            <p:cNvSpPr>
              <a:spLocks noChangeArrowheads="1"/>
            </p:cNvSpPr>
            <p:nvPr/>
          </p:nvSpPr>
          <p:spPr bwMode="auto">
            <a:xfrm>
              <a:off x="0" y="816"/>
              <a:ext cx="5760" cy="3504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2362200" y="762000"/>
            <a:ext cx="5257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Behemoth (Job 40:15-24)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8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</p:spTree>
    <p:extLst>
      <p:ext uri="{BB962C8B-B14F-4D97-AF65-F5344CB8AC3E}">
        <p14:creationId xmlns:p14="http://schemas.microsoft.com/office/powerpoint/2010/main" val="21253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6" descr="leviath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0"/>
            <a:ext cx="670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8213725" y="44450"/>
            <a:ext cx="8953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</a:t>
            </a:r>
            <a:b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7526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Leviathan </a:t>
            </a:r>
            <a:r>
              <a:rPr lang="en-US" altLang="zh-CN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là</a:t>
            </a:r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 </a:t>
            </a:r>
            <a:r>
              <a:rPr lang="en-US" altLang="zh-CN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gì</a:t>
            </a:r>
            <a:r>
              <a:rPr lang="en-US" altLang="zh-CN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304800" y="5791200"/>
            <a:ext cx="2819400" cy="685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altLang="zh-CN" sz="2800" b="1" dirty="0" err="1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2800" b="1" dirty="0" smtClean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41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"Can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pull in the leviathan with a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fishhook or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tie down his tongue with a rope? </a:t>
            </a:r>
            <a:endParaRPr lang="en-US" sz="3600" b="1" dirty="0" smtClean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Can you put a cord through his nose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		or pierce his jaw with a hook? 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Will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he keep begging you for mercy?</a:t>
            </a:r>
          </a:p>
          <a:p>
            <a:pPr>
              <a:lnSpc>
                <a:spcPct val="80000"/>
              </a:lnSpc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		Will he speak to you with gentle words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?" (41:1-3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66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Will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make an agreement with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you for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you to take him as your slave for life?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5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Can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you make a pet of him like a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bird or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put him on a leash for your girls?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6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Will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traders barter for him?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Will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they divide him up among the merchants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?"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:4-6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65177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"Can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you fill his hide with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harpoons or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head with fishing spears?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8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If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you lay a hand on him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you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will remember the struggle and never do it again!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9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Any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hope of subduing him is false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the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mere sight of him is overpowering.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10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one is fierce enough to rouse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him. Who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then is able to stand against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me [God]?" 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:7-10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96828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Who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has a claim against me that I must pay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? Everything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under heaven belongs to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me [God].</a:t>
            </a:r>
          </a:p>
          <a:p>
            <a:pPr>
              <a:lnSpc>
                <a:spcPct val="80000"/>
              </a:lnSpc>
            </a:pPr>
            <a:endParaRPr lang="en-SG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SG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[God of Leviathan]</a:t>
            </a:r>
            <a:endParaRPr lang="en-SG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12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I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will not fail to speak of his limbs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strength and his graceful form.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13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Who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can strip off his outer coat?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Who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would approach him with a bridle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?"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:11-13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43094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Who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dares open the doors of his mouth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ringed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about with his fearsome teeth?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15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back has rows of shields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tightly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sealed together;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16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each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is so close to the next</a:t>
            </a:r>
          </a:p>
          <a:p>
            <a:pPr>
              <a:lnSpc>
                <a:spcPct val="80000"/>
              </a:lnSpc>
            </a:pP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	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that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no air can pass between.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17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are joined fast to one another;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cling together and cannot be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parted"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:14-17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07537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Từ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Khóa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en-US" sz="66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Sự</a:t>
            </a:r>
            <a:r>
              <a:rPr lang="en-US" sz="6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không</a:t>
            </a:r>
            <a:r>
              <a:rPr lang="en-US" sz="6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thể</a:t>
            </a:r>
            <a:r>
              <a:rPr lang="en-US" sz="6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hiểu</a:t>
            </a:r>
            <a:r>
              <a:rPr lang="en-US" sz="6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được</a:t>
            </a:r>
            <a:endParaRPr lang="en-US" sz="6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 defTabSz="457200">
              <a:defRPr/>
            </a:pPr>
            <a:r>
              <a:rPr lang="en-US" sz="48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Gióp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356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2496344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snorting throws out flashes of light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eyes are like the rays of dawn.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19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Firebrands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stream from his mouth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sparks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of fire shoot out.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20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Smoke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pours from his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nostrils as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from a boiling pot over a fire of reeds.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21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breath sets coals ablaze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and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flames dart from his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mouth"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:18-21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51313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Strength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resides in his neck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dismay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goes before him.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23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folds of his flesh are tightly joined;</a:t>
            </a:r>
          </a:p>
          <a:p>
            <a:pPr>
              <a:lnSpc>
                <a:spcPct val="80000"/>
              </a:lnSpc>
            </a:pP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	they are firm and immovable.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24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chest is hard as rock,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hard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as a lower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millstone"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:22-24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8927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When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rises up, the mighty are terrified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</a:t>
            </a:r>
            <a:b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they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retreat before his thrashing.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26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The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sword that reaches him has no effect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nor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does the spear or the dart or the javelin.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27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Iron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treats like straw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and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bronze like rotten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wood"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:25-27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56513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Arrows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do not make him flee;</a:t>
            </a:r>
          </a:p>
          <a:p>
            <a:pPr>
              <a:lnSpc>
                <a:spcPct val="80000"/>
              </a:lnSpc>
            </a:pP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		slingstones are like chaff to him.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29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club seems to him but a piece of straw;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laughs at the rattling of the lance.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30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His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undersides are jagged potsherds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, leaving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 trail in the mud like a threshing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sledge"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:28-30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9207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makes the depths churn like a boiling caldron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and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stirs up the sea like a pot of ointment.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32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Behind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him he leaves a glistening wake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; one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would think the deep had white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hair"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:31-32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65893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24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9487"/>
            <a:ext cx="9144000" cy="81124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Leviathan (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Job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41:1-34)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196752"/>
            <a:ext cx="8352928" cy="504056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</a:defRPr>
            </a:lvl1pPr>
            <a:lvl2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"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Nothing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on earth is his equal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—</a:t>
            </a:r>
            <a:b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a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creature without fear. </a:t>
            </a:r>
          </a:p>
          <a:p>
            <a:pPr>
              <a:lnSpc>
                <a:spcPct val="80000"/>
              </a:lnSpc>
            </a:pPr>
            <a:r>
              <a:rPr lang="en-SG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34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looks down on all that are haughty;</a:t>
            </a:r>
          </a:p>
          <a:p>
            <a:pPr>
              <a:lnSpc>
                <a:spcPct val="80000"/>
              </a:lnSpc>
            </a:pP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he </a:t>
            </a:r>
            <a:r>
              <a:rPr lang="en-SG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is king over all that are </a:t>
            </a:r>
            <a:r>
              <a:rPr lang="en-SG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proud"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41</a:t>
            </a:r>
            <a:r>
              <a:rPr lang="en-US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:33-34 </a:t>
            </a:r>
            <a:r>
              <a:rPr lang="en-US" sz="3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NIV</a:t>
            </a:r>
            <a:r>
              <a:rPr lang="en-US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1642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5" descr="wh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r="12708"/>
          <a:stretch>
            <a:fillRect/>
          </a:stretch>
        </p:blipFill>
        <p:spPr bwMode="auto">
          <a:xfrm>
            <a:off x="0" y="4343400"/>
            <a:ext cx="1920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138245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876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Leviathan (Job 41:1-34)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246" name="Group 73"/>
          <p:cNvGrpSpPr>
            <a:grpSpLocks/>
          </p:cNvGrpSpPr>
          <p:nvPr/>
        </p:nvGrpSpPr>
        <p:grpSpPr bwMode="auto">
          <a:xfrm>
            <a:off x="0" y="1371600"/>
            <a:ext cx="9144000" cy="5486400"/>
            <a:chOff x="0" y="864"/>
            <a:chExt cx="5760" cy="3456"/>
          </a:xfrm>
        </p:grpSpPr>
        <p:grpSp>
          <p:nvGrpSpPr>
            <p:cNvPr id="138248" name="Group 71"/>
            <p:cNvGrpSpPr>
              <a:grpSpLocks/>
            </p:cNvGrpSpPr>
            <p:nvPr/>
          </p:nvGrpSpPr>
          <p:grpSpPr bwMode="auto">
            <a:xfrm>
              <a:off x="6" y="870"/>
              <a:ext cx="5748" cy="282"/>
              <a:chOff x="6" y="870"/>
              <a:chExt cx="5748" cy="724"/>
            </a:xfrm>
          </p:grpSpPr>
          <p:grpSp>
            <p:nvGrpSpPr>
              <p:cNvPr id="138272" name="Group 43"/>
              <p:cNvGrpSpPr>
                <a:grpSpLocks/>
              </p:cNvGrpSpPr>
              <p:nvPr/>
            </p:nvGrpSpPr>
            <p:grpSpPr bwMode="auto">
              <a:xfrm>
                <a:off x="6" y="870"/>
                <a:ext cx="1202" cy="724"/>
                <a:chOff x="0" y="0"/>
                <a:chExt cx="846" cy="451"/>
              </a:xfrm>
            </p:grpSpPr>
            <p:sp>
              <p:nvSpPr>
                <p:cNvPr id="138283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8284" name="Group 4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46" cy="451"/>
                  <a:chOff x="0" y="0"/>
                  <a:chExt cx="846" cy="451"/>
                </a:xfrm>
              </p:grpSpPr>
              <p:sp>
                <p:nvSpPr>
                  <p:cNvPr id="13828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2" y="0"/>
                    <a:ext cx="78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1800" b="1">
                        <a:latin typeface="Arial Narrow" panose="020B0606020202030204" pitchFamily="34" charset="0"/>
                      </a:rPr>
                      <a:t> </a:t>
                    </a:r>
                  </a:p>
                  <a:p>
                    <a:pPr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828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4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8273" name="Group 47"/>
              <p:cNvGrpSpPr>
                <a:grpSpLocks/>
              </p:cNvGrpSpPr>
              <p:nvPr/>
            </p:nvGrpSpPr>
            <p:grpSpPr bwMode="auto">
              <a:xfrm>
                <a:off x="1208" y="870"/>
                <a:ext cx="2050" cy="724"/>
                <a:chOff x="846" y="0"/>
                <a:chExt cx="1442" cy="451"/>
              </a:xfrm>
            </p:grpSpPr>
            <p:sp>
              <p:nvSpPr>
                <p:cNvPr id="138279" name="Rectangle 46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8280" name="Group 45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38281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Strengths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828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38274" name="Group 51"/>
              <p:cNvGrpSpPr>
                <a:grpSpLocks/>
              </p:cNvGrpSpPr>
              <p:nvPr/>
            </p:nvGrpSpPr>
            <p:grpSpPr bwMode="auto">
              <a:xfrm>
                <a:off x="3258" y="870"/>
                <a:ext cx="2496" cy="724"/>
                <a:chOff x="2288" y="0"/>
                <a:chExt cx="1756" cy="451"/>
              </a:xfrm>
            </p:grpSpPr>
            <p:sp>
              <p:nvSpPr>
                <p:cNvPr id="138275" name="Rectangle 50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38276" name="Group 49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3827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Weaknesses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827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38249" name="Group 55"/>
            <p:cNvGrpSpPr>
              <a:grpSpLocks/>
            </p:cNvGrpSpPr>
            <p:nvPr/>
          </p:nvGrpSpPr>
          <p:grpSpPr bwMode="auto">
            <a:xfrm>
              <a:off x="1" y="1152"/>
              <a:ext cx="1206" cy="1584"/>
              <a:chOff x="-3" y="451"/>
              <a:chExt cx="849" cy="890"/>
            </a:xfrm>
          </p:grpSpPr>
          <p:sp>
            <p:nvSpPr>
              <p:cNvPr id="138268" name="Rectangle 54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89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8269" name="Group 53"/>
              <p:cNvGrpSpPr>
                <a:grpSpLocks/>
              </p:cNvGrpSpPr>
              <p:nvPr/>
            </p:nvGrpSpPr>
            <p:grpSpPr bwMode="auto">
              <a:xfrm>
                <a:off x="-3" y="451"/>
                <a:ext cx="849" cy="890"/>
                <a:chOff x="-3" y="451"/>
                <a:chExt cx="849" cy="890"/>
              </a:xfrm>
            </p:grpSpPr>
            <p:sp>
              <p:nvSpPr>
                <p:cNvPr id="138270" name="Rectangle 34"/>
                <p:cNvSpPr>
                  <a:spLocks noChangeArrowheads="1"/>
                </p:cNvSpPr>
                <p:nvPr/>
              </p:nvSpPr>
              <p:spPr bwMode="auto">
                <a:xfrm>
                  <a:off x="-3" y="451"/>
                  <a:ext cx="845" cy="8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 Mythical Sea Monster</a:t>
                  </a:r>
                </a:p>
              </p:txBody>
            </p:sp>
            <p:sp>
              <p:nvSpPr>
                <p:cNvPr id="138271" name="Rectangle 52"/>
                <p:cNvSpPr>
                  <a:spLocks noChangeArrowheads="1"/>
                </p:cNvSpPr>
                <p:nvPr/>
              </p:nvSpPr>
              <p:spPr bwMode="auto">
                <a:xfrm>
                  <a:off x="0" y="451"/>
                  <a:ext cx="846" cy="89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8250" name="Group 57"/>
            <p:cNvGrpSpPr>
              <a:grpSpLocks/>
            </p:cNvGrpSpPr>
            <p:nvPr/>
          </p:nvGrpSpPr>
          <p:grpSpPr bwMode="auto">
            <a:xfrm>
              <a:off x="1214" y="1152"/>
              <a:ext cx="2050" cy="1584"/>
              <a:chOff x="850" y="451"/>
              <a:chExt cx="1442" cy="890"/>
            </a:xfrm>
          </p:grpSpPr>
          <p:sp>
            <p:nvSpPr>
              <p:cNvPr id="138266" name="Rectangle 35"/>
              <p:cNvSpPr>
                <a:spLocks noChangeArrowheads="1"/>
              </p:cNvSpPr>
              <p:nvPr/>
            </p:nvSpPr>
            <p:spPr bwMode="auto">
              <a:xfrm>
                <a:off x="878" y="451"/>
                <a:ext cx="1378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Rowold, Harris, Smick, Pope, Tur-Sinai, Martens, &amp;  MacKenzie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Possibly the 7-headed monster Lotan found in Ugaritic poetry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Other texts refer to Leviathan as a 7-headed mythological monster (Job 3:8; Ps. 74:14)</a:t>
                </a:r>
              </a:p>
            </p:txBody>
          </p:sp>
          <p:sp>
            <p:nvSpPr>
              <p:cNvPr id="138267" name="Rectangle 56"/>
              <p:cNvSpPr>
                <a:spLocks noChangeArrowheads="1"/>
              </p:cNvSpPr>
              <p:nvPr/>
            </p:nvSpPr>
            <p:spPr bwMode="auto">
              <a:xfrm>
                <a:off x="850" y="451"/>
                <a:ext cx="1442" cy="89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8251" name="Group 59"/>
            <p:cNvGrpSpPr>
              <a:grpSpLocks/>
            </p:cNvGrpSpPr>
            <p:nvPr/>
          </p:nvGrpSpPr>
          <p:grpSpPr bwMode="auto">
            <a:xfrm>
              <a:off x="3258" y="1154"/>
              <a:ext cx="2496" cy="1584"/>
              <a:chOff x="2288" y="451"/>
              <a:chExt cx="1756" cy="890"/>
            </a:xfrm>
          </p:grpSpPr>
          <p:sp>
            <p:nvSpPr>
              <p:cNvPr id="138264" name="Rectangle 36"/>
              <p:cNvSpPr>
                <a:spLocks noChangeArrowheads="1"/>
              </p:cNvSpPr>
              <p:nvPr/>
            </p:nvSpPr>
            <p:spPr bwMode="auto">
              <a:xfrm>
                <a:off x="2320" y="451"/>
                <a:ext cx="1692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700" b="1">
                    <a:latin typeface="Arial Narrow" panose="020B0606020202030204" pitchFamily="34" charset="0"/>
                  </a:rPr>
                  <a:t>Leviathan in Job 41 refers to an actual animal in the detailed description of its body (41:1-3, 12-17, 22-25, 30, 33), ferocity (41:1-34), &amp; aquatic habitat (41:1, 7, 30-32).  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700" b="1">
                    <a:latin typeface="Arial Narrow" panose="020B0606020202030204" pitchFamily="34" charset="0"/>
                  </a:rPr>
                  <a:t>The preceding context describes literal animals (esp. "which I made along with you," 40:15a)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700" b="1">
                    <a:latin typeface="Arial Narrow" panose="020B0606020202030204" pitchFamily="34" charset="0"/>
                  </a:rPr>
                  <a:t>What would God prove to Job about His power over a fanciful creature?</a:t>
                </a:r>
              </a:p>
            </p:txBody>
          </p:sp>
          <p:sp>
            <p:nvSpPr>
              <p:cNvPr id="138265" name="Rectangle 58"/>
              <p:cNvSpPr>
                <a:spLocks noChangeArrowheads="1"/>
              </p:cNvSpPr>
              <p:nvPr/>
            </p:nvSpPr>
            <p:spPr bwMode="auto">
              <a:xfrm>
                <a:off x="2288" y="451"/>
                <a:ext cx="1756" cy="89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8252" name="Group 63"/>
            <p:cNvGrpSpPr>
              <a:grpSpLocks/>
            </p:cNvGrpSpPr>
            <p:nvPr/>
          </p:nvGrpSpPr>
          <p:grpSpPr bwMode="auto">
            <a:xfrm>
              <a:off x="6" y="2736"/>
              <a:ext cx="1202" cy="1584"/>
              <a:chOff x="0" y="1341"/>
              <a:chExt cx="846" cy="804"/>
            </a:xfrm>
          </p:grpSpPr>
          <p:sp>
            <p:nvSpPr>
              <p:cNvPr id="138260" name="Rectangle 62"/>
              <p:cNvSpPr>
                <a:spLocks noChangeArrowheads="1"/>
              </p:cNvSpPr>
              <p:nvPr/>
            </p:nvSpPr>
            <p:spPr bwMode="auto">
              <a:xfrm>
                <a:off x="0" y="1341"/>
                <a:ext cx="846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8261" name="Group 61"/>
              <p:cNvGrpSpPr>
                <a:grpSpLocks/>
              </p:cNvGrpSpPr>
              <p:nvPr/>
            </p:nvGrpSpPr>
            <p:grpSpPr bwMode="auto">
              <a:xfrm>
                <a:off x="0" y="1341"/>
                <a:ext cx="846" cy="804"/>
                <a:chOff x="0" y="1341"/>
                <a:chExt cx="846" cy="804"/>
              </a:xfrm>
            </p:grpSpPr>
            <p:sp>
              <p:nvSpPr>
                <p:cNvPr id="134164" name="Rectangle 37"/>
                <p:cNvSpPr>
                  <a:spLocks noChangeArrowheads="1"/>
                </p:cNvSpPr>
                <p:nvPr/>
              </p:nvSpPr>
              <p:spPr bwMode="auto">
                <a:xfrm>
                  <a:off x="58" y="1341"/>
                  <a:ext cx="782" cy="804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1" hangingPunct="1">
                    <a:defRPr/>
                  </a:pPr>
                  <a:r>
                    <a:rPr 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Times New Roman" pitchFamily="18" charset="0"/>
                    </a:rPr>
                    <a:t>Whale</a:t>
                  </a:r>
                </a:p>
              </p:txBody>
            </p:sp>
            <p:sp>
              <p:nvSpPr>
                <p:cNvPr id="138263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1341"/>
                  <a:ext cx="846" cy="80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8253" name="Group 65"/>
            <p:cNvGrpSpPr>
              <a:grpSpLocks/>
            </p:cNvGrpSpPr>
            <p:nvPr/>
          </p:nvGrpSpPr>
          <p:grpSpPr bwMode="auto">
            <a:xfrm>
              <a:off x="1214" y="2736"/>
              <a:ext cx="2050" cy="1584"/>
              <a:chOff x="846" y="1341"/>
              <a:chExt cx="1442" cy="804"/>
            </a:xfrm>
          </p:grpSpPr>
          <p:sp>
            <p:nvSpPr>
              <p:cNvPr id="138258" name="Rectangle 38"/>
              <p:cNvSpPr>
                <a:spLocks noChangeArrowheads="1"/>
              </p:cNvSpPr>
              <p:nvPr/>
            </p:nvSpPr>
            <p:spPr bwMode="auto">
              <a:xfrm>
                <a:off x="878" y="1341"/>
                <a:ext cx="1378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Driver, Aquinas, NEB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Aquatic nature (41:1, 7)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Parallel in Psalm 104:26 which refers to the sea where "ships go to &amp; fro, &amp; the leviathan, which you formed to frolic there."</a:t>
                </a:r>
              </a:p>
            </p:txBody>
          </p:sp>
          <p:sp>
            <p:nvSpPr>
              <p:cNvPr id="138259" name="Rectangle 64"/>
              <p:cNvSpPr>
                <a:spLocks noChangeArrowheads="1"/>
              </p:cNvSpPr>
              <p:nvPr/>
            </p:nvSpPr>
            <p:spPr bwMode="auto">
              <a:xfrm>
                <a:off x="846" y="1341"/>
                <a:ext cx="1442" cy="80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8254" name="Group 67"/>
            <p:cNvGrpSpPr>
              <a:grpSpLocks/>
            </p:cNvGrpSpPr>
            <p:nvPr/>
          </p:nvGrpSpPr>
          <p:grpSpPr bwMode="auto">
            <a:xfrm>
              <a:off x="3258" y="2736"/>
              <a:ext cx="2496" cy="1584"/>
              <a:chOff x="2288" y="1341"/>
              <a:chExt cx="1756" cy="804"/>
            </a:xfrm>
          </p:grpSpPr>
          <p:sp>
            <p:nvSpPr>
              <p:cNvPr id="138256" name="Rectangle 39"/>
              <p:cNvSpPr>
                <a:spLocks noChangeArrowheads="1"/>
              </p:cNvSpPr>
              <p:nvPr/>
            </p:nvSpPr>
            <p:spPr bwMode="auto">
              <a:xfrm>
                <a:off x="2320" y="1341"/>
                <a:ext cx="1692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"I will not fail to speak of his limbs</a:t>
                </a:r>
                <a:r>
                  <a:rPr lang="en-US" altLang="ja-JP" sz="1800" b="1">
                    <a:latin typeface="Arial Narrow" panose="020B0606020202030204" pitchFamily="34" charset="0"/>
                  </a:rPr>
                  <a:t>" (41:12)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Jagged undersides leave a trail in the mud (41:30), which cannot be true of a whale 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Driver excludes the ferocity of Job 41:9-11 from his discussion (whales are not as ferocious as the description of Leviathan)</a:t>
                </a:r>
              </a:p>
            </p:txBody>
          </p:sp>
          <p:sp>
            <p:nvSpPr>
              <p:cNvPr id="138257" name="Rectangle 66"/>
              <p:cNvSpPr>
                <a:spLocks noChangeArrowheads="1"/>
              </p:cNvSpPr>
              <p:nvPr/>
            </p:nvSpPr>
            <p:spPr bwMode="auto">
              <a:xfrm>
                <a:off x="2288" y="1341"/>
                <a:ext cx="1756" cy="80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38255" name="Rectangle 69"/>
            <p:cNvSpPr>
              <a:spLocks noChangeArrowheads="1"/>
            </p:cNvSpPr>
            <p:nvPr/>
          </p:nvSpPr>
          <p:spPr bwMode="auto">
            <a:xfrm>
              <a:off x="0" y="864"/>
              <a:ext cx="5760" cy="3456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38247" name="Picture 44" descr="8-leviathan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6" descr="crocod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r="18420"/>
          <a:stretch>
            <a:fillRect/>
          </a:stretch>
        </p:blipFill>
        <p:spPr bwMode="auto">
          <a:xfrm>
            <a:off x="0" y="2733675"/>
            <a:ext cx="1905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139268" name="Picture 45" descr="SeaworldDolphinPett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69" name="Group 86"/>
          <p:cNvGrpSpPr>
            <a:grpSpLocks/>
          </p:cNvGrpSpPr>
          <p:nvPr/>
        </p:nvGrpSpPr>
        <p:grpSpPr bwMode="auto">
          <a:xfrm>
            <a:off x="0" y="1211263"/>
            <a:ext cx="9144000" cy="5646737"/>
            <a:chOff x="0" y="763"/>
            <a:chExt cx="5760" cy="3557"/>
          </a:xfrm>
        </p:grpSpPr>
        <p:grpSp>
          <p:nvGrpSpPr>
            <p:cNvPr id="139272" name="Group 61"/>
            <p:cNvGrpSpPr>
              <a:grpSpLocks/>
            </p:cNvGrpSpPr>
            <p:nvPr/>
          </p:nvGrpSpPr>
          <p:grpSpPr bwMode="auto">
            <a:xfrm>
              <a:off x="1208" y="768"/>
              <a:ext cx="2050" cy="240"/>
              <a:chOff x="846" y="0"/>
              <a:chExt cx="1442" cy="451"/>
            </a:xfrm>
          </p:grpSpPr>
          <p:sp>
            <p:nvSpPr>
              <p:cNvPr id="139296" name="Rectangle 60"/>
              <p:cNvSpPr>
                <a:spLocks noChangeArrowheads="1"/>
              </p:cNvSpPr>
              <p:nvPr/>
            </p:nvSpPr>
            <p:spPr bwMode="auto">
              <a:xfrm>
                <a:off x="846" y="0"/>
                <a:ext cx="1442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9297" name="Group 59"/>
              <p:cNvGrpSpPr>
                <a:grpSpLocks/>
              </p:cNvGrpSpPr>
              <p:nvPr/>
            </p:nvGrpSpPr>
            <p:grpSpPr bwMode="auto">
              <a:xfrm>
                <a:off x="846" y="0"/>
                <a:ext cx="1442" cy="451"/>
                <a:chOff x="846" y="0"/>
                <a:chExt cx="1442" cy="451"/>
              </a:xfrm>
            </p:grpSpPr>
            <p:sp>
              <p:nvSpPr>
                <p:cNvPr id="139298" name="Rectangle 46"/>
                <p:cNvSpPr>
                  <a:spLocks noChangeArrowheads="1"/>
                </p:cNvSpPr>
                <p:nvPr/>
              </p:nvSpPr>
              <p:spPr bwMode="auto">
                <a:xfrm>
                  <a:off x="878" y="0"/>
                  <a:ext cx="1378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Strengths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299" name="Rectangle 58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9273" name="Group 65"/>
            <p:cNvGrpSpPr>
              <a:grpSpLocks/>
            </p:cNvGrpSpPr>
            <p:nvPr/>
          </p:nvGrpSpPr>
          <p:grpSpPr bwMode="auto">
            <a:xfrm>
              <a:off x="3258" y="768"/>
              <a:ext cx="2496" cy="240"/>
              <a:chOff x="2288" y="0"/>
              <a:chExt cx="1756" cy="451"/>
            </a:xfrm>
          </p:grpSpPr>
          <p:sp>
            <p:nvSpPr>
              <p:cNvPr id="139292" name="Rectangle 64"/>
              <p:cNvSpPr>
                <a:spLocks noChangeArrowheads="1"/>
              </p:cNvSpPr>
              <p:nvPr/>
            </p:nvSpPr>
            <p:spPr bwMode="auto">
              <a:xfrm>
                <a:off x="2288" y="0"/>
                <a:ext cx="175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39293" name="Group 63"/>
              <p:cNvGrpSpPr>
                <a:grpSpLocks/>
              </p:cNvGrpSpPr>
              <p:nvPr/>
            </p:nvGrpSpPr>
            <p:grpSpPr bwMode="auto">
              <a:xfrm>
                <a:off x="2288" y="0"/>
                <a:ext cx="1756" cy="451"/>
                <a:chOff x="2288" y="0"/>
                <a:chExt cx="1756" cy="451"/>
              </a:xfrm>
            </p:grpSpPr>
            <p:sp>
              <p:nvSpPr>
                <p:cNvPr id="139294" name="Rectangle 47"/>
                <p:cNvSpPr>
                  <a:spLocks noChangeArrowheads="1"/>
                </p:cNvSpPr>
                <p:nvPr/>
              </p:nvSpPr>
              <p:spPr bwMode="auto">
                <a:xfrm>
                  <a:off x="2320" y="0"/>
                  <a:ext cx="169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Weaknesses</a:t>
                  </a:r>
                  <a:endParaRPr lang="en-US" altLang="en-US" sz="24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295" name="Rectangle 62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39274" name="Group 85"/>
            <p:cNvGrpSpPr>
              <a:grpSpLocks/>
            </p:cNvGrpSpPr>
            <p:nvPr/>
          </p:nvGrpSpPr>
          <p:grpSpPr bwMode="auto">
            <a:xfrm>
              <a:off x="0" y="1011"/>
              <a:ext cx="5754" cy="3309"/>
              <a:chOff x="0" y="1342"/>
              <a:chExt cx="5754" cy="2973"/>
            </a:xfrm>
          </p:grpSpPr>
          <p:sp>
            <p:nvSpPr>
              <p:cNvPr id="157708" name="Rectangle 48"/>
              <p:cNvSpPr>
                <a:spLocks noChangeArrowheads="1"/>
              </p:cNvSpPr>
              <p:nvPr/>
            </p:nvSpPr>
            <p:spPr bwMode="auto">
              <a:xfrm>
                <a:off x="0" y="1426"/>
                <a:ext cx="1199" cy="56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ctr" anchorCtr="1"/>
              <a:lstStyle/>
              <a:p>
                <a:pPr eaLnBrk="1" hangingPunct="1">
                  <a:defRPr/>
                </a:pPr>
                <a:r>
                  <a:rPr lang="en-US" sz="1400" b="1" dirty="0">
                    <a:solidFill>
                      <a:schemeClr val="tx1"/>
                    </a:solidFill>
                    <a:effectLst>
                      <a:glow rad="139700">
                        <a:srgbClr val="FFFFFF">
                          <a:alpha val="88000"/>
                        </a:srgbClr>
                      </a:glow>
                    </a:effectLst>
                    <a:latin typeface="Arial Narrow" charset="0"/>
                    <a:ea typeface="ＭＳ Ｐゴシック" charset="0"/>
                    <a:cs typeface="ＭＳ Ｐゴシック" charset="0"/>
                  </a:rPr>
                  <a:t> </a:t>
                </a:r>
              </a:p>
              <a:p>
                <a:pPr>
                  <a:defRPr/>
                </a:pPr>
                <a:r>
                  <a:rPr lang="en-US" sz="2400" b="1" dirty="0">
                    <a:solidFill>
                      <a:srgbClr val="FFFFFF"/>
                    </a:solidFill>
                    <a:effectLst>
                      <a:glow rad="139700">
                        <a:schemeClr val="tx1">
                          <a:alpha val="88000"/>
                        </a:schemeClr>
                      </a:glow>
                    </a:effectLst>
                    <a:latin typeface="Arial Narrow" charset="0"/>
                    <a:ea typeface="ＭＳ Ｐゴシック" charset="0"/>
                    <a:cs typeface="ＭＳ Ｐゴシック" charset="0"/>
                  </a:rPr>
                  <a:t>Dolphin</a:t>
                </a:r>
              </a:p>
            </p:txBody>
          </p:sp>
          <p:grpSp>
            <p:nvGrpSpPr>
              <p:cNvPr id="139277" name="Group 71"/>
              <p:cNvGrpSpPr>
                <a:grpSpLocks/>
              </p:cNvGrpSpPr>
              <p:nvPr/>
            </p:nvGrpSpPr>
            <p:grpSpPr bwMode="auto">
              <a:xfrm>
                <a:off x="1208" y="1342"/>
                <a:ext cx="2050" cy="636"/>
                <a:chOff x="846" y="451"/>
                <a:chExt cx="1442" cy="500"/>
              </a:xfrm>
            </p:grpSpPr>
            <p:sp>
              <p:nvSpPr>
                <p:cNvPr id="139290" name="Rectangle 49"/>
                <p:cNvSpPr>
                  <a:spLocks noChangeArrowheads="1"/>
                </p:cNvSpPr>
                <p:nvPr/>
              </p:nvSpPr>
              <p:spPr bwMode="auto">
                <a:xfrm>
                  <a:off x="878" y="451"/>
                  <a:ext cx="1378" cy="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Eerdmans (</a:t>
                  </a:r>
                  <a:r>
                    <a:rPr lang="en-US" altLang="en-US" sz="1800" b="1" i="1">
                      <a:latin typeface="Arial Narrow" panose="020B0606020202030204" pitchFamily="34" charset="0"/>
                    </a:rPr>
                    <a:t>Studies in Job</a:t>
                  </a:r>
                  <a:r>
                    <a:rPr lang="en-US" altLang="en-US" sz="1800" b="1">
                      <a:latin typeface="Arial Narrow" panose="020B0606020202030204" pitchFamily="34" charset="0"/>
                    </a:rPr>
                    <a:t>, 27f.)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Same support as for whale above</a:t>
                  </a:r>
                </a:p>
              </p:txBody>
            </p:sp>
            <p:sp>
              <p:nvSpPr>
                <p:cNvPr id="139291" name="Rectangle 70"/>
                <p:cNvSpPr>
                  <a:spLocks noChangeArrowheads="1"/>
                </p:cNvSpPr>
                <p:nvPr/>
              </p:nvSpPr>
              <p:spPr bwMode="auto">
                <a:xfrm>
                  <a:off x="846" y="451"/>
                  <a:ext cx="1442" cy="50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9278" name="Group 73"/>
              <p:cNvGrpSpPr>
                <a:grpSpLocks/>
              </p:cNvGrpSpPr>
              <p:nvPr/>
            </p:nvGrpSpPr>
            <p:grpSpPr bwMode="auto">
              <a:xfrm>
                <a:off x="3258" y="1342"/>
                <a:ext cx="2496" cy="636"/>
                <a:chOff x="2288" y="451"/>
                <a:chExt cx="1756" cy="500"/>
              </a:xfrm>
            </p:grpSpPr>
            <p:sp>
              <p:nvSpPr>
                <p:cNvPr id="139288" name="Rectangle 50"/>
                <p:cNvSpPr>
                  <a:spLocks noChangeArrowheads="1"/>
                </p:cNvSpPr>
                <p:nvPr/>
              </p:nvSpPr>
              <p:spPr bwMode="auto">
                <a:xfrm>
                  <a:off x="2320" y="451"/>
                  <a:ext cx="1692" cy="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800" b="1">
                      <a:latin typeface="Arial Narrow" panose="020B0606020202030204" pitchFamily="34" charset="0"/>
                    </a:rPr>
                    <a:t>Each deficiency of the whale view above has even greater weight when applied to a dolphin</a:t>
                  </a:r>
                </a:p>
              </p:txBody>
            </p:sp>
            <p:sp>
              <p:nvSpPr>
                <p:cNvPr id="139289" name="Rectangle 72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1756" cy="500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9279" name="Group 75"/>
              <p:cNvGrpSpPr>
                <a:grpSpLocks/>
              </p:cNvGrpSpPr>
              <p:nvPr/>
            </p:nvGrpSpPr>
            <p:grpSpPr bwMode="auto">
              <a:xfrm>
                <a:off x="0" y="1978"/>
                <a:ext cx="1208" cy="2337"/>
                <a:chOff x="-4" y="951"/>
                <a:chExt cx="850" cy="1836"/>
              </a:xfrm>
            </p:grpSpPr>
            <p:sp>
              <p:nvSpPr>
                <p:cNvPr id="139286" name="Rectangle 74"/>
                <p:cNvSpPr>
                  <a:spLocks noChangeArrowheads="1"/>
                </p:cNvSpPr>
                <p:nvPr/>
              </p:nvSpPr>
              <p:spPr bwMode="auto">
                <a:xfrm>
                  <a:off x="0" y="951"/>
                  <a:ext cx="846" cy="183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287" name="Rectangle 51"/>
                <p:cNvSpPr>
                  <a:spLocks noChangeArrowheads="1"/>
                </p:cNvSpPr>
                <p:nvPr/>
              </p:nvSpPr>
              <p:spPr bwMode="auto">
                <a:xfrm>
                  <a:off x="-4" y="951"/>
                  <a:ext cx="782" cy="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 Crocodile</a:t>
                  </a:r>
                </a:p>
              </p:txBody>
            </p:sp>
          </p:grpSp>
          <p:grpSp>
            <p:nvGrpSpPr>
              <p:cNvPr id="139280" name="Group 79"/>
              <p:cNvGrpSpPr>
                <a:grpSpLocks/>
              </p:cNvGrpSpPr>
              <p:nvPr/>
            </p:nvGrpSpPr>
            <p:grpSpPr bwMode="auto">
              <a:xfrm>
                <a:off x="1208" y="1978"/>
                <a:ext cx="2050" cy="2337"/>
                <a:chOff x="846" y="951"/>
                <a:chExt cx="1442" cy="1836"/>
              </a:xfrm>
            </p:grpSpPr>
            <p:sp>
              <p:nvSpPr>
                <p:cNvPr id="139284" name="Rectangle 52"/>
                <p:cNvSpPr>
                  <a:spLocks noChangeArrowheads="1"/>
                </p:cNvSpPr>
                <p:nvPr/>
              </p:nvSpPr>
              <p:spPr bwMode="auto">
                <a:xfrm>
                  <a:off x="878" y="951"/>
                  <a:ext cx="1378" cy="18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Most interpreters: Archer, Zuck, Smick, Dhorme, Freehof, Delitzsch, Payne, Ellison, Bodenheimer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ferocious jaw (41:2, 5, 14) </a:t>
                  </a:r>
                  <a:endParaRPr lang="en-US" altLang="en-US" sz="1600" b="1">
                    <a:latin typeface="Arial Narrow" panose="020B0606020202030204" pitchFamily="34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difficult to capture (41:6)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tough skin (41:13-17, 23)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scales (41:15-17)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hideous movements of its eyes, nose and mouth (41:18-21)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latin typeface="Arial Narrow" panose="020B0606020202030204" pitchFamily="34" charset="0"/>
                    </a:rPr>
                    <a:t>jagged undersides (41:30)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latin typeface="Arial Narrow" panose="020B0606020202030204" pitchFamily="34" charset="0"/>
                    </a:rPr>
                    <a:t>wake in the water (41:32)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600" b="1">
                      <a:latin typeface="Arial Narrow" panose="020B0606020202030204" pitchFamily="34" charset="0"/>
                    </a:rPr>
                    <a:t>Leviathan is parallel to the monster </a:t>
                  </a:r>
                  <a:r>
                    <a:rPr lang="en-US" altLang="en-US" sz="1600" b="1" i="1">
                      <a:latin typeface="Arial Narrow" panose="020B0606020202030204" pitchFamily="34" charset="0"/>
                    </a:rPr>
                    <a:t>tannin</a:t>
                  </a:r>
                  <a:r>
                    <a:rPr lang="en-US" altLang="en-US" sz="1600" b="1">
                      <a:latin typeface="Arial Narrow" panose="020B0606020202030204" pitchFamily="34" charset="0"/>
                    </a:rPr>
                    <a:t> (Ps. 74:13b-14a), which refers to the crocodile of Egypt in Ezekiel 29:3-5 (Delitzsch, 365)</a:t>
                  </a:r>
                </a:p>
              </p:txBody>
            </p:sp>
            <p:sp>
              <p:nvSpPr>
                <p:cNvPr id="139285" name="Rectangle 78"/>
                <p:cNvSpPr>
                  <a:spLocks noChangeArrowheads="1"/>
                </p:cNvSpPr>
                <p:nvPr/>
              </p:nvSpPr>
              <p:spPr bwMode="auto">
                <a:xfrm>
                  <a:off x="846" y="951"/>
                  <a:ext cx="1442" cy="183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9281" name="Group 81"/>
              <p:cNvGrpSpPr>
                <a:grpSpLocks/>
              </p:cNvGrpSpPr>
              <p:nvPr/>
            </p:nvGrpSpPr>
            <p:grpSpPr bwMode="auto">
              <a:xfrm>
                <a:off x="3258" y="1978"/>
                <a:ext cx="2496" cy="2337"/>
                <a:chOff x="2288" y="951"/>
                <a:chExt cx="1756" cy="1836"/>
              </a:xfrm>
            </p:grpSpPr>
            <p:sp>
              <p:nvSpPr>
                <p:cNvPr id="139282" name="Rectangle 53"/>
                <p:cNvSpPr>
                  <a:spLocks noChangeArrowheads="1"/>
                </p:cNvSpPr>
                <p:nvPr/>
              </p:nvSpPr>
              <p:spPr bwMode="auto">
                <a:xfrm>
                  <a:off x="2320" y="951"/>
                  <a:ext cx="1692" cy="18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 marL="228600" indent="-22860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Crocodiles do not have strong limbs (41:12)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Zuck admits crocodiles can be harpooned (</a:t>
                  </a:r>
                  <a:r>
                    <a:rPr lang="en-US" altLang="en-US" sz="1500" b="1" i="1">
                      <a:latin typeface="Arial Narrow" panose="020B0606020202030204" pitchFamily="34" charset="0"/>
                    </a:rPr>
                    <a:t>BKC</a:t>
                  </a:r>
                  <a:r>
                    <a:rPr lang="en-US" altLang="en-US" sz="1500" b="1">
                      <a:latin typeface="Arial Narrow" panose="020B0606020202030204" pitchFamily="34" charset="0"/>
                    </a:rPr>
                    <a:t>, 771), but not Leviathan (41:7, 26-29)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Leviathan is too large for a single merchant to sell (41:6); crocodile hides are sold even today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All animals in God</a:t>
                  </a:r>
                  <a:r>
                    <a:rPr lang="fr-FR" altLang="en-US" sz="1500" b="1">
                      <a:latin typeface="Arial Narrow" panose="020B0606020202030204" pitchFamily="34" charset="0"/>
                    </a:rPr>
                    <a:t>'</a:t>
                  </a:r>
                  <a:r>
                    <a:rPr lang="en-US" altLang="en-US" sz="1500" b="1">
                      <a:latin typeface="Arial Narrow" panose="020B0606020202030204" pitchFamily="34" charset="0"/>
                    </a:rPr>
                    <a:t>s speech before Behemoth and Leviathan (38:39—39:30) are Palestinian, but the crocodile is found mostly in Egypt and probably would be unfamiliar to Job.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Meanings for </a:t>
                  </a:r>
                  <a:r>
                    <a:rPr lang="en-US" altLang="en-US" sz="1500" b="1" i="1">
                      <a:latin typeface="Arial Narrow" panose="020B0606020202030204" pitchFamily="34" charset="0"/>
                    </a:rPr>
                    <a:t>tannin</a:t>
                  </a:r>
                  <a:r>
                    <a:rPr lang="en-US" altLang="en-US" sz="1500" b="1">
                      <a:latin typeface="Arial Narrow" panose="020B0606020202030204" pitchFamily="34" charset="0"/>
                    </a:rPr>
                    <a:t> include "serpent, dragon, and sea-monster," but never the crocodile.  It generally refers to a mythological dragon (cf. Job 7:12).  Also, parallelism does not equate the two beasts anyway, but only compares their common, fierce characteristics.  </a:t>
                  </a:r>
                </a:p>
                <a:p>
                  <a:pPr>
                    <a:spcBef>
                      <a:spcPct val="0"/>
                    </a:spcBef>
                    <a:buClrTx/>
                    <a:buFont typeface="Wingdings" panose="05000000000000000000" pitchFamily="2" charset="2"/>
                    <a:buChar char="Ø"/>
                  </a:pPr>
                  <a:r>
                    <a:rPr lang="en-US" altLang="en-US" sz="1500" b="1">
                      <a:latin typeface="Arial Narrow" panose="020B0606020202030204" pitchFamily="34" charset="0"/>
                    </a:rPr>
                    <a:t>This </a:t>
                  </a:r>
                  <a:r>
                    <a:rPr lang="en-US" altLang="en-US" sz="1500" b="1" i="1">
                      <a:latin typeface="Arial Narrow" panose="020B0606020202030204" pitchFamily="34" charset="0"/>
                    </a:rPr>
                    <a:t>tannin</a:t>
                  </a:r>
                  <a:r>
                    <a:rPr lang="en-US" altLang="en-US" sz="1500" b="1">
                      <a:latin typeface="Arial Narrow" panose="020B0606020202030204" pitchFamily="34" charset="0"/>
                    </a:rPr>
                    <a:t> (Ezek. 29:3-5) is probably not mythological but figurative for Pharaoh, who boasts of the creating the Nile.</a:t>
                  </a:r>
                </a:p>
              </p:txBody>
            </p:sp>
            <p:sp>
              <p:nvSpPr>
                <p:cNvPr id="139283" name="Rectangle 80"/>
                <p:cNvSpPr>
                  <a:spLocks noChangeArrowheads="1"/>
                </p:cNvSpPr>
                <p:nvPr/>
              </p:nvSpPr>
              <p:spPr bwMode="auto">
                <a:xfrm>
                  <a:off x="2288" y="951"/>
                  <a:ext cx="1756" cy="1836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39275" name="Rectangle 83"/>
            <p:cNvSpPr>
              <a:spLocks noChangeArrowheads="1"/>
            </p:cNvSpPr>
            <p:nvPr/>
          </p:nvSpPr>
          <p:spPr bwMode="auto">
            <a:xfrm>
              <a:off x="0" y="763"/>
              <a:ext cx="5760" cy="3557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9270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876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Leviathan (Job 41:1-34)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271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288032"/>
            <a:ext cx="4355976" cy="1124744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/>
                <a:cs typeface="Arial"/>
              </a:rPr>
              <a:t>Tyrannosaurus Rex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latin typeface="Arial" charset="0"/>
                <a:cs typeface="Arial" charset="0"/>
              </a:rPr>
              <a:t>379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0688"/>
            <a:ext cx="836373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07230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  <a:solidFill>
            <a:srgbClr val="8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3028950" algn="l"/>
              </a:tabLst>
            </a:pP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Con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khủng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long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sách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Gióp</a:t>
            </a:r>
            <a:r>
              <a:rPr lang="en-US" altLang="zh-CN" sz="3200" b="1" dirty="0">
                <a:solidFill>
                  <a:srgbClr val="FFFFFF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?</a:t>
            </a:r>
            <a:endParaRPr lang="en-US" altLang="en-US" sz="3200" b="1" dirty="0" smtClean="0">
              <a:solidFill>
                <a:srgbClr val="FFFFFF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41315" name="Group 73"/>
          <p:cNvGrpSpPr>
            <a:grpSpLocks/>
          </p:cNvGrpSpPr>
          <p:nvPr/>
        </p:nvGrpSpPr>
        <p:grpSpPr bwMode="auto">
          <a:xfrm>
            <a:off x="-76200" y="1219200"/>
            <a:ext cx="9220200" cy="5638800"/>
            <a:chOff x="-48" y="768"/>
            <a:chExt cx="5808" cy="3552"/>
          </a:xfrm>
        </p:grpSpPr>
        <p:grpSp>
          <p:nvGrpSpPr>
            <p:cNvPr id="141319" name="Group 53"/>
            <p:cNvGrpSpPr>
              <a:grpSpLocks/>
            </p:cNvGrpSpPr>
            <p:nvPr/>
          </p:nvGrpSpPr>
          <p:grpSpPr bwMode="auto">
            <a:xfrm>
              <a:off x="6" y="773"/>
              <a:ext cx="762" cy="235"/>
              <a:chOff x="0" y="0"/>
              <a:chExt cx="846" cy="451"/>
            </a:xfrm>
          </p:grpSpPr>
          <p:sp>
            <p:nvSpPr>
              <p:cNvPr id="141340" name="Rectangle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46" cy="4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41341" name="Group 51"/>
              <p:cNvGrpSpPr>
                <a:grpSpLocks/>
              </p:cNvGrpSpPr>
              <p:nvPr/>
            </p:nvGrpSpPr>
            <p:grpSpPr bwMode="auto">
              <a:xfrm>
                <a:off x="0" y="0"/>
                <a:ext cx="846" cy="451"/>
                <a:chOff x="0" y="0"/>
                <a:chExt cx="846" cy="451"/>
              </a:xfrm>
            </p:grpSpPr>
            <p:sp>
              <p:nvSpPr>
                <p:cNvPr id="141342" name="Rectangle 45"/>
                <p:cNvSpPr>
                  <a:spLocks noChangeArrowheads="1"/>
                </p:cNvSpPr>
                <p:nvPr/>
              </p:nvSpPr>
              <p:spPr bwMode="auto">
                <a:xfrm>
                  <a:off x="32" y="0"/>
                  <a:ext cx="78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200" b="1">
                      <a:latin typeface="Arial Narrow" panose="020B0606020202030204" pitchFamily="34" charset="0"/>
                    </a:rPr>
                    <a:t> </a:t>
                  </a:r>
                </a:p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200" b="1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41343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46" cy="451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41320" name="Group 72"/>
            <p:cNvGrpSpPr>
              <a:grpSpLocks/>
            </p:cNvGrpSpPr>
            <p:nvPr/>
          </p:nvGrpSpPr>
          <p:grpSpPr bwMode="auto">
            <a:xfrm>
              <a:off x="768" y="773"/>
              <a:ext cx="4986" cy="235"/>
              <a:chOff x="1208" y="773"/>
              <a:chExt cx="4546" cy="235"/>
            </a:xfrm>
          </p:grpSpPr>
          <p:grpSp>
            <p:nvGrpSpPr>
              <p:cNvPr id="141330" name="Group 57"/>
              <p:cNvGrpSpPr>
                <a:grpSpLocks/>
              </p:cNvGrpSpPr>
              <p:nvPr/>
            </p:nvGrpSpPr>
            <p:grpSpPr bwMode="auto">
              <a:xfrm>
                <a:off x="1208" y="773"/>
                <a:ext cx="2050" cy="235"/>
                <a:chOff x="846" y="0"/>
                <a:chExt cx="1442" cy="451"/>
              </a:xfrm>
            </p:grpSpPr>
            <p:sp>
              <p:nvSpPr>
                <p:cNvPr id="141336" name="Rectangle 56"/>
                <p:cNvSpPr>
                  <a:spLocks noChangeArrowheads="1"/>
                </p:cNvSpPr>
                <p:nvPr/>
              </p:nvSpPr>
              <p:spPr bwMode="auto">
                <a:xfrm>
                  <a:off x="846" y="0"/>
                  <a:ext cx="1442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41337" name="Group 55"/>
                <p:cNvGrpSpPr>
                  <a:grpSpLocks/>
                </p:cNvGrpSpPr>
                <p:nvPr/>
              </p:nvGrpSpPr>
              <p:grpSpPr bwMode="auto">
                <a:xfrm>
                  <a:off x="846" y="0"/>
                  <a:ext cx="1442" cy="451"/>
                  <a:chOff x="846" y="0"/>
                  <a:chExt cx="1442" cy="451"/>
                </a:xfrm>
              </p:grpSpPr>
              <p:sp>
                <p:nvSpPr>
                  <p:cNvPr id="14133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0"/>
                    <a:ext cx="1378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Strengths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1339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0"/>
                    <a:ext cx="1442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grpSp>
            <p:nvGrpSpPr>
              <p:cNvPr id="141331" name="Group 61"/>
              <p:cNvGrpSpPr>
                <a:grpSpLocks/>
              </p:cNvGrpSpPr>
              <p:nvPr/>
            </p:nvGrpSpPr>
            <p:grpSpPr bwMode="auto">
              <a:xfrm>
                <a:off x="3258" y="773"/>
                <a:ext cx="2496" cy="235"/>
                <a:chOff x="2288" y="0"/>
                <a:chExt cx="1756" cy="451"/>
              </a:xfrm>
            </p:grpSpPr>
            <p:sp>
              <p:nvSpPr>
                <p:cNvPr id="141332" name="Rectangle 60"/>
                <p:cNvSpPr>
                  <a:spLocks noChangeArrowheads="1"/>
                </p:cNvSpPr>
                <p:nvPr/>
              </p:nvSpPr>
              <p:spPr bwMode="auto">
                <a:xfrm>
                  <a:off x="2288" y="0"/>
                  <a:ext cx="1756" cy="451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141333" name="Group 59"/>
                <p:cNvGrpSpPr>
                  <a:grpSpLocks/>
                </p:cNvGrpSpPr>
                <p:nvPr/>
              </p:nvGrpSpPr>
              <p:grpSpPr bwMode="auto">
                <a:xfrm>
                  <a:off x="2288" y="0"/>
                  <a:ext cx="1756" cy="451"/>
                  <a:chOff x="2288" y="0"/>
                  <a:chExt cx="1756" cy="451"/>
                </a:xfrm>
              </p:grpSpPr>
              <p:sp>
                <p:nvSpPr>
                  <p:cNvPr id="14133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320" y="0"/>
                    <a:ext cx="1692" cy="451"/>
                  </a:xfrm>
                  <a:prstGeom prst="rect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 anchorCtr="1"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b="1">
                        <a:solidFill>
                          <a:srgbClr val="FFFFFF"/>
                        </a:solidFill>
                        <a:latin typeface="Arial Narrow" panose="020B0606020202030204" pitchFamily="34" charset="0"/>
                      </a:rPr>
                      <a:t>Weaknesses</a:t>
                    </a:r>
                    <a:endParaRPr lang="en-US" altLang="en-US" sz="2400" b="1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133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2288" y="0"/>
                    <a:ext cx="1756" cy="451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SzPct val="95000"/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2000">
                      <a:solidFill>
                        <a:srgbClr val="000000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41321" name="Group 65"/>
            <p:cNvGrpSpPr>
              <a:grpSpLocks/>
            </p:cNvGrpSpPr>
            <p:nvPr/>
          </p:nvGrpSpPr>
          <p:grpSpPr bwMode="auto">
            <a:xfrm>
              <a:off x="-48" y="1008"/>
              <a:ext cx="816" cy="3307"/>
              <a:chOff x="-60" y="451"/>
              <a:chExt cx="906" cy="2524"/>
            </a:xfrm>
          </p:grpSpPr>
          <p:sp>
            <p:nvSpPr>
              <p:cNvPr id="141326" name="Rectangle 64"/>
              <p:cNvSpPr>
                <a:spLocks noChangeArrowheads="1"/>
              </p:cNvSpPr>
              <p:nvPr/>
            </p:nvSpPr>
            <p:spPr bwMode="auto">
              <a:xfrm>
                <a:off x="0" y="451"/>
                <a:ext cx="846" cy="2524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41327" name="Group 63"/>
              <p:cNvGrpSpPr>
                <a:grpSpLocks/>
              </p:cNvGrpSpPr>
              <p:nvPr/>
            </p:nvGrpSpPr>
            <p:grpSpPr bwMode="auto">
              <a:xfrm>
                <a:off x="-60" y="451"/>
                <a:ext cx="906" cy="2524"/>
                <a:chOff x="-60" y="451"/>
                <a:chExt cx="906" cy="2524"/>
              </a:xfrm>
            </p:grpSpPr>
            <p:sp>
              <p:nvSpPr>
                <p:cNvPr id="141328" name="Rectangle 48"/>
                <p:cNvSpPr>
                  <a:spLocks noChangeArrowheads="1"/>
                </p:cNvSpPr>
                <p:nvPr/>
              </p:nvSpPr>
              <p:spPr bwMode="auto">
                <a:xfrm>
                  <a:off x="-60" y="451"/>
                  <a:ext cx="906" cy="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Marine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b="1">
                      <a:latin typeface="Arial Narrow" panose="020B0606020202030204" pitchFamily="34" charset="0"/>
                    </a:rPr>
                    <a:t>Dinosaur</a:t>
                  </a:r>
                </a:p>
              </p:txBody>
            </p:sp>
            <p:sp>
              <p:nvSpPr>
                <p:cNvPr id="141329" name="Rectangle 62"/>
                <p:cNvSpPr>
                  <a:spLocks noChangeArrowheads="1"/>
                </p:cNvSpPr>
                <p:nvPr/>
              </p:nvSpPr>
              <p:spPr bwMode="auto">
                <a:xfrm>
                  <a:off x="0" y="451"/>
                  <a:ext cx="846" cy="2524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SzPct val="95000"/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8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200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141322" name="Group 67"/>
            <p:cNvGrpSpPr>
              <a:grpSpLocks/>
            </p:cNvGrpSpPr>
            <p:nvPr/>
          </p:nvGrpSpPr>
          <p:grpSpPr bwMode="auto">
            <a:xfrm>
              <a:off x="768" y="1008"/>
              <a:ext cx="4986" cy="3307"/>
              <a:chOff x="846" y="451"/>
              <a:chExt cx="3198" cy="2524"/>
            </a:xfrm>
          </p:grpSpPr>
          <p:sp>
            <p:nvSpPr>
              <p:cNvPr id="141324" name="Rectangle 49"/>
              <p:cNvSpPr>
                <a:spLocks noChangeArrowheads="1"/>
              </p:cNvSpPr>
              <p:nvPr/>
            </p:nvSpPr>
            <p:spPr bwMode="auto">
              <a:xfrm>
                <a:off x="878" y="451"/>
                <a:ext cx="3134" cy="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228600" indent="-22860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>
                    <a:latin typeface="Arial Narrow" panose="020B0606020202030204" pitchFamily="34" charset="0"/>
                  </a:rPr>
                  <a:t>A meat-eating marine dinosaur (e.g., Tyrannosaurus Rex, </a:t>
                </a:r>
                <a:r>
                  <a:rPr lang="en-US" altLang="en-US" sz="2800" b="1" dirty="0" err="1">
                    <a:latin typeface="Arial Narrow" panose="020B0606020202030204" pitchFamily="34" charset="0"/>
                  </a:rPr>
                  <a:t>Allosaurus</a:t>
                </a:r>
                <a:r>
                  <a:rPr lang="en-US" altLang="en-US" sz="2800" b="1" dirty="0">
                    <a:latin typeface="Arial Narrow" panose="020B0606020202030204" pitchFamily="34" charset="0"/>
                  </a:rPr>
                  <a:t>, or </a:t>
                </a:r>
                <a:r>
                  <a:rPr lang="en-US" altLang="en-US" sz="2800" b="1" dirty="0" err="1">
                    <a:latin typeface="Arial Narrow" panose="020B0606020202030204" pitchFamily="34" charset="0"/>
                  </a:rPr>
                  <a:t>Ankylosaurus</a:t>
                </a:r>
                <a:r>
                  <a:rPr lang="en-US" altLang="en-US" sz="2800" b="1" dirty="0">
                    <a:latin typeface="Arial Narrow" panose="020B0606020202030204" pitchFamily="34" charset="0"/>
                  </a:rPr>
                  <a:t>)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>
                    <a:latin typeface="Arial Narrow" panose="020B0606020202030204" pitchFamily="34" charset="0"/>
                  </a:rPr>
                  <a:t>While a crocodile has been harpooned (cf. 41:7, 26), who would dare try to harpoon or club (41:29) a Tyrannosaurus Rex or other marine dinosaur?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>
                    <a:latin typeface="Arial Narrow" panose="020B0606020202030204" pitchFamily="34" charset="0"/>
                  </a:rPr>
                  <a:t>Leviathan has great significance attached to his limbs (41:12).  </a:t>
                </a:r>
              </a:p>
              <a:p>
                <a:pPr>
                  <a:spcBef>
                    <a:spcPct val="0"/>
                  </a:spcBef>
                  <a:buClrTx/>
                  <a:buFont typeface="Wingdings" panose="05000000000000000000" pitchFamily="2" charset="2"/>
                  <a:buChar char="Ø"/>
                </a:pPr>
                <a:r>
                  <a:rPr lang="en-US" altLang="en-US" sz="2800" b="1" dirty="0">
                    <a:latin typeface="Arial Narrow" panose="020B0606020202030204" pitchFamily="34" charset="0"/>
                  </a:rPr>
                  <a:t>He </a:t>
                </a:r>
                <a:r>
                  <a:rPr lang="en-US" altLang="ja-JP" sz="2800" b="1" dirty="0">
                    <a:latin typeface="Arial Narrow" panose="020B0606020202030204" pitchFamily="34" charset="0"/>
                  </a:rPr>
                  <a:t>"rises up" &amp; terrifies (41:25), which a Tyrannosaurus Rex or similar dinosaur could do by standing on hind legs (not true of crocodiles which cannot "look down" on others)</a:t>
                </a:r>
                <a:r>
                  <a:rPr lang="en-US" altLang="ja-JP" sz="2800" b="1" dirty="0" smtClean="0">
                    <a:latin typeface="Arial Narrow" panose="020B0606020202030204" pitchFamily="34" charset="0"/>
                  </a:rPr>
                  <a:t>.</a:t>
                </a:r>
                <a:endParaRPr lang="en-US" altLang="en-US" sz="28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1325" name="Rectangle 66"/>
              <p:cNvSpPr>
                <a:spLocks noChangeArrowheads="1"/>
              </p:cNvSpPr>
              <p:nvPr/>
            </p:nvSpPr>
            <p:spPr bwMode="auto">
              <a:xfrm>
                <a:off x="846" y="451"/>
                <a:ext cx="3198" cy="2524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95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41323" name="Rectangle 69"/>
            <p:cNvSpPr>
              <a:spLocks noChangeArrowheads="1"/>
            </p:cNvSpPr>
            <p:nvPr/>
          </p:nvSpPr>
          <p:spPr bwMode="auto">
            <a:xfrm>
              <a:off x="0" y="768"/>
              <a:ext cx="5760" cy="3552"/>
            </a:xfrm>
            <a:prstGeom prst="rect">
              <a:avLst/>
            </a:prstGeom>
            <a:noFill/>
            <a:ln w="14287" cap="sq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SzPct val="95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752600" y="685800"/>
            <a:ext cx="4876800" cy="503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Leviathan (Job 41:1-34)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7" name="Picture 32" descr="Tyrannosaurus Rex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192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2"/>
          <p:cNvSpPr txBox="1">
            <a:spLocks noChangeArrowheads="1"/>
          </p:cNvSpPr>
          <p:nvPr/>
        </p:nvSpPr>
        <p:spPr bwMode="auto">
          <a:xfrm>
            <a:off x="8266113" y="444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ategic">
  <a:themeElements>
    <a:clrScheme name="Custom 1">
      <a:dk1>
        <a:srgbClr val="000000"/>
      </a:dk1>
      <a:lt1>
        <a:srgbClr val="E9E2B6"/>
      </a:lt1>
      <a:dk2>
        <a:srgbClr val="3C28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Geneva"/>
        <a:cs typeface="Geneva"/>
      </a:majorFont>
      <a:minorFont>
        <a:latin typeface="Times New Roman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Geneva"/>
        <a:cs typeface="Geneva"/>
      </a:majorFont>
      <a:minorFont>
        <a:latin typeface="Times New Roman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Geneva"/>
        <a:cs typeface="Geneva"/>
      </a:majorFont>
      <a:minorFont>
        <a:latin typeface="Times New Roman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Strategic">
  <a:themeElements>
    <a:clrScheme name="Custom 1">
      <a:dk1>
        <a:srgbClr val="000000"/>
      </a:dk1>
      <a:lt1>
        <a:srgbClr val="E9E2B6"/>
      </a:lt1>
      <a:dk2>
        <a:srgbClr val="3C28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Strategic">
  <a:themeElements>
    <a:clrScheme name="Custom 1">
      <a:dk1>
        <a:srgbClr val="000000"/>
      </a:dk1>
      <a:lt1>
        <a:srgbClr val="E9E2B6"/>
      </a:lt1>
      <a:dk2>
        <a:srgbClr val="3C28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Strategic">
  <a:themeElements>
    <a:clrScheme name="Custom 1">
      <a:dk1>
        <a:srgbClr val="000000"/>
      </a:dk1>
      <a:lt1>
        <a:srgbClr val="E9E2B6"/>
      </a:lt1>
      <a:dk2>
        <a:srgbClr val="3C28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5" charset="0"/>
            <a:ea typeface="Times New Roman" pitchFamily="-105" charset="0"/>
            <a:cs typeface="Times New Roman" pitchFamily="-105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Geneva"/>
        <a:cs typeface="Geneva"/>
      </a:majorFont>
      <a:minorFont>
        <a:latin typeface="Times New Roman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Rick's HD:Applications:Microsoft Office 2004:Templates:Presentations:Designs:Director's Chair</Template>
  <TotalTime>5970</TotalTime>
  <Words>8828</Words>
  <Application>Microsoft Macintosh PowerPoint</Application>
  <PresentationFormat>On-screen Show (4:3)</PresentationFormat>
  <Paragraphs>1219</Paragraphs>
  <Slides>110</Slides>
  <Notes>59</Notes>
  <HiddenSlides>36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33" baseType="lpstr">
      <vt:lpstr>Strategic</vt:lpstr>
      <vt:lpstr>Selling a Product or Service</vt:lpstr>
      <vt:lpstr>Default Design</vt:lpstr>
      <vt:lpstr>Bar Code</vt:lpstr>
      <vt:lpstr>Clipboard</vt:lpstr>
      <vt:lpstr>Gesture</vt:lpstr>
      <vt:lpstr>2_Default Design</vt:lpstr>
      <vt:lpstr>1_Default Design</vt:lpstr>
      <vt:lpstr>17_Office Theme</vt:lpstr>
      <vt:lpstr>49_Blank Presentation</vt:lpstr>
      <vt:lpstr>1_Office Theme</vt:lpstr>
      <vt:lpstr>1_untitled 1</vt:lpstr>
      <vt:lpstr>8_Default Design</vt:lpstr>
      <vt:lpstr>18_Office Theme</vt:lpstr>
      <vt:lpstr>1_Gesture</vt:lpstr>
      <vt:lpstr>19_Office Theme</vt:lpstr>
      <vt:lpstr>20_Office Theme</vt:lpstr>
      <vt:lpstr>1_Clipboard</vt:lpstr>
      <vt:lpstr>3_Default Design</vt:lpstr>
      <vt:lpstr>1_Strategic</vt:lpstr>
      <vt:lpstr>2_Strategic</vt:lpstr>
      <vt:lpstr>3_Strategic</vt:lpstr>
      <vt:lpstr>Document</vt:lpstr>
      <vt:lpstr>Tại sao người vô tội lại chịu khổ?</vt:lpstr>
      <vt:lpstr>Giới thiệu các sách thơ ca</vt:lpstr>
      <vt:lpstr>PowerPoint Presentation</vt:lpstr>
      <vt:lpstr>PowerPoint Presentation</vt:lpstr>
      <vt:lpstr>Rabbi Harold Kushner</vt:lpstr>
      <vt:lpstr>When Bad Things Happen to Good People</vt:lpstr>
      <vt:lpstr>Chủ đề của sách Gióp là gì?</vt:lpstr>
      <vt:lpstr>1.Tại sao con người thờ phượng Đức Chúa Trời? </vt:lpstr>
      <vt:lpstr>Từ Khóa</vt:lpstr>
      <vt:lpstr>Câu Chìa Khoá</vt:lpstr>
      <vt:lpstr>Phát biểu về Vương quốc trong sách Gióp</vt:lpstr>
      <vt:lpstr>Gióp Câu Tóm Tắt</vt:lpstr>
      <vt:lpstr>Tựa đề</vt:lpstr>
      <vt:lpstr>Quyền tác giả</vt:lpstr>
      <vt:lpstr>Niên đại</vt:lpstr>
      <vt:lpstr>Người nhận</vt:lpstr>
      <vt:lpstr>Lý do</vt:lpstr>
      <vt:lpstr>Lời Mô tả về Gióp</vt:lpstr>
      <vt:lpstr>Thần học Trừng Phạt đang thịnh hành</vt:lpstr>
      <vt:lpstr>Lời Mô tả về Satan</vt:lpstr>
      <vt:lpstr>Đặc điểm</vt:lpstr>
      <vt:lpstr>Đặc điểm</vt:lpstr>
      <vt:lpstr>Đức Chúa Trời có trả lời Gióp không?</vt:lpstr>
      <vt:lpstr>Tổng quan</vt:lpstr>
      <vt:lpstr>U-xơ ở đâu?</vt:lpstr>
      <vt:lpstr>Cờ</vt:lpstr>
      <vt:lpstr>Outline</vt:lpstr>
      <vt:lpstr>Những nhân vật trong kịch</vt:lpstr>
      <vt:lpstr>Vợ Gióp: “Hãy nguyền rủa Đức Chúa Trời và chết đi”</vt:lpstr>
      <vt:lpstr>Outline</vt:lpstr>
      <vt:lpstr>Những vòng tranh luận trong sách Gióp</vt:lpstr>
      <vt:lpstr>1st Cycle Eliphaz</vt:lpstr>
      <vt:lpstr>1st Cycle Bildad</vt:lpstr>
      <vt:lpstr>1st Cycle Zophar</vt:lpstr>
      <vt:lpstr>2d Cycle Eliphaz</vt:lpstr>
      <vt:lpstr>2d Cycle Bildad</vt:lpstr>
      <vt:lpstr>Tiền đề cơ bản của họ</vt:lpstr>
      <vt:lpstr>Tiền đề cơ bản của Gióp</vt:lpstr>
      <vt:lpstr>Tại sao người vô tội lại chịu khổ?</vt:lpstr>
      <vt:lpstr>Perspectives of Job's Friends</vt:lpstr>
      <vt:lpstr>Cycles of Debate</vt:lpstr>
      <vt:lpstr>Lời buộc tội &amp; đáp ứng (3-37)</vt:lpstr>
      <vt:lpstr>Advice from Job's Friends</vt:lpstr>
      <vt:lpstr>Sự Không Thể Hiểu Được của ĐCT giải thích sự đau khổ của người công bình</vt:lpstr>
      <vt:lpstr>Từ khóa</vt:lpstr>
      <vt:lpstr>Câu chìa khóa</vt:lpstr>
      <vt:lpstr>Sự tranh luận</vt:lpstr>
      <vt:lpstr>Tổng hợp</vt:lpstr>
      <vt:lpstr>Câu tóm tắt</vt:lpstr>
      <vt:lpstr>Năm Đáp Ứng  với Sự Đau Khổ</vt:lpstr>
      <vt:lpstr>Five Responses to Suffering</vt:lpstr>
      <vt:lpstr>Five Responses to Suffering</vt:lpstr>
      <vt:lpstr>Application</vt:lpstr>
      <vt:lpstr>Dàn ý</vt:lpstr>
      <vt:lpstr>Dàn ý</vt:lpstr>
      <vt:lpstr>Dàn ý</vt:lpstr>
      <vt:lpstr>Những phát biểu của Ê-li-hu (32–37)</vt:lpstr>
      <vt:lpstr>Dàn ý</vt:lpstr>
      <vt:lpstr>Kỳ thi giữa kỳ (38–41)</vt:lpstr>
      <vt:lpstr>Dàn ý</vt:lpstr>
      <vt:lpstr>Sự tương phản giữa Gióp chương 1 và 42</vt:lpstr>
      <vt:lpstr>Tính thần thoại trong sách Gióp</vt:lpstr>
      <vt:lpstr>Kỳ thi giữa kỳ (38–41)</vt:lpstr>
      <vt:lpstr>Behemoth (Job 40:15-24)</vt:lpstr>
      <vt:lpstr>Behemoth (Job 40:15-24)</vt:lpstr>
      <vt:lpstr>Behemoth (Job 40:15-24)</vt:lpstr>
      <vt:lpstr>Những con khủng long trong sách Gióp?</vt:lpstr>
      <vt:lpstr>Con khủng long trong sách Gióp?</vt:lpstr>
      <vt:lpstr>Con khủng long trong sách Gióp?</vt:lpstr>
      <vt:lpstr>The cedar was the largest tree in the Mid-East</vt:lpstr>
      <vt:lpstr>The tail of an elephant is not like a cedar!</vt:lpstr>
      <vt:lpstr>Not like a cedar tree on a hippo either!</vt:lpstr>
      <vt:lpstr>Khủng long là gì?</vt:lpstr>
      <vt:lpstr>"…đuôi cứng như cây bá hương… (40:17)"</vt:lpstr>
      <vt:lpstr>"…đuôi cứng như cây bá hương… (40:17)"</vt:lpstr>
      <vt:lpstr>"…đuôi cứng như cây bá hương… (40:17)"</vt:lpstr>
      <vt:lpstr>Con khủng long trong sách Gióp?</vt:lpstr>
      <vt:lpstr>Con khủng long trong sách Gióp?</vt:lpstr>
      <vt:lpstr>Apatosaurus</vt:lpstr>
      <vt:lpstr>Diplodocus</vt:lpstr>
      <vt:lpstr>Brachiosaurus</vt:lpstr>
      <vt:lpstr>Con khủng long trong sách Gióp?</vt:lpstr>
      <vt:lpstr>Con khủng long trong sách Gióp?</vt:lpstr>
      <vt:lpstr>Leviathan là gì?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Leviathan (Job 41:1-34)</vt:lpstr>
      <vt:lpstr>Con khủng long trong sách Gióp?</vt:lpstr>
      <vt:lpstr>Con khủng long trong sách Gióp?</vt:lpstr>
      <vt:lpstr>Tyrannosaurus Rex</vt:lpstr>
      <vt:lpstr>Con khủng long trong sách Gióp?</vt:lpstr>
      <vt:lpstr>Con khủng long trong sách Gióp?</vt:lpstr>
      <vt:lpstr>Tyrannosaurus Rex</vt:lpstr>
      <vt:lpstr>Con khủng long trong sách Gióp?</vt:lpstr>
      <vt:lpstr>Con khủng long trong sách Gióp?</vt:lpstr>
      <vt:lpstr>Time to Redefine "Dinosaur"?</vt:lpstr>
      <vt:lpstr>Khủng long sống gần đây</vt:lpstr>
      <vt:lpstr>Beowulf &amp; những sinh vật của Denmark</vt:lpstr>
      <vt:lpstr>Con quái vật chết của ngư phủ người Nhật (Báo The Times 21/07/1977)</vt:lpstr>
      <vt:lpstr>Đây có phải là cá mập?!</vt:lpstr>
      <vt:lpstr>Black</vt:lpstr>
      <vt:lpstr>Cựu Ước Lược Khảo—biblestudydownloads.com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392</cp:revision>
  <dcterms:created xsi:type="dcterms:W3CDTF">2009-09-01T03:21:04Z</dcterms:created>
  <dcterms:modified xsi:type="dcterms:W3CDTF">2015-09-12T02:26:05Z</dcterms:modified>
</cp:coreProperties>
</file>